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0" r:id="rId7"/>
    <p:sldId id="263" r:id="rId8"/>
    <p:sldId id="268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FDAB-B8BF-4669-8FF4-D18197BC05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6F0A9-16BF-41B9-9DE9-313C091082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TOOL: </a:t>
          </a:r>
        </a:p>
        <a:p>
          <a:pPr>
            <a:lnSpc>
              <a:spcPct val="100000"/>
            </a:lnSpc>
          </a:pPr>
          <a:r>
            <a:rPr lang="en-US" sz="2400"/>
            <a:t>VS CODE</a:t>
          </a:r>
          <a:endParaRPr lang="en-US" sz="2400" dirty="0"/>
        </a:p>
      </dgm:t>
    </dgm:pt>
    <dgm:pt modelId="{926BBF84-E97F-44BD-A496-243CB2645D6C}" type="parTrans" cxnId="{D15C3828-061F-4C52-9E47-CABA9D88ED80}">
      <dgm:prSet/>
      <dgm:spPr/>
      <dgm:t>
        <a:bodyPr/>
        <a:lstStyle/>
        <a:p>
          <a:endParaRPr lang="en-US"/>
        </a:p>
      </dgm:t>
    </dgm:pt>
    <dgm:pt modelId="{CD430CCB-C7DE-4C15-AE4A-62FA315B9ACE}" type="sibTrans" cxnId="{D15C3828-061F-4C52-9E47-CABA9D88ED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3D4FB-B42A-4F9C-A71C-BDDC10AA18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FRONTEND : </a:t>
          </a:r>
        </a:p>
        <a:p>
          <a:pPr>
            <a:lnSpc>
              <a:spcPct val="100000"/>
            </a:lnSpc>
          </a:pPr>
          <a:r>
            <a:rPr lang="en-US" sz="2400"/>
            <a:t>HTML, CSS, JS, BOOTSTRAP</a:t>
          </a:r>
          <a:endParaRPr lang="en-US" sz="2400" dirty="0"/>
        </a:p>
      </dgm:t>
    </dgm:pt>
    <dgm:pt modelId="{2C1DDDAF-9F30-4043-9B8F-A659DC5C7687}" type="parTrans" cxnId="{672087E2-5FBE-4D1F-A0DB-32E04D0EB6F0}">
      <dgm:prSet/>
      <dgm:spPr/>
      <dgm:t>
        <a:bodyPr/>
        <a:lstStyle/>
        <a:p>
          <a:endParaRPr lang="en-US"/>
        </a:p>
      </dgm:t>
    </dgm:pt>
    <dgm:pt modelId="{0B963201-02BE-4CF8-8A63-B6E308E8870E}" type="sibTrans" cxnId="{672087E2-5FBE-4D1F-A0DB-32E04D0EB6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E497CD-33F9-46AB-AFF0-88D355D7A4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BACKEND: </a:t>
          </a:r>
        </a:p>
        <a:p>
          <a:pPr>
            <a:lnSpc>
              <a:spcPct val="100000"/>
            </a:lnSpc>
          </a:pPr>
          <a:r>
            <a:rPr lang="en-US" sz="2400"/>
            <a:t>PYTHON, FLASK</a:t>
          </a:r>
          <a:endParaRPr lang="en-US" sz="2400" dirty="0"/>
        </a:p>
      </dgm:t>
    </dgm:pt>
    <dgm:pt modelId="{62E0D98D-99DE-48B4-94F2-BAF389AAC2FD}" type="parTrans" cxnId="{6C19C1B5-18C7-48E3-8D8C-5140F9D861B7}">
      <dgm:prSet/>
      <dgm:spPr/>
      <dgm:t>
        <a:bodyPr/>
        <a:lstStyle/>
        <a:p>
          <a:endParaRPr lang="en-US"/>
        </a:p>
      </dgm:t>
    </dgm:pt>
    <dgm:pt modelId="{0BA18CDF-DB4D-4ED4-8C3A-FA4A385524BC}" type="sibTrans" cxnId="{6C19C1B5-18C7-48E3-8D8C-5140F9D861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8D029F-37B8-49A1-9AD6-1BA20E4081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DATABASE:</a:t>
          </a:r>
        </a:p>
        <a:p>
          <a:pPr>
            <a:lnSpc>
              <a:spcPct val="100000"/>
            </a:lnSpc>
          </a:pPr>
          <a:r>
            <a:rPr lang="en-US" sz="2400"/>
            <a:t> MYSQL</a:t>
          </a:r>
          <a:endParaRPr lang="en-US" sz="2400" dirty="0"/>
        </a:p>
      </dgm:t>
    </dgm:pt>
    <dgm:pt modelId="{B984D678-6DE0-4F34-8D39-2989FDBB03E9}" type="parTrans" cxnId="{CEEE9571-FB4A-4440-AB1B-B227AF784BC4}">
      <dgm:prSet/>
      <dgm:spPr/>
      <dgm:t>
        <a:bodyPr/>
        <a:lstStyle/>
        <a:p>
          <a:endParaRPr lang="en-US"/>
        </a:p>
      </dgm:t>
    </dgm:pt>
    <dgm:pt modelId="{8FE06F70-FFDB-4B52-90D8-AA87F7EE8C21}" type="sibTrans" cxnId="{CEEE9571-FB4A-4440-AB1B-B227AF784BC4}">
      <dgm:prSet/>
      <dgm:spPr/>
      <dgm:t>
        <a:bodyPr/>
        <a:lstStyle/>
        <a:p>
          <a:endParaRPr lang="en-US"/>
        </a:p>
      </dgm:t>
    </dgm:pt>
    <dgm:pt modelId="{379344BD-B313-4201-BF48-917CC749F7A6}" type="pres">
      <dgm:prSet presAssocID="{49D9FDAB-B8BF-4669-8FF4-D18197BC0537}" presName="root" presStyleCnt="0">
        <dgm:presLayoutVars>
          <dgm:dir/>
          <dgm:resizeHandles val="exact"/>
        </dgm:presLayoutVars>
      </dgm:prSet>
      <dgm:spPr/>
    </dgm:pt>
    <dgm:pt modelId="{70F47250-BE27-4621-9092-FDAF880D647A}" type="pres">
      <dgm:prSet presAssocID="{49D9FDAB-B8BF-4669-8FF4-D18197BC0537}" presName="container" presStyleCnt="0">
        <dgm:presLayoutVars>
          <dgm:dir/>
          <dgm:resizeHandles val="exact"/>
        </dgm:presLayoutVars>
      </dgm:prSet>
      <dgm:spPr/>
    </dgm:pt>
    <dgm:pt modelId="{AC3125D9-F040-43E2-AD25-9CD0C12E6256}" type="pres">
      <dgm:prSet presAssocID="{C0C6F0A9-16BF-41B9-9DE9-313C09108249}" presName="compNode" presStyleCnt="0"/>
      <dgm:spPr/>
    </dgm:pt>
    <dgm:pt modelId="{94C4DB20-AE93-416C-A2BE-AF51A5B6A6E1}" type="pres">
      <dgm:prSet presAssocID="{C0C6F0A9-16BF-41B9-9DE9-313C09108249}" presName="iconBgRect" presStyleLbl="bgShp" presStyleIdx="0" presStyleCnt="4"/>
      <dgm:spPr/>
    </dgm:pt>
    <dgm:pt modelId="{0374E1C1-2CDB-483B-A96A-2C8499218945}" type="pres">
      <dgm:prSet presAssocID="{C0C6F0A9-16BF-41B9-9DE9-313C091082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CEBFA46-FFF1-49D3-87A1-452D4DFCE0CE}" type="pres">
      <dgm:prSet presAssocID="{C0C6F0A9-16BF-41B9-9DE9-313C09108249}" presName="spaceRect" presStyleCnt="0"/>
      <dgm:spPr/>
    </dgm:pt>
    <dgm:pt modelId="{9D4B54D7-B7B3-4857-9770-A06C289699BB}" type="pres">
      <dgm:prSet presAssocID="{C0C6F0A9-16BF-41B9-9DE9-313C09108249}" presName="textRect" presStyleLbl="revTx" presStyleIdx="0" presStyleCnt="4">
        <dgm:presLayoutVars>
          <dgm:chMax val="1"/>
          <dgm:chPref val="1"/>
        </dgm:presLayoutVars>
      </dgm:prSet>
      <dgm:spPr/>
    </dgm:pt>
    <dgm:pt modelId="{B3883027-101D-42FB-BB68-0ABDDF40B884}" type="pres">
      <dgm:prSet presAssocID="{CD430CCB-C7DE-4C15-AE4A-62FA315B9ACE}" presName="sibTrans" presStyleLbl="sibTrans2D1" presStyleIdx="0" presStyleCnt="0"/>
      <dgm:spPr/>
    </dgm:pt>
    <dgm:pt modelId="{B7D8DF84-6883-44EA-A7BC-C6C5828E4FAA}" type="pres">
      <dgm:prSet presAssocID="{D9F3D4FB-B42A-4F9C-A71C-BDDC10AA1889}" presName="compNode" presStyleCnt="0"/>
      <dgm:spPr/>
    </dgm:pt>
    <dgm:pt modelId="{1327E9EE-F06A-4AD6-82EE-35C11A203B78}" type="pres">
      <dgm:prSet presAssocID="{D9F3D4FB-B42A-4F9C-A71C-BDDC10AA1889}" presName="iconBgRect" presStyleLbl="bgShp" presStyleIdx="1" presStyleCnt="4"/>
      <dgm:spPr/>
    </dgm:pt>
    <dgm:pt modelId="{4412C30D-FEE1-440C-B3B9-1AF7B0A9C711}" type="pres">
      <dgm:prSet presAssocID="{D9F3D4FB-B42A-4F9C-A71C-BDDC10AA18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1901F3-2C3F-4755-8ADF-5A59F03110A6}" type="pres">
      <dgm:prSet presAssocID="{D9F3D4FB-B42A-4F9C-A71C-BDDC10AA1889}" presName="spaceRect" presStyleCnt="0"/>
      <dgm:spPr/>
    </dgm:pt>
    <dgm:pt modelId="{85A42880-8A3E-4C20-8335-AF52B7561E75}" type="pres">
      <dgm:prSet presAssocID="{D9F3D4FB-B42A-4F9C-A71C-BDDC10AA1889}" presName="textRect" presStyleLbl="revTx" presStyleIdx="1" presStyleCnt="4">
        <dgm:presLayoutVars>
          <dgm:chMax val="1"/>
          <dgm:chPref val="1"/>
        </dgm:presLayoutVars>
      </dgm:prSet>
      <dgm:spPr/>
    </dgm:pt>
    <dgm:pt modelId="{06F81708-8C9C-4499-B2D1-72B0F1E2BE23}" type="pres">
      <dgm:prSet presAssocID="{0B963201-02BE-4CF8-8A63-B6E308E8870E}" presName="sibTrans" presStyleLbl="sibTrans2D1" presStyleIdx="0" presStyleCnt="0"/>
      <dgm:spPr/>
    </dgm:pt>
    <dgm:pt modelId="{E4146B52-CF80-4116-AF5C-4AC3E54DD12D}" type="pres">
      <dgm:prSet presAssocID="{14E497CD-33F9-46AB-AFF0-88D355D7A402}" presName="compNode" presStyleCnt="0"/>
      <dgm:spPr/>
    </dgm:pt>
    <dgm:pt modelId="{3A1161E8-B51B-4B9A-ABB0-EF0B491FB152}" type="pres">
      <dgm:prSet presAssocID="{14E497CD-33F9-46AB-AFF0-88D355D7A402}" presName="iconBgRect" presStyleLbl="bgShp" presStyleIdx="2" presStyleCnt="4"/>
      <dgm:spPr/>
    </dgm:pt>
    <dgm:pt modelId="{5F39EEA9-05D5-4F9E-9387-E71C3E23C0E5}" type="pres">
      <dgm:prSet presAssocID="{14E497CD-33F9-46AB-AFF0-88D355D7A4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A325523-2D95-4D10-AC5A-8395542CB47B}" type="pres">
      <dgm:prSet presAssocID="{14E497CD-33F9-46AB-AFF0-88D355D7A402}" presName="spaceRect" presStyleCnt="0"/>
      <dgm:spPr/>
    </dgm:pt>
    <dgm:pt modelId="{928A03FC-E3F9-4331-9FD1-6E800F6F24F4}" type="pres">
      <dgm:prSet presAssocID="{14E497CD-33F9-46AB-AFF0-88D355D7A402}" presName="textRect" presStyleLbl="revTx" presStyleIdx="2" presStyleCnt="4">
        <dgm:presLayoutVars>
          <dgm:chMax val="1"/>
          <dgm:chPref val="1"/>
        </dgm:presLayoutVars>
      </dgm:prSet>
      <dgm:spPr/>
    </dgm:pt>
    <dgm:pt modelId="{0908B0FB-E915-4E17-B482-F17045918B78}" type="pres">
      <dgm:prSet presAssocID="{0BA18CDF-DB4D-4ED4-8C3A-FA4A385524BC}" presName="sibTrans" presStyleLbl="sibTrans2D1" presStyleIdx="0" presStyleCnt="0"/>
      <dgm:spPr/>
    </dgm:pt>
    <dgm:pt modelId="{E666E747-C9DA-44B5-82A0-4A8D9E9BED3A}" type="pres">
      <dgm:prSet presAssocID="{A88D029F-37B8-49A1-9AD6-1BA20E408134}" presName="compNode" presStyleCnt="0"/>
      <dgm:spPr/>
    </dgm:pt>
    <dgm:pt modelId="{7B850B16-4AFA-4D1F-B282-80771BFE3695}" type="pres">
      <dgm:prSet presAssocID="{A88D029F-37B8-49A1-9AD6-1BA20E408134}" presName="iconBgRect" presStyleLbl="bgShp" presStyleIdx="3" presStyleCnt="4"/>
      <dgm:spPr/>
    </dgm:pt>
    <dgm:pt modelId="{42A1861E-D983-49C6-963B-137E2C7A2469}" type="pres">
      <dgm:prSet presAssocID="{A88D029F-37B8-49A1-9AD6-1BA20E4081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C17315-E9C5-4AF1-910F-58048F19823F}" type="pres">
      <dgm:prSet presAssocID="{A88D029F-37B8-49A1-9AD6-1BA20E408134}" presName="spaceRect" presStyleCnt="0"/>
      <dgm:spPr/>
    </dgm:pt>
    <dgm:pt modelId="{88AE5723-070D-48FE-865C-E54BE719B357}" type="pres">
      <dgm:prSet presAssocID="{A88D029F-37B8-49A1-9AD6-1BA20E4081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5C3828-061F-4C52-9E47-CABA9D88ED80}" srcId="{49D9FDAB-B8BF-4669-8FF4-D18197BC0537}" destId="{C0C6F0A9-16BF-41B9-9DE9-313C09108249}" srcOrd="0" destOrd="0" parTransId="{926BBF84-E97F-44BD-A496-243CB2645D6C}" sibTransId="{CD430CCB-C7DE-4C15-AE4A-62FA315B9ACE}"/>
    <dgm:cxn modelId="{371E4C37-2869-4F27-8826-B59960A04473}" type="presOf" srcId="{CD430CCB-C7DE-4C15-AE4A-62FA315B9ACE}" destId="{B3883027-101D-42FB-BB68-0ABDDF40B884}" srcOrd="0" destOrd="0" presId="urn:microsoft.com/office/officeart/2018/2/layout/IconCircleList"/>
    <dgm:cxn modelId="{4AE0A33D-4E4F-444A-8F3A-8DA467A11107}" type="presOf" srcId="{A88D029F-37B8-49A1-9AD6-1BA20E408134}" destId="{88AE5723-070D-48FE-865C-E54BE719B357}" srcOrd="0" destOrd="0" presId="urn:microsoft.com/office/officeart/2018/2/layout/IconCircleList"/>
    <dgm:cxn modelId="{108B355E-F231-4EF2-ADFD-439BD65C4640}" type="presOf" srcId="{C0C6F0A9-16BF-41B9-9DE9-313C09108249}" destId="{9D4B54D7-B7B3-4857-9770-A06C289699BB}" srcOrd="0" destOrd="0" presId="urn:microsoft.com/office/officeart/2018/2/layout/IconCircleList"/>
    <dgm:cxn modelId="{CEEE9571-FB4A-4440-AB1B-B227AF784BC4}" srcId="{49D9FDAB-B8BF-4669-8FF4-D18197BC0537}" destId="{A88D029F-37B8-49A1-9AD6-1BA20E408134}" srcOrd="3" destOrd="0" parTransId="{B984D678-6DE0-4F34-8D39-2989FDBB03E9}" sibTransId="{8FE06F70-FFDB-4B52-90D8-AA87F7EE8C21}"/>
    <dgm:cxn modelId="{21100574-FEC5-4AD6-9CA5-2A3565BD1FC7}" type="presOf" srcId="{D9F3D4FB-B42A-4F9C-A71C-BDDC10AA1889}" destId="{85A42880-8A3E-4C20-8335-AF52B7561E75}" srcOrd="0" destOrd="0" presId="urn:microsoft.com/office/officeart/2018/2/layout/IconCircleList"/>
    <dgm:cxn modelId="{D0074897-4BFB-4F5A-B401-182CAD26CAA2}" type="presOf" srcId="{0BA18CDF-DB4D-4ED4-8C3A-FA4A385524BC}" destId="{0908B0FB-E915-4E17-B482-F17045918B78}" srcOrd="0" destOrd="0" presId="urn:microsoft.com/office/officeart/2018/2/layout/IconCircleList"/>
    <dgm:cxn modelId="{85520AA1-C669-4E71-BA91-C4889C06AFDA}" type="presOf" srcId="{49D9FDAB-B8BF-4669-8FF4-D18197BC0537}" destId="{379344BD-B313-4201-BF48-917CC749F7A6}" srcOrd="0" destOrd="0" presId="urn:microsoft.com/office/officeart/2018/2/layout/IconCircleList"/>
    <dgm:cxn modelId="{6C19C1B5-18C7-48E3-8D8C-5140F9D861B7}" srcId="{49D9FDAB-B8BF-4669-8FF4-D18197BC0537}" destId="{14E497CD-33F9-46AB-AFF0-88D355D7A402}" srcOrd="2" destOrd="0" parTransId="{62E0D98D-99DE-48B4-94F2-BAF389AAC2FD}" sibTransId="{0BA18CDF-DB4D-4ED4-8C3A-FA4A385524BC}"/>
    <dgm:cxn modelId="{99AAC4D1-4FCF-4166-9097-AB1DF783BED2}" type="presOf" srcId="{0B963201-02BE-4CF8-8A63-B6E308E8870E}" destId="{06F81708-8C9C-4499-B2D1-72B0F1E2BE23}" srcOrd="0" destOrd="0" presId="urn:microsoft.com/office/officeart/2018/2/layout/IconCircleList"/>
    <dgm:cxn modelId="{672087E2-5FBE-4D1F-A0DB-32E04D0EB6F0}" srcId="{49D9FDAB-B8BF-4669-8FF4-D18197BC0537}" destId="{D9F3D4FB-B42A-4F9C-A71C-BDDC10AA1889}" srcOrd="1" destOrd="0" parTransId="{2C1DDDAF-9F30-4043-9B8F-A659DC5C7687}" sibTransId="{0B963201-02BE-4CF8-8A63-B6E308E8870E}"/>
    <dgm:cxn modelId="{069369ED-4FA1-4C35-8BAE-650601B51A4B}" type="presOf" srcId="{14E497CD-33F9-46AB-AFF0-88D355D7A402}" destId="{928A03FC-E3F9-4331-9FD1-6E800F6F24F4}" srcOrd="0" destOrd="0" presId="urn:microsoft.com/office/officeart/2018/2/layout/IconCircleList"/>
    <dgm:cxn modelId="{C1F42062-34CE-4B17-8ED0-29DC0096BACA}" type="presParOf" srcId="{379344BD-B313-4201-BF48-917CC749F7A6}" destId="{70F47250-BE27-4621-9092-FDAF880D647A}" srcOrd="0" destOrd="0" presId="urn:microsoft.com/office/officeart/2018/2/layout/IconCircleList"/>
    <dgm:cxn modelId="{1ECFBAB6-8040-4DBD-972F-DFB468141DF1}" type="presParOf" srcId="{70F47250-BE27-4621-9092-FDAF880D647A}" destId="{AC3125D9-F040-43E2-AD25-9CD0C12E6256}" srcOrd="0" destOrd="0" presId="urn:microsoft.com/office/officeart/2018/2/layout/IconCircleList"/>
    <dgm:cxn modelId="{CEF00604-45AC-4594-9C50-441A3D84E1AC}" type="presParOf" srcId="{AC3125D9-F040-43E2-AD25-9CD0C12E6256}" destId="{94C4DB20-AE93-416C-A2BE-AF51A5B6A6E1}" srcOrd="0" destOrd="0" presId="urn:microsoft.com/office/officeart/2018/2/layout/IconCircleList"/>
    <dgm:cxn modelId="{8B6495BE-969A-48B5-AEEC-B22750CAC4AF}" type="presParOf" srcId="{AC3125D9-F040-43E2-AD25-9CD0C12E6256}" destId="{0374E1C1-2CDB-483B-A96A-2C8499218945}" srcOrd="1" destOrd="0" presId="urn:microsoft.com/office/officeart/2018/2/layout/IconCircleList"/>
    <dgm:cxn modelId="{CFDA6B9D-CC06-4892-9DA0-1D9728A644B7}" type="presParOf" srcId="{AC3125D9-F040-43E2-AD25-9CD0C12E6256}" destId="{0CEBFA46-FFF1-49D3-87A1-452D4DFCE0CE}" srcOrd="2" destOrd="0" presId="urn:microsoft.com/office/officeart/2018/2/layout/IconCircleList"/>
    <dgm:cxn modelId="{77E25A02-F3A4-4ABA-B659-968C9EA39E33}" type="presParOf" srcId="{AC3125D9-F040-43E2-AD25-9CD0C12E6256}" destId="{9D4B54D7-B7B3-4857-9770-A06C289699BB}" srcOrd="3" destOrd="0" presId="urn:microsoft.com/office/officeart/2018/2/layout/IconCircleList"/>
    <dgm:cxn modelId="{67E8DF39-F6F6-4D0B-BF9A-5FEC25B63518}" type="presParOf" srcId="{70F47250-BE27-4621-9092-FDAF880D647A}" destId="{B3883027-101D-42FB-BB68-0ABDDF40B884}" srcOrd="1" destOrd="0" presId="urn:microsoft.com/office/officeart/2018/2/layout/IconCircleList"/>
    <dgm:cxn modelId="{303909ED-E1E4-4F76-B4D8-204DD03DFE47}" type="presParOf" srcId="{70F47250-BE27-4621-9092-FDAF880D647A}" destId="{B7D8DF84-6883-44EA-A7BC-C6C5828E4FAA}" srcOrd="2" destOrd="0" presId="urn:microsoft.com/office/officeart/2018/2/layout/IconCircleList"/>
    <dgm:cxn modelId="{ACC5AAB8-E88A-4C51-958F-901FF4868291}" type="presParOf" srcId="{B7D8DF84-6883-44EA-A7BC-C6C5828E4FAA}" destId="{1327E9EE-F06A-4AD6-82EE-35C11A203B78}" srcOrd="0" destOrd="0" presId="urn:microsoft.com/office/officeart/2018/2/layout/IconCircleList"/>
    <dgm:cxn modelId="{649233A4-1E45-4723-A857-483752AB359F}" type="presParOf" srcId="{B7D8DF84-6883-44EA-A7BC-C6C5828E4FAA}" destId="{4412C30D-FEE1-440C-B3B9-1AF7B0A9C711}" srcOrd="1" destOrd="0" presId="urn:microsoft.com/office/officeart/2018/2/layout/IconCircleList"/>
    <dgm:cxn modelId="{1979B09E-36E3-427B-8D57-C85C25F258D4}" type="presParOf" srcId="{B7D8DF84-6883-44EA-A7BC-C6C5828E4FAA}" destId="{601901F3-2C3F-4755-8ADF-5A59F03110A6}" srcOrd="2" destOrd="0" presId="urn:microsoft.com/office/officeart/2018/2/layout/IconCircleList"/>
    <dgm:cxn modelId="{95217DD8-3E4A-48DB-B223-085DC77076CD}" type="presParOf" srcId="{B7D8DF84-6883-44EA-A7BC-C6C5828E4FAA}" destId="{85A42880-8A3E-4C20-8335-AF52B7561E75}" srcOrd="3" destOrd="0" presId="urn:microsoft.com/office/officeart/2018/2/layout/IconCircleList"/>
    <dgm:cxn modelId="{06B1A151-386B-49C7-B4AD-13430788A0BC}" type="presParOf" srcId="{70F47250-BE27-4621-9092-FDAF880D647A}" destId="{06F81708-8C9C-4499-B2D1-72B0F1E2BE23}" srcOrd="3" destOrd="0" presId="urn:microsoft.com/office/officeart/2018/2/layout/IconCircleList"/>
    <dgm:cxn modelId="{FB2AC545-82E8-4824-AF45-18984C48C787}" type="presParOf" srcId="{70F47250-BE27-4621-9092-FDAF880D647A}" destId="{E4146B52-CF80-4116-AF5C-4AC3E54DD12D}" srcOrd="4" destOrd="0" presId="urn:microsoft.com/office/officeart/2018/2/layout/IconCircleList"/>
    <dgm:cxn modelId="{349BA6B2-3519-482D-975D-BD341AD16E57}" type="presParOf" srcId="{E4146B52-CF80-4116-AF5C-4AC3E54DD12D}" destId="{3A1161E8-B51B-4B9A-ABB0-EF0B491FB152}" srcOrd="0" destOrd="0" presId="urn:microsoft.com/office/officeart/2018/2/layout/IconCircleList"/>
    <dgm:cxn modelId="{E4731F21-B4C4-47B1-B79B-F73AFD43777F}" type="presParOf" srcId="{E4146B52-CF80-4116-AF5C-4AC3E54DD12D}" destId="{5F39EEA9-05D5-4F9E-9387-E71C3E23C0E5}" srcOrd="1" destOrd="0" presId="urn:microsoft.com/office/officeart/2018/2/layout/IconCircleList"/>
    <dgm:cxn modelId="{3448360B-6EF9-4600-919F-349BFBD6CB40}" type="presParOf" srcId="{E4146B52-CF80-4116-AF5C-4AC3E54DD12D}" destId="{1A325523-2D95-4D10-AC5A-8395542CB47B}" srcOrd="2" destOrd="0" presId="urn:microsoft.com/office/officeart/2018/2/layout/IconCircleList"/>
    <dgm:cxn modelId="{8700DA89-B471-4D35-94BB-6172ACAF0863}" type="presParOf" srcId="{E4146B52-CF80-4116-AF5C-4AC3E54DD12D}" destId="{928A03FC-E3F9-4331-9FD1-6E800F6F24F4}" srcOrd="3" destOrd="0" presId="urn:microsoft.com/office/officeart/2018/2/layout/IconCircleList"/>
    <dgm:cxn modelId="{E9C3F78E-E243-4430-AEAC-AD22C6D43A68}" type="presParOf" srcId="{70F47250-BE27-4621-9092-FDAF880D647A}" destId="{0908B0FB-E915-4E17-B482-F17045918B78}" srcOrd="5" destOrd="0" presId="urn:microsoft.com/office/officeart/2018/2/layout/IconCircleList"/>
    <dgm:cxn modelId="{19D11F01-CD71-4D8E-B703-D4D3A86D0202}" type="presParOf" srcId="{70F47250-BE27-4621-9092-FDAF880D647A}" destId="{E666E747-C9DA-44B5-82A0-4A8D9E9BED3A}" srcOrd="6" destOrd="0" presId="urn:microsoft.com/office/officeart/2018/2/layout/IconCircleList"/>
    <dgm:cxn modelId="{580C1EB4-86B6-4391-8CDD-17C82B4C0621}" type="presParOf" srcId="{E666E747-C9DA-44B5-82A0-4A8D9E9BED3A}" destId="{7B850B16-4AFA-4D1F-B282-80771BFE3695}" srcOrd="0" destOrd="0" presId="urn:microsoft.com/office/officeart/2018/2/layout/IconCircleList"/>
    <dgm:cxn modelId="{317523DF-A575-497C-9B6E-DD1079F791EE}" type="presParOf" srcId="{E666E747-C9DA-44B5-82A0-4A8D9E9BED3A}" destId="{42A1861E-D983-49C6-963B-137E2C7A2469}" srcOrd="1" destOrd="0" presId="urn:microsoft.com/office/officeart/2018/2/layout/IconCircleList"/>
    <dgm:cxn modelId="{B45E1F60-8261-400D-B1E7-5F97DFE18BD5}" type="presParOf" srcId="{E666E747-C9DA-44B5-82A0-4A8D9E9BED3A}" destId="{8EC17315-E9C5-4AF1-910F-58048F19823F}" srcOrd="2" destOrd="0" presId="urn:microsoft.com/office/officeart/2018/2/layout/IconCircleList"/>
    <dgm:cxn modelId="{4799DC45-87AA-4227-B4C1-7EAB0248844F}" type="presParOf" srcId="{E666E747-C9DA-44B5-82A0-4A8D9E9BED3A}" destId="{88AE5723-070D-48FE-865C-E54BE719B3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4DB20-AE93-416C-A2BE-AF51A5B6A6E1}">
      <dsp:nvSpPr>
        <dsp:cNvPr id="0" name=""/>
        <dsp:cNvSpPr/>
      </dsp:nvSpPr>
      <dsp:spPr>
        <a:xfrm>
          <a:off x="108988" y="453927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4E1C1-2CDB-483B-A96A-2C8499218945}">
      <dsp:nvSpPr>
        <dsp:cNvPr id="0" name=""/>
        <dsp:cNvSpPr/>
      </dsp:nvSpPr>
      <dsp:spPr>
        <a:xfrm>
          <a:off x="378329" y="723268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B54D7-B7B3-4857-9770-A06C289699BB}">
      <dsp:nvSpPr>
        <dsp:cNvPr id="0" name=""/>
        <dsp:cNvSpPr/>
      </dsp:nvSpPr>
      <dsp:spPr>
        <a:xfrm>
          <a:off x="1666401" y="45392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VS CODE</a:t>
          </a:r>
          <a:endParaRPr lang="en-US" sz="2400" kern="1200" dirty="0"/>
        </a:p>
      </dsp:txBody>
      <dsp:txXfrm>
        <a:off x="1666401" y="453927"/>
        <a:ext cx="3023212" cy="1282574"/>
      </dsp:txXfrm>
    </dsp:sp>
    <dsp:sp modelId="{1327E9EE-F06A-4AD6-82EE-35C11A203B78}">
      <dsp:nvSpPr>
        <dsp:cNvPr id="0" name=""/>
        <dsp:cNvSpPr/>
      </dsp:nvSpPr>
      <dsp:spPr>
        <a:xfrm>
          <a:off x="5216385" y="453927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2C30D-FEE1-440C-B3B9-1AF7B0A9C711}">
      <dsp:nvSpPr>
        <dsp:cNvPr id="0" name=""/>
        <dsp:cNvSpPr/>
      </dsp:nvSpPr>
      <dsp:spPr>
        <a:xfrm>
          <a:off x="5485726" y="723268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42880-8A3E-4C20-8335-AF52B7561E75}">
      <dsp:nvSpPr>
        <dsp:cNvPr id="0" name=""/>
        <dsp:cNvSpPr/>
      </dsp:nvSpPr>
      <dsp:spPr>
        <a:xfrm>
          <a:off x="6773797" y="45392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 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HTML, CSS, JS, BOOTSTRAP</a:t>
          </a:r>
          <a:endParaRPr lang="en-US" sz="2400" kern="1200" dirty="0"/>
        </a:p>
      </dsp:txBody>
      <dsp:txXfrm>
        <a:off x="6773797" y="453927"/>
        <a:ext cx="3023212" cy="1282574"/>
      </dsp:txXfrm>
    </dsp:sp>
    <dsp:sp modelId="{3A1161E8-B51B-4B9A-ABB0-EF0B491FB152}">
      <dsp:nvSpPr>
        <dsp:cNvPr id="0" name=""/>
        <dsp:cNvSpPr/>
      </dsp:nvSpPr>
      <dsp:spPr>
        <a:xfrm>
          <a:off x="108988" y="2447840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9EEA9-05D5-4F9E-9387-E71C3E23C0E5}">
      <dsp:nvSpPr>
        <dsp:cNvPr id="0" name=""/>
        <dsp:cNvSpPr/>
      </dsp:nvSpPr>
      <dsp:spPr>
        <a:xfrm>
          <a:off x="378329" y="2717181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03FC-E3F9-4331-9FD1-6E800F6F24F4}">
      <dsp:nvSpPr>
        <dsp:cNvPr id="0" name=""/>
        <dsp:cNvSpPr/>
      </dsp:nvSpPr>
      <dsp:spPr>
        <a:xfrm>
          <a:off x="1666401" y="2447840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BACKEND: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PYTHON, FLASK</a:t>
          </a:r>
          <a:endParaRPr lang="en-US" sz="2400" kern="1200" dirty="0"/>
        </a:p>
      </dsp:txBody>
      <dsp:txXfrm>
        <a:off x="1666401" y="2447840"/>
        <a:ext cx="3023212" cy="1282574"/>
      </dsp:txXfrm>
    </dsp:sp>
    <dsp:sp modelId="{7B850B16-4AFA-4D1F-B282-80771BFE3695}">
      <dsp:nvSpPr>
        <dsp:cNvPr id="0" name=""/>
        <dsp:cNvSpPr/>
      </dsp:nvSpPr>
      <dsp:spPr>
        <a:xfrm>
          <a:off x="5216385" y="2447840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1861E-D983-49C6-963B-137E2C7A2469}">
      <dsp:nvSpPr>
        <dsp:cNvPr id="0" name=""/>
        <dsp:cNvSpPr/>
      </dsp:nvSpPr>
      <dsp:spPr>
        <a:xfrm>
          <a:off x="5485726" y="2717181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E5723-070D-48FE-865C-E54BE719B357}">
      <dsp:nvSpPr>
        <dsp:cNvPr id="0" name=""/>
        <dsp:cNvSpPr/>
      </dsp:nvSpPr>
      <dsp:spPr>
        <a:xfrm>
          <a:off x="6773797" y="2447840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MYSQL</a:t>
          </a:r>
          <a:endParaRPr lang="en-US" sz="2400" kern="1200" dirty="0"/>
        </a:p>
      </dsp:txBody>
      <dsp:txXfrm>
        <a:off x="6773797" y="2447840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chool05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D0E8-FE87-4738-95EB-8D599971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0819"/>
            <a:ext cx="8791575" cy="923278"/>
          </a:xfrm>
        </p:spPr>
        <p:txBody>
          <a:bodyPr/>
          <a:lstStyle/>
          <a:p>
            <a:r>
              <a:rPr lang="en-US" b="1" dirty="0"/>
              <a:t>School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11F0-3B4A-49E2-A48E-A1355C8F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86252"/>
            <a:ext cx="10315576" cy="47717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 :  Amit KUMAR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Roll no : 205120015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 : dbms LAB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        		Website link 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IN" cap="none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https://myschool05.herokuapp.com/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1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7AC6-1FFA-4CE4-805D-1C22C97B0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145"/>
            <a:ext cx="8791575" cy="76347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relations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27BCF-5B45-447B-BD37-D42E9FEDA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083957"/>
            <a:ext cx="8791575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A817F5D-DE23-4CB3-89B8-E9F49E73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38225"/>
            <a:ext cx="97250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355-FE3E-493C-9847-8D8AA8C0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6879"/>
            <a:ext cx="9905998" cy="909920"/>
          </a:xfrm>
        </p:spPr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</a:rPr>
              <a:t>Technology used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93E1AC-5C2E-4626-A6BE-B855090F0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845920"/>
              </p:ext>
            </p:extLst>
          </p:nvPr>
        </p:nvGraphicFramePr>
        <p:xfrm>
          <a:off x="1141412" y="1606858"/>
          <a:ext cx="9905999" cy="418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54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E0934-960C-461B-AECA-BA3FD4BC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outlines</a:t>
            </a:r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6F3B-0FF0-417C-8602-1E2F26898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467" y="1801812"/>
            <a:ext cx="5831944" cy="363537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Er diagram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tables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Technology used</a:t>
            </a:r>
          </a:p>
          <a:p>
            <a:pPr marL="1143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4CCDC-B22E-436F-931C-5B33BF5B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/>
              <a:t>                          introduction</a:t>
            </a:r>
            <a:endParaRPr lang="en-IN" sz="33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4559-DBBC-4933-8298-047656EC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435101"/>
            <a:ext cx="5831944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School Management System  is a software which is helpful for school authorities.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School Management </a:t>
            </a:r>
            <a:r>
              <a:rPr lang="en-US" dirty="0">
                <a:latin typeface="+mj-lt"/>
              </a:rPr>
              <a:t>S</a:t>
            </a:r>
            <a:r>
              <a:rPr lang="en-US" b="0" i="0" dirty="0">
                <a:effectLst/>
                <a:latin typeface="+mj-lt"/>
              </a:rPr>
              <a:t>ystem shall be network based Webapp.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CF822-3A09-4787-BED2-9FDF3140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IN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33ED-D22C-4BFB-8CF2-177BEB16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Roboto" panose="02000000000000000000" pitchFamily="2" charset="0"/>
              </a:rPr>
              <a:t>  </a:t>
            </a:r>
            <a:r>
              <a:rPr lang="en-IN" sz="2000" dirty="0">
                <a:solidFill>
                  <a:srgbClr val="00B0F0"/>
                </a:solidFill>
                <a:latin typeface="Roboto" panose="02000000000000000000" pitchFamily="2" charset="0"/>
              </a:rPr>
              <a:t>What can Admin do ?</a:t>
            </a:r>
            <a:endParaRPr lang="en-IN" sz="2000" b="0" i="0" dirty="0">
              <a:solidFill>
                <a:srgbClr val="00B0F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0" i="0" dirty="0"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effectLst/>
                <a:latin typeface="Roboto" panose="02000000000000000000" pitchFamily="2" charset="0"/>
              </a:rPr>
              <a:t>Admin can login.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Admin can add new students, teachers, and modify class details.</a:t>
            </a:r>
            <a:endParaRPr lang="en-IN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Admin can </a:t>
            </a:r>
            <a:r>
              <a:rPr lang="en-US" dirty="0">
                <a:latin typeface="Roboto" panose="02000000000000000000" pitchFamily="2" charset="0"/>
              </a:rPr>
              <a:t>add</a:t>
            </a:r>
            <a:r>
              <a:rPr lang="en-US" b="0" i="0" dirty="0">
                <a:effectLst/>
                <a:latin typeface="Roboto" panose="02000000000000000000" pitchFamily="2" charset="0"/>
              </a:rPr>
              <a:t> school notices.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Admin </a:t>
            </a:r>
            <a:r>
              <a:rPr lang="en-US" dirty="0">
                <a:latin typeface="Roboto" panose="02000000000000000000" pitchFamily="2" charset="0"/>
              </a:rPr>
              <a:t>can delete any records.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5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3302AA-6340-44F1-A1D4-59EE9A5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				 objectives</a:t>
            </a:r>
            <a:endParaRPr lang="en-IN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A7A7-C20D-49F8-9B43-65DF881E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What can a Student do </a:t>
            </a:r>
            <a:r>
              <a:rPr lang="en-IN" dirty="0">
                <a:solidFill>
                  <a:srgbClr val="00B0F0"/>
                </a:solidFill>
                <a:latin typeface="Roboto" panose="02000000000000000000" pitchFamily="2" charset="0"/>
              </a:rPr>
              <a:t>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Student </a:t>
            </a:r>
            <a:r>
              <a:rPr lang="en-US" dirty="0">
                <a:latin typeface="Roboto" panose="02000000000000000000" pitchFamily="2" charset="0"/>
              </a:rPr>
              <a:t>can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login by his class, roll no., and date of birth.</a:t>
            </a:r>
            <a:endParaRPr lang="en-IN" b="0" i="0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S</a:t>
            </a:r>
            <a:r>
              <a:rPr lang="en-US" b="0" i="0" dirty="0">
                <a:effectLst/>
                <a:latin typeface="Roboto" panose="02000000000000000000" pitchFamily="2" charset="0"/>
              </a:rPr>
              <a:t>tudent </a:t>
            </a:r>
            <a:r>
              <a:rPr lang="en-US" dirty="0">
                <a:latin typeface="Roboto" panose="02000000000000000000" pitchFamily="2" charset="0"/>
              </a:rPr>
              <a:t>can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 check his/her due fees and their results.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Student can see any new notices of the school.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59E0-4C85-4E5D-9A10-74DD7185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288"/>
            <a:ext cx="9905998" cy="870011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002060"/>
                </a:solidFill>
              </a:rPr>
              <a:t>Er diagram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D3092DE-3775-4BC8-BB41-01C75573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49" y="1123949"/>
            <a:ext cx="10715625" cy="5324475"/>
          </a:xfrm>
        </p:spPr>
      </p:pic>
    </p:spTree>
    <p:extLst>
      <p:ext uri="{BB962C8B-B14F-4D97-AF65-F5344CB8AC3E}">
        <p14:creationId xmlns:p14="http://schemas.microsoft.com/office/powerpoint/2010/main" val="355938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399-A97B-4F7C-B738-554BFFF1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9"/>
            <a:ext cx="9905998" cy="6480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tables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C960F-CC15-44F7-AA00-F5D5AF72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56" y="1693422"/>
            <a:ext cx="4733925" cy="206692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23656D-67CF-4A19-909E-65F10883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4" y="2126809"/>
            <a:ext cx="5619750" cy="3267075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578E18A-FD16-4B7C-B343-A6EB960A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56" y="4395787"/>
            <a:ext cx="4819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58D-B236-4D43-B2B7-7F7C9196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0920"/>
            <a:ext cx="9905998" cy="81674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Tables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EF4EDF-C32F-4DCF-8FC1-1DD563F6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3901281"/>
            <a:ext cx="4448175" cy="1552575"/>
          </a:xfr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A1A9C7-630A-49F2-98E7-0B860DBB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24" y="1328580"/>
            <a:ext cx="4752975" cy="1552575"/>
          </a:xfrm>
          <a:prstGeom prst="rect">
            <a:avLst/>
          </a:prstGeom>
        </p:spPr>
      </p:pic>
      <p:pic>
        <p:nvPicPr>
          <p:cNvPr id="7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CB1AB3-5B15-4E3E-A953-F69643DE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75" y="3769047"/>
            <a:ext cx="4000847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1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FEB-2E5A-436C-82FA-72EA6FAC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2"/>
            <a:ext cx="9905998" cy="67470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tables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769072-82A1-4F60-80B6-9D1BE23C6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37" y="4379666"/>
            <a:ext cx="5324475" cy="186690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59A197-B326-45F8-BC5F-0D41EFD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7" y="1104533"/>
            <a:ext cx="5086350" cy="263842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5F60B2F-8651-474A-8BD4-6394760E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361" y="3429000"/>
            <a:ext cx="3057525" cy="103822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0968CF-89B0-44B5-90BA-F50357B2F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17" y="1239043"/>
            <a:ext cx="4705350" cy="1847850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A584618-FE98-4DC4-871D-09BF826AD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010" y="4941148"/>
            <a:ext cx="499915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185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Tw Cen MT</vt:lpstr>
      <vt:lpstr>Circuit</vt:lpstr>
      <vt:lpstr>School management system</vt:lpstr>
      <vt:lpstr>outlines</vt:lpstr>
      <vt:lpstr>                          introduction</vt:lpstr>
      <vt:lpstr>objectives</vt:lpstr>
      <vt:lpstr>     objectives</vt:lpstr>
      <vt:lpstr>Er diagram</vt:lpstr>
      <vt:lpstr>tables</vt:lpstr>
      <vt:lpstr>Tables</vt:lpstr>
      <vt:lpstr>tables</vt:lpstr>
      <vt:lpstr>relations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nikita</dc:creator>
  <cp:lastModifiedBy>Amit Kumar</cp:lastModifiedBy>
  <cp:revision>22</cp:revision>
  <dcterms:created xsi:type="dcterms:W3CDTF">2021-06-17T10:26:38Z</dcterms:created>
  <dcterms:modified xsi:type="dcterms:W3CDTF">2021-06-24T14:04:17Z</dcterms:modified>
</cp:coreProperties>
</file>