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8" r:id="rId4"/>
    <p:sldId id="259" r:id="rId5"/>
    <p:sldId id="263" r:id="rId6"/>
    <p:sldId id="264" r:id="rId7"/>
    <p:sldId id="265" r:id="rId8"/>
    <p:sldId id="266" r:id="rId9"/>
    <p:sldId id="267" r:id="rId10"/>
    <p:sldId id="279" r:id="rId11"/>
    <p:sldId id="280" r:id="rId12"/>
    <p:sldId id="268" r:id="rId13"/>
    <p:sldId id="274" r:id="rId14"/>
    <p:sldId id="275" r:id="rId15"/>
    <p:sldId id="276" r:id="rId16"/>
    <p:sldId id="277" r:id="rId17"/>
    <p:sldId id="278" r:id="rId18"/>
    <p:sldId id="269" r:id="rId19"/>
    <p:sldId id="270" r:id="rId20"/>
    <p:sldId id="273"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853113-BCAE-46B9-901C-FE9DBDF20F85}" v="55" dt="2021-11-19T14:24:41.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256" autoAdjust="0"/>
  </p:normalViewPr>
  <p:slideViewPr>
    <p:cSldViewPr snapToGrid="0">
      <p:cViewPr varScale="1">
        <p:scale>
          <a:sx n="86" d="100"/>
          <a:sy n="86" d="100"/>
        </p:scale>
        <p:origin x="103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jjwal Dwivedi" userId="3652980e63813d41" providerId="LiveId" clId="{09853113-BCAE-46B9-901C-FE9DBDF20F85}"/>
    <pc:docChg chg="undo custSel addSld delSld modSld sldOrd">
      <pc:chgData name="Ujjwal Dwivedi" userId="3652980e63813d41" providerId="LiveId" clId="{09853113-BCAE-46B9-901C-FE9DBDF20F85}" dt="2021-11-19T14:25:31.100" v="3079" actId="20577"/>
      <pc:docMkLst>
        <pc:docMk/>
      </pc:docMkLst>
      <pc:sldChg chg="del">
        <pc:chgData name="Ujjwal Dwivedi" userId="3652980e63813d41" providerId="LiveId" clId="{09853113-BCAE-46B9-901C-FE9DBDF20F85}" dt="2021-11-19T11:00:29.069" v="686" actId="2696"/>
        <pc:sldMkLst>
          <pc:docMk/>
          <pc:sldMk cId="1172566515" sldId="260"/>
        </pc:sldMkLst>
      </pc:sldChg>
      <pc:sldChg chg="del">
        <pc:chgData name="Ujjwal Dwivedi" userId="3652980e63813d41" providerId="LiveId" clId="{09853113-BCAE-46B9-901C-FE9DBDF20F85}" dt="2021-11-19T11:00:29.069" v="686" actId="2696"/>
        <pc:sldMkLst>
          <pc:docMk/>
          <pc:sldMk cId="3380757888" sldId="261"/>
        </pc:sldMkLst>
      </pc:sldChg>
      <pc:sldChg chg="del">
        <pc:chgData name="Ujjwal Dwivedi" userId="3652980e63813d41" providerId="LiveId" clId="{09853113-BCAE-46B9-901C-FE9DBDF20F85}" dt="2021-11-19T11:00:29.069" v="686" actId="2696"/>
        <pc:sldMkLst>
          <pc:docMk/>
          <pc:sldMk cId="1760380685" sldId="262"/>
        </pc:sldMkLst>
      </pc:sldChg>
      <pc:sldChg chg="modSp mod">
        <pc:chgData name="Ujjwal Dwivedi" userId="3652980e63813d41" providerId="LiveId" clId="{09853113-BCAE-46B9-901C-FE9DBDF20F85}" dt="2021-11-19T11:00:03.361" v="685" actId="5793"/>
        <pc:sldMkLst>
          <pc:docMk/>
          <pc:sldMk cId="785136300" sldId="263"/>
        </pc:sldMkLst>
        <pc:spChg chg="mod">
          <ac:chgData name="Ujjwal Dwivedi" userId="3652980e63813d41" providerId="LiveId" clId="{09853113-BCAE-46B9-901C-FE9DBDF20F85}" dt="2021-11-19T11:00:03.361" v="685" actId="5793"/>
          <ac:spMkLst>
            <pc:docMk/>
            <pc:sldMk cId="785136300" sldId="263"/>
            <ac:spMk id="3" creationId="{D88ACFF7-B9EE-4A58-A5ED-3639AA893BDB}"/>
          </ac:spMkLst>
        </pc:spChg>
      </pc:sldChg>
      <pc:sldChg chg="modSp mod">
        <pc:chgData name="Ujjwal Dwivedi" userId="3652980e63813d41" providerId="LiveId" clId="{09853113-BCAE-46B9-901C-FE9DBDF20F85}" dt="2021-11-19T10:59:40.373" v="679" actId="5793"/>
        <pc:sldMkLst>
          <pc:docMk/>
          <pc:sldMk cId="3873334615" sldId="264"/>
        </pc:sldMkLst>
        <pc:spChg chg="mod">
          <ac:chgData name="Ujjwal Dwivedi" userId="3652980e63813d41" providerId="LiveId" clId="{09853113-BCAE-46B9-901C-FE9DBDF20F85}" dt="2021-11-19T10:59:40.373" v="679" actId="5793"/>
          <ac:spMkLst>
            <pc:docMk/>
            <pc:sldMk cId="3873334615" sldId="264"/>
            <ac:spMk id="4" creationId="{0E8CF423-BAC5-43A6-B621-884540F0484F}"/>
          </ac:spMkLst>
        </pc:spChg>
      </pc:sldChg>
      <pc:sldChg chg="modSp mod">
        <pc:chgData name="Ujjwal Dwivedi" userId="3652980e63813d41" providerId="LiveId" clId="{09853113-BCAE-46B9-901C-FE9DBDF20F85}" dt="2021-11-19T10:59:12.580" v="673" actId="20577"/>
        <pc:sldMkLst>
          <pc:docMk/>
          <pc:sldMk cId="1674314801" sldId="265"/>
        </pc:sldMkLst>
        <pc:spChg chg="mod">
          <ac:chgData name="Ujjwal Dwivedi" userId="3652980e63813d41" providerId="LiveId" clId="{09853113-BCAE-46B9-901C-FE9DBDF20F85}" dt="2021-11-19T10:59:12.580" v="673" actId="20577"/>
          <ac:spMkLst>
            <pc:docMk/>
            <pc:sldMk cId="1674314801" sldId="265"/>
            <ac:spMk id="3" creationId="{738F2C66-AC93-4211-9C2C-4F45A6C9BD5B}"/>
          </ac:spMkLst>
        </pc:spChg>
      </pc:sldChg>
      <pc:sldChg chg="modSp mod">
        <pc:chgData name="Ujjwal Dwivedi" userId="3652980e63813d41" providerId="LiveId" clId="{09853113-BCAE-46B9-901C-FE9DBDF20F85}" dt="2021-11-19T11:04:51.249" v="1002" actId="20577"/>
        <pc:sldMkLst>
          <pc:docMk/>
          <pc:sldMk cId="2995224360" sldId="266"/>
        </pc:sldMkLst>
        <pc:spChg chg="mod">
          <ac:chgData name="Ujjwal Dwivedi" userId="3652980e63813d41" providerId="LiveId" clId="{09853113-BCAE-46B9-901C-FE9DBDF20F85}" dt="2021-11-19T11:04:51.249" v="1002" actId="20577"/>
          <ac:spMkLst>
            <pc:docMk/>
            <pc:sldMk cId="2995224360" sldId="266"/>
            <ac:spMk id="4" creationId="{F87B7A4B-79E6-4161-83F4-3541B48CE525}"/>
          </ac:spMkLst>
        </pc:spChg>
      </pc:sldChg>
      <pc:sldChg chg="modSp mod">
        <pc:chgData name="Ujjwal Dwivedi" userId="3652980e63813d41" providerId="LiveId" clId="{09853113-BCAE-46B9-901C-FE9DBDF20F85}" dt="2021-11-19T10:58:35.316" v="670" actId="20577"/>
        <pc:sldMkLst>
          <pc:docMk/>
          <pc:sldMk cId="3948486172" sldId="267"/>
        </pc:sldMkLst>
        <pc:spChg chg="mod">
          <ac:chgData name="Ujjwal Dwivedi" userId="3652980e63813d41" providerId="LiveId" clId="{09853113-BCAE-46B9-901C-FE9DBDF20F85}" dt="2021-11-19T10:58:35.316" v="670" actId="20577"/>
          <ac:spMkLst>
            <pc:docMk/>
            <pc:sldMk cId="3948486172" sldId="267"/>
            <ac:spMk id="3" creationId="{E2668058-521F-4C5F-B418-CD19D5609EBB}"/>
          </ac:spMkLst>
        </pc:spChg>
      </pc:sldChg>
      <pc:sldChg chg="addSp delSp modSp mod">
        <pc:chgData name="Ujjwal Dwivedi" userId="3652980e63813d41" providerId="LiveId" clId="{09853113-BCAE-46B9-901C-FE9DBDF20F85}" dt="2021-11-19T11:13:34.772" v="1012"/>
        <pc:sldMkLst>
          <pc:docMk/>
          <pc:sldMk cId="1257442867" sldId="268"/>
        </pc:sldMkLst>
        <pc:spChg chg="del mod">
          <ac:chgData name="Ujjwal Dwivedi" userId="3652980e63813d41" providerId="LiveId" clId="{09853113-BCAE-46B9-901C-FE9DBDF20F85}" dt="2021-11-19T11:12:18.964" v="1003" actId="478"/>
          <ac:spMkLst>
            <pc:docMk/>
            <pc:sldMk cId="1257442867" sldId="268"/>
            <ac:spMk id="2" creationId="{1EF5CE3C-CD8D-474F-86A8-3DC2330796EE}"/>
          </ac:spMkLst>
        </pc:spChg>
        <pc:spChg chg="add mod">
          <ac:chgData name="Ujjwal Dwivedi" userId="3652980e63813d41" providerId="LiveId" clId="{09853113-BCAE-46B9-901C-FE9DBDF20F85}" dt="2021-11-19T11:01:36.903" v="748" actId="20577"/>
          <ac:spMkLst>
            <pc:docMk/>
            <pc:sldMk cId="1257442867" sldId="268"/>
            <ac:spMk id="3" creationId="{02E3AC65-DFFE-4F7A-BDD0-156452545E05}"/>
          </ac:spMkLst>
        </pc:spChg>
        <pc:picChg chg="add mod">
          <ac:chgData name="Ujjwal Dwivedi" userId="3652980e63813d41" providerId="LiveId" clId="{09853113-BCAE-46B9-901C-FE9DBDF20F85}" dt="2021-11-19T11:13:15.477" v="1010" actId="14100"/>
          <ac:picMkLst>
            <pc:docMk/>
            <pc:sldMk cId="1257442867" sldId="268"/>
            <ac:picMk id="4" creationId="{B9522E0B-E8DD-4C65-9FBD-2359577B1799}"/>
          </ac:picMkLst>
        </pc:picChg>
        <pc:picChg chg="add mod">
          <ac:chgData name="Ujjwal Dwivedi" userId="3652980e63813d41" providerId="LiveId" clId="{09853113-BCAE-46B9-901C-FE9DBDF20F85}" dt="2021-11-19T11:13:34.772" v="1012"/>
          <ac:picMkLst>
            <pc:docMk/>
            <pc:sldMk cId="1257442867" sldId="268"/>
            <ac:picMk id="5" creationId="{970AFBDB-3A83-4AC3-BE37-94FDE97ECDF5}"/>
          </ac:picMkLst>
        </pc:picChg>
      </pc:sldChg>
      <pc:sldChg chg="addSp modSp mod">
        <pc:chgData name="Ujjwal Dwivedi" userId="3652980e63813d41" providerId="LiveId" clId="{09853113-BCAE-46B9-901C-FE9DBDF20F85}" dt="2021-11-19T12:08:18.708" v="1821" actId="5793"/>
        <pc:sldMkLst>
          <pc:docMk/>
          <pc:sldMk cId="410633671" sldId="269"/>
        </pc:sldMkLst>
        <pc:spChg chg="mod">
          <ac:chgData name="Ujjwal Dwivedi" userId="3652980e63813d41" providerId="LiveId" clId="{09853113-BCAE-46B9-901C-FE9DBDF20F85}" dt="2021-11-19T12:08:18.708" v="1821" actId="5793"/>
          <ac:spMkLst>
            <pc:docMk/>
            <pc:sldMk cId="410633671" sldId="269"/>
            <ac:spMk id="2" creationId="{B3C6828D-F4FF-497F-9133-BDD78B9668A1}"/>
          </ac:spMkLst>
        </pc:spChg>
        <pc:spChg chg="add mod">
          <ac:chgData name="Ujjwal Dwivedi" userId="3652980e63813d41" providerId="LiveId" clId="{09853113-BCAE-46B9-901C-FE9DBDF20F85}" dt="2021-11-19T11:20:56.696" v="1094" actId="20577"/>
          <ac:spMkLst>
            <pc:docMk/>
            <pc:sldMk cId="410633671" sldId="269"/>
            <ac:spMk id="3" creationId="{D0CFD6CA-7A21-420F-8119-470F04F5F815}"/>
          </ac:spMkLst>
        </pc:spChg>
      </pc:sldChg>
      <pc:sldChg chg="addSp delSp modSp mod">
        <pc:chgData name="Ujjwal Dwivedi" userId="3652980e63813d41" providerId="LiveId" clId="{09853113-BCAE-46B9-901C-FE9DBDF20F85}" dt="2021-11-19T14:24:34.665" v="3064" actId="22"/>
        <pc:sldMkLst>
          <pc:docMk/>
          <pc:sldMk cId="4164295028" sldId="270"/>
        </pc:sldMkLst>
        <pc:spChg chg="mod">
          <ac:chgData name="Ujjwal Dwivedi" userId="3652980e63813d41" providerId="LiveId" clId="{09853113-BCAE-46B9-901C-FE9DBDF20F85}" dt="2021-11-19T14:19:16.718" v="2863" actId="20577"/>
          <ac:spMkLst>
            <pc:docMk/>
            <pc:sldMk cId="4164295028" sldId="270"/>
            <ac:spMk id="2" creationId="{9EA82B8D-C25E-4111-83B5-840EACD46A4A}"/>
          </ac:spMkLst>
        </pc:spChg>
        <pc:spChg chg="add mod">
          <ac:chgData name="Ujjwal Dwivedi" userId="3652980e63813d41" providerId="LiveId" clId="{09853113-BCAE-46B9-901C-FE9DBDF20F85}" dt="2021-11-19T14:03:17.722" v="2362" actId="20577"/>
          <ac:spMkLst>
            <pc:docMk/>
            <pc:sldMk cId="4164295028" sldId="270"/>
            <ac:spMk id="3" creationId="{C5F37C35-26BE-46B9-9971-19DA0864D7A4}"/>
          </ac:spMkLst>
        </pc:spChg>
        <pc:picChg chg="add del">
          <ac:chgData name="Ujjwal Dwivedi" userId="3652980e63813d41" providerId="LiveId" clId="{09853113-BCAE-46B9-901C-FE9DBDF20F85}" dt="2021-11-19T14:24:34.665" v="3064" actId="22"/>
          <ac:picMkLst>
            <pc:docMk/>
            <pc:sldMk cId="4164295028" sldId="270"/>
            <ac:picMk id="5" creationId="{192AD4DF-103C-4DCF-AE8E-FA63ABD356FE}"/>
          </ac:picMkLst>
        </pc:picChg>
      </pc:sldChg>
      <pc:sldChg chg="addSp delSp modSp mod ord">
        <pc:chgData name="Ujjwal Dwivedi" userId="3652980e63813d41" providerId="LiveId" clId="{09853113-BCAE-46B9-901C-FE9DBDF20F85}" dt="2021-11-19T14:24:01.389" v="3021" actId="14100"/>
        <pc:sldMkLst>
          <pc:docMk/>
          <pc:sldMk cId="1170054127" sldId="271"/>
        </pc:sldMkLst>
        <pc:spChg chg="del">
          <ac:chgData name="Ujjwal Dwivedi" userId="3652980e63813d41" providerId="LiveId" clId="{09853113-BCAE-46B9-901C-FE9DBDF20F85}" dt="2021-11-19T14:19:49.897" v="2864" actId="478"/>
          <ac:spMkLst>
            <pc:docMk/>
            <pc:sldMk cId="1170054127" sldId="271"/>
            <ac:spMk id="2" creationId="{FD2306D8-4F85-4EBD-8BF3-65F3B36C5158}"/>
          </ac:spMkLst>
        </pc:spChg>
        <pc:spChg chg="add mod">
          <ac:chgData name="Ujjwal Dwivedi" userId="3652980e63813d41" providerId="LiveId" clId="{09853113-BCAE-46B9-901C-FE9DBDF20F85}" dt="2021-11-19T14:20:06.808" v="2927" actId="20577"/>
          <ac:spMkLst>
            <pc:docMk/>
            <pc:sldMk cId="1170054127" sldId="271"/>
            <ac:spMk id="3" creationId="{776DC0C8-1220-4B1D-AFBF-647DF3FB0DC2}"/>
          </ac:spMkLst>
        </pc:spChg>
        <pc:picChg chg="add mod">
          <ac:chgData name="Ujjwal Dwivedi" userId="3652980e63813d41" providerId="LiveId" clId="{09853113-BCAE-46B9-901C-FE9DBDF20F85}" dt="2021-11-19T14:24:01.389" v="3021" actId="14100"/>
          <ac:picMkLst>
            <pc:docMk/>
            <pc:sldMk cId="1170054127" sldId="271"/>
            <ac:picMk id="5" creationId="{231647BD-0B9F-425A-AF89-1336CFA479D2}"/>
          </ac:picMkLst>
        </pc:picChg>
      </pc:sldChg>
      <pc:sldChg chg="addSp delSp modSp mod ord">
        <pc:chgData name="Ujjwal Dwivedi" userId="3652980e63813d41" providerId="LiveId" clId="{09853113-BCAE-46B9-901C-FE9DBDF20F85}" dt="2021-11-19T14:25:31.100" v="3079" actId="20577"/>
        <pc:sldMkLst>
          <pc:docMk/>
          <pc:sldMk cId="3467390648" sldId="272"/>
        </pc:sldMkLst>
        <pc:spChg chg="del">
          <ac:chgData name="Ujjwal Dwivedi" userId="3652980e63813d41" providerId="LiveId" clId="{09853113-BCAE-46B9-901C-FE9DBDF20F85}" dt="2021-11-19T14:20:11.652" v="2928" actId="478"/>
          <ac:spMkLst>
            <pc:docMk/>
            <pc:sldMk cId="3467390648" sldId="272"/>
            <ac:spMk id="2" creationId="{D1A67A5E-B9AA-4E82-BFAB-594756CABEE7}"/>
          </ac:spMkLst>
        </pc:spChg>
        <pc:spChg chg="add mod">
          <ac:chgData name="Ujjwal Dwivedi" userId="3652980e63813d41" providerId="LiveId" clId="{09853113-BCAE-46B9-901C-FE9DBDF20F85}" dt="2021-11-19T14:24:23.803" v="3062" actId="20577"/>
          <ac:spMkLst>
            <pc:docMk/>
            <pc:sldMk cId="3467390648" sldId="272"/>
            <ac:spMk id="3" creationId="{7C1DE97B-DE1F-463F-9A40-DA767F986C94}"/>
          </ac:spMkLst>
        </pc:spChg>
        <pc:spChg chg="add mod">
          <ac:chgData name="Ujjwal Dwivedi" userId="3652980e63813d41" providerId="LiveId" clId="{09853113-BCAE-46B9-901C-FE9DBDF20F85}" dt="2021-11-19T14:25:31.100" v="3079" actId="20577"/>
          <ac:spMkLst>
            <pc:docMk/>
            <pc:sldMk cId="3467390648" sldId="272"/>
            <ac:spMk id="4" creationId="{8B52CEBE-4D72-4E79-AD92-5C1C91D3BDB0}"/>
          </ac:spMkLst>
        </pc:spChg>
      </pc:sldChg>
      <pc:sldChg chg="addSp modSp mod">
        <pc:chgData name="Ujjwal Dwivedi" userId="3652980e63813d41" providerId="LiveId" clId="{09853113-BCAE-46B9-901C-FE9DBDF20F85}" dt="2021-11-19T14:23:16.121" v="3014" actId="1076"/>
        <pc:sldMkLst>
          <pc:docMk/>
          <pc:sldMk cId="776582936" sldId="273"/>
        </pc:sldMkLst>
        <pc:spChg chg="add mod">
          <ac:chgData name="Ujjwal Dwivedi" userId="3652980e63813d41" providerId="LiveId" clId="{09853113-BCAE-46B9-901C-FE9DBDF20F85}" dt="2021-11-19T14:23:01.232" v="3010" actId="404"/>
          <ac:spMkLst>
            <pc:docMk/>
            <pc:sldMk cId="776582936" sldId="273"/>
            <ac:spMk id="2" creationId="{0312793A-E090-4974-8DE0-787840A30698}"/>
          </ac:spMkLst>
        </pc:spChg>
        <pc:picChg chg="add mod">
          <ac:chgData name="Ujjwal Dwivedi" userId="3652980e63813d41" providerId="LiveId" clId="{09853113-BCAE-46B9-901C-FE9DBDF20F85}" dt="2021-11-19T14:23:06.611" v="3011" actId="1076"/>
          <ac:picMkLst>
            <pc:docMk/>
            <pc:sldMk cId="776582936" sldId="273"/>
            <ac:picMk id="4" creationId="{6813D1BC-F7FB-4D31-A374-1FCC4F993B3A}"/>
          </ac:picMkLst>
        </pc:picChg>
        <pc:picChg chg="add mod">
          <ac:chgData name="Ujjwal Dwivedi" userId="3652980e63813d41" providerId="LiveId" clId="{09853113-BCAE-46B9-901C-FE9DBDF20F85}" dt="2021-11-19T14:23:10.786" v="3012" actId="1076"/>
          <ac:picMkLst>
            <pc:docMk/>
            <pc:sldMk cId="776582936" sldId="273"/>
            <ac:picMk id="6" creationId="{78306F12-ED8F-48B5-92AA-F5ED8386CB3B}"/>
          </ac:picMkLst>
        </pc:picChg>
        <pc:picChg chg="add mod">
          <ac:chgData name="Ujjwal Dwivedi" userId="3652980e63813d41" providerId="LiveId" clId="{09853113-BCAE-46B9-901C-FE9DBDF20F85}" dt="2021-11-19T14:23:13.650" v="3013" actId="1076"/>
          <ac:picMkLst>
            <pc:docMk/>
            <pc:sldMk cId="776582936" sldId="273"/>
            <ac:picMk id="8" creationId="{936C4F12-A757-48B6-B4F8-A9A746375157}"/>
          </ac:picMkLst>
        </pc:picChg>
        <pc:picChg chg="add mod">
          <ac:chgData name="Ujjwal Dwivedi" userId="3652980e63813d41" providerId="LiveId" clId="{09853113-BCAE-46B9-901C-FE9DBDF20F85}" dt="2021-11-19T14:23:16.121" v="3014" actId="1076"/>
          <ac:picMkLst>
            <pc:docMk/>
            <pc:sldMk cId="776582936" sldId="273"/>
            <ac:picMk id="10" creationId="{4F5A5AC4-2254-44E5-B90F-E44EB3A8004E}"/>
          </ac:picMkLst>
        </pc:picChg>
      </pc:sldChg>
      <pc:sldChg chg="addSp modSp add mod">
        <pc:chgData name="Ujjwal Dwivedi" userId="3652980e63813d41" providerId="LiveId" clId="{09853113-BCAE-46B9-901C-FE9DBDF20F85}" dt="2021-11-19T11:14:27.629" v="1019" actId="14100"/>
        <pc:sldMkLst>
          <pc:docMk/>
          <pc:sldMk cId="2199484399" sldId="274"/>
        </pc:sldMkLst>
        <pc:picChg chg="add mod">
          <ac:chgData name="Ujjwal Dwivedi" userId="3652980e63813d41" providerId="LiveId" clId="{09853113-BCAE-46B9-901C-FE9DBDF20F85}" dt="2021-11-19T11:14:27.629" v="1019" actId="14100"/>
          <ac:picMkLst>
            <pc:docMk/>
            <pc:sldMk cId="2199484399" sldId="274"/>
            <ac:picMk id="5" creationId="{7EF8AA66-B3DB-4392-B049-5E2A48401DA0}"/>
          </ac:picMkLst>
        </pc:picChg>
      </pc:sldChg>
      <pc:sldChg chg="addSp modSp add mod">
        <pc:chgData name="Ujjwal Dwivedi" userId="3652980e63813d41" providerId="LiveId" clId="{09853113-BCAE-46B9-901C-FE9DBDF20F85}" dt="2021-11-19T11:15:42.627" v="1028" actId="1076"/>
        <pc:sldMkLst>
          <pc:docMk/>
          <pc:sldMk cId="3751106801" sldId="275"/>
        </pc:sldMkLst>
        <pc:picChg chg="mod">
          <ac:chgData name="Ujjwal Dwivedi" userId="3652980e63813d41" providerId="LiveId" clId="{09853113-BCAE-46B9-901C-FE9DBDF20F85}" dt="2021-11-19T11:15:42.627" v="1028" actId="1076"/>
          <ac:picMkLst>
            <pc:docMk/>
            <pc:sldMk cId="3751106801" sldId="275"/>
            <ac:picMk id="5" creationId="{7EF8AA66-B3DB-4392-B049-5E2A48401DA0}"/>
          </ac:picMkLst>
        </pc:picChg>
        <pc:picChg chg="add mod">
          <ac:chgData name="Ujjwal Dwivedi" userId="3652980e63813d41" providerId="LiveId" clId="{09853113-BCAE-46B9-901C-FE9DBDF20F85}" dt="2021-11-19T11:15:38.763" v="1027" actId="14100"/>
          <ac:picMkLst>
            <pc:docMk/>
            <pc:sldMk cId="3751106801" sldId="275"/>
            <ac:picMk id="6" creationId="{446C70EB-F0D5-498E-8D85-26EE656AFE43}"/>
          </ac:picMkLst>
        </pc:picChg>
      </pc:sldChg>
      <pc:sldChg chg="addSp modSp add mod">
        <pc:chgData name="Ujjwal Dwivedi" userId="3652980e63813d41" providerId="LiveId" clId="{09853113-BCAE-46B9-901C-FE9DBDF20F85}" dt="2021-11-19T11:17:35.030" v="1033" actId="14100"/>
        <pc:sldMkLst>
          <pc:docMk/>
          <pc:sldMk cId="3022153607" sldId="276"/>
        </pc:sldMkLst>
        <pc:picChg chg="add mod">
          <ac:chgData name="Ujjwal Dwivedi" userId="3652980e63813d41" providerId="LiveId" clId="{09853113-BCAE-46B9-901C-FE9DBDF20F85}" dt="2021-11-19T11:17:35.030" v="1033" actId="14100"/>
          <ac:picMkLst>
            <pc:docMk/>
            <pc:sldMk cId="3022153607" sldId="276"/>
            <ac:picMk id="7" creationId="{D8C25E16-14D4-499D-A646-5D1AA6B977CA}"/>
          </ac:picMkLst>
        </pc:picChg>
      </pc:sldChg>
      <pc:sldChg chg="addSp modSp add mod">
        <pc:chgData name="Ujjwal Dwivedi" userId="3652980e63813d41" providerId="LiveId" clId="{09853113-BCAE-46B9-901C-FE9DBDF20F85}" dt="2021-11-19T11:18:23.042" v="1038" actId="14100"/>
        <pc:sldMkLst>
          <pc:docMk/>
          <pc:sldMk cId="1566985234" sldId="277"/>
        </pc:sldMkLst>
        <pc:picChg chg="add mod">
          <ac:chgData name="Ujjwal Dwivedi" userId="3652980e63813d41" providerId="LiveId" clId="{09853113-BCAE-46B9-901C-FE9DBDF20F85}" dt="2021-11-19T11:18:23.042" v="1038" actId="14100"/>
          <ac:picMkLst>
            <pc:docMk/>
            <pc:sldMk cId="1566985234" sldId="277"/>
            <ac:picMk id="8" creationId="{939ADC6D-26E7-4F95-8DEC-8AFAAE683EA2}"/>
          </ac:picMkLst>
        </pc:picChg>
      </pc:sldChg>
      <pc:sldChg chg="addSp modSp add mod">
        <pc:chgData name="Ujjwal Dwivedi" userId="3652980e63813d41" providerId="LiveId" clId="{09853113-BCAE-46B9-901C-FE9DBDF20F85}" dt="2021-11-19T11:19:15.793" v="1045" actId="14100"/>
        <pc:sldMkLst>
          <pc:docMk/>
          <pc:sldMk cId="3920449361" sldId="278"/>
        </pc:sldMkLst>
        <pc:picChg chg="add mod">
          <ac:chgData name="Ujjwal Dwivedi" userId="3652980e63813d41" providerId="LiveId" clId="{09853113-BCAE-46B9-901C-FE9DBDF20F85}" dt="2021-11-19T11:19:15.793" v="1045" actId="14100"/>
          <ac:picMkLst>
            <pc:docMk/>
            <pc:sldMk cId="3920449361" sldId="278"/>
            <ac:picMk id="9" creationId="{78B1B300-C13B-4DD9-9D99-A21BD436580F}"/>
          </ac:picMkLst>
        </pc:picChg>
      </pc:sldChg>
      <pc:sldChg chg="addSp delSp modSp add mod">
        <pc:chgData name="Ujjwal Dwivedi" userId="3652980e63813d41" providerId="LiveId" clId="{09853113-BCAE-46B9-901C-FE9DBDF20F85}" dt="2021-11-19T12:49:17.321" v="2046" actId="14100"/>
        <pc:sldMkLst>
          <pc:docMk/>
          <pc:sldMk cId="625096333" sldId="279"/>
        </pc:sldMkLst>
        <pc:spChg chg="mod">
          <ac:chgData name="Ujjwal Dwivedi" userId="3652980e63813d41" providerId="LiveId" clId="{09853113-BCAE-46B9-901C-FE9DBDF20F85}" dt="2021-11-19T12:44:27.439" v="1938" actId="20577"/>
          <ac:spMkLst>
            <pc:docMk/>
            <pc:sldMk cId="625096333" sldId="279"/>
            <ac:spMk id="2" creationId="{87AD3CE0-CAF6-4839-88F4-7BB3DDC48B2F}"/>
          </ac:spMkLst>
        </pc:spChg>
        <pc:spChg chg="mod">
          <ac:chgData name="Ujjwal Dwivedi" userId="3652980e63813d41" providerId="LiveId" clId="{09853113-BCAE-46B9-901C-FE9DBDF20F85}" dt="2021-11-19T12:48:39.961" v="2035" actId="1076"/>
          <ac:spMkLst>
            <pc:docMk/>
            <pc:sldMk cId="625096333" sldId="279"/>
            <ac:spMk id="3" creationId="{E2668058-521F-4C5F-B418-CD19D5609EBB}"/>
          </ac:spMkLst>
        </pc:spChg>
        <pc:picChg chg="add mod">
          <ac:chgData name="Ujjwal Dwivedi" userId="3652980e63813d41" providerId="LiveId" clId="{09853113-BCAE-46B9-901C-FE9DBDF20F85}" dt="2021-11-19T12:49:11.041" v="2045" actId="14100"/>
          <ac:picMkLst>
            <pc:docMk/>
            <pc:sldMk cId="625096333" sldId="279"/>
            <ac:picMk id="5" creationId="{8EB7BFFA-B763-4A42-A4E7-7E6F91040A66}"/>
          </ac:picMkLst>
        </pc:picChg>
        <pc:picChg chg="add del mod">
          <ac:chgData name="Ujjwal Dwivedi" userId="3652980e63813d41" providerId="LiveId" clId="{09853113-BCAE-46B9-901C-FE9DBDF20F85}" dt="2021-11-19T12:46:34.312" v="2016" actId="21"/>
          <ac:picMkLst>
            <pc:docMk/>
            <pc:sldMk cId="625096333" sldId="279"/>
            <ac:picMk id="1026" creationId="{5E7B0B80-D255-4B46-9DD8-3A6AA7F4353F}"/>
          </ac:picMkLst>
        </pc:picChg>
        <pc:picChg chg="add del mod">
          <ac:chgData name="Ujjwal Dwivedi" userId="3652980e63813d41" providerId="LiveId" clId="{09853113-BCAE-46B9-901C-FE9DBDF20F85}" dt="2021-11-19T12:48:40.998" v="2036"/>
          <ac:picMkLst>
            <pc:docMk/>
            <pc:sldMk cId="625096333" sldId="279"/>
            <ac:picMk id="1028" creationId="{B1FAD3AB-7647-4505-A09C-2593E387228B}"/>
          </ac:picMkLst>
        </pc:picChg>
        <pc:picChg chg="add mod">
          <ac:chgData name="Ujjwal Dwivedi" userId="3652980e63813d41" providerId="LiveId" clId="{09853113-BCAE-46B9-901C-FE9DBDF20F85}" dt="2021-11-19T12:49:17.321" v="2046" actId="14100"/>
          <ac:picMkLst>
            <pc:docMk/>
            <pc:sldMk cId="625096333" sldId="279"/>
            <ac:picMk id="1030" creationId="{D148A5E2-77F7-4CE9-BEE8-E21968AEF083}"/>
          </ac:picMkLst>
        </pc:picChg>
      </pc:sldChg>
      <pc:sldChg chg="addSp delSp modSp add mod">
        <pc:chgData name="Ujjwal Dwivedi" userId="3652980e63813d41" providerId="LiveId" clId="{09853113-BCAE-46B9-901C-FE9DBDF20F85}" dt="2021-11-19T13:31:16.032" v="2305" actId="1076"/>
        <pc:sldMkLst>
          <pc:docMk/>
          <pc:sldMk cId="3804958123" sldId="280"/>
        </pc:sldMkLst>
        <pc:spChg chg="mod">
          <ac:chgData name="Ujjwal Dwivedi" userId="3652980e63813d41" providerId="LiveId" clId="{09853113-BCAE-46B9-901C-FE9DBDF20F85}" dt="2021-11-19T12:51:16.227" v="2071" actId="20577"/>
          <ac:spMkLst>
            <pc:docMk/>
            <pc:sldMk cId="3804958123" sldId="280"/>
            <ac:spMk id="2" creationId="{87AD3CE0-CAF6-4839-88F4-7BB3DDC48B2F}"/>
          </ac:spMkLst>
        </pc:spChg>
        <pc:spChg chg="mod">
          <ac:chgData name="Ujjwal Dwivedi" userId="3652980e63813d41" providerId="LiveId" clId="{09853113-BCAE-46B9-901C-FE9DBDF20F85}" dt="2021-11-19T13:31:12.460" v="2304" actId="14100"/>
          <ac:spMkLst>
            <pc:docMk/>
            <pc:sldMk cId="3804958123" sldId="280"/>
            <ac:spMk id="3" creationId="{E2668058-521F-4C5F-B418-CD19D5609EBB}"/>
          </ac:spMkLst>
        </pc:spChg>
        <pc:picChg chg="del">
          <ac:chgData name="Ujjwal Dwivedi" userId="3652980e63813d41" providerId="LiveId" clId="{09853113-BCAE-46B9-901C-FE9DBDF20F85}" dt="2021-11-19T13:10:10.526" v="2118" actId="478"/>
          <ac:picMkLst>
            <pc:docMk/>
            <pc:sldMk cId="3804958123" sldId="280"/>
            <ac:picMk id="5" creationId="{8EB7BFFA-B763-4A42-A4E7-7E6F91040A66}"/>
          </ac:picMkLst>
        </pc:picChg>
        <pc:picChg chg="del">
          <ac:chgData name="Ujjwal Dwivedi" userId="3652980e63813d41" providerId="LiveId" clId="{09853113-BCAE-46B9-901C-FE9DBDF20F85}" dt="2021-11-19T13:10:12.320" v="2119" actId="478"/>
          <ac:picMkLst>
            <pc:docMk/>
            <pc:sldMk cId="3804958123" sldId="280"/>
            <ac:picMk id="1030" creationId="{D148A5E2-77F7-4CE9-BEE8-E21968AEF083}"/>
          </ac:picMkLst>
        </pc:picChg>
        <pc:picChg chg="add mod">
          <ac:chgData name="Ujjwal Dwivedi" userId="3652980e63813d41" providerId="LiveId" clId="{09853113-BCAE-46B9-901C-FE9DBDF20F85}" dt="2021-11-19T13:31:16.032" v="2305" actId="1076"/>
          <ac:picMkLst>
            <pc:docMk/>
            <pc:sldMk cId="3804958123" sldId="280"/>
            <ac:picMk id="2050" creationId="{E6CBF4AA-2D37-40D4-A752-FB19D2AA1DB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C6C53-7B7B-49BD-B3D2-02CE02D905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EEB609-3925-4467-867B-7B5921961D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DF4EA6-DFA5-4845-931F-5C840401FDD1}"/>
              </a:ext>
            </a:extLst>
          </p:cNvPr>
          <p:cNvSpPr>
            <a:spLocks noGrp="1"/>
          </p:cNvSpPr>
          <p:nvPr>
            <p:ph type="dt" sz="half" idx="10"/>
          </p:nvPr>
        </p:nvSpPr>
        <p:spPr/>
        <p:txBody>
          <a:bodyPr/>
          <a:lstStyle/>
          <a:p>
            <a:fld id="{06889B37-516E-4C60-955B-198C621FF7CC}" type="datetimeFigureOut">
              <a:rPr lang="en-US" smtClean="0"/>
              <a:t>11/27/2023</a:t>
            </a:fld>
            <a:endParaRPr lang="en-US"/>
          </a:p>
        </p:txBody>
      </p:sp>
      <p:sp>
        <p:nvSpPr>
          <p:cNvPr id="5" name="Footer Placeholder 4">
            <a:extLst>
              <a:ext uri="{FF2B5EF4-FFF2-40B4-BE49-F238E27FC236}">
                <a16:creationId xmlns:a16="http://schemas.microsoft.com/office/drawing/2014/main" id="{EBEA2B06-3199-4462-BF5F-8E04782E1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A04F8-91D4-4DA2-B756-2818BF01E561}"/>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101053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9682-25A2-4EC4-B508-7F9B85D696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06090A-448B-41DD-8600-4BE680F4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6FEFDB-D736-4E68-949E-6BC3192CA8BF}"/>
              </a:ext>
            </a:extLst>
          </p:cNvPr>
          <p:cNvSpPr>
            <a:spLocks noGrp="1"/>
          </p:cNvSpPr>
          <p:nvPr>
            <p:ph type="dt" sz="half" idx="10"/>
          </p:nvPr>
        </p:nvSpPr>
        <p:spPr/>
        <p:txBody>
          <a:bodyPr/>
          <a:lstStyle/>
          <a:p>
            <a:fld id="{06889B37-516E-4C60-955B-198C621FF7CC}" type="datetimeFigureOut">
              <a:rPr lang="en-US" smtClean="0"/>
              <a:t>11/27/2023</a:t>
            </a:fld>
            <a:endParaRPr lang="en-US"/>
          </a:p>
        </p:txBody>
      </p:sp>
      <p:sp>
        <p:nvSpPr>
          <p:cNvPr id="5" name="Footer Placeholder 4">
            <a:extLst>
              <a:ext uri="{FF2B5EF4-FFF2-40B4-BE49-F238E27FC236}">
                <a16:creationId xmlns:a16="http://schemas.microsoft.com/office/drawing/2014/main" id="{FD899771-D600-46CA-A342-86263D487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5162B-FF9E-4199-B15C-B1E09A59818A}"/>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3116651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96827B-9678-45F7-BB9F-1D4ACE1A12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510B55-1378-4526-8ACD-C3BC161CAE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EFB31-7B98-4AE7-AAC5-1A74AF16DBA7}"/>
              </a:ext>
            </a:extLst>
          </p:cNvPr>
          <p:cNvSpPr>
            <a:spLocks noGrp="1"/>
          </p:cNvSpPr>
          <p:nvPr>
            <p:ph type="dt" sz="half" idx="10"/>
          </p:nvPr>
        </p:nvSpPr>
        <p:spPr/>
        <p:txBody>
          <a:bodyPr/>
          <a:lstStyle/>
          <a:p>
            <a:fld id="{06889B37-516E-4C60-955B-198C621FF7CC}" type="datetimeFigureOut">
              <a:rPr lang="en-US" smtClean="0"/>
              <a:t>11/27/2023</a:t>
            </a:fld>
            <a:endParaRPr lang="en-US"/>
          </a:p>
        </p:txBody>
      </p:sp>
      <p:sp>
        <p:nvSpPr>
          <p:cNvPr id="5" name="Footer Placeholder 4">
            <a:extLst>
              <a:ext uri="{FF2B5EF4-FFF2-40B4-BE49-F238E27FC236}">
                <a16:creationId xmlns:a16="http://schemas.microsoft.com/office/drawing/2014/main" id="{810ED277-695E-4C47-A769-C9C005C3B4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BD828-7079-4CF4-9376-5B7FEC9029A5}"/>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3275639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FE5F-6C3D-4E6D-88E0-CD58ECB590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15083-348F-4A39-94D3-10FECC675B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F9132-660A-4DE9-9474-F8A7ADF041B1}"/>
              </a:ext>
            </a:extLst>
          </p:cNvPr>
          <p:cNvSpPr>
            <a:spLocks noGrp="1"/>
          </p:cNvSpPr>
          <p:nvPr>
            <p:ph type="dt" sz="half" idx="10"/>
          </p:nvPr>
        </p:nvSpPr>
        <p:spPr/>
        <p:txBody>
          <a:bodyPr/>
          <a:lstStyle/>
          <a:p>
            <a:fld id="{06889B37-516E-4C60-955B-198C621FF7CC}" type="datetimeFigureOut">
              <a:rPr lang="en-US" smtClean="0"/>
              <a:t>11/27/2023</a:t>
            </a:fld>
            <a:endParaRPr lang="en-US"/>
          </a:p>
        </p:txBody>
      </p:sp>
      <p:sp>
        <p:nvSpPr>
          <p:cNvPr id="5" name="Footer Placeholder 4">
            <a:extLst>
              <a:ext uri="{FF2B5EF4-FFF2-40B4-BE49-F238E27FC236}">
                <a16:creationId xmlns:a16="http://schemas.microsoft.com/office/drawing/2014/main" id="{DF751A84-B332-4A4B-B143-E2874C5E6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0F890-6D2A-4C00-B153-925A5519BE8B}"/>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3533634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F352-56D7-41E7-A42E-D140FFAF32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0618ED-4EC2-4A13-98EA-557F5EAFD8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5AE669-988C-495C-96BD-6EB951E76AD9}"/>
              </a:ext>
            </a:extLst>
          </p:cNvPr>
          <p:cNvSpPr>
            <a:spLocks noGrp="1"/>
          </p:cNvSpPr>
          <p:nvPr>
            <p:ph type="dt" sz="half" idx="10"/>
          </p:nvPr>
        </p:nvSpPr>
        <p:spPr/>
        <p:txBody>
          <a:bodyPr/>
          <a:lstStyle/>
          <a:p>
            <a:fld id="{06889B37-516E-4C60-955B-198C621FF7CC}" type="datetimeFigureOut">
              <a:rPr lang="en-US" smtClean="0"/>
              <a:t>11/27/2023</a:t>
            </a:fld>
            <a:endParaRPr lang="en-US"/>
          </a:p>
        </p:txBody>
      </p:sp>
      <p:sp>
        <p:nvSpPr>
          <p:cNvPr id="5" name="Footer Placeholder 4">
            <a:extLst>
              <a:ext uri="{FF2B5EF4-FFF2-40B4-BE49-F238E27FC236}">
                <a16:creationId xmlns:a16="http://schemas.microsoft.com/office/drawing/2014/main" id="{F478CEA0-1A7D-46AC-B565-97223D8C10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8571C-4E2B-4B02-9259-A44400CAFFD6}"/>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1277143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8195-5D29-48F6-B415-809A6EADB8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65EF8-B7A9-43B2-B3DA-87BA4A17F9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B6530D-2D50-4B74-A788-EEF213B4C4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2FFD2B-746F-4E94-8425-C68A4F385FF2}"/>
              </a:ext>
            </a:extLst>
          </p:cNvPr>
          <p:cNvSpPr>
            <a:spLocks noGrp="1"/>
          </p:cNvSpPr>
          <p:nvPr>
            <p:ph type="dt" sz="half" idx="10"/>
          </p:nvPr>
        </p:nvSpPr>
        <p:spPr/>
        <p:txBody>
          <a:bodyPr/>
          <a:lstStyle/>
          <a:p>
            <a:fld id="{06889B37-516E-4C60-955B-198C621FF7CC}" type="datetimeFigureOut">
              <a:rPr lang="en-US" smtClean="0"/>
              <a:t>11/27/2023</a:t>
            </a:fld>
            <a:endParaRPr lang="en-US"/>
          </a:p>
        </p:txBody>
      </p:sp>
      <p:sp>
        <p:nvSpPr>
          <p:cNvPr id="6" name="Footer Placeholder 5">
            <a:extLst>
              <a:ext uri="{FF2B5EF4-FFF2-40B4-BE49-F238E27FC236}">
                <a16:creationId xmlns:a16="http://schemas.microsoft.com/office/drawing/2014/main" id="{E745A9C8-BF53-4BF6-B3C1-7621B8D4F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F1D8A0-F5F8-4F60-8A5E-E919134CA267}"/>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1693181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A2E6-46D2-4025-8CDA-F874B74DE0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AA447C-DFC4-4E71-8E21-9F9FC3BB5C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834CCD-5936-4D35-B0F9-B4E897EA27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0809BE-16BF-4B6C-96C5-2E51B10D5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9678AB-4571-4C03-BD6A-D47996C4D6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D3578E-E861-4441-8D26-1B83871A7C5A}"/>
              </a:ext>
            </a:extLst>
          </p:cNvPr>
          <p:cNvSpPr>
            <a:spLocks noGrp="1"/>
          </p:cNvSpPr>
          <p:nvPr>
            <p:ph type="dt" sz="half" idx="10"/>
          </p:nvPr>
        </p:nvSpPr>
        <p:spPr/>
        <p:txBody>
          <a:bodyPr/>
          <a:lstStyle/>
          <a:p>
            <a:fld id="{06889B37-516E-4C60-955B-198C621FF7CC}" type="datetimeFigureOut">
              <a:rPr lang="en-US" smtClean="0"/>
              <a:t>11/27/2023</a:t>
            </a:fld>
            <a:endParaRPr lang="en-US"/>
          </a:p>
        </p:txBody>
      </p:sp>
      <p:sp>
        <p:nvSpPr>
          <p:cNvPr id="8" name="Footer Placeholder 7">
            <a:extLst>
              <a:ext uri="{FF2B5EF4-FFF2-40B4-BE49-F238E27FC236}">
                <a16:creationId xmlns:a16="http://schemas.microsoft.com/office/drawing/2014/main" id="{D236F6B3-3533-4B33-A95C-458BCBF9BA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19FB11-402B-4A93-AC35-F88E0FBF393E}"/>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781497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40C4-4535-4998-90D6-CB86950370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ADB9D7-CA64-4D83-9E2C-C99040117117}"/>
              </a:ext>
            </a:extLst>
          </p:cNvPr>
          <p:cNvSpPr>
            <a:spLocks noGrp="1"/>
          </p:cNvSpPr>
          <p:nvPr>
            <p:ph type="dt" sz="half" idx="10"/>
          </p:nvPr>
        </p:nvSpPr>
        <p:spPr/>
        <p:txBody>
          <a:bodyPr/>
          <a:lstStyle/>
          <a:p>
            <a:fld id="{06889B37-516E-4C60-955B-198C621FF7CC}" type="datetimeFigureOut">
              <a:rPr lang="en-US" smtClean="0"/>
              <a:t>11/27/2023</a:t>
            </a:fld>
            <a:endParaRPr lang="en-US"/>
          </a:p>
        </p:txBody>
      </p:sp>
      <p:sp>
        <p:nvSpPr>
          <p:cNvPr id="4" name="Footer Placeholder 3">
            <a:extLst>
              <a:ext uri="{FF2B5EF4-FFF2-40B4-BE49-F238E27FC236}">
                <a16:creationId xmlns:a16="http://schemas.microsoft.com/office/drawing/2014/main" id="{7775E0D5-8362-429F-A227-49A1E876BB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CB730-B8A7-48FE-83DE-46194DB9BE8E}"/>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429471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05D25F-2FFD-413D-9A91-F6C477E8507D}"/>
              </a:ext>
            </a:extLst>
          </p:cNvPr>
          <p:cNvSpPr>
            <a:spLocks noGrp="1"/>
          </p:cNvSpPr>
          <p:nvPr>
            <p:ph type="dt" sz="half" idx="10"/>
          </p:nvPr>
        </p:nvSpPr>
        <p:spPr/>
        <p:txBody>
          <a:bodyPr/>
          <a:lstStyle/>
          <a:p>
            <a:fld id="{06889B37-516E-4C60-955B-198C621FF7CC}" type="datetimeFigureOut">
              <a:rPr lang="en-US" smtClean="0"/>
              <a:t>11/27/2023</a:t>
            </a:fld>
            <a:endParaRPr lang="en-US"/>
          </a:p>
        </p:txBody>
      </p:sp>
      <p:sp>
        <p:nvSpPr>
          <p:cNvPr id="3" name="Footer Placeholder 2">
            <a:extLst>
              <a:ext uri="{FF2B5EF4-FFF2-40B4-BE49-F238E27FC236}">
                <a16:creationId xmlns:a16="http://schemas.microsoft.com/office/drawing/2014/main" id="{5F3B1228-233C-436C-99A7-A0D0241DDC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CA5CA4-6B81-43D5-B5E3-FE66CCDE31E9}"/>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2877888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BDA2-C1D4-4442-ABEF-150CAE550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278896-C9C8-4BF4-85AB-F22BA896FA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42A50F-D4E1-40DE-BDE8-E48124FDD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759DE-3B46-42ED-ABB5-70A1DFCB45F1}"/>
              </a:ext>
            </a:extLst>
          </p:cNvPr>
          <p:cNvSpPr>
            <a:spLocks noGrp="1"/>
          </p:cNvSpPr>
          <p:nvPr>
            <p:ph type="dt" sz="half" idx="10"/>
          </p:nvPr>
        </p:nvSpPr>
        <p:spPr/>
        <p:txBody>
          <a:bodyPr/>
          <a:lstStyle/>
          <a:p>
            <a:fld id="{06889B37-516E-4C60-955B-198C621FF7CC}" type="datetimeFigureOut">
              <a:rPr lang="en-US" smtClean="0"/>
              <a:t>11/27/2023</a:t>
            </a:fld>
            <a:endParaRPr lang="en-US"/>
          </a:p>
        </p:txBody>
      </p:sp>
      <p:sp>
        <p:nvSpPr>
          <p:cNvPr id="6" name="Footer Placeholder 5">
            <a:extLst>
              <a:ext uri="{FF2B5EF4-FFF2-40B4-BE49-F238E27FC236}">
                <a16:creationId xmlns:a16="http://schemas.microsoft.com/office/drawing/2014/main" id="{28D443BB-70AC-4C43-8060-B21225AB2A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53AA68-B47B-41F0-9113-0F709C7BF532}"/>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168950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52F9D-C5D3-4620-B123-CCCB86A448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5F9EF8-9334-490A-B3EF-F754E0F498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EA1C38-30E6-4EED-A5A6-EFABDF3F1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27E88-139A-4F84-BD0E-2E6EF7A01B06}"/>
              </a:ext>
            </a:extLst>
          </p:cNvPr>
          <p:cNvSpPr>
            <a:spLocks noGrp="1"/>
          </p:cNvSpPr>
          <p:nvPr>
            <p:ph type="dt" sz="half" idx="10"/>
          </p:nvPr>
        </p:nvSpPr>
        <p:spPr/>
        <p:txBody>
          <a:bodyPr/>
          <a:lstStyle/>
          <a:p>
            <a:fld id="{06889B37-516E-4C60-955B-198C621FF7CC}" type="datetimeFigureOut">
              <a:rPr lang="en-US" smtClean="0"/>
              <a:t>11/27/2023</a:t>
            </a:fld>
            <a:endParaRPr lang="en-US"/>
          </a:p>
        </p:txBody>
      </p:sp>
      <p:sp>
        <p:nvSpPr>
          <p:cNvPr id="6" name="Footer Placeholder 5">
            <a:extLst>
              <a:ext uri="{FF2B5EF4-FFF2-40B4-BE49-F238E27FC236}">
                <a16:creationId xmlns:a16="http://schemas.microsoft.com/office/drawing/2014/main" id="{40301543-6DE3-4BF0-8BC6-5A851E8039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CF8767-FB02-4FF2-9A3D-CA17ABAAEC6C}"/>
              </a:ext>
            </a:extLst>
          </p:cNvPr>
          <p:cNvSpPr>
            <a:spLocks noGrp="1"/>
          </p:cNvSpPr>
          <p:nvPr>
            <p:ph type="sldNum" sz="quarter" idx="12"/>
          </p:nvPr>
        </p:nvSpPr>
        <p:spPr/>
        <p:txBody>
          <a:bodyPr/>
          <a:lstStyle/>
          <a:p>
            <a:fld id="{13EFCB96-4C22-4F21-BB06-2C892673B563}" type="slidenum">
              <a:rPr lang="en-US" smtClean="0"/>
              <a:t>‹#›</a:t>
            </a:fld>
            <a:endParaRPr lang="en-US"/>
          </a:p>
        </p:txBody>
      </p:sp>
    </p:spTree>
    <p:extLst>
      <p:ext uri="{BB962C8B-B14F-4D97-AF65-F5344CB8AC3E}">
        <p14:creationId xmlns:p14="http://schemas.microsoft.com/office/powerpoint/2010/main" val="1862883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F40583-F090-413B-9EE3-AA35B528BB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DC5DC5-8559-4049-AADF-B38203C01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20510-467D-4E23-854D-5D223E21E4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89B37-516E-4C60-955B-198C621FF7CC}" type="datetimeFigureOut">
              <a:rPr lang="en-US" smtClean="0"/>
              <a:t>11/27/2023</a:t>
            </a:fld>
            <a:endParaRPr lang="en-US"/>
          </a:p>
        </p:txBody>
      </p:sp>
      <p:sp>
        <p:nvSpPr>
          <p:cNvPr id="5" name="Footer Placeholder 4">
            <a:extLst>
              <a:ext uri="{FF2B5EF4-FFF2-40B4-BE49-F238E27FC236}">
                <a16:creationId xmlns:a16="http://schemas.microsoft.com/office/drawing/2014/main" id="{660EBDB2-8B1A-4A6A-8971-17FAB619D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C9F318-57EA-45A2-A169-598B5360AB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FCB96-4C22-4F21-BB06-2C892673B563}" type="slidenum">
              <a:rPr lang="en-US" smtClean="0"/>
              <a:t>‹#›</a:t>
            </a:fld>
            <a:endParaRPr lang="en-US"/>
          </a:p>
        </p:txBody>
      </p:sp>
    </p:spTree>
    <p:extLst>
      <p:ext uri="{BB962C8B-B14F-4D97-AF65-F5344CB8AC3E}">
        <p14:creationId xmlns:p14="http://schemas.microsoft.com/office/powerpoint/2010/main" val="711341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F7554AE-5C79-4802-9B17-AE4A598D8693}"/>
              </a:ext>
            </a:extLst>
          </p:cNvPr>
          <p:cNvSpPr/>
          <p:nvPr/>
        </p:nvSpPr>
        <p:spPr>
          <a:xfrm>
            <a:off x="2407946" y="238378"/>
            <a:ext cx="7927942" cy="867266"/>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ECG Signal Processing</a:t>
            </a:r>
          </a:p>
        </p:txBody>
      </p:sp>
      <p:pic>
        <p:nvPicPr>
          <p:cNvPr id="3" name="Picture 2">
            <a:extLst>
              <a:ext uri="{FF2B5EF4-FFF2-40B4-BE49-F238E27FC236}">
                <a16:creationId xmlns:a16="http://schemas.microsoft.com/office/drawing/2014/main" id="{81F86D0E-E9A5-42C3-9F2D-93DE9163DA5A}"/>
              </a:ext>
            </a:extLst>
          </p:cNvPr>
          <p:cNvPicPr>
            <a:picLocks noChangeAspect="1"/>
          </p:cNvPicPr>
          <p:nvPr/>
        </p:nvPicPr>
        <p:blipFill>
          <a:blip r:embed="rId3"/>
          <a:stretch>
            <a:fillRect/>
          </a:stretch>
        </p:blipFill>
        <p:spPr>
          <a:xfrm>
            <a:off x="46767" y="3714161"/>
            <a:ext cx="2784344" cy="3066017"/>
          </a:xfrm>
          <a:prstGeom prst="rect">
            <a:avLst/>
          </a:prstGeom>
        </p:spPr>
      </p:pic>
    </p:spTree>
    <p:extLst>
      <p:ext uri="{BB962C8B-B14F-4D97-AF65-F5344CB8AC3E}">
        <p14:creationId xmlns:p14="http://schemas.microsoft.com/office/powerpoint/2010/main" val="4118303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7AD3CE0-CAF6-4839-88F4-7BB3DDC48B2F}"/>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Biorthogonal Wavelet</a:t>
            </a:r>
            <a:r>
              <a:rPr lang="en-US" dirty="0"/>
              <a:t> </a:t>
            </a:r>
          </a:p>
        </p:txBody>
      </p:sp>
      <p:sp>
        <p:nvSpPr>
          <p:cNvPr id="3" name="Rectangle: Rounded Corners 2">
            <a:extLst>
              <a:ext uri="{FF2B5EF4-FFF2-40B4-BE49-F238E27FC236}">
                <a16:creationId xmlns:a16="http://schemas.microsoft.com/office/drawing/2014/main" id="{E2668058-521F-4C5F-B418-CD19D5609EBB}"/>
              </a:ext>
            </a:extLst>
          </p:cNvPr>
          <p:cNvSpPr/>
          <p:nvPr/>
        </p:nvSpPr>
        <p:spPr>
          <a:xfrm>
            <a:off x="658238" y="923278"/>
            <a:ext cx="11237840" cy="5804603"/>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Biorthogonal wavelets are families of compactly supported</a:t>
            </a:r>
          </a:p>
          <a:p>
            <a:r>
              <a:rPr lang="en-US" dirty="0">
                <a:ln w="0"/>
                <a:solidFill>
                  <a:schemeClr val="tx1"/>
                </a:solidFill>
                <a:effectLst>
                  <a:outerShdw blurRad="38100" dist="19050" dir="2700000" algn="tl" rotWithShape="0">
                    <a:schemeClr val="dk1">
                      <a:alpha val="40000"/>
                    </a:schemeClr>
                  </a:outerShdw>
                </a:effectLst>
              </a:rPr>
              <a:t>symmetric wavelets. In the biorthogonal case, there are two </a:t>
            </a:r>
          </a:p>
          <a:p>
            <a:r>
              <a:rPr lang="en-US" dirty="0">
                <a:ln w="0"/>
                <a:solidFill>
                  <a:schemeClr val="tx1"/>
                </a:solidFill>
                <a:effectLst>
                  <a:outerShdw blurRad="38100" dist="19050" dir="2700000" algn="tl" rotWithShape="0">
                    <a:schemeClr val="dk1">
                      <a:alpha val="40000"/>
                    </a:schemeClr>
                  </a:outerShdw>
                </a:effectLst>
              </a:rPr>
              <a:t>scaling functions that may generate different multiresolution </a:t>
            </a:r>
          </a:p>
          <a:p>
            <a:r>
              <a:rPr lang="en-US" dirty="0">
                <a:ln w="0"/>
                <a:solidFill>
                  <a:schemeClr val="tx1"/>
                </a:solidFill>
                <a:effectLst>
                  <a:outerShdw blurRad="38100" dist="19050" dir="2700000" algn="tl" rotWithShape="0">
                    <a:schemeClr val="dk1">
                      <a:alpha val="40000"/>
                    </a:schemeClr>
                  </a:outerShdw>
                </a:effectLst>
              </a:rPr>
              <a:t>analysis, and accordingly two different wavelet functions.</a:t>
            </a:r>
          </a:p>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Biorthogonal3.7 (bior3.7) is a symmetric biorthogonal wavelet.</a:t>
            </a:r>
          </a:p>
        </p:txBody>
      </p:sp>
      <p:pic>
        <p:nvPicPr>
          <p:cNvPr id="5" name="Picture 2">
            <a:extLst>
              <a:ext uri="{FF2B5EF4-FFF2-40B4-BE49-F238E27FC236}">
                <a16:creationId xmlns:a16="http://schemas.microsoft.com/office/drawing/2014/main" id="{8EB7BFFA-B763-4A42-A4E7-7E6F91040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4285" y="1154650"/>
            <a:ext cx="4588456" cy="256651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148A5E2-77F7-4CE9-BEE8-E21968AEF0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4285" y="3952541"/>
            <a:ext cx="4588456" cy="2607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096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7AD3CE0-CAF6-4839-88F4-7BB3DDC48B2F}"/>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Daubechies Wavelet</a:t>
            </a:r>
            <a:r>
              <a:rPr lang="en-US" dirty="0"/>
              <a:t> </a:t>
            </a:r>
          </a:p>
        </p:txBody>
      </p:sp>
      <p:sp>
        <p:nvSpPr>
          <p:cNvPr id="3" name="Rectangle: Rounded Corners 2">
            <a:extLst>
              <a:ext uri="{FF2B5EF4-FFF2-40B4-BE49-F238E27FC236}">
                <a16:creationId xmlns:a16="http://schemas.microsoft.com/office/drawing/2014/main" id="{E2668058-521F-4C5F-B418-CD19D5609EBB}"/>
              </a:ext>
            </a:extLst>
          </p:cNvPr>
          <p:cNvSpPr/>
          <p:nvPr/>
        </p:nvSpPr>
        <p:spPr>
          <a:xfrm>
            <a:off x="658238" y="1189608"/>
            <a:ext cx="11237840" cy="5538273"/>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Daubechies wavelet was chosen for this project on the basis </a:t>
            </a:r>
          </a:p>
          <a:p>
            <a:r>
              <a:rPr lang="en-US" dirty="0">
                <a:ln w="0"/>
                <a:solidFill>
                  <a:schemeClr val="tx1"/>
                </a:solidFill>
                <a:effectLst>
                  <a:outerShdw blurRad="38100" dist="19050" dir="2700000" algn="tl" rotWithShape="0">
                    <a:schemeClr val="dk1">
                      <a:alpha val="40000"/>
                    </a:schemeClr>
                  </a:outerShdw>
                </a:effectLst>
              </a:rPr>
              <a:t>of the resemblance and similar frequency response </a:t>
            </a:r>
          </a:p>
          <a:p>
            <a:r>
              <a:rPr lang="en-US" dirty="0">
                <a:ln w="0"/>
                <a:solidFill>
                  <a:schemeClr val="tx1"/>
                </a:solidFill>
                <a:effectLst>
                  <a:outerShdw blurRad="38100" dist="19050" dir="2700000" algn="tl" rotWithShape="0">
                    <a:schemeClr val="dk1">
                      <a:alpha val="40000"/>
                    </a:schemeClr>
                  </a:outerShdw>
                </a:effectLst>
              </a:rPr>
              <a:t>characteristics of the DB4 basis function with the ECG waveform.</a:t>
            </a:r>
          </a:p>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Daubechies4 (db4) wavelet belongs to asymmetric, orthogonal, </a:t>
            </a:r>
          </a:p>
          <a:p>
            <a:r>
              <a:rPr lang="en-US" dirty="0">
                <a:ln w="0"/>
                <a:solidFill>
                  <a:schemeClr val="tx1"/>
                </a:solidFill>
                <a:effectLst>
                  <a:outerShdw blurRad="38100" dist="19050" dir="2700000" algn="tl" rotWithShape="0">
                    <a:schemeClr val="dk1">
                      <a:alpha val="40000"/>
                    </a:schemeClr>
                  </a:outerShdw>
                </a:effectLst>
              </a:rPr>
              <a:t>biorthogonal and compactly supported families of wavelet.</a:t>
            </a:r>
          </a:p>
        </p:txBody>
      </p:sp>
      <p:pic>
        <p:nvPicPr>
          <p:cNvPr id="2050" name="Picture 2">
            <a:extLst>
              <a:ext uri="{FF2B5EF4-FFF2-40B4-BE49-F238E27FC236}">
                <a16:creationId xmlns:a16="http://schemas.microsoft.com/office/drawing/2014/main" id="{E6CBF4AA-2D37-40D4-A752-FB19D2AA1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5571" y="2203117"/>
            <a:ext cx="4640709" cy="3511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95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2E3AC65-DFFE-4F7A-BDD0-156452545E05}"/>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Generation of PQRST Waves</a:t>
            </a:r>
            <a:r>
              <a:rPr lang="en-US" dirty="0"/>
              <a:t> </a:t>
            </a:r>
          </a:p>
        </p:txBody>
      </p:sp>
      <p:pic>
        <p:nvPicPr>
          <p:cNvPr id="4" name="Picture 3" descr="A picture containing diagram&#10;&#10;Description automatically generated">
            <a:extLst>
              <a:ext uri="{FF2B5EF4-FFF2-40B4-BE49-F238E27FC236}">
                <a16:creationId xmlns:a16="http://schemas.microsoft.com/office/drawing/2014/main" id="{B9522E0B-E8DD-4C65-9FBD-2359577B1799}"/>
              </a:ext>
            </a:extLst>
          </p:cNvPr>
          <p:cNvPicPr>
            <a:picLocks noChangeAspect="1"/>
          </p:cNvPicPr>
          <p:nvPr/>
        </p:nvPicPr>
        <p:blipFill>
          <a:blip r:embed="rId3"/>
          <a:stretch>
            <a:fillRect/>
          </a:stretch>
        </p:blipFill>
        <p:spPr>
          <a:xfrm>
            <a:off x="238125" y="1076643"/>
            <a:ext cx="3695700" cy="2523807"/>
          </a:xfrm>
          <a:prstGeom prst="rect">
            <a:avLst/>
          </a:prstGeom>
        </p:spPr>
      </p:pic>
    </p:spTree>
    <p:extLst>
      <p:ext uri="{BB962C8B-B14F-4D97-AF65-F5344CB8AC3E}">
        <p14:creationId xmlns:p14="http://schemas.microsoft.com/office/powerpoint/2010/main" val="1257442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2E3AC65-DFFE-4F7A-BDD0-156452545E05}"/>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Generation of PQRST Waves</a:t>
            </a:r>
            <a:r>
              <a:rPr lang="en-US" dirty="0"/>
              <a:t> </a:t>
            </a:r>
          </a:p>
        </p:txBody>
      </p:sp>
      <p:pic>
        <p:nvPicPr>
          <p:cNvPr id="4" name="Picture 3" descr="A picture containing diagram&#10;&#10;Description automatically generated">
            <a:extLst>
              <a:ext uri="{FF2B5EF4-FFF2-40B4-BE49-F238E27FC236}">
                <a16:creationId xmlns:a16="http://schemas.microsoft.com/office/drawing/2014/main" id="{B9522E0B-E8DD-4C65-9FBD-2359577B1799}"/>
              </a:ext>
            </a:extLst>
          </p:cNvPr>
          <p:cNvPicPr>
            <a:picLocks noChangeAspect="1"/>
          </p:cNvPicPr>
          <p:nvPr/>
        </p:nvPicPr>
        <p:blipFill>
          <a:blip r:embed="rId3"/>
          <a:stretch>
            <a:fillRect/>
          </a:stretch>
        </p:blipFill>
        <p:spPr>
          <a:xfrm>
            <a:off x="238125" y="1076643"/>
            <a:ext cx="3695700" cy="2523807"/>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7EF8AA66-B3DB-4392-B049-5E2A48401DA0}"/>
              </a:ext>
            </a:extLst>
          </p:cNvPr>
          <p:cNvPicPr>
            <a:picLocks noChangeAspect="1"/>
          </p:cNvPicPr>
          <p:nvPr/>
        </p:nvPicPr>
        <p:blipFill>
          <a:blip r:embed="rId4"/>
          <a:stretch>
            <a:fillRect/>
          </a:stretch>
        </p:blipFill>
        <p:spPr>
          <a:xfrm>
            <a:off x="4305300" y="1076643"/>
            <a:ext cx="3800475" cy="2523807"/>
          </a:xfrm>
          <a:prstGeom prst="rect">
            <a:avLst/>
          </a:prstGeom>
        </p:spPr>
      </p:pic>
    </p:spTree>
    <p:extLst>
      <p:ext uri="{BB962C8B-B14F-4D97-AF65-F5344CB8AC3E}">
        <p14:creationId xmlns:p14="http://schemas.microsoft.com/office/powerpoint/2010/main" val="2199484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2E3AC65-DFFE-4F7A-BDD0-156452545E05}"/>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Generation of PQRST Waves</a:t>
            </a:r>
            <a:r>
              <a:rPr lang="en-US" dirty="0"/>
              <a:t> </a:t>
            </a:r>
          </a:p>
        </p:txBody>
      </p:sp>
      <p:pic>
        <p:nvPicPr>
          <p:cNvPr id="4" name="Picture 3" descr="A picture containing diagram&#10;&#10;Description automatically generated">
            <a:extLst>
              <a:ext uri="{FF2B5EF4-FFF2-40B4-BE49-F238E27FC236}">
                <a16:creationId xmlns:a16="http://schemas.microsoft.com/office/drawing/2014/main" id="{B9522E0B-E8DD-4C65-9FBD-2359577B1799}"/>
              </a:ext>
            </a:extLst>
          </p:cNvPr>
          <p:cNvPicPr>
            <a:picLocks noChangeAspect="1"/>
          </p:cNvPicPr>
          <p:nvPr/>
        </p:nvPicPr>
        <p:blipFill>
          <a:blip r:embed="rId3"/>
          <a:stretch>
            <a:fillRect/>
          </a:stretch>
        </p:blipFill>
        <p:spPr>
          <a:xfrm>
            <a:off x="238125" y="1076643"/>
            <a:ext cx="3695700" cy="2523807"/>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7EF8AA66-B3DB-4392-B049-5E2A48401DA0}"/>
              </a:ext>
            </a:extLst>
          </p:cNvPr>
          <p:cNvPicPr>
            <a:picLocks noChangeAspect="1"/>
          </p:cNvPicPr>
          <p:nvPr/>
        </p:nvPicPr>
        <p:blipFill>
          <a:blip r:embed="rId4"/>
          <a:stretch>
            <a:fillRect/>
          </a:stretch>
        </p:blipFill>
        <p:spPr>
          <a:xfrm>
            <a:off x="4195763" y="1076643"/>
            <a:ext cx="3800475" cy="2523807"/>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446C70EB-F0D5-498E-8D85-26EE656AFE43}"/>
              </a:ext>
            </a:extLst>
          </p:cNvPr>
          <p:cNvPicPr>
            <a:picLocks noChangeAspect="1"/>
          </p:cNvPicPr>
          <p:nvPr/>
        </p:nvPicPr>
        <p:blipFill>
          <a:blip r:embed="rId5"/>
          <a:stretch>
            <a:fillRect/>
          </a:stretch>
        </p:blipFill>
        <p:spPr>
          <a:xfrm>
            <a:off x="8258177" y="1076643"/>
            <a:ext cx="3800475" cy="2523807"/>
          </a:xfrm>
          <a:prstGeom prst="rect">
            <a:avLst/>
          </a:prstGeom>
        </p:spPr>
      </p:pic>
    </p:spTree>
    <p:extLst>
      <p:ext uri="{BB962C8B-B14F-4D97-AF65-F5344CB8AC3E}">
        <p14:creationId xmlns:p14="http://schemas.microsoft.com/office/powerpoint/2010/main" val="375110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2E3AC65-DFFE-4F7A-BDD0-156452545E05}"/>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Generation of PQRST Waves</a:t>
            </a:r>
            <a:r>
              <a:rPr lang="en-US" dirty="0"/>
              <a:t> </a:t>
            </a:r>
          </a:p>
        </p:txBody>
      </p:sp>
      <p:pic>
        <p:nvPicPr>
          <p:cNvPr id="4" name="Picture 3" descr="A picture containing diagram&#10;&#10;Description automatically generated">
            <a:extLst>
              <a:ext uri="{FF2B5EF4-FFF2-40B4-BE49-F238E27FC236}">
                <a16:creationId xmlns:a16="http://schemas.microsoft.com/office/drawing/2014/main" id="{B9522E0B-E8DD-4C65-9FBD-2359577B1799}"/>
              </a:ext>
            </a:extLst>
          </p:cNvPr>
          <p:cNvPicPr>
            <a:picLocks noChangeAspect="1"/>
          </p:cNvPicPr>
          <p:nvPr/>
        </p:nvPicPr>
        <p:blipFill>
          <a:blip r:embed="rId3"/>
          <a:stretch>
            <a:fillRect/>
          </a:stretch>
        </p:blipFill>
        <p:spPr>
          <a:xfrm>
            <a:off x="238125" y="1076643"/>
            <a:ext cx="3695700" cy="2523807"/>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7EF8AA66-B3DB-4392-B049-5E2A48401DA0}"/>
              </a:ext>
            </a:extLst>
          </p:cNvPr>
          <p:cNvPicPr>
            <a:picLocks noChangeAspect="1"/>
          </p:cNvPicPr>
          <p:nvPr/>
        </p:nvPicPr>
        <p:blipFill>
          <a:blip r:embed="rId4"/>
          <a:stretch>
            <a:fillRect/>
          </a:stretch>
        </p:blipFill>
        <p:spPr>
          <a:xfrm>
            <a:off x="4195763" y="1076643"/>
            <a:ext cx="3800475" cy="2523807"/>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446C70EB-F0D5-498E-8D85-26EE656AFE43}"/>
              </a:ext>
            </a:extLst>
          </p:cNvPr>
          <p:cNvPicPr>
            <a:picLocks noChangeAspect="1"/>
          </p:cNvPicPr>
          <p:nvPr/>
        </p:nvPicPr>
        <p:blipFill>
          <a:blip r:embed="rId5"/>
          <a:stretch>
            <a:fillRect/>
          </a:stretch>
        </p:blipFill>
        <p:spPr>
          <a:xfrm>
            <a:off x="8258177" y="1076643"/>
            <a:ext cx="3800475" cy="2523807"/>
          </a:xfrm>
          <a:prstGeom prst="rect">
            <a:avLst/>
          </a:prstGeom>
        </p:spPr>
      </p:pic>
      <p:pic>
        <p:nvPicPr>
          <p:cNvPr id="7" name="Picture 6" descr="Diagram&#10;&#10;Description automatically generated">
            <a:extLst>
              <a:ext uri="{FF2B5EF4-FFF2-40B4-BE49-F238E27FC236}">
                <a16:creationId xmlns:a16="http://schemas.microsoft.com/office/drawing/2014/main" id="{D8C25E16-14D4-499D-A646-5D1AA6B977CA}"/>
              </a:ext>
            </a:extLst>
          </p:cNvPr>
          <p:cNvPicPr>
            <a:picLocks noChangeAspect="1"/>
          </p:cNvPicPr>
          <p:nvPr/>
        </p:nvPicPr>
        <p:blipFill>
          <a:blip r:embed="rId6"/>
          <a:stretch>
            <a:fillRect/>
          </a:stretch>
        </p:blipFill>
        <p:spPr>
          <a:xfrm>
            <a:off x="238125" y="3836855"/>
            <a:ext cx="3695700" cy="2850806"/>
          </a:xfrm>
          <a:prstGeom prst="rect">
            <a:avLst/>
          </a:prstGeom>
        </p:spPr>
      </p:pic>
    </p:spTree>
    <p:extLst>
      <p:ext uri="{BB962C8B-B14F-4D97-AF65-F5344CB8AC3E}">
        <p14:creationId xmlns:p14="http://schemas.microsoft.com/office/powerpoint/2010/main" val="302215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2E3AC65-DFFE-4F7A-BDD0-156452545E05}"/>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Generation of PQRST Waves</a:t>
            </a:r>
            <a:r>
              <a:rPr lang="en-US" dirty="0"/>
              <a:t> </a:t>
            </a:r>
          </a:p>
        </p:txBody>
      </p:sp>
      <p:pic>
        <p:nvPicPr>
          <p:cNvPr id="4" name="Picture 3" descr="A picture containing diagram&#10;&#10;Description automatically generated">
            <a:extLst>
              <a:ext uri="{FF2B5EF4-FFF2-40B4-BE49-F238E27FC236}">
                <a16:creationId xmlns:a16="http://schemas.microsoft.com/office/drawing/2014/main" id="{B9522E0B-E8DD-4C65-9FBD-2359577B1799}"/>
              </a:ext>
            </a:extLst>
          </p:cNvPr>
          <p:cNvPicPr>
            <a:picLocks noChangeAspect="1"/>
          </p:cNvPicPr>
          <p:nvPr/>
        </p:nvPicPr>
        <p:blipFill>
          <a:blip r:embed="rId3"/>
          <a:stretch>
            <a:fillRect/>
          </a:stretch>
        </p:blipFill>
        <p:spPr>
          <a:xfrm>
            <a:off x="238125" y="1076643"/>
            <a:ext cx="3695700" cy="2523807"/>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7EF8AA66-B3DB-4392-B049-5E2A48401DA0}"/>
              </a:ext>
            </a:extLst>
          </p:cNvPr>
          <p:cNvPicPr>
            <a:picLocks noChangeAspect="1"/>
          </p:cNvPicPr>
          <p:nvPr/>
        </p:nvPicPr>
        <p:blipFill>
          <a:blip r:embed="rId4"/>
          <a:stretch>
            <a:fillRect/>
          </a:stretch>
        </p:blipFill>
        <p:spPr>
          <a:xfrm>
            <a:off x="4195763" y="1076643"/>
            <a:ext cx="3800475" cy="2523807"/>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446C70EB-F0D5-498E-8D85-26EE656AFE43}"/>
              </a:ext>
            </a:extLst>
          </p:cNvPr>
          <p:cNvPicPr>
            <a:picLocks noChangeAspect="1"/>
          </p:cNvPicPr>
          <p:nvPr/>
        </p:nvPicPr>
        <p:blipFill>
          <a:blip r:embed="rId5"/>
          <a:stretch>
            <a:fillRect/>
          </a:stretch>
        </p:blipFill>
        <p:spPr>
          <a:xfrm>
            <a:off x="8258177" y="1076643"/>
            <a:ext cx="3800475" cy="2523807"/>
          </a:xfrm>
          <a:prstGeom prst="rect">
            <a:avLst/>
          </a:prstGeom>
        </p:spPr>
      </p:pic>
      <p:pic>
        <p:nvPicPr>
          <p:cNvPr id="7" name="Picture 6" descr="Diagram&#10;&#10;Description automatically generated">
            <a:extLst>
              <a:ext uri="{FF2B5EF4-FFF2-40B4-BE49-F238E27FC236}">
                <a16:creationId xmlns:a16="http://schemas.microsoft.com/office/drawing/2014/main" id="{D8C25E16-14D4-499D-A646-5D1AA6B977CA}"/>
              </a:ext>
            </a:extLst>
          </p:cNvPr>
          <p:cNvPicPr>
            <a:picLocks noChangeAspect="1"/>
          </p:cNvPicPr>
          <p:nvPr/>
        </p:nvPicPr>
        <p:blipFill>
          <a:blip r:embed="rId6"/>
          <a:stretch>
            <a:fillRect/>
          </a:stretch>
        </p:blipFill>
        <p:spPr>
          <a:xfrm>
            <a:off x="238125" y="3836855"/>
            <a:ext cx="3695700" cy="2850806"/>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939ADC6D-26E7-4F95-8DEC-8AFAAE683EA2}"/>
              </a:ext>
            </a:extLst>
          </p:cNvPr>
          <p:cNvPicPr>
            <a:picLocks noChangeAspect="1"/>
          </p:cNvPicPr>
          <p:nvPr/>
        </p:nvPicPr>
        <p:blipFill>
          <a:blip r:embed="rId7"/>
          <a:stretch>
            <a:fillRect/>
          </a:stretch>
        </p:blipFill>
        <p:spPr>
          <a:xfrm>
            <a:off x="4195763" y="3836855"/>
            <a:ext cx="3800475" cy="2850806"/>
          </a:xfrm>
          <a:prstGeom prst="rect">
            <a:avLst/>
          </a:prstGeom>
        </p:spPr>
      </p:pic>
    </p:spTree>
    <p:extLst>
      <p:ext uri="{BB962C8B-B14F-4D97-AF65-F5344CB8AC3E}">
        <p14:creationId xmlns:p14="http://schemas.microsoft.com/office/powerpoint/2010/main" val="156698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2E3AC65-DFFE-4F7A-BDD0-156452545E05}"/>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Generation of PQRST Waves</a:t>
            </a:r>
            <a:r>
              <a:rPr lang="en-US" dirty="0"/>
              <a:t> </a:t>
            </a:r>
          </a:p>
        </p:txBody>
      </p:sp>
      <p:pic>
        <p:nvPicPr>
          <p:cNvPr id="4" name="Picture 3" descr="A picture containing diagram&#10;&#10;Description automatically generated">
            <a:extLst>
              <a:ext uri="{FF2B5EF4-FFF2-40B4-BE49-F238E27FC236}">
                <a16:creationId xmlns:a16="http://schemas.microsoft.com/office/drawing/2014/main" id="{B9522E0B-E8DD-4C65-9FBD-2359577B1799}"/>
              </a:ext>
            </a:extLst>
          </p:cNvPr>
          <p:cNvPicPr>
            <a:picLocks noChangeAspect="1"/>
          </p:cNvPicPr>
          <p:nvPr/>
        </p:nvPicPr>
        <p:blipFill>
          <a:blip r:embed="rId3"/>
          <a:stretch>
            <a:fillRect/>
          </a:stretch>
        </p:blipFill>
        <p:spPr>
          <a:xfrm>
            <a:off x="238125" y="1076643"/>
            <a:ext cx="3695700" cy="2523807"/>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id="{7EF8AA66-B3DB-4392-B049-5E2A48401DA0}"/>
              </a:ext>
            </a:extLst>
          </p:cNvPr>
          <p:cNvPicPr>
            <a:picLocks noChangeAspect="1"/>
          </p:cNvPicPr>
          <p:nvPr/>
        </p:nvPicPr>
        <p:blipFill>
          <a:blip r:embed="rId4"/>
          <a:stretch>
            <a:fillRect/>
          </a:stretch>
        </p:blipFill>
        <p:spPr>
          <a:xfrm>
            <a:off x="4195763" y="1076643"/>
            <a:ext cx="3800475" cy="2523807"/>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446C70EB-F0D5-498E-8D85-26EE656AFE43}"/>
              </a:ext>
            </a:extLst>
          </p:cNvPr>
          <p:cNvPicPr>
            <a:picLocks noChangeAspect="1"/>
          </p:cNvPicPr>
          <p:nvPr/>
        </p:nvPicPr>
        <p:blipFill>
          <a:blip r:embed="rId5"/>
          <a:stretch>
            <a:fillRect/>
          </a:stretch>
        </p:blipFill>
        <p:spPr>
          <a:xfrm>
            <a:off x="8258177" y="1076643"/>
            <a:ext cx="3800475" cy="2523807"/>
          </a:xfrm>
          <a:prstGeom prst="rect">
            <a:avLst/>
          </a:prstGeom>
        </p:spPr>
      </p:pic>
      <p:pic>
        <p:nvPicPr>
          <p:cNvPr id="7" name="Picture 6" descr="Diagram&#10;&#10;Description automatically generated">
            <a:extLst>
              <a:ext uri="{FF2B5EF4-FFF2-40B4-BE49-F238E27FC236}">
                <a16:creationId xmlns:a16="http://schemas.microsoft.com/office/drawing/2014/main" id="{D8C25E16-14D4-499D-A646-5D1AA6B977CA}"/>
              </a:ext>
            </a:extLst>
          </p:cNvPr>
          <p:cNvPicPr>
            <a:picLocks noChangeAspect="1"/>
          </p:cNvPicPr>
          <p:nvPr/>
        </p:nvPicPr>
        <p:blipFill>
          <a:blip r:embed="rId6"/>
          <a:stretch>
            <a:fillRect/>
          </a:stretch>
        </p:blipFill>
        <p:spPr>
          <a:xfrm>
            <a:off x="238125" y="3836855"/>
            <a:ext cx="3695700" cy="2850806"/>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939ADC6D-26E7-4F95-8DEC-8AFAAE683EA2}"/>
              </a:ext>
            </a:extLst>
          </p:cNvPr>
          <p:cNvPicPr>
            <a:picLocks noChangeAspect="1"/>
          </p:cNvPicPr>
          <p:nvPr/>
        </p:nvPicPr>
        <p:blipFill>
          <a:blip r:embed="rId7"/>
          <a:stretch>
            <a:fillRect/>
          </a:stretch>
        </p:blipFill>
        <p:spPr>
          <a:xfrm>
            <a:off x="4195763" y="3836855"/>
            <a:ext cx="3800475" cy="2850806"/>
          </a:xfrm>
          <a:prstGeom prst="rect">
            <a:avLst/>
          </a:prstGeom>
        </p:spPr>
      </p:pic>
      <p:pic>
        <p:nvPicPr>
          <p:cNvPr id="9" name="Picture 8" descr="Diagram&#10;&#10;Description automatically generated with medium confidence">
            <a:extLst>
              <a:ext uri="{FF2B5EF4-FFF2-40B4-BE49-F238E27FC236}">
                <a16:creationId xmlns:a16="http://schemas.microsoft.com/office/drawing/2014/main" id="{78B1B300-C13B-4DD9-9D99-A21BD436580F}"/>
              </a:ext>
            </a:extLst>
          </p:cNvPr>
          <p:cNvPicPr>
            <a:picLocks noChangeAspect="1"/>
          </p:cNvPicPr>
          <p:nvPr/>
        </p:nvPicPr>
        <p:blipFill>
          <a:blip r:embed="rId8"/>
          <a:stretch>
            <a:fillRect/>
          </a:stretch>
        </p:blipFill>
        <p:spPr>
          <a:xfrm>
            <a:off x="8258176" y="3836855"/>
            <a:ext cx="3800476" cy="2850806"/>
          </a:xfrm>
          <a:prstGeom prst="rect">
            <a:avLst/>
          </a:prstGeom>
        </p:spPr>
      </p:pic>
    </p:spTree>
    <p:extLst>
      <p:ext uri="{BB962C8B-B14F-4D97-AF65-F5344CB8AC3E}">
        <p14:creationId xmlns:p14="http://schemas.microsoft.com/office/powerpoint/2010/main" val="3920449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3C6828D-F4FF-497F-9133-BDD78B9668A1}"/>
              </a:ext>
            </a:extLst>
          </p:cNvPr>
          <p:cNvSpPr/>
          <p:nvPr/>
        </p:nvSpPr>
        <p:spPr>
          <a:xfrm>
            <a:off x="441569" y="1514539"/>
            <a:ext cx="11308861" cy="480546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PR Complex: It represents atrial depolarization, and it marks the onset of P wave. Normal duration 0.12-2.0 sec. Prolonged duration of PR complex indicates first degree of heart block. </a:t>
            </a:r>
          </a:p>
          <a:p>
            <a:endParaRPr lang="en-US" dirty="0">
              <a:ln w="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QRS Complex: It represents ventricular depolarization. Amplitude of normal QRS complex is 5-30mm high and the duration is 0.06 – 0.12 sec. Its duration and amplitude are useful in diagnosing cardiac arrythmias, myocardial infarction etc.  </a:t>
            </a:r>
          </a:p>
          <a:p>
            <a:endParaRPr lang="en-US" dirty="0">
              <a:ln w="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QT Complex: It represents ventricular repolarization, and it marks the end of T wave. Normal duration is usually about 0.4 sec. </a:t>
            </a:r>
          </a:p>
        </p:txBody>
      </p:sp>
      <p:sp>
        <p:nvSpPr>
          <p:cNvPr id="3" name="Rectangle: Rounded Corners 2">
            <a:extLst>
              <a:ext uri="{FF2B5EF4-FFF2-40B4-BE49-F238E27FC236}">
                <a16:creationId xmlns:a16="http://schemas.microsoft.com/office/drawing/2014/main" id="{D0CFD6CA-7A21-420F-8119-470F04F5F815}"/>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Elements of ECG Signal</a:t>
            </a:r>
            <a:r>
              <a:rPr lang="en-US" dirty="0"/>
              <a:t> </a:t>
            </a:r>
          </a:p>
        </p:txBody>
      </p:sp>
    </p:spTree>
    <p:extLst>
      <p:ext uri="{BB962C8B-B14F-4D97-AF65-F5344CB8AC3E}">
        <p14:creationId xmlns:p14="http://schemas.microsoft.com/office/powerpoint/2010/main" val="410633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A82B8D-C25E-4111-83B5-840EACD46A4A}"/>
              </a:ext>
            </a:extLst>
          </p:cNvPr>
          <p:cNvSpPr/>
          <p:nvPr/>
        </p:nvSpPr>
        <p:spPr>
          <a:xfrm>
            <a:off x="658238" y="1425764"/>
            <a:ext cx="10875523" cy="480546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In this study, we have used discrete wavelet transform for denoising ECG signals. Discrete Wavelet Transform (DWT) is a transformation that can be used to analyze the temporal and spectral properties of linear and non-stationary signals like audio but almost all real signals are non-linear.</a:t>
            </a:r>
          </a:p>
          <a:p>
            <a:endParaRPr lang="en-US" dirty="0">
              <a:ln w="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Therefore, denoising of ECG signals can be done using Empirical Mode Decomposition (EMD) technique.</a:t>
            </a:r>
          </a:p>
          <a:p>
            <a:endParaRPr lang="en-US" dirty="0">
              <a:ln w="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dirty="0">
                <a:ln w="0"/>
                <a:solidFill>
                  <a:schemeClr val="tx1"/>
                </a:solidFill>
                <a:effectLst>
                  <a:outerShdw blurRad="38100" dist="19050" dir="2700000" algn="tl" rotWithShape="0">
                    <a:schemeClr val="dk1">
                      <a:alpha val="40000"/>
                    </a:schemeClr>
                  </a:outerShdw>
                </a:effectLst>
              </a:rPr>
              <a:t>Another limitation is the use of notch filter for the removal of powerline interference. So, one can use discrete wavelet transform based on component retrieval technique.  </a:t>
            </a:r>
          </a:p>
        </p:txBody>
      </p:sp>
      <p:sp>
        <p:nvSpPr>
          <p:cNvPr id="3" name="Rectangle: Rounded Corners 2">
            <a:extLst>
              <a:ext uri="{FF2B5EF4-FFF2-40B4-BE49-F238E27FC236}">
                <a16:creationId xmlns:a16="http://schemas.microsoft.com/office/drawing/2014/main" id="{C5F37C35-26BE-46B9-9971-19DA0864D7A4}"/>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Scope and Limitation of the study</a:t>
            </a:r>
            <a:r>
              <a:rPr lang="en-US" dirty="0"/>
              <a:t> </a:t>
            </a:r>
          </a:p>
        </p:txBody>
      </p:sp>
    </p:spTree>
    <p:extLst>
      <p:ext uri="{BB962C8B-B14F-4D97-AF65-F5344CB8AC3E}">
        <p14:creationId xmlns:p14="http://schemas.microsoft.com/office/powerpoint/2010/main" val="4164295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00690E7-7473-4A86-8EB1-5E87FB366011}"/>
              </a:ext>
            </a:extLst>
          </p:cNvPr>
          <p:cNvSpPr/>
          <p:nvPr/>
        </p:nvSpPr>
        <p:spPr>
          <a:xfrm>
            <a:off x="3265251" y="108210"/>
            <a:ext cx="5661498"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Outline of the Presentation</a:t>
            </a:r>
            <a:r>
              <a:rPr lang="en-US" dirty="0"/>
              <a:t> </a:t>
            </a:r>
          </a:p>
        </p:txBody>
      </p:sp>
      <p:sp>
        <p:nvSpPr>
          <p:cNvPr id="3" name="Rectangle: Rounded Corners 2">
            <a:extLst>
              <a:ext uri="{FF2B5EF4-FFF2-40B4-BE49-F238E27FC236}">
                <a16:creationId xmlns:a16="http://schemas.microsoft.com/office/drawing/2014/main" id="{E238AF58-AA89-405A-93FE-67197D9E52C0}"/>
              </a:ext>
            </a:extLst>
          </p:cNvPr>
          <p:cNvSpPr/>
          <p:nvPr/>
        </p:nvSpPr>
        <p:spPr>
          <a:xfrm>
            <a:off x="658238" y="1186774"/>
            <a:ext cx="10875523" cy="536494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Introduction</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Artifacts in ECG Signals</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Objectives</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ECG Signal Database</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Techniques to remove artifacts from ECG Signal</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Discrete Wavelet Transform</a:t>
            </a:r>
          </a:p>
          <a:p>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i</a:t>
            </a:r>
            <a:r>
              <a:rPr lang="en-US" sz="2000" dirty="0">
                <a:ln w="0"/>
                <a:solidFill>
                  <a:schemeClr val="tx1"/>
                </a:solidFill>
                <a:effectLst>
                  <a:outerShdw blurRad="38100" dist="19050" dir="2700000" algn="tl" rotWithShape="0">
                    <a:schemeClr val="dk1">
                      <a:alpha val="40000"/>
                    </a:schemeClr>
                  </a:outerShdw>
                </a:effectLst>
              </a:rPr>
              <a:t>) Biorthogonal Wavelet</a:t>
            </a:r>
          </a:p>
          <a:p>
            <a:r>
              <a:rPr lang="en-US" sz="2000" dirty="0">
                <a:ln w="0"/>
                <a:solidFill>
                  <a:schemeClr val="tx1"/>
                </a:solidFill>
                <a:effectLst>
                  <a:outerShdw blurRad="38100" dist="19050" dir="2700000" algn="tl" rotWithShape="0">
                    <a:schemeClr val="dk1">
                      <a:alpha val="40000"/>
                    </a:schemeClr>
                  </a:outerShdw>
                </a:effectLst>
              </a:rPr>
              <a:t>	(ii) Daubechies Wavelet</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 Generation of PQRST waves</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Elements of ECG Signal</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Scope and Limitation of the study</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MATLAB Simulation Result</a:t>
            </a:r>
          </a:p>
          <a:p>
            <a:pPr marL="285750" indent="-285750">
              <a:buFont typeface="Arial" panose="020B0604020202020204" pitchFamily="34" charset="0"/>
              <a:buChar char="•"/>
            </a:pPr>
            <a:r>
              <a:rPr lang="en-US" sz="2000" dirty="0">
                <a:ln w="0"/>
                <a:solidFill>
                  <a:schemeClr val="tx1"/>
                </a:solidFill>
                <a:effectLst>
                  <a:outerShdw blurRad="38100" dist="19050" dir="2700000" algn="tl" rotWithShape="0">
                    <a:schemeClr val="dk1">
                      <a:alpha val="40000"/>
                    </a:schemeClr>
                  </a:outerShdw>
                </a:effectLst>
              </a:rPr>
              <a:t>References</a:t>
            </a:r>
          </a:p>
          <a:p>
            <a:pPr marL="285750" indent="-285750">
              <a:buFont typeface="Arial" panose="020B0604020202020204" pitchFamily="34" charset="0"/>
              <a:buChar char="•"/>
            </a:pPr>
            <a:endParaRPr lang="en-US" dirty="0">
              <a:ln w="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25281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312793A-E090-4974-8DE0-787840A30698}"/>
              </a:ext>
            </a:extLst>
          </p:cNvPr>
          <p:cNvSpPr/>
          <p:nvPr/>
        </p:nvSpPr>
        <p:spPr>
          <a:xfrm>
            <a:off x="2543883" y="130119"/>
            <a:ext cx="7104234" cy="58009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MATLAB Simulation Results</a:t>
            </a:r>
            <a:r>
              <a:rPr lang="en-US" sz="1600" dirty="0"/>
              <a:t> </a:t>
            </a:r>
          </a:p>
        </p:txBody>
      </p:sp>
      <p:pic>
        <p:nvPicPr>
          <p:cNvPr id="4" name="Picture 3">
            <a:extLst>
              <a:ext uri="{FF2B5EF4-FFF2-40B4-BE49-F238E27FC236}">
                <a16:creationId xmlns:a16="http://schemas.microsoft.com/office/drawing/2014/main" id="{6813D1BC-F7FB-4D31-A374-1FCC4F993B3A}"/>
              </a:ext>
            </a:extLst>
          </p:cNvPr>
          <p:cNvPicPr>
            <a:picLocks noChangeAspect="1"/>
          </p:cNvPicPr>
          <p:nvPr/>
        </p:nvPicPr>
        <p:blipFill>
          <a:blip r:embed="rId3"/>
          <a:stretch>
            <a:fillRect/>
          </a:stretch>
        </p:blipFill>
        <p:spPr>
          <a:xfrm>
            <a:off x="0" y="800833"/>
            <a:ext cx="12192000" cy="1634279"/>
          </a:xfrm>
          <a:prstGeom prst="rect">
            <a:avLst/>
          </a:prstGeom>
        </p:spPr>
      </p:pic>
      <p:pic>
        <p:nvPicPr>
          <p:cNvPr id="6" name="Picture 5">
            <a:extLst>
              <a:ext uri="{FF2B5EF4-FFF2-40B4-BE49-F238E27FC236}">
                <a16:creationId xmlns:a16="http://schemas.microsoft.com/office/drawing/2014/main" id="{78306F12-ED8F-48B5-92AA-F5ED8386CB3B}"/>
              </a:ext>
            </a:extLst>
          </p:cNvPr>
          <p:cNvPicPr>
            <a:picLocks noChangeAspect="1"/>
          </p:cNvPicPr>
          <p:nvPr/>
        </p:nvPicPr>
        <p:blipFill>
          <a:blip r:embed="rId4"/>
          <a:stretch>
            <a:fillRect/>
          </a:stretch>
        </p:blipFill>
        <p:spPr>
          <a:xfrm>
            <a:off x="0" y="2435112"/>
            <a:ext cx="12192000" cy="1478591"/>
          </a:xfrm>
          <a:prstGeom prst="rect">
            <a:avLst/>
          </a:prstGeom>
        </p:spPr>
      </p:pic>
      <p:pic>
        <p:nvPicPr>
          <p:cNvPr id="8" name="Picture 7">
            <a:extLst>
              <a:ext uri="{FF2B5EF4-FFF2-40B4-BE49-F238E27FC236}">
                <a16:creationId xmlns:a16="http://schemas.microsoft.com/office/drawing/2014/main" id="{936C4F12-A757-48B6-B4F8-A9A746375157}"/>
              </a:ext>
            </a:extLst>
          </p:cNvPr>
          <p:cNvPicPr>
            <a:picLocks noChangeAspect="1"/>
          </p:cNvPicPr>
          <p:nvPr/>
        </p:nvPicPr>
        <p:blipFill>
          <a:blip r:embed="rId5"/>
          <a:stretch>
            <a:fillRect/>
          </a:stretch>
        </p:blipFill>
        <p:spPr>
          <a:xfrm>
            <a:off x="0" y="3913703"/>
            <a:ext cx="12192000" cy="1483243"/>
          </a:xfrm>
          <a:prstGeom prst="rect">
            <a:avLst/>
          </a:prstGeom>
        </p:spPr>
      </p:pic>
      <p:pic>
        <p:nvPicPr>
          <p:cNvPr id="10" name="Picture 9">
            <a:extLst>
              <a:ext uri="{FF2B5EF4-FFF2-40B4-BE49-F238E27FC236}">
                <a16:creationId xmlns:a16="http://schemas.microsoft.com/office/drawing/2014/main" id="{4F5A5AC4-2254-44E5-B90F-E44EB3A8004E}"/>
              </a:ext>
            </a:extLst>
          </p:cNvPr>
          <p:cNvPicPr>
            <a:picLocks noChangeAspect="1"/>
          </p:cNvPicPr>
          <p:nvPr/>
        </p:nvPicPr>
        <p:blipFill>
          <a:blip r:embed="rId6"/>
          <a:stretch>
            <a:fillRect/>
          </a:stretch>
        </p:blipFill>
        <p:spPr>
          <a:xfrm>
            <a:off x="0" y="5398906"/>
            <a:ext cx="12192000" cy="1476850"/>
          </a:xfrm>
          <a:prstGeom prst="rect">
            <a:avLst/>
          </a:prstGeom>
        </p:spPr>
      </p:pic>
    </p:spTree>
    <p:extLst>
      <p:ext uri="{BB962C8B-B14F-4D97-AF65-F5344CB8AC3E}">
        <p14:creationId xmlns:p14="http://schemas.microsoft.com/office/powerpoint/2010/main" val="776582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76DC0C8-1220-4B1D-AFBF-647DF3FB0DC2}"/>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MATLAB Simulation Results</a:t>
            </a:r>
            <a:r>
              <a:rPr lang="en-US" dirty="0"/>
              <a:t> </a:t>
            </a:r>
          </a:p>
        </p:txBody>
      </p:sp>
      <p:pic>
        <p:nvPicPr>
          <p:cNvPr id="5" name="Picture 4">
            <a:extLst>
              <a:ext uri="{FF2B5EF4-FFF2-40B4-BE49-F238E27FC236}">
                <a16:creationId xmlns:a16="http://schemas.microsoft.com/office/drawing/2014/main" id="{231647BD-0B9F-425A-AF89-1336CFA479D2}"/>
              </a:ext>
            </a:extLst>
          </p:cNvPr>
          <p:cNvPicPr>
            <a:picLocks noChangeAspect="1"/>
          </p:cNvPicPr>
          <p:nvPr/>
        </p:nvPicPr>
        <p:blipFill>
          <a:blip r:embed="rId3"/>
          <a:stretch>
            <a:fillRect/>
          </a:stretch>
        </p:blipFill>
        <p:spPr>
          <a:xfrm>
            <a:off x="0" y="1012053"/>
            <a:ext cx="12192000" cy="5845947"/>
          </a:xfrm>
          <a:prstGeom prst="rect">
            <a:avLst/>
          </a:prstGeom>
        </p:spPr>
      </p:pic>
    </p:spTree>
    <p:extLst>
      <p:ext uri="{BB962C8B-B14F-4D97-AF65-F5344CB8AC3E}">
        <p14:creationId xmlns:p14="http://schemas.microsoft.com/office/powerpoint/2010/main" val="1170054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00690E7-7473-4A86-8EB1-5E87FB366011}"/>
              </a:ext>
            </a:extLst>
          </p:cNvPr>
          <p:cNvSpPr/>
          <p:nvPr/>
        </p:nvSpPr>
        <p:spPr>
          <a:xfrm>
            <a:off x="3265251" y="108210"/>
            <a:ext cx="5661498"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Introduction</a:t>
            </a:r>
            <a:r>
              <a:rPr lang="en-US" dirty="0"/>
              <a:t> </a:t>
            </a:r>
          </a:p>
        </p:txBody>
      </p:sp>
      <p:sp>
        <p:nvSpPr>
          <p:cNvPr id="3" name="Rectangle: Rounded Corners 2">
            <a:extLst>
              <a:ext uri="{FF2B5EF4-FFF2-40B4-BE49-F238E27FC236}">
                <a16:creationId xmlns:a16="http://schemas.microsoft.com/office/drawing/2014/main" id="{E238AF58-AA89-405A-93FE-67197D9E52C0}"/>
              </a:ext>
            </a:extLst>
          </p:cNvPr>
          <p:cNvSpPr/>
          <p:nvPr/>
        </p:nvSpPr>
        <p:spPr>
          <a:xfrm>
            <a:off x="658238" y="1186774"/>
            <a:ext cx="10875523" cy="480546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Electrocardiogram (ECG) is a signal that describes </a:t>
            </a:r>
          </a:p>
          <a:p>
            <a:r>
              <a:rPr lang="en-US" dirty="0">
                <a:ln w="0"/>
                <a:solidFill>
                  <a:schemeClr val="tx1"/>
                </a:solidFill>
                <a:effectLst>
                  <a:outerShdw blurRad="38100" dist="19050" dir="2700000" algn="tl" rotWithShape="0">
                    <a:schemeClr val="dk1">
                      <a:alpha val="40000"/>
                    </a:schemeClr>
                  </a:outerShdw>
                </a:effectLst>
              </a:rPr>
              <a:t>the electrical activity of the heart. The ECG signal is </a:t>
            </a:r>
          </a:p>
          <a:p>
            <a:r>
              <a:rPr lang="en-US" dirty="0">
                <a:ln w="0"/>
                <a:solidFill>
                  <a:schemeClr val="tx1"/>
                </a:solidFill>
                <a:effectLst>
                  <a:outerShdw blurRad="38100" dist="19050" dir="2700000" algn="tl" rotWithShape="0">
                    <a:schemeClr val="dk1">
                      <a:alpha val="40000"/>
                    </a:schemeClr>
                  </a:outerShdw>
                </a:effectLst>
              </a:rPr>
              <a:t>generated by contraction (depolarization) and relaxation </a:t>
            </a:r>
          </a:p>
          <a:p>
            <a:r>
              <a:rPr lang="en-US" dirty="0">
                <a:ln w="0"/>
                <a:solidFill>
                  <a:schemeClr val="tx1"/>
                </a:solidFill>
                <a:effectLst>
                  <a:outerShdw blurRad="38100" dist="19050" dir="2700000" algn="tl" rotWithShape="0">
                    <a:schemeClr val="dk1">
                      <a:alpha val="40000"/>
                    </a:schemeClr>
                  </a:outerShdw>
                </a:effectLst>
              </a:rPr>
              <a:t>(repolarization) of atrial and ventricular muscles of the </a:t>
            </a:r>
          </a:p>
          <a:p>
            <a:r>
              <a:rPr lang="en-US" dirty="0">
                <a:ln w="0"/>
                <a:solidFill>
                  <a:schemeClr val="tx1"/>
                </a:solidFill>
                <a:effectLst>
                  <a:outerShdw blurRad="38100" dist="19050" dir="2700000" algn="tl" rotWithShape="0">
                    <a:schemeClr val="dk1">
                      <a:alpha val="40000"/>
                    </a:schemeClr>
                  </a:outerShdw>
                </a:effectLst>
              </a:rPr>
              <a:t>heart. The ECG signal contains- a P wave (due to atrial </a:t>
            </a:r>
          </a:p>
          <a:p>
            <a:r>
              <a:rPr lang="en-US" dirty="0">
                <a:ln w="0"/>
                <a:solidFill>
                  <a:schemeClr val="tx1"/>
                </a:solidFill>
                <a:effectLst>
                  <a:outerShdw blurRad="38100" dist="19050" dir="2700000" algn="tl" rotWithShape="0">
                    <a:schemeClr val="dk1">
                      <a:alpha val="40000"/>
                    </a:schemeClr>
                  </a:outerShdw>
                </a:effectLst>
              </a:rPr>
              <a:t>depolarization), a QRS complex (due to atrial repolarization </a:t>
            </a:r>
          </a:p>
          <a:p>
            <a:r>
              <a:rPr lang="en-US" dirty="0">
                <a:ln w="0"/>
                <a:solidFill>
                  <a:schemeClr val="tx1"/>
                </a:solidFill>
                <a:effectLst>
                  <a:outerShdw blurRad="38100" dist="19050" dir="2700000" algn="tl" rotWithShape="0">
                    <a:schemeClr val="dk1">
                      <a:alpha val="40000"/>
                    </a:schemeClr>
                  </a:outerShdw>
                </a:effectLst>
              </a:rPr>
              <a:t>and ventricular depolarization) and a T wave (due to </a:t>
            </a:r>
          </a:p>
          <a:p>
            <a:r>
              <a:rPr lang="en-US" dirty="0">
                <a:ln w="0"/>
                <a:solidFill>
                  <a:schemeClr val="tx1"/>
                </a:solidFill>
                <a:effectLst>
                  <a:outerShdw blurRad="38100" dist="19050" dir="2700000" algn="tl" rotWithShape="0">
                    <a:schemeClr val="dk1">
                      <a:alpha val="40000"/>
                    </a:schemeClr>
                  </a:outerShdw>
                </a:effectLst>
              </a:rPr>
              <a:t>ventricular repolarization).</a:t>
            </a:r>
          </a:p>
        </p:txBody>
      </p:sp>
      <p:pic>
        <p:nvPicPr>
          <p:cNvPr id="10" name="Picture 9" descr="Diagram&#10;&#10;Description automatically generated">
            <a:extLst>
              <a:ext uri="{FF2B5EF4-FFF2-40B4-BE49-F238E27FC236}">
                <a16:creationId xmlns:a16="http://schemas.microsoft.com/office/drawing/2014/main" id="{C4918F0F-AA71-4C90-9BC0-3354CD7E4D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1267" y="1887166"/>
            <a:ext cx="3972128" cy="3404681"/>
          </a:xfrm>
          <a:prstGeom prst="rect">
            <a:avLst/>
          </a:prstGeom>
        </p:spPr>
      </p:pic>
    </p:spTree>
    <p:extLst>
      <p:ext uri="{BB962C8B-B14F-4D97-AF65-F5344CB8AC3E}">
        <p14:creationId xmlns:p14="http://schemas.microsoft.com/office/powerpoint/2010/main" val="2898758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F83CF0E-29B4-488E-8899-62169E72BB42}"/>
              </a:ext>
            </a:extLst>
          </p:cNvPr>
          <p:cNvSpPr/>
          <p:nvPr/>
        </p:nvSpPr>
        <p:spPr>
          <a:xfrm>
            <a:off x="3265251" y="89356"/>
            <a:ext cx="5661498"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Artifacts in ECG Signals</a:t>
            </a:r>
            <a:r>
              <a:rPr lang="en-US" dirty="0"/>
              <a:t> </a:t>
            </a:r>
          </a:p>
        </p:txBody>
      </p:sp>
      <p:sp>
        <p:nvSpPr>
          <p:cNvPr id="3" name="Rectangle: Rounded Corners 2">
            <a:extLst>
              <a:ext uri="{FF2B5EF4-FFF2-40B4-BE49-F238E27FC236}">
                <a16:creationId xmlns:a16="http://schemas.microsoft.com/office/drawing/2014/main" id="{FA4CA20E-91F9-4B88-91BD-E6F45C1AAA90}"/>
              </a:ext>
            </a:extLst>
          </p:cNvPr>
          <p:cNvSpPr/>
          <p:nvPr/>
        </p:nvSpPr>
        <p:spPr>
          <a:xfrm>
            <a:off x="658238" y="1026268"/>
            <a:ext cx="10875523" cy="480546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Artifacts (noise) are the unwanted signals that are </a:t>
            </a:r>
          </a:p>
          <a:p>
            <a:r>
              <a:rPr lang="en-US" dirty="0">
                <a:ln w="0"/>
                <a:solidFill>
                  <a:schemeClr val="tx1"/>
                </a:solidFill>
                <a:effectLst>
                  <a:outerShdw blurRad="38100" dist="19050" dir="2700000" algn="tl" rotWithShape="0">
                    <a:schemeClr val="dk1">
                      <a:alpha val="40000"/>
                    </a:schemeClr>
                  </a:outerShdw>
                </a:effectLst>
              </a:rPr>
              <a:t>merged with ECG signal. It is necessary to remove </a:t>
            </a:r>
          </a:p>
          <a:p>
            <a:r>
              <a:rPr lang="en-US" dirty="0">
                <a:ln w="0"/>
                <a:solidFill>
                  <a:schemeClr val="tx1"/>
                </a:solidFill>
                <a:effectLst>
                  <a:outerShdw blurRad="38100" dist="19050" dir="2700000" algn="tl" rotWithShape="0">
                    <a:schemeClr val="dk1">
                      <a:alpha val="40000"/>
                    </a:schemeClr>
                  </a:outerShdw>
                </a:effectLst>
              </a:rPr>
              <a:t>them from ECG signals using proper signal </a:t>
            </a:r>
          </a:p>
          <a:p>
            <a:r>
              <a:rPr lang="en-US" dirty="0">
                <a:ln w="0"/>
                <a:solidFill>
                  <a:schemeClr val="tx1"/>
                </a:solidFill>
                <a:effectLst>
                  <a:outerShdw blurRad="38100" dist="19050" dir="2700000" algn="tl" rotWithShape="0">
                    <a:schemeClr val="dk1">
                      <a:alpha val="40000"/>
                    </a:schemeClr>
                  </a:outerShdw>
                </a:effectLst>
              </a:rPr>
              <a:t>processing methods. There are mainly four </a:t>
            </a:r>
          </a:p>
          <a:p>
            <a:r>
              <a:rPr lang="en-US" dirty="0">
                <a:ln w="0"/>
                <a:solidFill>
                  <a:schemeClr val="tx1"/>
                </a:solidFill>
                <a:effectLst>
                  <a:outerShdw blurRad="38100" dist="19050" dir="2700000" algn="tl" rotWithShape="0">
                    <a:schemeClr val="dk1">
                      <a:alpha val="40000"/>
                    </a:schemeClr>
                  </a:outerShdw>
                </a:effectLst>
              </a:rPr>
              <a:t>types of artifacts encountered in ECG signals: </a:t>
            </a:r>
          </a:p>
          <a:p>
            <a:r>
              <a:rPr lang="en-US" dirty="0">
                <a:ln w="0"/>
                <a:solidFill>
                  <a:schemeClr val="tx1"/>
                </a:solidFill>
                <a:effectLst>
                  <a:outerShdw blurRad="38100" dist="19050" dir="2700000" algn="tl" rotWithShape="0">
                    <a:schemeClr val="dk1">
                      <a:alpha val="40000"/>
                    </a:schemeClr>
                  </a:outerShdw>
                </a:effectLst>
              </a:rPr>
              <a:t>baseline wander, powerline interference, EMG </a:t>
            </a:r>
          </a:p>
          <a:p>
            <a:r>
              <a:rPr lang="en-US" dirty="0">
                <a:ln w="0"/>
                <a:solidFill>
                  <a:schemeClr val="tx1"/>
                </a:solidFill>
                <a:effectLst>
                  <a:outerShdw blurRad="38100" dist="19050" dir="2700000" algn="tl" rotWithShape="0">
                    <a:schemeClr val="dk1">
                      <a:alpha val="40000"/>
                    </a:schemeClr>
                  </a:outerShdw>
                </a:effectLst>
              </a:rPr>
              <a:t>noise and electrode motion artifacts.</a:t>
            </a:r>
          </a:p>
        </p:txBody>
      </p:sp>
      <p:pic>
        <p:nvPicPr>
          <p:cNvPr id="5" name="Picture 4">
            <a:extLst>
              <a:ext uri="{FF2B5EF4-FFF2-40B4-BE49-F238E27FC236}">
                <a16:creationId xmlns:a16="http://schemas.microsoft.com/office/drawing/2014/main" id="{1EBA8A62-F29E-4FE7-BE2D-D28DA89CFB03}"/>
              </a:ext>
            </a:extLst>
          </p:cNvPr>
          <p:cNvPicPr>
            <a:picLocks noChangeAspect="1"/>
          </p:cNvPicPr>
          <p:nvPr/>
        </p:nvPicPr>
        <p:blipFill>
          <a:blip r:embed="rId3"/>
          <a:stretch>
            <a:fillRect/>
          </a:stretch>
        </p:blipFill>
        <p:spPr>
          <a:xfrm>
            <a:off x="6095999" y="1624519"/>
            <a:ext cx="4990290" cy="3608962"/>
          </a:xfrm>
          <a:prstGeom prst="rect">
            <a:avLst/>
          </a:prstGeom>
        </p:spPr>
      </p:pic>
    </p:spTree>
    <p:extLst>
      <p:ext uri="{BB962C8B-B14F-4D97-AF65-F5344CB8AC3E}">
        <p14:creationId xmlns:p14="http://schemas.microsoft.com/office/powerpoint/2010/main" val="191347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578C02E-422E-410F-9449-84E35CC79BDB}"/>
              </a:ext>
            </a:extLst>
          </p:cNvPr>
          <p:cNvSpPr/>
          <p:nvPr/>
        </p:nvSpPr>
        <p:spPr>
          <a:xfrm>
            <a:off x="2543883" y="148973"/>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Objectives</a:t>
            </a:r>
            <a:r>
              <a:rPr lang="en-US" dirty="0"/>
              <a:t> </a:t>
            </a:r>
          </a:p>
        </p:txBody>
      </p:sp>
      <p:sp>
        <p:nvSpPr>
          <p:cNvPr id="3" name="Rectangle: Rounded Corners 2">
            <a:extLst>
              <a:ext uri="{FF2B5EF4-FFF2-40B4-BE49-F238E27FC236}">
                <a16:creationId xmlns:a16="http://schemas.microsoft.com/office/drawing/2014/main" id="{D88ACFF7-B9EE-4A58-A5ED-3639AA893BDB}"/>
              </a:ext>
            </a:extLst>
          </p:cNvPr>
          <p:cNvSpPr/>
          <p:nvPr/>
        </p:nvSpPr>
        <p:spPr>
          <a:xfrm>
            <a:off x="1701571" y="1218978"/>
            <a:ext cx="8788858" cy="480546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ln w="0"/>
                <a:solidFill>
                  <a:schemeClr val="tx1"/>
                </a:solidFill>
                <a:effectLst>
                  <a:outerShdw blurRad="38100" dist="19050" dir="2700000" algn="tl" rotWithShape="0">
                    <a:schemeClr val="dk1">
                      <a:alpha val="40000"/>
                    </a:schemeClr>
                  </a:outerShdw>
                </a:effectLst>
              </a:rPr>
              <a:t>To observe the ECG signals taken from the database of a MIT-BIH Arrhythmia patients.</a:t>
            </a:r>
          </a:p>
          <a:p>
            <a:endParaRPr lang="en-US" sz="2400" dirty="0">
              <a:ln w="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2400" dirty="0">
                <a:ln w="0"/>
                <a:solidFill>
                  <a:schemeClr val="tx1"/>
                </a:solidFill>
                <a:effectLst>
                  <a:outerShdw blurRad="38100" dist="19050" dir="2700000" algn="tl" rotWithShape="0">
                    <a:schemeClr val="dk1">
                      <a:alpha val="40000"/>
                    </a:schemeClr>
                  </a:outerShdw>
                </a:effectLst>
              </a:rPr>
              <a:t>To perform the pre-processing required to remove the Artifacts from the ECG signal using filtering method.</a:t>
            </a:r>
          </a:p>
          <a:p>
            <a:endParaRPr lang="en-US" sz="2400" dirty="0">
              <a:ln w="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2400" dirty="0">
                <a:ln w="0"/>
                <a:solidFill>
                  <a:schemeClr val="tx1"/>
                </a:solidFill>
                <a:effectLst>
                  <a:outerShdw blurRad="38100" dist="19050" dir="2700000" algn="tl" rotWithShape="0">
                    <a:schemeClr val="dk1">
                      <a:alpha val="40000"/>
                    </a:schemeClr>
                  </a:outerShdw>
                </a:effectLst>
              </a:rPr>
              <a:t>To detect the PQRST waves of ECG signal and determine the heartbeat of a patient.</a:t>
            </a:r>
          </a:p>
        </p:txBody>
      </p:sp>
    </p:spTree>
    <p:extLst>
      <p:ext uri="{BB962C8B-B14F-4D97-AF65-F5344CB8AC3E}">
        <p14:creationId xmlns:p14="http://schemas.microsoft.com/office/powerpoint/2010/main" val="785136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BFC4ED9-A7C9-409E-A00A-1E997D5710AD}"/>
              </a:ext>
            </a:extLst>
          </p:cNvPr>
          <p:cNvSpPr/>
          <p:nvPr/>
        </p:nvSpPr>
        <p:spPr>
          <a:xfrm>
            <a:off x="2543883" y="148973"/>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ECG Signal Database</a:t>
            </a:r>
            <a:r>
              <a:rPr lang="en-US" dirty="0"/>
              <a:t> </a:t>
            </a:r>
          </a:p>
        </p:txBody>
      </p:sp>
      <p:sp>
        <p:nvSpPr>
          <p:cNvPr id="4" name="Rectangle: Rounded Corners 3">
            <a:extLst>
              <a:ext uri="{FF2B5EF4-FFF2-40B4-BE49-F238E27FC236}">
                <a16:creationId xmlns:a16="http://schemas.microsoft.com/office/drawing/2014/main" id="{0E8CF423-BAC5-43A6-B621-884540F0484F}"/>
              </a:ext>
            </a:extLst>
          </p:cNvPr>
          <p:cNvSpPr/>
          <p:nvPr/>
        </p:nvSpPr>
        <p:spPr>
          <a:xfrm>
            <a:off x="1293937" y="1383627"/>
            <a:ext cx="9604126" cy="480546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ln w="0"/>
                <a:solidFill>
                  <a:schemeClr val="tx1"/>
                </a:solidFill>
                <a:effectLst>
                  <a:outerShdw blurRad="38100" dist="19050" dir="2700000" algn="tl" rotWithShape="0">
                    <a:schemeClr val="dk1">
                      <a:alpha val="40000"/>
                    </a:schemeClr>
                  </a:outerShdw>
                </a:effectLst>
              </a:rPr>
              <a:t>Database used in this project is a standard data taken from MIT-BIH Arrythmia Database.</a:t>
            </a:r>
          </a:p>
          <a:p>
            <a:endParaRPr lang="en-US" sz="2400" dirty="0">
              <a:ln w="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sz="2400" dirty="0">
                <a:ln w="0"/>
                <a:solidFill>
                  <a:schemeClr val="tx1"/>
                </a:solidFill>
                <a:effectLst>
                  <a:outerShdw blurRad="38100" dist="19050" dir="2700000" algn="tl" rotWithShape="0">
                    <a:schemeClr val="dk1">
                      <a:alpha val="40000"/>
                    </a:schemeClr>
                  </a:outerShdw>
                </a:effectLst>
              </a:rPr>
              <a:t>Database is observed using two-channel ambulatory ECG recordings and it is obtained from 47 subjects studied by the BIH Arrhythmia Laboratory between 1975 and 1979.</a:t>
            </a:r>
          </a:p>
          <a:p>
            <a:endParaRPr lang="en-US" sz="2400" dirty="0">
              <a:ln w="0"/>
              <a:solidFill>
                <a:schemeClr val="tx1"/>
              </a:solidFill>
              <a:effectLst>
                <a:outerShdw blurRad="38100" dist="19050" dir="2700000" algn="tl" rotWithShape="0">
                  <a:schemeClr val="dk1">
                    <a:alpha val="40000"/>
                  </a:schemeClr>
                </a:outerShdw>
              </a:effectLst>
            </a:endParaRPr>
          </a:p>
          <a:p>
            <a:pPr marL="342900" indent="-342900">
              <a:buFont typeface="Arial" panose="020B0604020202020204" pitchFamily="34" charset="0"/>
              <a:buChar char="•"/>
            </a:pPr>
            <a:r>
              <a:rPr lang="en-US" sz="2400" dirty="0">
                <a:ln w="0"/>
                <a:solidFill>
                  <a:schemeClr val="tx1"/>
                </a:solidFill>
                <a:effectLst>
                  <a:outerShdw blurRad="38100" dist="19050" dir="2700000" algn="tl" rotWithShape="0">
                    <a:schemeClr val="dk1">
                      <a:alpha val="40000"/>
                    </a:schemeClr>
                  </a:outerShdw>
                </a:effectLst>
              </a:rPr>
              <a:t>ECG signal is recorded for 10 seconds, and sampling frequency used is 360Hz with a voltage gain of 200.</a:t>
            </a:r>
          </a:p>
        </p:txBody>
      </p:sp>
    </p:spTree>
    <p:extLst>
      <p:ext uri="{BB962C8B-B14F-4D97-AF65-F5344CB8AC3E}">
        <p14:creationId xmlns:p14="http://schemas.microsoft.com/office/powerpoint/2010/main" val="387333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5F1436B-7217-414B-BAAC-B312B7F0F0C6}"/>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Removal of Artifacts from ECG Signal</a:t>
            </a:r>
            <a:r>
              <a:rPr lang="en-US" dirty="0"/>
              <a:t> </a:t>
            </a:r>
          </a:p>
        </p:txBody>
      </p:sp>
      <p:sp>
        <p:nvSpPr>
          <p:cNvPr id="3" name="Rectangle: Rounded Corners 2">
            <a:extLst>
              <a:ext uri="{FF2B5EF4-FFF2-40B4-BE49-F238E27FC236}">
                <a16:creationId xmlns:a16="http://schemas.microsoft.com/office/drawing/2014/main" id="{738F2C66-AC93-4211-9C2C-4F45A6C9BD5B}"/>
              </a:ext>
            </a:extLst>
          </p:cNvPr>
          <p:cNvSpPr/>
          <p:nvPr/>
        </p:nvSpPr>
        <p:spPr>
          <a:xfrm>
            <a:off x="623740" y="1278285"/>
            <a:ext cx="10944520" cy="480546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b="1" dirty="0">
                <a:ln w="0"/>
                <a:solidFill>
                  <a:schemeClr val="tx1"/>
                </a:solidFill>
                <a:effectLst>
                  <a:outerShdw blurRad="38100" dist="19050" dir="2700000" algn="tl" rotWithShape="0">
                    <a:schemeClr val="dk1">
                      <a:alpha val="40000"/>
                    </a:schemeClr>
                  </a:outerShdw>
                </a:effectLst>
              </a:rPr>
              <a:t>Removal of Baseline Wander</a:t>
            </a:r>
          </a:p>
          <a:p>
            <a:r>
              <a:rPr lang="en-US" dirty="0">
                <a:ln w="0"/>
                <a:solidFill>
                  <a:schemeClr val="tx1"/>
                </a:solidFill>
                <a:effectLst>
                  <a:outerShdw blurRad="38100" dist="19050" dir="2700000" algn="tl" rotWithShape="0">
                    <a:schemeClr val="dk1">
                      <a:alpha val="40000"/>
                    </a:schemeClr>
                  </a:outerShdw>
                </a:effectLst>
              </a:rPr>
              <a:t>It can be removed using Discrete Wavelet Transform (DWT). The frequency content of the baseline wander      is in the range of 0.67Hz. It will require nine-level decomposition of original signal using DWT to remove the baseline wander of required frequency.</a:t>
            </a:r>
          </a:p>
          <a:p>
            <a:endParaRPr lang="en-US" dirty="0">
              <a:ln w="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2000" b="1" dirty="0">
                <a:ln w="0"/>
                <a:solidFill>
                  <a:schemeClr val="tx1"/>
                </a:solidFill>
                <a:effectLst>
                  <a:outerShdw blurRad="38100" dist="19050" dir="2700000" algn="tl" rotWithShape="0">
                    <a:schemeClr val="dk1">
                      <a:alpha val="40000"/>
                    </a:schemeClr>
                  </a:outerShdw>
                </a:effectLst>
              </a:rPr>
              <a:t>Removal of Powerline Interference</a:t>
            </a:r>
          </a:p>
          <a:p>
            <a:r>
              <a:rPr lang="en-US" dirty="0">
                <a:ln w="0"/>
                <a:solidFill>
                  <a:schemeClr val="tx1"/>
                </a:solidFill>
                <a:effectLst>
                  <a:outerShdw blurRad="38100" dist="19050" dir="2700000" algn="tl" rotWithShape="0">
                    <a:schemeClr val="dk1">
                      <a:alpha val="40000"/>
                    </a:schemeClr>
                  </a:outerShdw>
                </a:effectLst>
              </a:rPr>
              <a:t>It can be removed using a notch filter concentrated at 50Hz with a 3-dB bandwidth of 5Hz.</a:t>
            </a:r>
          </a:p>
          <a:p>
            <a:endParaRPr lang="en-US" dirty="0">
              <a:ln w="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2000" b="1" dirty="0">
                <a:ln w="0"/>
                <a:solidFill>
                  <a:schemeClr val="tx1"/>
                </a:solidFill>
                <a:effectLst>
                  <a:outerShdw blurRad="38100" dist="19050" dir="2700000" algn="tl" rotWithShape="0">
                    <a:schemeClr val="dk1">
                      <a:alpha val="40000"/>
                    </a:schemeClr>
                  </a:outerShdw>
                </a:effectLst>
              </a:rPr>
              <a:t>Removal of EMG – High Frequency Noise</a:t>
            </a:r>
          </a:p>
          <a:p>
            <a:r>
              <a:rPr lang="en-US" dirty="0">
                <a:ln w="0"/>
                <a:solidFill>
                  <a:schemeClr val="tx1"/>
                </a:solidFill>
                <a:effectLst>
                  <a:outerShdw blurRad="38100" dist="19050" dir="2700000" algn="tl" rotWithShape="0">
                    <a:schemeClr val="dk1">
                      <a:alpha val="40000"/>
                    </a:schemeClr>
                  </a:outerShdw>
                </a:effectLst>
              </a:rPr>
              <a:t>It can be removed using Discrete Wavelet Transform (DWT). Most of the information available in the ECG signal lies in the range of 0.5-150 Hz. It will require two-level decomposition of original signal using DWT to remove the high frequency noise. </a:t>
            </a:r>
          </a:p>
        </p:txBody>
      </p:sp>
    </p:spTree>
    <p:extLst>
      <p:ext uri="{BB962C8B-B14F-4D97-AF65-F5344CB8AC3E}">
        <p14:creationId xmlns:p14="http://schemas.microsoft.com/office/powerpoint/2010/main" val="1674314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223FEF2-7CFE-45F9-B478-43D345104D72}"/>
              </a:ext>
            </a:extLst>
          </p:cNvPr>
          <p:cNvSpPr/>
          <p:nvPr/>
        </p:nvSpPr>
        <p:spPr>
          <a:xfrm>
            <a:off x="2543883" y="148973"/>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Discrete Wavelet Transform</a:t>
            </a:r>
            <a:r>
              <a:rPr lang="en-US" dirty="0"/>
              <a:t> </a:t>
            </a:r>
          </a:p>
        </p:txBody>
      </p:sp>
      <p:sp>
        <p:nvSpPr>
          <p:cNvPr id="4" name="Rectangle: Rounded Corners 3">
            <a:extLst>
              <a:ext uri="{FF2B5EF4-FFF2-40B4-BE49-F238E27FC236}">
                <a16:creationId xmlns:a16="http://schemas.microsoft.com/office/drawing/2014/main" id="{F87B7A4B-79E6-4161-83F4-3541B48CE525}"/>
              </a:ext>
            </a:extLst>
          </p:cNvPr>
          <p:cNvSpPr/>
          <p:nvPr/>
        </p:nvSpPr>
        <p:spPr>
          <a:xfrm>
            <a:off x="658238" y="1412767"/>
            <a:ext cx="10875523" cy="480546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Discrete Wavelet Transform (DWT) decomposes a signal into a set of mutually orthogonal wavelet basis functions. Wavelet functions are dilated, translated and scaled versions of a common function φ, known as the mother wavelet.</a:t>
            </a:r>
          </a:p>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DWT has the ability to perform frequency resolution as well as temporal resolution i.e., it can provide information about the frequency components of the wave and its location.</a:t>
            </a:r>
          </a:p>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There are several families of wavelet transforms which are identified by their mother wavelet, most common are </a:t>
            </a:r>
            <a:r>
              <a:rPr lang="en-US" dirty="0" err="1">
                <a:ln w="0"/>
                <a:solidFill>
                  <a:schemeClr val="tx1"/>
                </a:solidFill>
                <a:effectLst>
                  <a:outerShdw blurRad="38100" dist="19050" dir="2700000" algn="tl" rotWithShape="0">
                    <a:schemeClr val="dk1">
                      <a:alpha val="40000"/>
                    </a:schemeClr>
                  </a:outerShdw>
                </a:effectLst>
              </a:rPr>
              <a:t>Haar</a:t>
            </a:r>
            <a:r>
              <a:rPr lang="en-US" dirty="0">
                <a:ln w="0"/>
                <a:solidFill>
                  <a:schemeClr val="tx1"/>
                </a:solidFill>
                <a:effectLst>
                  <a:outerShdw blurRad="38100" dist="19050" dir="2700000" algn="tl" rotWithShape="0">
                    <a:schemeClr val="dk1">
                      <a:alpha val="40000"/>
                    </a:schemeClr>
                  </a:outerShdw>
                </a:effectLst>
              </a:rPr>
              <a:t>, Shannon, Daubechies, Spline, Biorthogonal, Mexican hat, etc.</a:t>
            </a:r>
          </a:p>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In this project, for the removal of artifacts from the ECG signal, we have used Biorthogonal wavelet transform whereas for the detection PQRST waves in the ECG signal, we have used Daubechies wavelet transform.</a:t>
            </a:r>
          </a:p>
        </p:txBody>
      </p:sp>
    </p:spTree>
    <p:extLst>
      <p:ext uri="{BB962C8B-B14F-4D97-AF65-F5344CB8AC3E}">
        <p14:creationId xmlns:p14="http://schemas.microsoft.com/office/powerpoint/2010/main" val="2995224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7AD3CE0-CAF6-4839-88F4-7BB3DDC48B2F}"/>
              </a:ext>
            </a:extLst>
          </p:cNvPr>
          <p:cNvSpPr/>
          <p:nvPr/>
        </p:nvSpPr>
        <p:spPr>
          <a:xfrm>
            <a:off x="2543883" y="130119"/>
            <a:ext cx="7104234" cy="71011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Discrete Wavelet Transform (contd.)</a:t>
            </a:r>
            <a:r>
              <a:rPr lang="en-US" dirty="0"/>
              <a:t> </a:t>
            </a:r>
          </a:p>
        </p:txBody>
      </p:sp>
      <p:sp>
        <p:nvSpPr>
          <p:cNvPr id="3" name="Rectangle: Rounded Corners 2">
            <a:extLst>
              <a:ext uri="{FF2B5EF4-FFF2-40B4-BE49-F238E27FC236}">
                <a16:creationId xmlns:a16="http://schemas.microsoft.com/office/drawing/2014/main" id="{E2668058-521F-4C5F-B418-CD19D5609EBB}"/>
              </a:ext>
            </a:extLst>
          </p:cNvPr>
          <p:cNvSpPr/>
          <p:nvPr/>
        </p:nvSpPr>
        <p:spPr>
          <a:xfrm>
            <a:off x="658238" y="1403339"/>
            <a:ext cx="10875523" cy="4805464"/>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To perform the DWT, input signal is given to a low pass filter to obtain the approximate coefficients and simultaneously input signal is also given to a high pass filter to obtain the detailed coefficients.</a:t>
            </a:r>
          </a:p>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Detailed coefficients are fixed but approximate coefficients can be modified.</a:t>
            </a:r>
          </a:p>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To perform further decomposition of input signal into higher scales, approximate coefficients are down sampled by the factor of 2 and given to another set of high pass and low pass filter to obtain the level 2 </a:t>
            </a:r>
          </a:p>
          <a:p>
            <a:r>
              <a:rPr lang="en-US" dirty="0">
                <a:ln w="0"/>
                <a:solidFill>
                  <a:schemeClr val="tx1"/>
                </a:solidFill>
                <a:effectLst>
                  <a:outerShdw blurRad="38100" dist="19050" dir="2700000" algn="tl" rotWithShape="0">
                    <a:schemeClr val="dk1">
                      <a:alpha val="40000"/>
                    </a:schemeClr>
                  </a:outerShdw>
                </a:effectLst>
              </a:rPr>
              <a:t>approximation and detailed coefficients.</a:t>
            </a:r>
          </a:p>
          <a:p>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In this project, for the removal of baseline wander noise, we are required to perform nine-level decomposition whereas for the removal of EMG noise, we are required to perform two-level decomposition of the ECG signal.</a:t>
            </a:r>
          </a:p>
        </p:txBody>
      </p:sp>
    </p:spTree>
    <p:extLst>
      <p:ext uri="{BB962C8B-B14F-4D97-AF65-F5344CB8AC3E}">
        <p14:creationId xmlns:p14="http://schemas.microsoft.com/office/powerpoint/2010/main" val="3948486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1136</TotalTime>
  <Words>1047</Words>
  <Application>Microsoft Office PowerPoint</Application>
  <PresentationFormat>Widescreen</PresentationFormat>
  <Paragraphs>104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Ujjwal Dwivedi</dc:creator>
  <cp:lastModifiedBy>Mustafid Mostafa</cp:lastModifiedBy>
  <cp:revision>10</cp:revision>
  <dcterms:created xsi:type="dcterms:W3CDTF">2021-11-14T19:58:26Z</dcterms:created>
  <dcterms:modified xsi:type="dcterms:W3CDTF">2023-11-27T06:28:52Z</dcterms:modified>
</cp:coreProperties>
</file>