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per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9a3824b-a49e-42c6-bb0d-2ce14d5752e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6a177a6c03140b8" /><Relationship Type="http://schemas.openxmlformats.org/officeDocument/2006/relationships/slideLayout" Target="/ppt/slideLayouts/slideLayout8.xml" Id="R0bdd3919a05d4c6b" /><Relationship Type="http://schemas.openxmlformats.org/officeDocument/2006/relationships/hyperlink" Target="https://app.powerbi.com/groups/me/reports/79a3824b-a49e-42c6-bb0d-2ce14d5752e0/?pbi_source=PowerPoint" TargetMode="External" Id="RelId0" /><Relationship Type="http://schemas.openxmlformats.org/officeDocument/2006/relationships/image" Target="/ppt/media/image4.png" Id="imgId320248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 sales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8/20/2022 5:14:58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8/19/2022 8:50:05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shape ,shape ,textbox ,textbox ,textbox ,shape ,shape ,shape ,shape ,shape ,textbox ,textbox ,textbox ,textbox ,textbox ,shape ,shape ,shape ,shape ,shape ,slicer ,donutChart ,donutChart ,donutChart ,clusteredColumnChart ,profit per month ,pivotTabl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20248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