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5790" y="640080"/>
            <a:ext cx="279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Gabriola" pitchFamily="82" charset="0"/>
              </a:rPr>
              <a:t>Group 3</a:t>
            </a:r>
            <a:endParaRPr lang="en-US" sz="5400" dirty="0">
              <a:latin typeface="Gabriola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F46FF-930F-0F4D-9EB4-B0903A313C6F}"/>
              </a:ext>
            </a:extLst>
          </p:cNvPr>
          <p:cNvSpPr txBox="1">
            <a:spLocks/>
          </p:cNvSpPr>
          <p:nvPr/>
        </p:nvSpPr>
        <p:spPr>
          <a:xfrm>
            <a:off x="994410" y="1997750"/>
            <a:ext cx="9052560" cy="20827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S</a:t>
            </a:r>
            <a:r>
              <a:rPr lang="x-none" b="1" dirty="0" smtClean="0"/>
              <a:t>humaiya </a:t>
            </a:r>
            <a:r>
              <a:rPr lang="en-US" b="1" dirty="0" smtClean="0"/>
              <a:t>K</a:t>
            </a:r>
            <a:r>
              <a:rPr lang="x-none" b="1" dirty="0" smtClean="0"/>
              <a:t>arim</a:t>
            </a:r>
            <a:r>
              <a:rPr lang="en-US" b="1" dirty="0" smtClean="0"/>
              <a:t> 				</a:t>
            </a:r>
            <a:r>
              <a:rPr lang="x-none" b="1" dirty="0" smtClean="0"/>
              <a:t>1330056043</a:t>
            </a:r>
            <a:endParaRPr lang="x-none" dirty="0" smtClean="0"/>
          </a:p>
          <a:p>
            <a:pPr algn="ctr"/>
            <a:r>
              <a:rPr lang="en-US" b="1" dirty="0" smtClean="0"/>
              <a:t>Md. </a:t>
            </a:r>
            <a:r>
              <a:rPr lang="en-US" b="1" dirty="0" err="1" smtClean="0"/>
              <a:t>Sayem</a:t>
            </a:r>
            <a:r>
              <a:rPr lang="en-US" b="1" dirty="0" smtClean="0"/>
              <a:t> Mahmud 			1611231042</a:t>
            </a:r>
            <a:endParaRPr lang="x-none" dirty="0" smtClean="0"/>
          </a:p>
          <a:p>
            <a:pPr algn="ctr"/>
            <a:r>
              <a:rPr lang="en-US" b="1" dirty="0" err="1" smtClean="0"/>
              <a:t>Aaquib</a:t>
            </a:r>
            <a:r>
              <a:rPr lang="en-US" b="1" dirty="0" smtClean="0"/>
              <a:t> </a:t>
            </a:r>
            <a:r>
              <a:rPr lang="en-US" b="1" dirty="0" err="1" smtClean="0"/>
              <a:t>Javed</a:t>
            </a:r>
            <a:r>
              <a:rPr lang="en-US" b="1" dirty="0" smtClean="0"/>
              <a:t> 				1611205042</a:t>
            </a:r>
            <a:endParaRPr lang="x-none" dirty="0" smtClean="0"/>
          </a:p>
          <a:p>
            <a:pPr algn="ctr"/>
            <a:r>
              <a:rPr lang="en-US" b="1" dirty="0" smtClean="0"/>
              <a:t>Zahir Mohammad Mishaal 		1520082043</a:t>
            </a:r>
            <a:endParaRPr lang="x-none" dirty="0" smtClean="0"/>
          </a:p>
          <a:p>
            <a:pPr algn="ctr"/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27BCEAA-404B-5846-ADEF-BFF09A536388}"/>
              </a:ext>
            </a:extLst>
          </p:cNvPr>
          <p:cNvSpPr txBox="1">
            <a:spLocks/>
          </p:cNvSpPr>
          <p:nvPr/>
        </p:nvSpPr>
        <p:spPr>
          <a:xfrm>
            <a:off x="1156335" y="4683840"/>
            <a:ext cx="9315450" cy="108831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 smtClean="0">
                <a:solidFill>
                  <a:schemeClr val="accent2"/>
                </a:solidFill>
              </a:rPr>
              <a:t>COVID-19 GPS TRACKING SYSTEM APPLICATION BASED ON ANDROID</a:t>
            </a:r>
            <a:endParaRPr lang="x-none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09" y="1347063"/>
            <a:ext cx="2787747" cy="51518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708" y="1295400"/>
            <a:ext cx="2713704" cy="52035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45920" y="283634"/>
            <a:ext cx="2926080" cy="64008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/>
              <a:t>About APP 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80960" y="283634"/>
            <a:ext cx="283464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ABOUT ME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30011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26080" y="182880"/>
            <a:ext cx="6126480" cy="640080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 smtClean="0"/>
              <a:t>Location Tracking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82880" y="867564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Current location showing on MAP (Accessibility by GOOGLE API</a:t>
            </a:r>
            <a:r>
              <a:rPr lang="en-US" sz="2400" dirty="0" smtClean="0"/>
              <a:t>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Location(LAN, LOT) updating on server 2</a:t>
            </a:r>
            <a:r>
              <a:rPr lang="en-US" sz="2400" dirty="0" smtClean="0"/>
              <a:t> seconds </a:t>
            </a:r>
            <a:r>
              <a:rPr lang="en-US" sz="2400" dirty="0"/>
              <a:t>seconds after and after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Detecting </a:t>
            </a:r>
            <a:r>
              <a:rPr lang="en-US" sz="2400" dirty="0" smtClean="0"/>
              <a:t>COVID </a:t>
            </a:r>
            <a:r>
              <a:rPr lang="en-US" sz="2400" dirty="0"/>
              <a:t>status positive user from server within given range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Here shown that no one found affected within 1km but for 2 km someone exists .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06556"/>
            <a:ext cx="2606833" cy="3822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2806556"/>
            <a:ext cx="2677216" cy="3822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0" y="2806556"/>
            <a:ext cx="2654711" cy="3845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1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2410" y="100361"/>
            <a:ext cx="6835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  </a:t>
            </a:r>
            <a:r>
              <a:rPr lang="en-US" sz="4000" b="1" u="sng" dirty="0" smtClean="0"/>
              <a:t>Mobile Alert </a:t>
            </a:r>
            <a:endParaRPr lang="en-US" sz="40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34898" y="1008745"/>
            <a:ext cx="11363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Here is the mobile alert </a:t>
            </a:r>
            <a:r>
              <a:rPr lang="en-US" sz="2000" dirty="0"/>
              <a:t>sample while affected people within 5m range of a user established </a:t>
            </a:r>
            <a:r>
              <a:rPr lang="en-US" sz="2000" dirty="0" smtClean="0"/>
              <a:t>by a notification channel </a:t>
            </a:r>
            <a:r>
              <a:rPr lang="en-US" sz="2000" dirty="0" smtClean="0"/>
              <a:t>while affected people within 5m range of a </a:t>
            </a:r>
            <a:r>
              <a:rPr lang="en-US" sz="2000" dirty="0" smtClean="0"/>
              <a:t>user.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1" y="1973764"/>
            <a:ext cx="2533799" cy="4527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82" y="1996512"/>
            <a:ext cx="2713481" cy="4527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58" y="1996512"/>
            <a:ext cx="2759928" cy="4512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81" y="1973763"/>
            <a:ext cx="2646430" cy="45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93284" y="296967"/>
            <a:ext cx="5303520" cy="57573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 smtClean="0"/>
              <a:t>FIREBASE </a:t>
            </a:r>
            <a:r>
              <a:rPr lang="en-US" sz="3200" b="1" u="sng" dirty="0" err="1" smtClean="0"/>
              <a:t>DataBase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463040" y="9144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Cloud </a:t>
            </a:r>
            <a:r>
              <a:rPr lang="en-US" sz="2400" dirty="0" err="1"/>
              <a:t>Firestore</a:t>
            </a:r>
            <a:r>
              <a:rPr lang="en-US" sz="2400" dirty="0"/>
              <a:t> for </a:t>
            </a:r>
            <a:r>
              <a:rPr lang="en-US" sz="2400" dirty="0" err="1"/>
              <a:t>realtime</a:t>
            </a:r>
            <a:r>
              <a:rPr lang="en-US" sz="2400" dirty="0"/>
              <a:t> data synchronization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Updating time limitation is 2</a:t>
            </a:r>
            <a:r>
              <a:rPr lang="en-US" sz="2400" dirty="0" smtClean="0"/>
              <a:t> seconds as fast first a </a:t>
            </a:r>
            <a:r>
              <a:rPr lang="en-US" sz="2400" dirty="0" err="1" smtClean="0"/>
              <a:t>bluetooth</a:t>
            </a:r>
            <a:r>
              <a:rPr lang="en-US" sz="2400" dirty="0" smtClean="0"/>
              <a:t>.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828800"/>
            <a:ext cx="9144000" cy="47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63040" y="609601"/>
            <a:ext cx="9144000" cy="9144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WHY TO USE this Application?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71600" y="1828800"/>
            <a:ext cx="9144000" cy="36491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Ease of access</a:t>
            </a:r>
          </a:p>
          <a:p>
            <a:r>
              <a:rPr lang="en-US" sz="3200" dirty="0" smtClean="0"/>
              <a:t>A more transparent Data record</a:t>
            </a:r>
          </a:p>
          <a:p>
            <a:r>
              <a:rPr lang="en-US" sz="3200" dirty="0" smtClean="0"/>
              <a:t>Self awareness and protection</a:t>
            </a:r>
          </a:p>
          <a:p>
            <a:r>
              <a:rPr lang="en-US" sz="3200" dirty="0" smtClean="0"/>
              <a:t>Swifter response when vaccine is available</a:t>
            </a:r>
          </a:p>
          <a:p>
            <a:pPr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86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493486" y="3078246"/>
            <a:ext cx="11030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</a:t>
            </a:r>
            <a:r>
              <a:rPr lang="en-US" sz="3600" dirty="0" smtClean="0"/>
              <a:t>How it can be more successful in Bangladesh?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17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">
            <a:extLst>
              <a:ext uri="{FF2B5EF4-FFF2-40B4-BE49-F238E27FC236}">
                <a16:creationId xmlns:a16="http://schemas.microsoft.com/office/drawing/2014/main" xmlns="" id="{A5D0404B-060B-B44A-910F-D2BBE612DC18}"/>
              </a:ext>
            </a:extLst>
          </p:cNvPr>
          <p:cNvSpPr txBox="1">
            <a:spLocks/>
          </p:cNvSpPr>
          <p:nvPr/>
        </p:nvSpPr>
        <p:spPr>
          <a:xfrm>
            <a:off x="2834640" y="2743200"/>
            <a:ext cx="6400800" cy="11887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019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049" y="12573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</a:t>
            </a:r>
            <a:r>
              <a:rPr lang="en-US" sz="2800" b="1" u="sng" dirty="0" smtClean="0"/>
              <a:t>Problem Domain</a:t>
            </a:r>
          </a:p>
          <a:p>
            <a:endParaRPr lang="en-US" sz="2800" b="1" u="sng" dirty="0" smtClean="0"/>
          </a:p>
          <a:p>
            <a:r>
              <a:rPr lang="en-US" sz="2400" b="1" u="sng" dirty="0" smtClean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Users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Features like functional requirements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sz="2400" b="1" u="sng" dirty="0" smtClean="0"/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Research on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n-BD" sz="2000" dirty="0" smtClean="0"/>
          </a:p>
          <a:p>
            <a:endParaRPr lang="bn-BD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91454" y="1257300"/>
            <a:ext cx="5140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</a:t>
            </a:r>
            <a:r>
              <a:rPr lang="en-US" sz="2800" b="1" u="sng" dirty="0" smtClean="0"/>
              <a:t>Solution Domain</a:t>
            </a:r>
          </a:p>
          <a:p>
            <a:endParaRPr lang="en-US" sz="2800" b="1" u="sng" dirty="0"/>
          </a:p>
          <a:p>
            <a:r>
              <a:rPr lang="bn-BD" sz="2400" b="1" u="sng" dirty="0" smtClean="0"/>
              <a:t>Design</a:t>
            </a:r>
            <a:endParaRPr lang="bn-BD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n-BD" sz="2000" dirty="0"/>
              <a:t>Model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n-BD" sz="2000" dirty="0"/>
              <a:t>UI design</a:t>
            </a:r>
          </a:p>
          <a:p>
            <a:pPr marL="285750" indent="-285750">
              <a:buFontTx/>
              <a:buChar char="-"/>
            </a:pPr>
            <a:endParaRPr lang="bn-BD" sz="2800" dirty="0"/>
          </a:p>
          <a:p>
            <a:r>
              <a:rPr lang="bn-BD" sz="2400" b="1" u="sng" dirty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n-BD" sz="2000" dirty="0"/>
              <a:t>Features implementation according to model</a:t>
            </a:r>
          </a:p>
          <a:p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13653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4480" y="182880"/>
            <a:ext cx="9144000" cy="60578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 smtClean="0"/>
              <a:t>Diagram</a:t>
            </a:r>
            <a:endParaRPr lang="en-US" sz="3200" b="1" u="sng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8" y="788669"/>
            <a:ext cx="7776210" cy="5890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33599" y="788669"/>
            <a:ext cx="1457093" cy="19656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0692" y="788669"/>
            <a:ext cx="6319118" cy="4027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41474" y="1191454"/>
            <a:ext cx="1468336" cy="15628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597" y="4527395"/>
            <a:ext cx="1457096" cy="21519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44973" y="6289288"/>
            <a:ext cx="7026383" cy="4027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41474" y="4527395"/>
            <a:ext cx="1628077" cy="204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41474" y="4527395"/>
            <a:ext cx="2129882" cy="21519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71600" y="365760"/>
            <a:ext cx="9144000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 smtClean="0">
                <a:solidFill>
                  <a:srgbClr val="FFFFFF"/>
                </a:solidFill>
              </a:rPr>
              <a:t>Work Progress</a:t>
            </a:r>
            <a:endParaRPr lang="en-US" b="1" u="sng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371600" y="1280160"/>
            <a:ext cx="9144000" cy="4846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Splash Screen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Sign Up/Log in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Mobile Phone Verification OTP(Using Firebase)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Location Tracking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Dashboard UI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Navigation Drawer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About APP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Personal Data Retrieve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Total COVID patient detection on given range.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Mobile alert for user whom are close to </a:t>
            </a:r>
            <a:r>
              <a:rPr lang="en-US" sz="2400" dirty="0" err="1" smtClean="0">
                <a:solidFill>
                  <a:srgbClr val="FFFFFF"/>
                </a:solidFill>
              </a:rPr>
              <a:t>Covid</a:t>
            </a:r>
            <a:r>
              <a:rPr lang="en-US" sz="2400" smtClean="0">
                <a:solidFill>
                  <a:srgbClr val="FFFFFF"/>
                </a:solidFill>
              </a:rPr>
              <a:t> positive user.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57200"/>
            <a:ext cx="2566964" cy="55803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029200" y="731520"/>
            <a:ext cx="5486400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 smtClean="0"/>
              <a:t>Splash Screen</a:t>
            </a:r>
            <a:endParaRPr lang="en-US" b="1" u="sng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xmlns="" id="{5DC06386-185D-44AE-B059-F91B0C9960E2}"/>
              </a:ext>
            </a:extLst>
          </p:cNvPr>
          <p:cNvSpPr txBox="1">
            <a:spLocks/>
          </p:cNvSpPr>
          <p:nvPr/>
        </p:nvSpPr>
        <p:spPr>
          <a:xfrm>
            <a:off x="5120640" y="1920240"/>
            <a:ext cx="5486400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cap="all" dirty="0" smtClean="0"/>
              <a:t>A Splash Screen THAT IS DISPLAYED FOR 5 seconds</a:t>
            </a:r>
            <a:endParaRPr lang="en-US" sz="3200" cap="all" dirty="0"/>
          </a:p>
        </p:txBody>
      </p:sp>
    </p:spTree>
    <p:extLst>
      <p:ext uri="{BB962C8B-B14F-4D97-AF65-F5344CB8AC3E}">
        <p14:creationId xmlns:p14="http://schemas.microsoft.com/office/powerpoint/2010/main" val="13716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8640"/>
            <a:ext cx="2478107" cy="53692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029200" y="731520"/>
            <a:ext cx="45720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 smtClean="0"/>
              <a:t>SIGN UP</a:t>
            </a:r>
            <a:endParaRPr lang="en-US" b="1" u="sng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572000" y="1920240"/>
            <a:ext cx="7315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3200" dirty="0" smtClean="0"/>
              <a:t>Use of a Country Code Picker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App connected to a Firebase database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65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shot of a cell phone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39097"/>
            <a:ext cx="2578640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389120" y="731520"/>
            <a:ext cx="73152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 smtClean="0"/>
              <a:t>Phone Verification</a:t>
            </a:r>
            <a:endParaRPr lang="en-US" b="1" u="sng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663440" y="1920240"/>
            <a:ext cx="7315200" cy="256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3200" dirty="0" smtClean="0"/>
              <a:t>Auto code fetching on same device mobile.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Saving on Firebase.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After verifying code goes into Dashboard.</a:t>
            </a:r>
          </a:p>
        </p:txBody>
      </p:sp>
    </p:spTree>
    <p:extLst>
      <p:ext uri="{BB962C8B-B14F-4D97-AF65-F5344CB8AC3E}">
        <p14:creationId xmlns:p14="http://schemas.microsoft.com/office/powerpoint/2010/main" val="1528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0080" y="731520"/>
            <a:ext cx="4937760" cy="914400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 smtClean="0"/>
              <a:t>Dashboard </a:t>
            </a:r>
            <a:endParaRPr lang="en-US" b="1" u="sng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82880" y="1737360"/>
            <a:ext cx="5852160" cy="47548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3200" dirty="0" smtClean="0"/>
              <a:t>Menu icon opens the navigation bar.</a:t>
            </a:r>
          </a:p>
          <a:p>
            <a:pPr marL="285750" indent="-285750"/>
            <a:r>
              <a:rPr lang="en-US" sz="3200" dirty="0" smtClean="0"/>
              <a:t>Search bar to bring COVID related news in one place.</a:t>
            </a:r>
          </a:p>
          <a:p>
            <a:pPr marL="285750" indent="-285750"/>
            <a:r>
              <a:rPr lang="en-US" sz="3200" dirty="0" smtClean="0"/>
              <a:t>Search for hospital details, infected in the user’s current location, COVID related news, total affected rate over the world.</a:t>
            </a:r>
            <a:endParaRPr lang="en-US" sz="3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71" y="682019"/>
            <a:ext cx="2753032" cy="5966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94" y="682019"/>
            <a:ext cx="2753033" cy="59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731520"/>
            <a:ext cx="5852160" cy="73152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 smtClean="0"/>
              <a:t>Navigation Drawer</a:t>
            </a:r>
            <a:endParaRPr lang="en-US" b="1" u="sng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457200" y="1645920"/>
            <a:ext cx="6858000" cy="46634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 smtClean="0"/>
              <a:t>Home</a:t>
            </a:r>
            <a:r>
              <a:rPr lang="en-US" sz="2800" dirty="0" smtClean="0"/>
              <a:t> – Redirect to Dashboard.</a:t>
            </a:r>
          </a:p>
          <a:p>
            <a:r>
              <a:rPr lang="en-US" sz="2800" u="sng" dirty="0" smtClean="0"/>
              <a:t>About me </a:t>
            </a:r>
            <a:r>
              <a:rPr lang="en-US" sz="2800" dirty="0" smtClean="0"/>
              <a:t>-- Retrieve user  information form server.</a:t>
            </a:r>
          </a:p>
          <a:p>
            <a:r>
              <a:rPr lang="en-US" sz="2800" u="sng" dirty="0" smtClean="0"/>
              <a:t>Logout</a:t>
            </a:r>
            <a:r>
              <a:rPr lang="en-US" sz="2800" dirty="0" smtClean="0"/>
              <a:t> – Logout from server and redirect to signup page.</a:t>
            </a:r>
          </a:p>
          <a:p>
            <a:r>
              <a:rPr lang="en-US" sz="2800" u="sng" dirty="0" smtClean="0"/>
              <a:t>About</a:t>
            </a:r>
            <a:r>
              <a:rPr lang="en-US" sz="2800" dirty="0" smtClean="0"/>
              <a:t> – Overview of the Application.</a:t>
            </a:r>
          </a:p>
          <a:p>
            <a:r>
              <a:rPr lang="en-US" sz="2800" u="sng" dirty="0" smtClean="0"/>
              <a:t>COVID Status </a:t>
            </a:r>
            <a:r>
              <a:rPr lang="en-US" sz="2800" dirty="0" smtClean="0"/>
              <a:t>– Users can mark them COVID positive/Negative.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0" y="182880"/>
            <a:ext cx="3168104" cy="63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539</TotalTime>
  <Words>370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Gabriola</vt:lpstr>
      <vt:lpstr>Vrinda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Zahir Mohammad Mishaal</dc:creator>
  <cp:lastModifiedBy>Dell</cp:lastModifiedBy>
  <cp:revision>28</cp:revision>
  <dcterms:created xsi:type="dcterms:W3CDTF">2021-01-05T17:53:04Z</dcterms:created>
  <dcterms:modified xsi:type="dcterms:W3CDTF">2021-01-06T03:50:42Z</dcterms:modified>
</cp:coreProperties>
</file>