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79B8-F1CF-AF49-89D7-76DFF7401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9F8B0-9B94-0A49-8D73-18275FB2E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41BE-30DA-7440-81AC-F37B23A9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6E09-B469-FA41-823F-2D2DEFD1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E188-515C-9143-AA77-FBC9CCCA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6D19-C0D8-6B49-8A16-1F0AAE9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86C1-9175-5E46-8F79-757A311A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0007-A0B4-B646-9EE9-69E345E7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EE280-AA72-A74B-B4CD-FA36A8E2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48BE-DA5B-1B40-948D-B4D96F07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9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73573-A1AE-FD44-8B48-9801B828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3B85A-1869-BA47-A242-990F46C1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FDBF-D8CE-F44F-AC08-4DC22F50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A6CC-D7E7-6641-91E8-E9F6C69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EF606-E776-2044-A088-4567ECE7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2915-078A-0C48-A739-C620DE93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2808-9FF3-5F4B-A644-365B7606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C691-BF77-2E4B-B0BE-130642FB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1BAFD-E6A0-044F-90DF-50BDE27B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E072-0C08-2F41-BE49-6B893104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ADDD-3698-4743-8DBB-8870FB1E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B3DB-0F43-5B4C-8AE2-0A02A113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CA1C-F8F9-6D40-80C1-87AD49A7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4502B-9AC0-1844-A0B7-7B2B1490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EED3-23EB-2C40-ACB0-2FCE8CAB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B402-A473-8D42-AA01-E9BF77B4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DCF7-78AD-2F4C-999B-8D4FBB31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E28BB-EA10-5848-97C9-5FDC194C1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C6DA8-D568-8C4E-84B5-7008343A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C3C0B-BAC8-3C41-BC2E-CEF46F5E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2BB44-991D-BE4E-9659-4606F91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4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6E80-AF5A-DC47-A51B-6E6A78DE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E6A6-354A-FF40-B56C-48C67B0C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6E68-F28F-694C-A5E0-B9DB19E64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12BAE-6E20-0E4E-A408-B7ED9FB5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F6542-B514-4C44-9162-282280CB2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44227-912D-F741-8C8F-2E312AE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CFEBA-46AF-684B-A6BB-53625CDF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EBD5D-8BDB-F145-BE3F-1C2827F2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27EF-D8C6-AC47-AAE6-356BF30C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DD9DC-86F0-2642-94B3-9DDF920F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2CFA7-ACAE-944E-8A73-63A367D9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67D6-D940-C840-ABAC-403792A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0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A53D2-4FF8-AE4D-8438-1139C514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37ED2-970E-2E4E-98AD-4B0414BE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FF2F-2151-9144-B5C5-BECA3DC3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703C-EF2D-BA46-A77F-23CCDC79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0598-B918-374C-8C08-784919BF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C3420-8A22-7640-8A81-A73245211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66C2-4790-AC4A-8DE1-6D4A8ADE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02955-BEB5-AA48-A04F-F98FD276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1CAA-5607-824E-A534-C0997878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1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6EE-D09C-AB49-81AA-06ECBB73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80F10-2D9C-0C44-A490-27FC55C9B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E055C-8CF8-9448-ADDD-10503948C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AAC59-FEAF-884E-9FA4-0C2766B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9234A-CD98-B848-976F-1FAD31A1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97DD3-633D-6B42-8780-E343F340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3CE2B-7E2F-CC4D-A92D-8D647584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D7218-939E-534D-B712-2DC5280A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BE74-C71C-834E-B0C9-DE17063A4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3DAB-6455-B84C-846A-4E36FB657402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C-80A3-BB4D-BF1D-11863AB4E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E77B6-FABE-4C44-AADE-3613549F0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58CE-08C7-7D42-86BE-018911667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0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E7C5896-D825-B64C-8A2C-46548613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270000"/>
            <a:ext cx="10160000" cy="431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8E492-6467-1847-A745-DAF5638A753F}"/>
              </a:ext>
            </a:extLst>
          </p:cNvPr>
          <p:cNvSpPr txBox="1"/>
          <p:nvPr/>
        </p:nvSpPr>
        <p:spPr>
          <a:xfrm>
            <a:off x="2669628" y="609600"/>
            <a:ext cx="956672" cy="369332"/>
          </a:xfrm>
          <a:prstGeom prst="rect">
            <a:avLst/>
          </a:prstGeom>
          <a:solidFill>
            <a:srgbClr val="6FD99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Testing1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61014-7AA8-7E4E-B7EE-092B04C51999}"/>
              </a:ext>
            </a:extLst>
          </p:cNvPr>
          <p:cNvSpPr txBox="1"/>
          <p:nvPr/>
        </p:nvSpPr>
        <p:spPr>
          <a:xfrm>
            <a:off x="7057697" y="6006662"/>
            <a:ext cx="956672" cy="369332"/>
          </a:xfrm>
          <a:prstGeom prst="rect">
            <a:avLst/>
          </a:prstGeom>
          <a:solidFill>
            <a:srgbClr val="6FD99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Testing2</a:t>
            </a:r>
          </a:p>
        </p:txBody>
      </p:sp>
    </p:spTree>
    <p:extLst>
      <p:ext uri="{BB962C8B-B14F-4D97-AF65-F5344CB8AC3E}">
        <p14:creationId xmlns:p14="http://schemas.microsoft.com/office/powerpoint/2010/main" val="288711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E7C5896-D825-B64C-8A2C-46548613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270000"/>
            <a:ext cx="10160000" cy="431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8E492-6467-1847-A745-DAF5638A753F}"/>
              </a:ext>
            </a:extLst>
          </p:cNvPr>
          <p:cNvSpPr txBox="1"/>
          <p:nvPr/>
        </p:nvSpPr>
        <p:spPr>
          <a:xfrm>
            <a:off x="2669628" y="609600"/>
            <a:ext cx="956672" cy="369332"/>
          </a:xfrm>
          <a:prstGeom prst="rect">
            <a:avLst/>
          </a:prstGeom>
          <a:solidFill>
            <a:srgbClr val="6FD99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Testing3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A61014-7AA8-7E4E-B7EE-092B04C51999}"/>
              </a:ext>
            </a:extLst>
          </p:cNvPr>
          <p:cNvSpPr txBox="1"/>
          <p:nvPr/>
        </p:nvSpPr>
        <p:spPr>
          <a:xfrm>
            <a:off x="7057697" y="6006662"/>
            <a:ext cx="956672" cy="369332"/>
          </a:xfrm>
          <a:prstGeom prst="rect">
            <a:avLst/>
          </a:prstGeom>
          <a:solidFill>
            <a:srgbClr val="6FD99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Testing4</a:t>
            </a:r>
          </a:p>
        </p:txBody>
      </p:sp>
    </p:spTree>
    <p:extLst>
      <p:ext uri="{BB962C8B-B14F-4D97-AF65-F5344CB8AC3E}">
        <p14:creationId xmlns:p14="http://schemas.microsoft.com/office/powerpoint/2010/main" val="47469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Cerbus, Collin Jordon</dc:creator>
  <cp:lastModifiedBy>Cerbus, Collin Jordon</cp:lastModifiedBy>
  <cp:revision>1</cp:revision>
  <dcterms:created xsi:type="dcterms:W3CDTF">2022-01-13T06:35:51Z</dcterms:created>
  <dcterms:modified xsi:type="dcterms:W3CDTF">2022-01-13T06:38:06Z</dcterms:modified>
</cp:coreProperties>
</file>