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  <a:p>
            <a:r>
              <a:rPr dirty="0"/>
              <a:t>-1 , 1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277600" y="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r>
              <a:t>1 , 1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r>
              <a:t>-1 , -1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277600" y="594360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r>
              <a:t>-1 , 1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0" y="342900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11277600" y="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11277600" y="594360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Rounded Rectangle 5"/>
          <p:cNvSpPr/>
          <p:nvPr/>
        </p:nvSpPr>
        <p:spPr>
          <a:xfrm>
            <a:off x="6096000" y="3429000"/>
            <a:ext cx="9144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77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Cerbus, Collin Jordon</cp:lastModifiedBy>
  <cp:revision>4</cp:revision>
  <dcterms:created xsi:type="dcterms:W3CDTF">2013-01-27T09:14:16Z</dcterms:created>
  <dcterms:modified xsi:type="dcterms:W3CDTF">2021-11-09T20:35:24Z</dcterms:modified>
  <cp:category/>
</cp:coreProperties>
</file>