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75" r:id="rId2"/>
    <p:sldId id="4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EB2FE-614B-DB44-BCF9-A78E1BE3E161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67A82-F7EC-5247-A3A9-52E1D9C5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2397-567F-194C-813F-7FE0600FA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45F6F-420B-5242-BE9F-FFA4CEFFC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624F-FD33-DB4C-8D3F-9F4867BA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D70BE-A6E3-6C43-BDD6-74544607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11B6-DC1C-D946-8745-6497025E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9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418C-AA75-5641-9E60-15A27F2E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8F18C-7F5C-B041-92B5-0DF57946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C298-5CD6-BB44-A4CB-7EB1E6A0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FBEB-DCA2-F445-86E1-26E19D91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C67D7-2B79-3448-A7C2-20CB9B2C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8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32278-DE6D-C74B-930E-4B648AD9E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19072-91D6-8045-AAA7-FD2FEC47E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DED-D36E-4F42-8074-19A2B095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6DCB4-34AB-A04E-BDEF-71F0104B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7BA38-3D47-CD4E-B612-A719872F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242F-7D57-3E4A-B99E-0928075F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06F0-6CD1-C148-91BF-6E026EC0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EBBED-50F5-3344-85A5-409DF2F4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7EDD-86C4-324F-848A-CE89E64D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D4F44-20AD-A444-B8C8-6B781073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0C4E-5050-214A-A808-ED601BF6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33281-3D45-674A-8F53-4EEE0D2E1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E354-E8A6-4442-A022-CB00343A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95B0-9569-3349-8314-F0EB3320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0548E-DAE6-E34A-9BD4-28CE8010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58E-8243-6240-9AA5-6F17040E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F814-00A7-0B45-BA1A-9AC0A6A80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A1B24-5CA0-254B-B5D1-7BD2C108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700E-A273-F94B-9E2A-EE76373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4FC02-1D93-B04E-B258-C198BE75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2528C-EE93-9B49-80CE-BF4528EF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EC4F-1EF4-A249-AD35-3CD46B86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9672F-2E8C-9E46-BC32-76CDE5F96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ED6C8-805E-674E-8FD1-666B8038F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B24F5-C9CF-9344-BA36-B41D337F1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6C509-E2EC-A14E-86CC-C061B7532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17E98-BA03-CE43-9C74-C6C52288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ECD01-1FFC-4F45-A70C-E13B8C37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C076F-3D1B-5848-A406-9B83BC37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3AEC-EEC3-284C-A29B-0EC39631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35461-0400-184E-8784-59208FAB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61F70-10B3-D842-A3A3-31D89008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6A360-9B63-1642-ACD4-F9B19BD0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3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5F726-05CE-7145-9CBD-CFCE34AC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9D88-A565-0444-BBC0-749EC10C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4A729-46DE-2340-8520-1E31CFE3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2E89-81B8-3044-A67C-4FC326E4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FC58-FC2F-CC4D-83EC-B8A2D196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48B8-46E7-E342-8060-FCA39964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3A799-B0AE-0140-8D28-9138A4B2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DB2E-59A7-4E49-8C89-615F6FBF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9C40-7E06-174C-A277-9ECABB0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C56C-767D-264A-8BD9-C50855B8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994C9-DD76-9B47-91CC-133FDD30F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FAE87-FF5C-7B40-82F9-287846EF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B06D3-0FB0-5444-8186-AF67FDF8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D13E2-712F-9E4A-B29E-D5518E72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92C4E-CAED-9847-8762-5C0F221D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6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EEF35-A5E6-EA47-9BFC-6AD287A4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609A7-9151-B247-85F6-A94F832A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6D2D-DD09-4A47-AEA8-75795B0FC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36034-AA13-E646-8F29-86B2555B6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D0225-BB5F-8D46-93D2-B86009CB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561E6-D2AE-2E4F-8316-A0DC86AA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92" y="0"/>
            <a:ext cx="3868615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A90A27-20A2-C044-860E-585BED2F5788}"/>
              </a:ext>
            </a:extLst>
          </p:cNvPr>
          <p:cNvSpPr/>
          <p:nvPr/>
        </p:nvSpPr>
        <p:spPr>
          <a:xfrm>
            <a:off x="2987749" y="1278683"/>
            <a:ext cx="2180599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Enlargement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C88EC3-4261-5045-B071-CE1A48C4356F}"/>
              </a:ext>
            </a:extLst>
          </p:cNvPr>
          <p:cNvSpPr/>
          <p:nvPr/>
        </p:nvSpPr>
        <p:spPr>
          <a:xfrm>
            <a:off x="2256184" y="3919254"/>
            <a:ext cx="2647122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Lumbosacral Enlargement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639095-B604-5A43-930C-3322CBD4F644}"/>
              </a:ext>
            </a:extLst>
          </p:cNvPr>
          <p:cNvSpPr/>
          <p:nvPr/>
        </p:nvSpPr>
        <p:spPr>
          <a:xfrm>
            <a:off x="7268815" y="4658063"/>
            <a:ext cx="1517376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Cauda Equina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B8DB4-1A77-2E40-B85A-AD524E06B5CE}"/>
              </a:ext>
            </a:extLst>
          </p:cNvPr>
          <p:cNvSpPr/>
          <p:nvPr/>
        </p:nvSpPr>
        <p:spPr>
          <a:xfrm>
            <a:off x="7268814" y="3959010"/>
            <a:ext cx="1855307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Conus Medullaris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B2F5245-E5FA-E647-A30A-37CC8F645336}"/>
              </a:ext>
            </a:extLst>
          </p:cNvPr>
          <p:cNvSpPr/>
          <p:nvPr/>
        </p:nvSpPr>
        <p:spPr>
          <a:xfrm>
            <a:off x="7268814" y="6089297"/>
            <a:ext cx="1855307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Filum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Terminale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77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561E6-D2AE-2E4F-8316-A0DC86AA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92" y="0"/>
            <a:ext cx="3868615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A90A27-20A2-C044-860E-585BED2F5788}"/>
              </a:ext>
            </a:extLst>
          </p:cNvPr>
          <p:cNvSpPr/>
          <p:nvPr/>
        </p:nvSpPr>
        <p:spPr>
          <a:xfrm>
            <a:off x="2987749" y="1278683"/>
            <a:ext cx="2180599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C88EC3-4261-5045-B071-CE1A48C4356F}"/>
              </a:ext>
            </a:extLst>
          </p:cNvPr>
          <p:cNvSpPr/>
          <p:nvPr/>
        </p:nvSpPr>
        <p:spPr>
          <a:xfrm>
            <a:off x="2256184" y="3919254"/>
            <a:ext cx="2647122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639095-B604-5A43-930C-3322CBD4F644}"/>
              </a:ext>
            </a:extLst>
          </p:cNvPr>
          <p:cNvSpPr/>
          <p:nvPr/>
        </p:nvSpPr>
        <p:spPr>
          <a:xfrm>
            <a:off x="7268815" y="4658063"/>
            <a:ext cx="1517376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B8DB4-1A77-2E40-B85A-AD524E06B5CE}"/>
              </a:ext>
            </a:extLst>
          </p:cNvPr>
          <p:cNvSpPr/>
          <p:nvPr/>
        </p:nvSpPr>
        <p:spPr>
          <a:xfrm>
            <a:off x="7268814" y="3959010"/>
            <a:ext cx="1855307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B2F5245-E5FA-E647-A30A-37CC8F645336}"/>
              </a:ext>
            </a:extLst>
          </p:cNvPr>
          <p:cNvSpPr/>
          <p:nvPr/>
        </p:nvSpPr>
        <p:spPr>
          <a:xfrm>
            <a:off x="7268814" y="6089297"/>
            <a:ext cx="1855307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06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Cerbus, Collin Jordon</dc:creator>
  <cp:lastModifiedBy>Cerbus, Collin Jordon</cp:lastModifiedBy>
  <cp:revision>10</cp:revision>
  <dcterms:created xsi:type="dcterms:W3CDTF">2021-11-06T19:34:40Z</dcterms:created>
  <dcterms:modified xsi:type="dcterms:W3CDTF">2021-11-09T21:59:53Z</dcterms:modified>
</cp:coreProperties>
</file>