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5472-AE61-4096-83BD-509BCE6DCD82}" type="datetimeFigureOut">
              <a:rPr lang="es-MX" smtClean="0"/>
              <a:t>13/01/2016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E01E-27EA-4660-9F91-92E68B90B2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441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5472-AE61-4096-83BD-509BCE6DCD82}" type="datetimeFigureOut">
              <a:rPr lang="es-MX" smtClean="0"/>
              <a:t>13/01/2016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E01E-27EA-4660-9F91-92E68B90B2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828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5472-AE61-4096-83BD-509BCE6DCD82}" type="datetimeFigureOut">
              <a:rPr lang="es-MX" smtClean="0"/>
              <a:t>13/01/2016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E01E-27EA-4660-9F91-92E68B90B2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2684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5472-AE61-4096-83BD-509BCE6DCD82}" type="datetimeFigureOut">
              <a:rPr lang="es-MX" smtClean="0"/>
              <a:t>13/01/2016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E01E-27EA-4660-9F91-92E68B90B2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944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5472-AE61-4096-83BD-509BCE6DCD82}" type="datetimeFigureOut">
              <a:rPr lang="es-MX" smtClean="0"/>
              <a:t>13/01/2016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E01E-27EA-4660-9F91-92E68B90B2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0843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5472-AE61-4096-83BD-509BCE6DCD82}" type="datetimeFigureOut">
              <a:rPr lang="es-MX" smtClean="0"/>
              <a:t>13/01/2016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E01E-27EA-4660-9F91-92E68B90B2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3056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5472-AE61-4096-83BD-509BCE6DCD82}" type="datetimeFigureOut">
              <a:rPr lang="es-MX" smtClean="0"/>
              <a:t>13/01/2016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E01E-27EA-4660-9F91-92E68B90B2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2106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5472-AE61-4096-83BD-509BCE6DCD82}" type="datetimeFigureOut">
              <a:rPr lang="es-MX" smtClean="0"/>
              <a:t>13/01/2016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E01E-27EA-4660-9F91-92E68B90B2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3155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5472-AE61-4096-83BD-509BCE6DCD82}" type="datetimeFigureOut">
              <a:rPr lang="es-MX" smtClean="0"/>
              <a:t>13/01/2016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E01E-27EA-4660-9F91-92E68B90B2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195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5472-AE61-4096-83BD-509BCE6DCD82}" type="datetimeFigureOut">
              <a:rPr lang="es-MX" smtClean="0"/>
              <a:t>13/01/2016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E01E-27EA-4660-9F91-92E68B90B2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6714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5472-AE61-4096-83BD-509BCE6DCD82}" type="datetimeFigureOut">
              <a:rPr lang="es-MX" smtClean="0"/>
              <a:t>13/01/2016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E01E-27EA-4660-9F91-92E68B90B2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7496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95472-AE61-4096-83BD-509BCE6DCD82}" type="datetimeFigureOut">
              <a:rPr lang="es-MX" smtClean="0"/>
              <a:t>13/01/2016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BE01E-27EA-4660-9F91-92E68B90B2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839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75020" y="1385325"/>
            <a:ext cx="6297769" cy="44174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/>
          <p:cNvSpPr txBox="1"/>
          <p:nvPr/>
        </p:nvSpPr>
        <p:spPr>
          <a:xfrm>
            <a:off x="3078051" y="3594052"/>
            <a:ext cx="6065949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 smtClean="0">
                <a:solidFill>
                  <a:srgbClr val="FF0000"/>
                </a:solidFill>
              </a:rPr>
              <a:t>Redes de computadora</a:t>
            </a:r>
          </a:p>
          <a:p>
            <a:pPr algn="ctr"/>
            <a:r>
              <a:rPr lang="es-MX" dirty="0" smtClean="0"/>
              <a:t>Evidencias: Segundo y Tercer Parcial  </a:t>
            </a:r>
          </a:p>
          <a:p>
            <a:endParaRPr lang="es-MX" dirty="0"/>
          </a:p>
          <a:p>
            <a:r>
              <a:rPr lang="es-MX" dirty="0" smtClean="0"/>
              <a:t>Integrantes:</a:t>
            </a:r>
          </a:p>
          <a:p>
            <a:r>
              <a:rPr lang="es-MX" dirty="0" smtClean="0"/>
              <a:t>Chávez </a:t>
            </a:r>
            <a:r>
              <a:rPr lang="es-MX" dirty="0" err="1" smtClean="0"/>
              <a:t>Chávez</a:t>
            </a:r>
            <a:r>
              <a:rPr lang="es-MX" dirty="0" smtClean="0"/>
              <a:t> Javier</a:t>
            </a:r>
          </a:p>
          <a:p>
            <a:r>
              <a:rPr lang="es-MX" dirty="0" smtClean="0"/>
              <a:t>Guerra George</a:t>
            </a:r>
            <a:endParaRPr lang="es-MX" dirty="0"/>
          </a:p>
        </p:txBody>
      </p:sp>
      <p:sp>
        <p:nvSpPr>
          <p:cNvPr id="6" name="AutoShape 2" descr="Resultado de imagen para logo escom"/>
          <p:cNvSpPr>
            <a:spLocks noChangeAspect="1" noChangeArrowheads="1"/>
          </p:cNvSpPr>
          <p:nvPr/>
        </p:nvSpPr>
        <p:spPr bwMode="auto">
          <a:xfrm>
            <a:off x="323001" y="25478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" name="AutoShape 4" descr="Resultado de imagen para logo esc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899" y="1611908"/>
            <a:ext cx="1712890" cy="116788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8051" y="1439637"/>
            <a:ext cx="1414635" cy="151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0815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16</Words>
  <Application>Microsoft Office PowerPoint</Application>
  <PresentationFormat>Panorámica</PresentationFormat>
  <Paragraphs>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Javier Chavez Chavez</dc:creator>
  <cp:lastModifiedBy>Javier Chavez Chavez</cp:lastModifiedBy>
  <cp:revision>2</cp:revision>
  <dcterms:created xsi:type="dcterms:W3CDTF">2016-01-13T23:01:07Z</dcterms:created>
  <dcterms:modified xsi:type="dcterms:W3CDTF">2016-01-14T00:41:33Z</dcterms:modified>
</cp:coreProperties>
</file>