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7102475" cy="93884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7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D415-7DC1-4CE1-8221-1AD9D68409F1}" type="datetimeFigureOut">
              <a:rPr lang="es-MX" smtClean="0"/>
              <a:t>05/09/2016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704850"/>
            <a:ext cx="26384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5FB4-C6C8-45A1-B2A8-4104CCA54E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27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5FB4-C6C8-45A1-B2A8-4104CCA54E2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28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22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69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10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19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61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03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03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52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93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9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8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2AA-A5C4-4C57-83BE-3591CDF942E5}" type="datetimeFigureOut">
              <a:rPr lang="es-MX" smtClean="0"/>
              <a:t>05/09/2016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936B-F8F5-46E7-A2E9-76F1DDC8514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183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0" y="147353"/>
            <a:ext cx="1890712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6" y="453607"/>
            <a:ext cx="4437008" cy="1094057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60648" y="8356374"/>
            <a:ext cx="6264696" cy="178702"/>
            <a:chOff x="260648" y="8532440"/>
            <a:chExt cx="6264696" cy="178702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260648" y="8532440"/>
              <a:ext cx="626469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260648" y="8711142"/>
              <a:ext cx="62646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258823" y="8535076"/>
            <a:ext cx="643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Chapultepec # 20 Col. San Francisco Tlaltenco C.P. 13400  Tláhuac      Ciudad de México  Tel. 58660935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75303" y="7980498"/>
            <a:ext cx="6435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www.clubjuvenilsanfrancisco.com.mx</a:t>
            </a:r>
          </a:p>
        </p:txBody>
      </p:sp>
    </p:spTree>
    <p:extLst>
      <p:ext uri="{BB962C8B-B14F-4D97-AF65-F5344CB8AC3E}">
        <p14:creationId xmlns:p14="http://schemas.microsoft.com/office/powerpoint/2010/main" val="3614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6599" y="35496"/>
            <a:ext cx="6238745" cy="1656184"/>
            <a:chOff x="286599" y="35496"/>
            <a:chExt cx="6238745" cy="1656184"/>
          </a:xfrm>
        </p:grpSpPr>
        <p:sp>
          <p:nvSpPr>
            <p:cNvPr id="29" name="28 CuadroTexto"/>
            <p:cNvSpPr txBox="1"/>
            <p:nvPr/>
          </p:nvSpPr>
          <p:spPr>
            <a:xfrm>
              <a:off x="3789040" y="179512"/>
              <a:ext cx="27363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Bell MT" panose="02020503060305020303" pitchFamily="18" charset="0"/>
                </a:rPr>
                <a:t>“Por una Juventud Libre y Fuerte al Servicio del Pueblo”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99" y="35496"/>
              <a:ext cx="1918265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10 CuadroTexto"/>
          <p:cNvSpPr txBox="1"/>
          <p:nvPr/>
        </p:nvSpPr>
        <p:spPr>
          <a:xfrm>
            <a:off x="0" y="8623109"/>
            <a:ext cx="688538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Bell MT" panose="02020503060305020303" pitchFamily="18" charset="0"/>
              </a:rPr>
              <a:t>Chapultepec # 20  prov.  Col. San Francisco Tlaltenco C.P. 13400  Tláhuac      Ciudad de México  Tel. 58660935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5983" y="8337902"/>
            <a:ext cx="643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</a:rPr>
              <a:t>www.clubjuvenilsanfrancisco.com.mx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12" y="3920481"/>
            <a:ext cx="4248472" cy="383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6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3789040" y="179512"/>
            <a:ext cx="27363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</a:rPr>
              <a:t>“Por una Juventud Libre y Fuerte al Servicio del Pueblo”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" y="35496"/>
            <a:ext cx="2186913" cy="188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0" y="8623109"/>
            <a:ext cx="688538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</a:rPr>
              <a:t>Chapultepec # 20  prov.  Col. San Francisco Tlaltenco C.P. 13400  Tláhuac        Ciudad de México  Tel. 58660935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5983" y="8337902"/>
            <a:ext cx="643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Bell MT" panose="02020503060305020303" pitchFamily="18" charset="0"/>
              </a:rPr>
              <a:t>www.clubjuvenilsanfrancisco.com.mx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12" y="3920481"/>
            <a:ext cx="4248472" cy="383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-8723" y="8645679"/>
            <a:ext cx="684004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6674" y="9124529"/>
            <a:ext cx="68400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27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86</Words>
  <Application>Microsoft Office PowerPoint</Application>
  <PresentationFormat>Carta (216 x 279 mm)</PresentationFormat>
  <Paragraphs>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Bell MT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</dc:creator>
  <cp:lastModifiedBy>Javier Chavez Chavez</cp:lastModifiedBy>
  <cp:revision>18</cp:revision>
  <cp:lastPrinted>2016-08-31T17:03:18Z</cp:lastPrinted>
  <dcterms:created xsi:type="dcterms:W3CDTF">2016-08-30T16:36:44Z</dcterms:created>
  <dcterms:modified xsi:type="dcterms:W3CDTF">2016-09-06T04:40:58Z</dcterms:modified>
</cp:coreProperties>
</file>