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5"/>
  </p:notesMasterIdLst>
  <p:sldIdLst>
    <p:sldId id="256" r:id="rId4"/>
    <p:sldId id="262" r:id="rId5"/>
    <p:sldId id="608" r:id="rId6"/>
    <p:sldId id="607" r:id="rId7"/>
    <p:sldId id="609" r:id="rId8"/>
    <p:sldId id="610" r:id="rId9"/>
    <p:sldId id="655" r:id="rId10"/>
    <p:sldId id="674" r:id="rId11"/>
    <p:sldId id="675" r:id="rId12"/>
    <p:sldId id="658" r:id="rId13"/>
    <p:sldId id="662" r:id="rId14"/>
    <p:sldId id="663" r:id="rId15"/>
    <p:sldId id="664" r:id="rId16"/>
    <p:sldId id="665" r:id="rId17"/>
    <p:sldId id="677" r:id="rId18"/>
    <p:sldId id="680" r:id="rId19"/>
    <p:sldId id="679" r:id="rId20"/>
    <p:sldId id="683" r:id="rId21"/>
    <p:sldId id="684" r:id="rId22"/>
    <p:sldId id="685" r:id="rId23"/>
    <p:sldId id="689" r:id="rId24"/>
    <p:sldId id="690" r:id="rId25"/>
    <p:sldId id="691" r:id="rId26"/>
    <p:sldId id="692" r:id="rId27"/>
    <p:sldId id="693" r:id="rId28"/>
    <p:sldId id="694" r:id="rId29"/>
    <p:sldId id="650" r:id="rId30"/>
    <p:sldId id="695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96" r:id="rId40"/>
    <p:sldId id="639" r:id="rId41"/>
    <p:sldId id="640" r:id="rId42"/>
    <p:sldId id="641" r:id="rId43"/>
    <p:sldId id="642" r:id="rId44"/>
    <p:sldId id="643" r:id="rId45"/>
    <p:sldId id="697" r:id="rId46"/>
    <p:sldId id="645" r:id="rId47"/>
    <p:sldId id="646" r:id="rId48"/>
    <p:sldId id="653" r:id="rId49"/>
    <p:sldId id="647" r:id="rId50"/>
    <p:sldId id="648" r:id="rId51"/>
    <p:sldId id="654" r:id="rId52"/>
    <p:sldId id="651" r:id="rId53"/>
    <p:sldId id="649" r:id="rId5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E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0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N. Yahya" userId="6686232f1bd8c325" providerId="LiveId" clId="{39EC21E0-5283-41C0-ADE1-C368EE945629}"/>
    <pc:docChg chg="modSld">
      <pc:chgData name="Bernardo N. Yahya" userId="6686232f1bd8c325" providerId="LiveId" clId="{39EC21E0-5283-41C0-ADE1-C368EE945629}" dt="2021-04-05T05:24:52.757" v="0" actId="14100"/>
      <pc:docMkLst>
        <pc:docMk/>
      </pc:docMkLst>
      <pc:sldChg chg="modSp mod">
        <pc:chgData name="Bernardo N. Yahya" userId="6686232f1bd8c325" providerId="LiveId" clId="{39EC21E0-5283-41C0-ADE1-C368EE945629}" dt="2021-04-05T05:24:52.757" v="0" actId="14100"/>
        <pc:sldMkLst>
          <pc:docMk/>
          <pc:sldMk cId="468723611" sldId="610"/>
        </pc:sldMkLst>
        <pc:spChg chg="mod">
          <ac:chgData name="Bernardo N. Yahya" userId="6686232f1bd8c325" providerId="LiveId" clId="{39EC21E0-5283-41C0-ADE1-C368EE945629}" dt="2021-04-05T05:24:52.757" v="0" actId="14100"/>
          <ac:spMkLst>
            <pc:docMk/>
            <pc:sldMk cId="468723611" sldId="610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A0C13-C45C-45F2-B45F-56ACED840B8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1EF4-7F29-45DF-BE97-7D17F049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287B-12A6-4BA3-A194-B69AA0243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287B-12A6-4BA3-A194-B69AA0243D9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30962"/>
            <a:ext cx="12192000" cy="0"/>
          </a:xfrm>
          <a:prstGeom prst="line">
            <a:avLst/>
          </a:prstGeom>
          <a:ln w="254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39738"/>
            <a:ext cx="10972800" cy="703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887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87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52B6D-34FB-4FDE-831C-0BC7BB7E8FCC}"/>
              </a:ext>
            </a:extLst>
          </p:cNvPr>
          <p:cNvGrpSpPr/>
          <p:nvPr userDrawn="1"/>
        </p:nvGrpSpPr>
        <p:grpSpPr>
          <a:xfrm>
            <a:off x="0" y="5728740"/>
            <a:ext cx="12192000" cy="723192"/>
            <a:chOff x="0" y="5808144"/>
            <a:chExt cx="12192000" cy="7231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273629-03F8-49F1-A322-60F40F3A5D5C}"/>
                </a:ext>
              </a:extLst>
            </p:cNvPr>
            <p:cNvSpPr/>
            <p:nvPr/>
          </p:nvSpPr>
          <p:spPr>
            <a:xfrm>
              <a:off x="7651033" y="5808144"/>
              <a:ext cx="4540967" cy="723192"/>
            </a:xfrm>
            <a:custGeom>
              <a:avLst/>
              <a:gdLst>
                <a:gd name="connsiteX0" fmla="*/ 2320655 w 4540967"/>
                <a:gd name="connsiteY0" fmla="*/ 0 h 723192"/>
                <a:gd name="connsiteX1" fmla="*/ 2481565 w 4540967"/>
                <a:gd name="connsiteY1" fmla="*/ 57012 h 723192"/>
                <a:gd name="connsiteX2" fmla="*/ 2540708 w 4540967"/>
                <a:gd name="connsiteY2" fmla="*/ 199540 h 723192"/>
                <a:gd name="connsiteX3" fmla="*/ 2522858 w 4540967"/>
                <a:gd name="connsiteY3" fmla="*/ 283991 h 723192"/>
                <a:gd name="connsiteX4" fmla="*/ 2477836 w 4540967"/>
                <a:gd name="connsiteY4" fmla="*/ 348728 h 723192"/>
                <a:gd name="connsiteX5" fmla="*/ 2386458 w 4540967"/>
                <a:gd name="connsiteY5" fmla="*/ 420658 h 723192"/>
                <a:gd name="connsiteX6" fmla="*/ 2268440 w 4540967"/>
                <a:gd name="connsiteY6" fmla="*/ 526955 h 723192"/>
                <a:gd name="connsiteX7" fmla="*/ 2244463 w 4540967"/>
                <a:gd name="connsiteY7" fmla="*/ 578371 h 723192"/>
                <a:gd name="connsiteX8" fmla="*/ 2411501 w 4540967"/>
                <a:gd name="connsiteY8" fmla="*/ 578371 h 723192"/>
                <a:gd name="connsiteX9" fmla="*/ 2411501 w 4540967"/>
                <a:gd name="connsiteY9" fmla="*/ 522692 h 723192"/>
                <a:gd name="connsiteX10" fmla="*/ 2443469 w 4540967"/>
                <a:gd name="connsiteY10" fmla="*/ 490723 h 723192"/>
                <a:gd name="connsiteX11" fmla="*/ 2515932 w 4540967"/>
                <a:gd name="connsiteY11" fmla="*/ 490723 h 723192"/>
                <a:gd name="connsiteX12" fmla="*/ 2533248 w 4540967"/>
                <a:gd name="connsiteY12" fmla="*/ 495785 h 723192"/>
                <a:gd name="connsiteX13" fmla="*/ 2546303 w 4540967"/>
                <a:gd name="connsiteY13" fmla="*/ 520294 h 723192"/>
                <a:gd name="connsiteX14" fmla="*/ 2545503 w 4540967"/>
                <a:gd name="connsiteY14" fmla="*/ 670015 h 723192"/>
                <a:gd name="connsiteX15" fmla="*/ 2545770 w 4540967"/>
                <a:gd name="connsiteY15" fmla="*/ 679073 h 723192"/>
                <a:gd name="connsiteX16" fmla="*/ 2554029 w 4540967"/>
                <a:gd name="connsiteY16" fmla="*/ 687332 h 723192"/>
                <a:gd name="connsiteX17" fmla="*/ 2685367 w 4540967"/>
                <a:gd name="connsiteY17" fmla="*/ 689196 h 723192"/>
                <a:gd name="connsiteX18" fmla="*/ 2755432 w 4540967"/>
                <a:gd name="connsiteY18" fmla="*/ 690262 h 723192"/>
                <a:gd name="connsiteX19" fmla="*/ 2686433 w 4540967"/>
                <a:gd name="connsiteY19" fmla="*/ 626857 h 723192"/>
                <a:gd name="connsiteX20" fmla="*/ 2624892 w 4540967"/>
                <a:gd name="connsiteY20" fmla="*/ 361249 h 723192"/>
                <a:gd name="connsiteX21" fmla="*/ 2684834 w 4540967"/>
                <a:gd name="connsiteY21" fmla="*/ 97772 h 723192"/>
                <a:gd name="connsiteX22" fmla="*/ 2869188 w 4540967"/>
                <a:gd name="connsiteY22" fmla="*/ 0 h 723192"/>
                <a:gd name="connsiteX23" fmla="*/ 3054075 w 4540967"/>
                <a:gd name="connsiteY23" fmla="*/ 96440 h 723192"/>
                <a:gd name="connsiteX24" fmla="*/ 3114283 w 4540967"/>
                <a:gd name="connsiteY24" fmla="*/ 360450 h 723192"/>
                <a:gd name="connsiteX25" fmla="*/ 3052477 w 4540967"/>
                <a:gd name="connsiteY25" fmla="*/ 626325 h 723192"/>
                <a:gd name="connsiteX26" fmla="*/ 2981879 w 4540967"/>
                <a:gd name="connsiteY26" fmla="*/ 693992 h 723192"/>
                <a:gd name="connsiteX27" fmla="*/ 3045017 w 4540967"/>
                <a:gd name="connsiteY27" fmla="*/ 693992 h 723192"/>
                <a:gd name="connsiteX28" fmla="*/ 3232834 w 4540967"/>
                <a:gd name="connsiteY28" fmla="*/ 695590 h 723192"/>
                <a:gd name="connsiteX29" fmla="*/ 3240027 w 4540967"/>
                <a:gd name="connsiteY29" fmla="*/ 692660 h 723192"/>
                <a:gd name="connsiteX30" fmla="*/ 3242958 w 4540967"/>
                <a:gd name="connsiteY30" fmla="*/ 685467 h 723192"/>
                <a:gd name="connsiteX31" fmla="*/ 3242958 w 4540967"/>
                <a:gd name="connsiteY31" fmla="*/ 615402 h 723192"/>
                <a:gd name="connsiteX32" fmla="*/ 3280255 w 4540967"/>
                <a:gd name="connsiteY32" fmla="*/ 578104 h 723192"/>
                <a:gd name="connsiteX33" fmla="*/ 3323413 w 4540967"/>
                <a:gd name="connsiteY33" fmla="*/ 578104 h 723192"/>
                <a:gd name="connsiteX34" fmla="*/ 3336201 w 4540967"/>
                <a:gd name="connsiteY34" fmla="*/ 565317 h 723192"/>
                <a:gd name="connsiteX35" fmla="*/ 3336201 w 4540967"/>
                <a:gd name="connsiteY35" fmla="*/ 151586 h 723192"/>
                <a:gd name="connsiteX36" fmla="*/ 3331139 w 4540967"/>
                <a:gd name="connsiteY36" fmla="*/ 146524 h 723192"/>
                <a:gd name="connsiteX37" fmla="*/ 3272263 w 4540967"/>
                <a:gd name="connsiteY37" fmla="*/ 146524 h 723192"/>
                <a:gd name="connsiteX38" fmla="*/ 3237097 w 4540967"/>
                <a:gd name="connsiteY38" fmla="*/ 111359 h 723192"/>
                <a:gd name="connsiteX39" fmla="*/ 3237097 w 4540967"/>
                <a:gd name="connsiteY39" fmla="*/ 51151 h 723192"/>
                <a:gd name="connsiteX40" fmla="*/ 3276792 w 4540967"/>
                <a:gd name="connsiteY40" fmla="*/ 11456 h 723192"/>
                <a:gd name="connsiteX41" fmla="*/ 3471802 w 4540967"/>
                <a:gd name="connsiteY41" fmla="*/ 11456 h 723192"/>
                <a:gd name="connsiteX42" fmla="*/ 3511230 w 4540967"/>
                <a:gd name="connsiteY42" fmla="*/ 50884 h 723192"/>
                <a:gd name="connsiteX43" fmla="*/ 3511230 w 4540967"/>
                <a:gd name="connsiteY43" fmla="*/ 572776 h 723192"/>
                <a:gd name="connsiteX44" fmla="*/ 3516558 w 4540967"/>
                <a:gd name="connsiteY44" fmla="*/ 578104 h 723192"/>
                <a:gd name="connsiteX45" fmla="*/ 3570106 w 4540967"/>
                <a:gd name="connsiteY45" fmla="*/ 578104 h 723192"/>
                <a:gd name="connsiteX46" fmla="*/ 3599677 w 4540967"/>
                <a:gd name="connsiteY46" fmla="*/ 607676 h 723192"/>
                <a:gd name="connsiteX47" fmla="*/ 3599677 w 4540967"/>
                <a:gd name="connsiteY47" fmla="*/ 689463 h 723192"/>
                <a:gd name="connsiteX48" fmla="*/ 3606604 w 4540967"/>
                <a:gd name="connsiteY48" fmla="*/ 695856 h 723192"/>
                <a:gd name="connsiteX49" fmla="*/ 3741939 w 4540967"/>
                <a:gd name="connsiteY49" fmla="*/ 695856 h 723192"/>
                <a:gd name="connsiteX50" fmla="*/ 3755259 w 4540967"/>
                <a:gd name="connsiteY50" fmla="*/ 682802 h 723192"/>
                <a:gd name="connsiteX51" fmla="*/ 3756059 w 4540967"/>
                <a:gd name="connsiteY51" fmla="*/ 628189 h 723192"/>
                <a:gd name="connsiteX52" fmla="*/ 3795487 w 4540967"/>
                <a:gd name="connsiteY52" fmla="*/ 589294 h 723192"/>
                <a:gd name="connsiteX53" fmla="*/ 3918834 w 4540967"/>
                <a:gd name="connsiteY53" fmla="*/ 589294 h 723192"/>
                <a:gd name="connsiteX54" fmla="*/ 3939880 w 4540967"/>
                <a:gd name="connsiteY54" fmla="*/ 588761 h 723192"/>
                <a:gd name="connsiteX55" fmla="*/ 4026995 w 4540967"/>
                <a:gd name="connsiteY55" fmla="*/ 436909 h 723192"/>
                <a:gd name="connsiteX56" fmla="*/ 3916969 w 4540967"/>
                <a:gd name="connsiteY56" fmla="*/ 465681 h 723192"/>
                <a:gd name="connsiteX57" fmla="*/ 3778970 w 4540967"/>
                <a:gd name="connsiteY57" fmla="*/ 404940 h 723192"/>
                <a:gd name="connsiteX58" fmla="*/ 3722225 w 4540967"/>
                <a:gd name="connsiteY58" fmla="*/ 241366 h 723192"/>
                <a:gd name="connsiteX59" fmla="*/ 3782699 w 4540967"/>
                <a:gd name="connsiteY59" fmla="*/ 69000 h 723192"/>
                <a:gd name="connsiteX60" fmla="*/ 3951602 w 4540967"/>
                <a:gd name="connsiteY60" fmla="*/ 0 h 723192"/>
                <a:gd name="connsiteX61" fmla="*/ 4136755 w 4540967"/>
                <a:gd name="connsiteY61" fmla="*/ 85517 h 723192"/>
                <a:gd name="connsiteX62" fmla="*/ 4200693 w 4540967"/>
                <a:gd name="connsiteY62" fmla="*/ 359650 h 723192"/>
                <a:gd name="connsiteX63" fmla="*/ 4060029 w 4540967"/>
                <a:gd name="connsiteY63" fmla="*/ 695590 h 723192"/>
                <a:gd name="connsiteX64" fmla="*/ 4140751 w 4540967"/>
                <a:gd name="connsiteY64" fmla="*/ 695856 h 723192"/>
                <a:gd name="connsiteX65" fmla="*/ 4540967 w 4540967"/>
                <a:gd name="connsiteY65" fmla="*/ 695856 h 723192"/>
                <a:gd name="connsiteX66" fmla="*/ 4540967 w 4540967"/>
                <a:gd name="connsiteY66" fmla="*/ 723192 h 723192"/>
                <a:gd name="connsiteX67" fmla="*/ 4140751 w 4540967"/>
                <a:gd name="connsiteY67" fmla="*/ 722497 h 723192"/>
                <a:gd name="connsiteX68" fmla="*/ 3949737 w 4540967"/>
                <a:gd name="connsiteY68" fmla="*/ 721698 h 723192"/>
                <a:gd name="connsiteX69" fmla="*/ 3949737 w 4540967"/>
                <a:gd name="connsiteY69" fmla="*/ 695324 h 723192"/>
                <a:gd name="connsiteX70" fmla="*/ 4114377 w 4540967"/>
                <a:gd name="connsiteY70" fmla="*/ 613803 h 723192"/>
                <a:gd name="connsiteX71" fmla="*/ 4174052 w 4540967"/>
                <a:gd name="connsiteY71" fmla="*/ 359917 h 723192"/>
                <a:gd name="connsiteX72" fmla="*/ 4115709 w 4540967"/>
                <a:gd name="connsiteY72" fmla="*/ 102035 h 723192"/>
                <a:gd name="connsiteX73" fmla="*/ 3951602 w 4540967"/>
                <a:gd name="connsiteY73" fmla="*/ 26907 h 723192"/>
                <a:gd name="connsiteX74" fmla="*/ 3802414 w 4540967"/>
                <a:gd name="connsiteY74" fmla="*/ 86849 h 723192"/>
                <a:gd name="connsiteX75" fmla="*/ 3748599 w 4540967"/>
                <a:gd name="connsiteY75" fmla="*/ 241366 h 723192"/>
                <a:gd name="connsiteX76" fmla="*/ 3798151 w 4540967"/>
                <a:gd name="connsiteY76" fmla="*/ 386824 h 723192"/>
                <a:gd name="connsiteX77" fmla="*/ 3916702 w 4540967"/>
                <a:gd name="connsiteY77" fmla="*/ 439040 h 723192"/>
                <a:gd name="connsiteX78" fmla="*/ 4033921 w 4540967"/>
                <a:gd name="connsiteY78" fmla="*/ 399611 h 723192"/>
                <a:gd name="connsiteX79" fmla="*/ 4043245 w 4540967"/>
                <a:gd name="connsiteY79" fmla="*/ 392418 h 723192"/>
                <a:gd name="connsiteX80" fmla="*/ 4056300 w 4540967"/>
                <a:gd name="connsiteY80" fmla="*/ 399345 h 723192"/>
                <a:gd name="connsiteX81" fmla="*/ 4055501 w 4540967"/>
                <a:gd name="connsiteY81" fmla="*/ 411067 h 723192"/>
                <a:gd name="connsiteX82" fmla="*/ 3939613 w 4540967"/>
                <a:gd name="connsiteY82" fmla="*/ 615668 h 723192"/>
                <a:gd name="connsiteX83" fmla="*/ 3918567 w 4540967"/>
                <a:gd name="connsiteY83" fmla="*/ 616201 h 723192"/>
                <a:gd name="connsiteX84" fmla="*/ 3795220 w 4540967"/>
                <a:gd name="connsiteY84" fmla="*/ 616201 h 723192"/>
                <a:gd name="connsiteX85" fmla="*/ 3782433 w 4540967"/>
                <a:gd name="connsiteY85" fmla="*/ 628722 h 723192"/>
                <a:gd name="connsiteX86" fmla="*/ 3781634 w 4540967"/>
                <a:gd name="connsiteY86" fmla="*/ 683336 h 723192"/>
                <a:gd name="connsiteX87" fmla="*/ 3741673 w 4540967"/>
                <a:gd name="connsiteY87" fmla="*/ 722497 h 723192"/>
                <a:gd name="connsiteX88" fmla="*/ 3606337 w 4540967"/>
                <a:gd name="connsiteY88" fmla="*/ 722497 h 723192"/>
                <a:gd name="connsiteX89" fmla="*/ 3572771 w 4540967"/>
                <a:gd name="connsiteY89" fmla="*/ 689996 h 723192"/>
                <a:gd name="connsiteX90" fmla="*/ 3572771 w 4540967"/>
                <a:gd name="connsiteY90" fmla="*/ 689463 h 723192"/>
                <a:gd name="connsiteX91" fmla="*/ 3572771 w 4540967"/>
                <a:gd name="connsiteY91" fmla="*/ 607410 h 723192"/>
                <a:gd name="connsiteX92" fmla="*/ 3569840 w 4540967"/>
                <a:gd name="connsiteY92" fmla="*/ 604479 h 723192"/>
                <a:gd name="connsiteX93" fmla="*/ 3516558 w 4540967"/>
                <a:gd name="connsiteY93" fmla="*/ 604479 h 723192"/>
                <a:gd name="connsiteX94" fmla="*/ 3484589 w 4540967"/>
                <a:gd name="connsiteY94" fmla="*/ 572510 h 723192"/>
                <a:gd name="connsiteX95" fmla="*/ 3484589 w 4540967"/>
                <a:gd name="connsiteY95" fmla="*/ 51151 h 723192"/>
                <a:gd name="connsiteX96" fmla="*/ 3471802 w 4540967"/>
                <a:gd name="connsiteY96" fmla="*/ 38363 h 723192"/>
                <a:gd name="connsiteX97" fmla="*/ 3276792 w 4540967"/>
                <a:gd name="connsiteY97" fmla="*/ 38363 h 723192"/>
                <a:gd name="connsiteX98" fmla="*/ 3263737 w 4540967"/>
                <a:gd name="connsiteY98" fmla="*/ 51416 h 723192"/>
                <a:gd name="connsiteX99" fmla="*/ 3263737 w 4540967"/>
                <a:gd name="connsiteY99" fmla="*/ 111625 h 723192"/>
                <a:gd name="connsiteX100" fmla="*/ 3272263 w 4540967"/>
                <a:gd name="connsiteY100" fmla="*/ 120150 h 723192"/>
                <a:gd name="connsiteX101" fmla="*/ 3331139 w 4540967"/>
                <a:gd name="connsiteY101" fmla="*/ 120150 h 723192"/>
                <a:gd name="connsiteX102" fmla="*/ 3362841 w 4540967"/>
                <a:gd name="connsiteY102" fmla="*/ 151852 h 723192"/>
                <a:gd name="connsiteX103" fmla="*/ 3362841 w 4540967"/>
                <a:gd name="connsiteY103" fmla="*/ 565850 h 723192"/>
                <a:gd name="connsiteX104" fmla="*/ 3323413 w 4540967"/>
                <a:gd name="connsiteY104" fmla="*/ 605278 h 723192"/>
                <a:gd name="connsiteX105" fmla="*/ 3280255 w 4540967"/>
                <a:gd name="connsiteY105" fmla="*/ 605278 h 723192"/>
                <a:gd name="connsiteX106" fmla="*/ 3269599 w 4540967"/>
                <a:gd name="connsiteY106" fmla="*/ 615934 h 723192"/>
                <a:gd name="connsiteX107" fmla="*/ 3269599 w 4540967"/>
                <a:gd name="connsiteY107" fmla="*/ 686266 h 723192"/>
                <a:gd name="connsiteX108" fmla="*/ 3258943 w 4540967"/>
                <a:gd name="connsiteY108" fmla="*/ 712374 h 723192"/>
                <a:gd name="connsiteX109" fmla="*/ 3233101 w 4540967"/>
                <a:gd name="connsiteY109" fmla="*/ 723030 h 723192"/>
                <a:gd name="connsiteX110" fmla="*/ 3232834 w 4540967"/>
                <a:gd name="connsiteY110" fmla="*/ 723030 h 723192"/>
                <a:gd name="connsiteX111" fmla="*/ 3045017 w 4540967"/>
                <a:gd name="connsiteY111" fmla="*/ 721432 h 723192"/>
                <a:gd name="connsiteX112" fmla="*/ 2941917 w 4540967"/>
                <a:gd name="connsiteY112" fmla="*/ 721432 h 723192"/>
                <a:gd name="connsiteX113" fmla="*/ 2926732 w 4540967"/>
                <a:gd name="connsiteY113" fmla="*/ 711042 h 723192"/>
                <a:gd name="connsiteX114" fmla="*/ 2934725 w 4540967"/>
                <a:gd name="connsiteY114" fmla="*/ 692127 h 723192"/>
                <a:gd name="connsiteX115" fmla="*/ 3030631 w 4540967"/>
                <a:gd name="connsiteY115" fmla="*/ 612471 h 723192"/>
                <a:gd name="connsiteX116" fmla="*/ 3087909 w 4540967"/>
                <a:gd name="connsiteY116" fmla="*/ 361249 h 723192"/>
                <a:gd name="connsiteX117" fmla="*/ 3031697 w 4540967"/>
                <a:gd name="connsiteY117" fmla="*/ 111625 h 723192"/>
                <a:gd name="connsiteX118" fmla="*/ 2869188 w 4540967"/>
                <a:gd name="connsiteY118" fmla="*/ 27174 h 723192"/>
                <a:gd name="connsiteX119" fmla="*/ 2706680 w 4540967"/>
                <a:gd name="connsiteY119" fmla="*/ 111891 h 723192"/>
                <a:gd name="connsiteX120" fmla="*/ 2650734 w 4540967"/>
                <a:gd name="connsiteY120" fmla="*/ 360982 h 723192"/>
                <a:gd name="connsiteX121" fmla="*/ 2708012 w 4540967"/>
                <a:gd name="connsiteY121" fmla="*/ 611938 h 723192"/>
                <a:gd name="connsiteX122" fmla="*/ 2808447 w 4540967"/>
                <a:gd name="connsiteY122" fmla="*/ 688131 h 723192"/>
                <a:gd name="connsiteX123" fmla="*/ 2818571 w 4540967"/>
                <a:gd name="connsiteY123" fmla="*/ 701984 h 723192"/>
                <a:gd name="connsiteX124" fmla="*/ 2803386 w 4540967"/>
                <a:gd name="connsiteY124" fmla="*/ 717702 h 723192"/>
                <a:gd name="connsiteX125" fmla="*/ 2803119 w 4540967"/>
                <a:gd name="connsiteY125" fmla="*/ 717702 h 723192"/>
                <a:gd name="connsiteX126" fmla="*/ 2684568 w 4540967"/>
                <a:gd name="connsiteY126" fmla="*/ 716104 h 723192"/>
                <a:gd name="connsiteX127" fmla="*/ 2553229 w 4540967"/>
                <a:gd name="connsiteY127" fmla="*/ 714239 h 723192"/>
                <a:gd name="connsiteX128" fmla="*/ 2518862 w 4540967"/>
                <a:gd name="connsiteY128" fmla="*/ 679872 h 723192"/>
                <a:gd name="connsiteX129" fmla="*/ 2518596 w 4540967"/>
                <a:gd name="connsiteY129" fmla="*/ 670282 h 723192"/>
                <a:gd name="connsiteX130" fmla="*/ 2519395 w 4540967"/>
                <a:gd name="connsiteY130" fmla="*/ 520561 h 723192"/>
                <a:gd name="connsiteX131" fmla="*/ 2518596 w 4540967"/>
                <a:gd name="connsiteY131" fmla="*/ 518429 h 723192"/>
                <a:gd name="connsiteX132" fmla="*/ 2516465 w 4540967"/>
                <a:gd name="connsiteY132" fmla="*/ 517630 h 723192"/>
                <a:gd name="connsiteX133" fmla="*/ 2443203 w 4540967"/>
                <a:gd name="connsiteY133" fmla="*/ 517630 h 723192"/>
                <a:gd name="connsiteX134" fmla="*/ 2437875 w 4540967"/>
                <a:gd name="connsiteY134" fmla="*/ 522958 h 723192"/>
                <a:gd name="connsiteX135" fmla="*/ 2437875 w 4540967"/>
                <a:gd name="connsiteY135" fmla="*/ 581568 h 723192"/>
                <a:gd name="connsiteX136" fmla="*/ 2414164 w 4540967"/>
                <a:gd name="connsiteY136" fmla="*/ 605278 h 723192"/>
                <a:gd name="connsiteX137" fmla="*/ 2236737 w 4540967"/>
                <a:gd name="connsiteY137" fmla="*/ 605278 h 723192"/>
                <a:gd name="connsiteX138" fmla="*/ 2223683 w 4540967"/>
                <a:gd name="connsiteY138" fmla="*/ 601016 h 723192"/>
                <a:gd name="connsiteX139" fmla="*/ 2216490 w 4540967"/>
                <a:gd name="connsiteY139" fmla="*/ 580502 h 723192"/>
                <a:gd name="connsiteX140" fmla="*/ 2245529 w 4540967"/>
                <a:gd name="connsiteY140" fmla="*/ 513367 h 723192"/>
                <a:gd name="connsiteX141" fmla="*/ 2371006 w 4540967"/>
                <a:gd name="connsiteY141" fmla="*/ 399345 h 723192"/>
                <a:gd name="connsiteX142" fmla="*/ 2459454 w 4540967"/>
                <a:gd name="connsiteY142" fmla="*/ 330079 h 723192"/>
                <a:gd name="connsiteX143" fmla="*/ 2498882 w 4540967"/>
                <a:gd name="connsiteY143" fmla="*/ 273334 h 723192"/>
                <a:gd name="connsiteX144" fmla="*/ 2514334 w 4540967"/>
                <a:gd name="connsiteY144" fmla="*/ 200073 h 723192"/>
                <a:gd name="connsiteX145" fmla="*/ 2463450 w 4540967"/>
                <a:gd name="connsiteY145" fmla="*/ 76726 h 723192"/>
                <a:gd name="connsiteX146" fmla="*/ 2320655 w 4540967"/>
                <a:gd name="connsiteY146" fmla="*/ 26641 h 723192"/>
                <a:gd name="connsiteX147" fmla="*/ 2217555 w 4540967"/>
                <a:gd name="connsiteY147" fmla="*/ 47687 h 723192"/>
                <a:gd name="connsiteX148" fmla="*/ 2144561 w 4540967"/>
                <a:gd name="connsiteY148" fmla="*/ 114023 h 723192"/>
                <a:gd name="connsiteX149" fmla="*/ 2117387 w 4540967"/>
                <a:gd name="connsiteY149" fmla="*/ 239234 h 723192"/>
                <a:gd name="connsiteX150" fmla="*/ 2119784 w 4540967"/>
                <a:gd name="connsiteY150" fmla="*/ 241632 h 723192"/>
                <a:gd name="connsiteX151" fmla="*/ 2205567 w 4540967"/>
                <a:gd name="connsiteY151" fmla="*/ 245628 h 723192"/>
                <a:gd name="connsiteX152" fmla="*/ 2215691 w 4540967"/>
                <a:gd name="connsiteY152" fmla="*/ 236571 h 723192"/>
                <a:gd name="connsiteX153" fmla="*/ 2238335 w 4540967"/>
                <a:gd name="connsiteY153" fmla="*/ 144926 h 723192"/>
                <a:gd name="connsiteX154" fmla="*/ 2309200 w 4540967"/>
                <a:gd name="connsiteY154" fmla="*/ 104965 h 723192"/>
                <a:gd name="connsiteX155" fmla="*/ 2365145 w 4540967"/>
                <a:gd name="connsiteY155" fmla="*/ 129475 h 723192"/>
                <a:gd name="connsiteX156" fmla="*/ 2386991 w 4540967"/>
                <a:gd name="connsiteY156" fmla="*/ 189682 h 723192"/>
                <a:gd name="connsiteX157" fmla="*/ 2359817 w 4540967"/>
                <a:gd name="connsiteY157" fmla="*/ 272535 h 723192"/>
                <a:gd name="connsiteX158" fmla="*/ 2256451 w 4540967"/>
                <a:gd name="connsiteY158" fmla="*/ 378566 h 723192"/>
                <a:gd name="connsiteX159" fmla="*/ 2166938 w 4540967"/>
                <a:gd name="connsiteY159" fmla="*/ 476337 h 723192"/>
                <a:gd name="connsiteX160" fmla="*/ 2121915 w 4540967"/>
                <a:gd name="connsiteY160" fmla="*/ 566383 h 723192"/>
                <a:gd name="connsiteX161" fmla="*/ 2108063 w 4540967"/>
                <a:gd name="connsiteY161" fmla="*/ 675343 h 723192"/>
                <a:gd name="connsiteX162" fmla="*/ 2069167 w 4540967"/>
                <a:gd name="connsiteY162" fmla="*/ 712640 h 723192"/>
                <a:gd name="connsiteX163" fmla="*/ 2020148 w 4540967"/>
                <a:gd name="connsiteY163" fmla="*/ 712640 h 723192"/>
                <a:gd name="connsiteX164" fmla="*/ 13833 w 4540967"/>
                <a:gd name="connsiteY164" fmla="*/ 712640 h 723192"/>
                <a:gd name="connsiteX165" fmla="*/ 247 w 4540967"/>
                <a:gd name="connsiteY165" fmla="*/ 701984 h 723192"/>
                <a:gd name="connsiteX166" fmla="*/ 13301 w 4540967"/>
                <a:gd name="connsiteY166" fmla="*/ 686000 h 723192"/>
                <a:gd name="connsiteX167" fmla="*/ 2020148 w 4540967"/>
                <a:gd name="connsiteY167" fmla="*/ 686000 h 723192"/>
                <a:gd name="connsiteX168" fmla="*/ 2069167 w 4540967"/>
                <a:gd name="connsiteY168" fmla="*/ 686000 h 723192"/>
                <a:gd name="connsiteX169" fmla="*/ 2081421 w 4540967"/>
                <a:gd name="connsiteY169" fmla="*/ 674278 h 723192"/>
                <a:gd name="connsiteX170" fmla="*/ 2096340 w 4540967"/>
                <a:gd name="connsiteY170" fmla="*/ 558923 h 723192"/>
                <a:gd name="connsiteX171" fmla="*/ 2145359 w 4540967"/>
                <a:gd name="connsiteY171" fmla="*/ 460885 h 723192"/>
                <a:gd name="connsiteX172" fmla="*/ 2238602 w 4540967"/>
                <a:gd name="connsiteY172" fmla="*/ 358851 h 723192"/>
                <a:gd name="connsiteX173" fmla="*/ 2338505 w 4540967"/>
                <a:gd name="connsiteY173" fmla="*/ 256817 h 723192"/>
                <a:gd name="connsiteX174" fmla="*/ 2360350 w 4540967"/>
                <a:gd name="connsiteY174" fmla="*/ 189682 h 723192"/>
                <a:gd name="connsiteX175" fmla="*/ 2345431 w 4540967"/>
                <a:gd name="connsiteY175" fmla="*/ 147590 h 723192"/>
                <a:gd name="connsiteX176" fmla="*/ 2309200 w 4540967"/>
                <a:gd name="connsiteY176" fmla="*/ 131872 h 723192"/>
                <a:gd name="connsiteX177" fmla="*/ 2261247 w 4540967"/>
                <a:gd name="connsiteY177" fmla="*/ 158512 h 723192"/>
                <a:gd name="connsiteX178" fmla="*/ 2242331 w 4540967"/>
                <a:gd name="connsiteY178" fmla="*/ 238968 h 723192"/>
                <a:gd name="connsiteX179" fmla="*/ 2204501 w 4540967"/>
                <a:gd name="connsiteY179" fmla="*/ 272535 h 723192"/>
                <a:gd name="connsiteX180" fmla="*/ 2118719 w 4540967"/>
                <a:gd name="connsiteY180" fmla="*/ 268539 h 723192"/>
                <a:gd name="connsiteX181" fmla="*/ 2091012 w 4540967"/>
                <a:gd name="connsiteY181" fmla="*/ 238968 h 723192"/>
                <a:gd name="connsiteX182" fmla="*/ 2121649 w 4540967"/>
                <a:gd name="connsiteY182" fmla="*/ 100969 h 723192"/>
                <a:gd name="connsiteX183" fmla="*/ 2206633 w 4540967"/>
                <a:gd name="connsiteY183" fmla="*/ 23710 h 723192"/>
                <a:gd name="connsiteX184" fmla="*/ 2320655 w 4540967"/>
                <a:gd name="connsiteY184" fmla="*/ 0 h 7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540967" h="723192">
                  <a:moveTo>
                    <a:pt x="2320655" y="0"/>
                  </a:moveTo>
                  <a:cubicBezTo>
                    <a:pt x="2388323" y="0"/>
                    <a:pt x="2442404" y="19182"/>
                    <a:pt x="2481565" y="57012"/>
                  </a:cubicBezTo>
                  <a:cubicBezTo>
                    <a:pt x="2520727" y="95107"/>
                    <a:pt x="2540708" y="143061"/>
                    <a:pt x="2540708" y="199540"/>
                  </a:cubicBezTo>
                  <a:cubicBezTo>
                    <a:pt x="2540708" y="229910"/>
                    <a:pt x="2534581" y="258149"/>
                    <a:pt x="2522858" y="283991"/>
                  </a:cubicBezTo>
                  <a:cubicBezTo>
                    <a:pt x="2511136" y="309566"/>
                    <a:pt x="2495951" y="331145"/>
                    <a:pt x="2477836" y="348728"/>
                  </a:cubicBezTo>
                  <a:cubicBezTo>
                    <a:pt x="2460253" y="365778"/>
                    <a:pt x="2430415" y="389222"/>
                    <a:pt x="2386458" y="420658"/>
                  </a:cubicBezTo>
                  <a:cubicBezTo>
                    <a:pt x="2323586" y="465681"/>
                    <a:pt x="2283891" y="501379"/>
                    <a:pt x="2268440" y="526955"/>
                  </a:cubicBezTo>
                  <a:cubicBezTo>
                    <a:pt x="2256984" y="545869"/>
                    <a:pt x="2248991" y="563186"/>
                    <a:pt x="2244463" y="578371"/>
                  </a:cubicBezTo>
                  <a:lnTo>
                    <a:pt x="2411501" y="578371"/>
                  </a:lnTo>
                  <a:lnTo>
                    <a:pt x="2411501" y="522692"/>
                  </a:lnTo>
                  <a:cubicBezTo>
                    <a:pt x="2411501" y="505109"/>
                    <a:pt x="2425886" y="490723"/>
                    <a:pt x="2443469" y="490723"/>
                  </a:cubicBezTo>
                  <a:lnTo>
                    <a:pt x="2515932" y="490723"/>
                  </a:lnTo>
                  <a:cubicBezTo>
                    <a:pt x="2522060" y="490723"/>
                    <a:pt x="2528187" y="492322"/>
                    <a:pt x="2533248" y="495785"/>
                  </a:cubicBezTo>
                  <a:cubicBezTo>
                    <a:pt x="2541507" y="501645"/>
                    <a:pt x="2546303" y="510703"/>
                    <a:pt x="2546303" y="520294"/>
                  </a:cubicBezTo>
                  <a:lnTo>
                    <a:pt x="2545503" y="670015"/>
                  </a:lnTo>
                  <a:cubicBezTo>
                    <a:pt x="2545592" y="673034"/>
                    <a:pt x="2545681" y="676053"/>
                    <a:pt x="2545770" y="679073"/>
                  </a:cubicBezTo>
                  <a:cubicBezTo>
                    <a:pt x="2545770" y="683602"/>
                    <a:pt x="2549499" y="687065"/>
                    <a:pt x="2554029" y="687332"/>
                  </a:cubicBezTo>
                  <a:lnTo>
                    <a:pt x="2685367" y="689196"/>
                  </a:lnTo>
                  <a:lnTo>
                    <a:pt x="2755432" y="690262"/>
                  </a:lnTo>
                  <a:cubicBezTo>
                    <a:pt x="2729591" y="674278"/>
                    <a:pt x="2703483" y="652432"/>
                    <a:pt x="2686433" y="626857"/>
                  </a:cubicBezTo>
                  <a:cubicBezTo>
                    <a:pt x="2645406" y="565317"/>
                    <a:pt x="2624892" y="475804"/>
                    <a:pt x="2624892" y="361249"/>
                  </a:cubicBezTo>
                  <a:cubicBezTo>
                    <a:pt x="2624892" y="248825"/>
                    <a:pt x="2645140" y="160378"/>
                    <a:pt x="2684834" y="97772"/>
                  </a:cubicBezTo>
                  <a:cubicBezTo>
                    <a:pt x="2725328" y="32768"/>
                    <a:pt x="2787401" y="0"/>
                    <a:pt x="2869188" y="0"/>
                  </a:cubicBezTo>
                  <a:cubicBezTo>
                    <a:pt x="2950709" y="0"/>
                    <a:pt x="3012782" y="32502"/>
                    <a:pt x="3054075" y="96440"/>
                  </a:cubicBezTo>
                  <a:cubicBezTo>
                    <a:pt x="3094036" y="158779"/>
                    <a:pt x="3114283" y="247493"/>
                    <a:pt x="3114283" y="360450"/>
                  </a:cubicBezTo>
                  <a:cubicBezTo>
                    <a:pt x="3114283" y="475538"/>
                    <a:pt x="3093503" y="564784"/>
                    <a:pt x="3052477" y="626325"/>
                  </a:cubicBezTo>
                  <a:cubicBezTo>
                    <a:pt x="3036226" y="650834"/>
                    <a:pt x="3008519" y="675610"/>
                    <a:pt x="2981879" y="693992"/>
                  </a:cubicBezTo>
                  <a:lnTo>
                    <a:pt x="3045017" y="693992"/>
                  </a:lnTo>
                  <a:lnTo>
                    <a:pt x="3232834" y="695590"/>
                  </a:lnTo>
                  <a:cubicBezTo>
                    <a:pt x="3235498" y="695590"/>
                    <a:pt x="3237896" y="694525"/>
                    <a:pt x="3240027" y="692660"/>
                  </a:cubicBezTo>
                  <a:cubicBezTo>
                    <a:pt x="3241893" y="690795"/>
                    <a:pt x="3242958" y="688397"/>
                    <a:pt x="3242958" y="685467"/>
                  </a:cubicBezTo>
                  <a:lnTo>
                    <a:pt x="3242958" y="615402"/>
                  </a:lnTo>
                  <a:cubicBezTo>
                    <a:pt x="3242958" y="594888"/>
                    <a:pt x="3259475" y="578104"/>
                    <a:pt x="3280255" y="578104"/>
                  </a:cubicBezTo>
                  <a:lnTo>
                    <a:pt x="3323413" y="578104"/>
                  </a:lnTo>
                  <a:cubicBezTo>
                    <a:pt x="3330339" y="578104"/>
                    <a:pt x="3336201" y="572510"/>
                    <a:pt x="3336201" y="565317"/>
                  </a:cubicBezTo>
                  <a:lnTo>
                    <a:pt x="3336201" y="151586"/>
                  </a:lnTo>
                  <a:cubicBezTo>
                    <a:pt x="3336201" y="148656"/>
                    <a:pt x="3333803" y="146524"/>
                    <a:pt x="3331139" y="146524"/>
                  </a:cubicBezTo>
                  <a:lnTo>
                    <a:pt x="3272263" y="146524"/>
                  </a:lnTo>
                  <a:cubicBezTo>
                    <a:pt x="3252815" y="146524"/>
                    <a:pt x="3237097" y="130806"/>
                    <a:pt x="3237097" y="111359"/>
                  </a:cubicBezTo>
                  <a:lnTo>
                    <a:pt x="3237097" y="51151"/>
                  </a:lnTo>
                  <a:cubicBezTo>
                    <a:pt x="3237097" y="29305"/>
                    <a:pt x="3254947" y="11456"/>
                    <a:pt x="3276792" y="11456"/>
                  </a:cubicBezTo>
                  <a:lnTo>
                    <a:pt x="3471802" y="11456"/>
                  </a:lnTo>
                  <a:cubicBezTo>
                    <a:pt x="3493647" y="11456"/>
                    <a:pt x="3511230" y="29039"/>
                    <a:pt x="3511230" y="50884"/>
                  </a:cubicBezTo>
                  <a:lnTo>
                    <a:pt x="3511230" y="572776"/>
                  </a:lnTo>
                  <a:cubicBezTo>
                    <a:pt x="3511230" y="575707"/>
                    <a:pt x="3513628" y="578104"/>
                    <a:pt x="3516558" y="578104"/>
                  </a:cubicBezTo>
                  <a:lnTo>
                    <a:pt x="3570106" y="578104"/>
                  </a:lnTo>
                  <a:cubicBezTo>
                    <a:pt x="3586357" y="578104"/>
                    <a:pt x="3599677" y="591425"/>
                    <a:pt x="3599677" y="607676"/>
                  </a:cubicBezTo>
                  <a:lnTo>
                    <a:pt x="3599677" y="689463"/>
                  </a:lnTo>
                  <a:cubicBezTo>
                    <a:pt x="3599944" y="693193"/>
                    <a:pt x="3602874" y="695856"/>
                    <a:pt x="3606604" y="695856"/>
                  </a:cubicBezTo>
                  <a:lnTo>
                    <a:pt x="3741939" y="695856"/>
                  </a:lnTo>
                  <a:cubicBezTo>
                    <a:pt x="3749132" y="695856"/>
                    <a:pt x="3754993" y="689996"/>
                    <a:pt x="3755259" y="682802"/>
                  </a:cubicBezTo>
                  <a:cubicBezTo>
                    <a:pt x="3755525" y="664598"/>
                    <a:pt x="3755792" y="646394"/>
                    <a:pt x="3756059" y="628189"/>
                  </a:cubicBezTo>
                  <a:cubicBezTo>
                    <a:pt x="3756325" y="606877"/>
                    <a:pt x="3774174" y="589294"/>
                    <a:pt x="3795487" y="589294"/>
                  </a:cubicBezTo>
                  <a:lnTo>
                    <a:pt x="3918834" y="589294"/>
                  </a:lnTo>
                  <a:lnTo>
                    <a:pt x="3939880" y="588761"/>
                  </a:lnTo>
                  <a:cubicBezTo>
                    <a:pt x="3987300" y="588761"/>
                    <a:pt x="4016605" y="537611"/>
                    <a:pt x="4026995" y="436909"/>
                  </a:cubicBezTo>
                  <a:cubicBezTo>
                    <a:pt x="3994493" y="456090"/>
                    <a:pt x="3957729" y="465681"/>
                    <a:pt x="3916969" y="465681"/>
                  </a:cubicBezTo>
                  <a:cubicBezTo>
                    <a:pt x="3863155" y="465681"/>
                    <a:pt x="3816800" y="445167"/>
                    <a:pt x="3778970" y="404940"/>
                  </a:cubicBezTo>
                  <a:cubicBezTo>
                    <a:pt x="3741406" y="364978"/>
                    <a:pt x="3722225" y="309832"/>
                    <a:pt x="3722225" y="241366"/>
                  </a:cubicBezTo>
                  <a:cubicBezTo>
                    <a:pt x="3722225" y="172366"/>
                    <a:pt x="3742738" y="114289"/>
                    <a:pt x="3782699" y="69000"/>
                  </a:cubicBezTo>
                  <a:cubicBezTo>
                    <a:pt x="3823193" y="23178"/>
                    <a:pt x="3880205" y="0"/>
                    <a:pt x="3951602" y="0"/>
                  </a:cubicBezTo>
                  <a:cubicBezTo>
                    <a:pt x="4031257" y="0"/>
                    <a:pt x="4093597" y="28772"/>
                    <a:pt x="4136755" y="85517"/>
                  </a:cubicBezTo>
                  <a:cubicBezTo>
                    <a:pt x="4179113" y="141196"/>
                    <a:pt x="4200693" y="233373"/>
                    <a:pt x="4200693" y="359650"/>
                  </a:cubicBezTo>
                  <a:cubicBezTo>
                    <a:pt x="4200693" y="535479"/>
                    <a:pt x="4153538" y="647903"/>
                    <a:pt x="4060029" y="695590"/>
                  </a:cubicBezTo>
                  <a:lnTo>
                    <a:pt x="4140751" y="695856"/>
                  </a:lnTo>
                  <a:lnTo>
                    <a:pt x="4540967" y="695856"/>
                  </a:lnTo>
                  <a:lnTo>
                    <a:pt x="4540967" y="723192"/>
                  </a:lnTo>
                  <a:lnTo>
                    <a:pt x="4140751" y="722497"/>
                  </a:lnTo>
                  <a:lnTo>
                    <a:pt x="3949737" y="721698"/>
                  </a:lnTo>
                  <a:cubicBezTo>
                    <a:pt x="3938015" y="721698"/>
                    <a:pt x="3938281" y="695324"/>
                    <a:pt x="3949737" y="695324"/>
                  </a:cubicBezTo>
                  <a:cubicBezTo>
                    <a:pt x="4041115" y="694525"/>
                    <a:pt x="4075215" y="668683"/>
                    <a:pt x="4114377" y="613803"/>
                  </a:cubicBezTo>
                  <a:cubicBezTo>
                    <a:pt x="4153805" y="558390"/>
                    <a:pt x="4174052" y="472874"/>
                    <a:pt x="4174052" y="359917"/>
                  </a:cubicBezTo>
                  <a:cubicBezTo>
                    <a:pt x="4174052" y="239767"/>
                    <a:pt x="4154338" y="152918"/>
                    <a:pt x="4115709" y="102035"/>
                  </a:cubicBezTo>
                  <a:cubicBezTo>
                    <a:pt x="4077346" y="51683"/>
                    <a:pt x="4023532" y="26907"/>
                    <a:pt x="3951602" y="26907"/>
                  </a:cubicBezTo>
                  <a:cubicBezTo>
                    <a:pt x="3887131" y="26907"/>
                    <a:pt x="3838379" y="46622"/>
                    <a:pt x="3802414" y="86849"/>
                  </a:cubicBezTo>
                  <a:cubicBezTo>
                    <a:pt x="3766715" y="127077"/>
                    <a:pt x="3748599" y="179026"/>
                    <a:pt x="3748599" y="241366"/>
                  </a:cubicBezTo>
                  <a:cubicBezTo>
                    <a:pt x="3748599" y="302906"/>
                    <a:pt x="3765383" y="351658"/>
                    <a:pt x="3798151" y="386824"/>
                  </a:cubicBezTo>
                  <a:cubicBezTo>
                    <a:pt x="3831185" y="421990"/>
                    <a:pt x="3870081" y="439040"/>
                    <a:pt x="3916702" y="439040"/>
                  </a:cubicBezTo>
                  <a:cubicBezTo>
                    <a:pt x="3961459" y="439040"/>
                    <a:pt x="4001153" y="425720"/>
                    <a:pt x="4033921" y="399611"/>
                  </a:cubicBezTo>
                  <a:lnTo>
                    <a:pt x="4043245" y="392418"/>
                  </a:lnTo>
                  <a:cubicBezTo>
                    <a:pt x="4048840" y="388156"/>
                    <a:pt x="4056833" y="392418"/>
                    <a:pt x="4056300" y="399345"/>
                  </a:cubicBezTo>
                  <a:lnTo>
                    <a:pt x="4055501" y="411067"/>
                  </a:lnTo>
                  <a:cubicBezTo>
                    <a:pt x="4046709" y="546669"/>
                    <a:pt x="4007547" y="615402"/>
                    <a:pt x="3939613" y="615668"/>
                  </a:cubicBezTo>
                  <a:lnTo>
                    <a:pt x="3918567" y="616201"/>
                  </a:lnTo>
                  <a:lnTo>
                    <a:pt x="3795220" y="616201"/>
                  </a:lnTo>
                  <a:cubicBezTo>
                    <a:pt x="3788294" y="616201"/>
                    <a:pt x="3782433" y="621795"/>
                    <a:pt x="3782433" y="628722"/>
                  </a:cubicBezTo>
                  <a:lnTo>
                    <a:pt x="3781634" y="683336"/>
                  </a:lnTo>
                  <a:cubicBezTo>
                    <a:pt x="3781367" y="704914"/>
                    <a:pt x="3763251" y="722497"/>
                    <a:pt x="3741673" y="722497"/>
                  </a:cubicBezTo>
                  <a:lnTo>
                    <a:pt x="3606337" y="722497"/>
                  </a:lnTo>
                  <a:cubicBezTo>
                    <a:pt x="3588222" y="722497"/>
                    <a:pt x="3573303" y="708378"/>
                    <a:pt x="3572771" y="689996"/>
                  </a:cubicBezTo>
                  <a:lnTo>
                    <a:pt x="3572771" y="689463"/>
                  </a:lnTo>
                  <a:lnTo>
                    <a:pt x="3572771" y="607410"/>
                  </a:lnTo>
                  <a:cubicBezTo>
                    <a:pt x="3572771" y="605811"/>
                    <a:pt x="3571438" y="604479"/>
                    <a:pt x="3569840" y="604479"/>
                  </a:cubicBezTo>
                  <a:lnTo>
                    <a:pt x="3516558" y="604479"/>
                  </a:lnTo>
                  <a:cubicBezTo>
                    <a:pt x="3498976" y="604479"/>
                    <a:pt x="3484589" y="590093"/>
                    <a:pt x="3484589" y="572510"/>
                  </a:cubicBezTo>
                  <a:lnTo>
                    <a:pt x="3484589" y="51151"/>
                  </a:lnTo>
                  <a:cubicBezTo>
                    <a:pt x="3484589" y="43958"/>
                    <a:pt x="3478729" y="38363"/>
                    <a:pt x="3471802" y="38363"/>
                  </a:cubicBezTo>
                  <a:lnTo>
                    <a:pt x="3276792" y="38363"/>
                  </a:lnTo>
                  <a:cubicBezTo>
                    <a:pt x="3269599" y="38363"/>
                    <a:pt x="3263737" y="44224"/>
                    <a:pt x="3263737" y="51416"/>
                  </a:cubicBezTo>
                  <a:lnTo>
                    <a:pt x="3263737" y="111625"/>
                  </a:lnTo>
                  <a:cubicBezTo>
                    <a:pt x="3263737" y="116154"/>
                    <a:pt x="3267467" y="120150"/>
                    <a:pt x="3272263" y="120150"/>
                  </a:cubicBezTo>
                  <a:lnTo>
                    <a:pt x="3331139" y="120150"/>
                  </a:lnTo>
                  <a:cubicBezTo>
                    <a:pt x="3348722" y="120150"/>
                    <a:pt x="3362841" y="134270"/>
                    <a:pt x="3362841" y="151852"/>
                  </a:cubicBezTo>
                  <a:lnTo>
                    <a:pt x="3362841" y="565850"/>
                  </a:lnTo>
                  <a:cubicBezTo>
                    <a:pt x="3362841" y="587696"/>
                    <a:pt x="3345258" y="605278"/>
                    <a:pt x="3323413" y="605278"/>
                  </a:cubicBezTo>
                  <a:lnTo>
                    <a:pt x="3280255" y="605278"/>
                  </a:lnTo>
                  <a:cubicBezTo>
                    <a:pt x="3274393" y="605278"/>
                    <a:pt x="3269599" y="610074"/>
                    <a:pt x="3269599" y="615934"/>
                  </a:cubicBezTo>
                  <a:lnTo>
                    <a:pt x="3269599" y="686266"/>
                  </a:lnTo>
                  <a:cubicBezTo>
                    <a:pt x="3269599" y="696123"/>
                    <a:pt x="3265869" y="705181"/>
                    <a:pt x="3258943" y="712374"/>
                  </a:cubicBezTo>
                  <a:cubicBezTo>
                    <a:pt x="3252016" y="719301"/>
                    <a:pt x="3242958" y="723030"/>
                    <a:pt x="3233101" y="723030"/>
                  </a:cubicBezTo>
                  <a:lnTo>
                    <a:pt x="3232834" y="723030"/>
                  </a:lnTo>
                  <a:lnTo>
                    <a:pt x="3045017" y="721432"/>
                  </a:lnTo>
                  <a:lnTo>
                    <a:pt x="2941917" y="721432"/>
                  </a:lnTo>
                  <a:cubicBezTo>
                    <a:pt x="2935258" y="721432"/>
                    <a:pt x="2928863" y="717436"/>
                    <a:pt x="2926732" y="711042"/>
                  </a:cubicBezTo>
                  <a:cubicBezTo>
                    <a:pt x="2924068" y="703582"/>
                    <a:pt x="2927532" y="695324"/>
                    <a:pt x="2934725" y="692127"/>
                  </a:cubicBezTo>
                  <a:cubicBezTo>
                    <a:pt x="2965628" y="677208"/>
                    <a:pt x="3009851" y="643374"/>
                    <a:pt x="3030631" y="612471"/>
                  </a:cubicBezTo>
                  <a:cubicBezTo>
                    <a:pt x="3068727" y="555460"/>
                    <a:pt x="3087909" y="471009"/>
                    <a:pt x="3087909" y="361249"/>
                  </a:cubicBezTo>
                  <a:cubicBezTo>
                    <a:pt x="3087909" y="253354"/>
                    <a:pt x="3068994" y="169436"/>
                    <a:pt x="3031697" y="111625"/>
                  </a:cubicBezTo>
                  <a:cubicBezTo>
                    <a:pt x="2995199" y="54880"/>
                    <a:pt x="2942184" y="27174"/>
                    <a:pt x="2869188" y="27174"/>
                  </a:cubicBezTo>
                  <a:cubicBezTo>
                    <a:pt x="2796193" y="27174"/>
                    <a:pt x="2742911" y="54880"/>
                    <a:pt x="2706680" y="111891"/>
                  </a:cubicBezTo>
                  <a:cubicBezTo>
                    <a:pt x="2669649" y="169968"/>
                    <a:pt x="2650734" y="253886"/>
                    <a:pt x="2650734" y="360982"/>
                  </a:cubicBezTo>
                  <a:cubicBezTo>
                    <a:pt x="2650734" y="470210"/>
                    <a:pt x="2669915" y="554661"/>
                    <a:pt x="2708012" y="611938"/>
                  </a:cubicBezTo>
                  <a:cubicBezTo>
                    <a:pt x="2730390" y="645506"/>
                    <a:pt x="2774347" y="674278"/>
                    <a:pt x="2808447" y="688131"/>
                  </a:cubicBezTo>
                  <a:cubicBezTo>
                    <a:pt x="2814042" y="690529"/>
                    <a:pt x="2818305" y="695856"/>
                    <a:pt x="2818571" y="701984"/>
                  </a:cubicBezTo>
                  <a:cubicBezTo>
                    <a:pt x="2818837" y="710775"/>
                    <a:pt x="2811644" y="717702"/>
                    <a:pt x="2803386" y="717702"/>
                  </a:cubicBezTo>
                  <a:lnTo>
                    <a:pt x="2803119" y="717702"/>
                  </a:lnTo>
                  <a:lnTo>
                    <a:pt x="2684568" y="716104"/>
                  </a:lnTo>
                  <a:lnTo>
                    <a:pt x="2553229" y="714239"/>
                  </a:lnTo>
                  <a:cubicBezTo>
                    <a:pt x="2534314" y="713972"/>
                    <a:pt x="2519129" y="698787"/>
                    <a:pt x="2518862" y="679872"/>
                  </a:cubicBezTo>
                  <a:lnTo>
                    <a:pt x="2518596" y="670282"/>
                  </a:lnTo>
                  <a:lnTo>
                    <a:pt x="2519395" y="520561"/>
                  </a:lnTo>
                  <a:cubicBezTo>
                    <a:pt x="2519395" y="519495"/>
                    <a:pt x="2518862" y="518962"/>
                    <a:pt x="2518596" y="518429"/>
                  </a:cubicBezTo>
                  <a:cubicBezTo>
                    <a:pt x="2518330" y="517897"/>
                    <a:pt x="2517530" y="517630"/>
                    <a:pt x="2516465" y="517630"/>
                  </a:cubicBezTo>
                  <a:lnTo>
                    <a:pt x="2443203" y="517630"/>
                  </a:lnTo>
                  <a:cubicBezTo>
                    <a:pt x="2440272" y="517630"/>
                    <a:pt x="2437875" y="520028"/>
                    <a:pt x="2437875" y="522958"/>
                  </a:cubicBezTo>
                  <a:lnTo>
                    <a:pt x="2437875" y="581568"/>
                  </a:lnTo>
                  <a:cubicBezTo>
                    <a:pt x="2437875" y="594622"/>
                    <a:pt x="2427218" y="605278"/>
                    <a:pt x="2414164" y="605278"/>
                  </a:cubicBezTo>
                  <a:lnTo>
                    <a:pt x="2236737" y="605278"/>
                  </a:lnTo>
                  <a:cubicBezTo>
                    <a:pt x="2231941" y="605278"/>
                    <a:pt x="2227147" y="603946"/>
                    <a:pt x="2223683" y="601016"/>
                  </a:cubicBezTo>
                  <a:cubicBezTo>
                    <a:pt x="2217555" y="595954"/>
                    <a:pt x="2214892" y="588228"/>
                    <a:pt x="2216490" y="580502"/>
                  </a:cubicBezTo>
                  <a:cubicBezTo>
                    <a:pt x="2221019" y="560522"/>
                    <a:pt x="2230610" y="537877"/>
                    <a:pt x="2245529" y="513367"/>
                  </a:cubicBezTo>
                  <a:cubicBezTo>
                    <a:pt x="2263111" y="484329"/>
                    <a:pt x="2304138" y="447032"/>
                    <a:pt x="2371006" y="399345"/>
                  </a:cubicBezTo>
                  <a:cubicBezTo>
                    <a:pt x="2413365" y="369241"/>
                    <a:pt x="2442937" y="345797"/>
                    <a:pt x="2459454" y="330079"/>
                  </a:cubicBezTo>
                  <a:cubicBezTo>
                    <a:pt x="2475171" y="314894"/>
                    <a:pt x="2488492" y="295979"/>
                    <a:pt x="2498882" y="273334"/>
                  </a:cubicBezTo>
                  <a:cubicBezTo>
                    <a:pt x="2509272" y="251223"/>
                    <a:pt x="2514334" y="226447"/>
                    <a:pt x="2514334" y="200073"/>
                  </a:cubicBezTo>
                  <a:cubicBezTo>
                    <a:pt x="2514334" y="150254"/>
                    <a:pt x="2497550" y="110027"/>
                    <a:pt x="2463450" y="76726"/>
                  </a:cubicBezTo>
                  <a:cubicBezTo>
                    <a:pt x="2429083" y="43424"/>
                    <a:pt x="2381130" y="26641"/>
                    <a:pt x="2320655" y="26641"/>
                  </a:cubicBezTo>
                  <a:cubicBezTo>
                    <a:pt x="2283625" y="26641"/>
                    <a:pt x="2248991" y="33834"/>
                    <a:pt x="2217555" y="47687"/>
                  </a:cubicBezTo>
                  <a:cubicBezTo>
                    <a:pt x="2186919" y="61274"/>
                    <a:pt x="2162409" y="83652"/>
                    <a:pt x="2144561" y="114023"/>
                  </a:cubicBezTo>
                  <a:cubicBezTo>
                    <a:pt x="2128043" y="142262"/>
                    <a:pt x="2118985" y="184354"/>
                    <a:pt x="2117387" y="239234"/>
                  </a:cubicBezTo>
                  <a:cubicBezTo>
                    <a:pt x="2117387" y="240567"/>
                    <a:pt x="2118452" y="241632"/>
                    <a:pt x="2119784" y="241632"/>
                  </a:cubicBezTo>
                  <a:lnTo>
                    <a:pt x="2205567" y="245628"/>
                  </a:lnTo>
                  <a:cubicBezTo>
                    <a:pt x="2210896" y="245894"/>
                    <a:pt x="2215158" y="241898"/>
                    <a:pt x="2215691" y="236571"/>
                  </a:cubicBezTo>
                  <a:cubicBezTo>
                    <a:pt x="2218888" y="195543"/>
                    <a:pt x="2226347" y="165440"/>
                    <a:pt x="2238335" y="144926"/>
                  </a:cubicBezTo>
                  <a:cubicBezTo>
                    <a:pt x="2253255" y="118818"/>
                    <a:pt x="2278030" y="104965"/>
                    <a:pt x="2309200" y="104965"/>
                  </a:cubicBezTo>
                  <a:cubicBezTo>
                    <a:pt x="2331311" y="104965"/>
                    <a:pt x="2350227" y="113223"/>
                    <a:pt x="2365145" y="129475"/>
                  </a:cubicBezTo>
                  <a:cubicBezTo>
                    <a:pt x="2379798" y="145459"/>
                    <a:pt x="2386991" y="165706"/>
                    <a:pt x="2386991" y="189682"/>
                  </a:cubicBezTo>
                  <a:cubicBezTo>
                    <a:pt x="2386991" y="220319"/>
                    <a:pt x="2377933" y="248026"/>
                    <a:pt x="2359817" y="272535"/>
                  </a:cubicBezTo>
                  <a:cubicBezTo>
                    <a:pt x="2342767" y="295713"/>
                    <a:pt x="2308933" y="330346"/>
                    <a:pt x="2256451" y="378566"/>
                  </a:cubicBezTo>
                  <a:cubicBezTo>
                    <a:pt x="2218089" y="413998"/>
                    <a:pt x="2187984" y="446766"/>
                    <a:pt x="2166938" y="476337"/>
                  </a:cubicBezTo>
                  <a:cubicBezTo>
                    <a:pt x="2146159" y="505375"/>
                    <a:pt x="2130973" y="535746"/>
                    <a:pt x="2121915" y="566383"/>
                  </a:cubicBezTo>
                  <a:cubicBezTo>
                    <a:pt x="2114989" y="589560"/>
                    <a:pt x="2109661" y="639911"/>
                    <a:pt x="2108063" y="675343"/>
                  </a:cubicBezTo>
                  <a:cubicBezTo>
                    <a:pt x="2107263" y="696390"/>
                    <a:pt x="2090213" y="712640"/>
                    <a:pt x="2069167" y="712640"/>
                  </a:cubicBezTo>
                  <a:lnTo>
                    <a:pt x="2020148" y="712640"/>
                  </a:lnTo>
                  <a:lnTo>
                    <a:pt x="13833" y="712640"/>
                  </a:lnTo>
                  <a:cubicBezTo>
                    <a:pt x="7440" y="712640"/>
                    <a:pt x="1579" y="708378"/>
                    <a:pt x="247" y="701984"/>
                  </a:cubicBezTo>
                  <a:cubicBezTo>
                    <a:pt x="-1352" y="693459"/>
                    <a:pt x="5042" y="686000"/>
                    <a:pt x="13301" y="686000"/>
                  </a:cubicBezTo>
                  <a:lnTo>
                    <a:pt x="2020148" y="686000"/>
                  </a:lnTo>
                  <a:lnTo>
                    <a:pt x="2069167" y="686000"/>
                  </a:lnTo>
                  <a:cubicBezTo>
                    <a:pt x="2075827" y="686000"/>
                    <a:pt x="2081155" y="680938"/>
                    <a:pt x="2081421" y="674278"/>
                  </a:cubicBezTo>
                  <a:cubicBezTo>
                    <a:pt x="2082753" y="637780"/>
                    <a:pt x="2088614" y="584764"/>
                    <a:pt x="2096340" y="558923"/>
                  </a:cubicBezTo>
                  <a:cubicBezTo>
                    <a:pt x="2106197" y="525355"/>
                    <a:pt x="2122715" y="492322"/>
                    <a:pt x="2145359" y="460885"/>
                  </a:cubicBezTo>
                  <a:cubicBezTo>
                    <a:pt x="2167738" y="429983"/>
                    <a:pt x="2198907" y="395615"/>
                    <a:pt x="2238602" y="358851"/>
                  </a:cubicBezTo>
                  <a:cubicBezTo>
                    <a:pt x="2289219" y="312496"/>
                    <a:pt x="2322787" y="278130"/>
                    <a:pt x="2338505" y="256817"/>
                  </a:cubicBezTo>
                  <a:cubicBezTo>
                    <a:pt x="2353157" y="236836"/>
                    <a:pt x="2360350" y="214991"/>
                    <a:pt x="2360350" y="189682"/>
                  </a:cubicBezTo>
                  <a:cubicBezTo>
                    <a:pt x="2360350" y="172366"/>
                    <a:pt x="2355555" y="158512"/>
                    <a:pt x="2345431" y="147590"/>
                  </a:cubicBezTo>
                  <a:cubicBezTo>
                    <a:pt x="2335574" y="136934"/>
                    <a:pt x="2323852" y="131872"/>
                    <a:pt x="2309200" y="131872"/>
                  </a:cubicBezTo>
                  <a:cubicBezTo>
                    <a:pt x="2287088" y="131872"/>
                    <a:pt x="2271903" y="140397"/>
                    <a:pt x="2261247" y="158512"/>
                  </a:cubicBezTo>
                  <a:cubicBezTo>
                    <a:pt x="2251389" y="175296"/>
                    <a:pt x="2244995" y="202470"/>
                    <a:pt x="2242331" y="238968"/>
                  </a:cubicBezTo>
                  <a:cubicBezTo>
                    <a:pt x="2240733" y="258682"/>
                    <a:pt x="2224215" y="273334"/>
                    <a:pt x="2204501" y="272535"/>
                  </a:cubicBezTo>
                  <a:lnTo>
                    <a:pt x="2118719" y="268539"/>
                  </a:lnTo>
                  <a:cubicBezTo>
                    <a:pt x="2103001" y="267740"/>
                    <a:pt x="2090746" y="254420"/>
                    <a:pt x="2091012" y="238968"/>
                  </a:cubicBezTo>
                  <a:cubicBezTo>
                    <a:pt x="2092611" y="179559"/>
                    <a:pt x="2102734" y="133204"/>
                    <a:pt x="2121649" y="100969"/>
                  </a:cubicBezTo>
                  <a:cubicBezTo>
                    <a:pt x="2142429" y="65803"/>
                    <a:pt x="2170935" y="39695"/>
                    <a:pt x="2206633" y="23710"/>
                  </a:cubicBezTo>
                  <a:cubicBezTo>
                    <a:pt x="2241533" y="7992"/>
                    <a:pt x="2279895" y="0"/>
                    <a:pt x="23206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4ADEB2-9858-4A7B-AE74-51CFC39D0568}"/>
                </a:ext>
              </a:extLst>
            </p:cNvPr>
            <p:cNvSpPr/>
            <p:nvPr/>
          </p:nvSpPr>
          <p:spPr>
            <a:xfrm>
              <a:off x="11477118" y="5890245"/>
              <a:ext cx="258415" cy="293048"/>
            </a:xfrm>
            <a:custGeom>
              <a:avLst/>
              <a:gdLst>
                <a:gd name="connsiteX0" fmla="*/ 440715 w 533434"/>
                <a:gd name="connsiteY0" fmla="*/ 250808 h 604925"/>
                <a:gd name="connsiteX1" fmla="*/ 335252 w 533434"/>
                <a:gd name="connsiteY1" fmla="*/ 523875 h 604925"/>
                <a:gd name="connsiteX2" fmla="*/ 96381 w 533434"/>
                <a:gd name="connsiteY2" fmla="*/ 354677 h 604925"/>
                <a:gd name="connsiteX3" fmla="*/ 201843 w 533434"/>
                <a:gd name="connsiteY3" fmla="*/ 81610 h 604925"/>
                <a:gd name="connsiteX4" fmla="*/ 440715 w 533434"/>
                <a:gd name="connsiteY4" fmla="*/ 250808 h 6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34" h="604925">
                  <a:moveTo>
                    <a:pt x="440715" y="250808"/>
                  </a:moveTo>
                  <a:cubicBezTo>
                    <a:pt x="477555" y="372936"/>
                    <a:pt x="430337" y="495192"/>
                    <a:pt x="335252" y="523875"/>
                  </a:cubicBezTo>
                  <a:cubicBezTo>
                    <a:pt x="240167" y="552557"/>
                    <a:pt x="133221" y="476805"/>
                    <a:pt x="96381" y="354677"/>
                  </a:cubicBezTo>
                  <a:cubicBezTo>
                    <a:pt x="59541" y="232549"/>
                    <a:pt x="106758" y="110293"/>
                    <a:pt x="201843" y="81610"/>
                  </a:cubicBezTo>
                  <a:cubicBezTo>
                    <a:pt x="296928" y="52928"/>
                    <a:pt x="403875" y="128680"/>
                    <a:pt x="440715" y="250808"/>
                  </a:cubicBezTo>
                  <a:close/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C44094-553E-44B1-8AA3-A91943ABDA2A}"/>
                </a:ext>
              </a:extLst>
            </p:cNvPr>
            <p:cNvSpPr/>
            <p:nvPr/>
          </p:nvSpPr>
          <p:spPr>
            <a:xfrm>
              <a:off x="10433420" y="5924696"/>
              <a:ext cx="186485" cy="506174"/>
            </a:xfrm>
            <a:custGeom>
              <a:avLst/>
              <a:gdLst>
                <a:gd name="connsiteX0" fmla="*/ 190551 w 384952"/>
                <a:gd name="connsiteY0" fmla="*/ 1041847 h 1044871"/>
                <a:gd name="connsiteX1" fmla="*/ 42620 w 384952"/>
                <a:gd name="connsiteY1" fmla="*/ 898315 h 1044871"/>
                <a:gd name="connsiteX2" fmla="*/ 4124 w 384952"/>
                <a:gd name="connsiteY2" fmla="*/ 523811 h 1044871"/>
                <a:gd name="connsiteX3" fmla="*/ 42069 w 384952"/>
                <a:gd name="connsiteY3" fmla="*/ 151506 h 1044871"/>
                <a:gd name="connsiteX4" fmla="*/ 192201 w 384952"/>
                <a:gd name="connsiteY4" fmla="*/ 4124 h 1044871"/>
                <a:gd name="connsiteX5" fmla="*/ 342333 w 384952"/>
                <a:gd name="connsiteY5" fmla="*/ 148207 h 1044871"/>
                <a:gd name="connsiteX6" fmla="*/ 380828 w 384952"/>
                <a:gd name="connsiteY6" fmla="*/ 523261 h 1044871"/>
                <a:gd name="connsiteX7" fmla="*/ 352231 w 384952"/>
                <a:gd name="connsiteY7" fmla="*/ 848821 h 1044871"/>
                <a:gd name="connsiteX8" fmla="*/ 190551 w 384952"/>
                <a:gd name="connsiteY8" fmla="*/ 1041847 h 1044871"/>
                <a:gd name="connsiteX9" fmla="*/ 192201 w 384952"/>
                <a:gd name="connsiteY9" fmla="*/ 59118 h 1044871"/>
                <a:gd name="connsiteX10" fmla="*/ 94313 w 384952"/>
                <a:gd name="connsiteY10" fmla="*/ 166905 h 1044871"/>
                <a:gd name="connsiteX11" fmla="*/ 58567 w 384952"/>
                <a:gd name="connsiteY11" fmla="*/ 524361 h 1044871"/>
                <a:gd name="connsiteX12" fmla="*/ 94863 w 384952"/>
                <a:gd name="connsiteY12" fmla="*/ 882917 h 1044871"/>
                <a:gd name="connsiteX13" fmla="*/ 190001 w 384952"/>
                <a:gd name="connsiteY13" fmla="*/ 987404 h 1044871"/>
                <a:gd name="connsiteX14" fmla="*/ 297788 w 384952"/>
                <a:gd name="connsiteY14" fmla="*/ 840022 h 1044871"/>
                <a:gd name="connsiteX15" fmla="*/ 325284 w 384952"/>
                <a:gd name="connsiteY15" fmla="*/ 523261 h 1044871"/>
                <a:gd name="connsiteX16" fmla="*/ 288989 w 384952"/>
                <a:gd name="connsiteY16" fmla="*/ 164155 h 1044871"/>
                <a:gd name="connsiteX17" fmla="*/ 192201 w 384952"/>
                <a:gd name="connsiteY17" fmla="*/ 59118 h 104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952" h="1044871">
                  <a:moveTo>
                    <a:pt x="190551" y="1041847"/>
                  </a:moveTo>
                  <a:cubicBezTo>
                    <a:pt x="121260" y="1041847"/>
                    <a:pt x="71216" y="993453"/>
                    <a:pt x="42620" y="898315"/>
                  </a:cubicBezTo>
                  <a:cubicBezTo>
                    <a:pt x="16773" y="813625"/>
                    <a:pt x="4124" y="687141"/>
                    <a:pt x="4124" y="523811"/>
                  </a:cubicBezTo>
                  <a:cubicBezTo>
                    <a:pt x="4124" y="363780"/>
                    <a:pt x="16773" y="238396"/>
                    <a:pt x="42069" y="151506"/>
                  </a:cubicBezTo>
                  <a:cubicBezTo>
                    <a:pt x="70116" y="53618"/>
                    <a:pt x="120710" y="4124"/>
                    <a:pt x="192201" y="4124"/>
                  </a:cubicBezTo>
                  <a:cubicBezTo>
                    <a:pt x="263143" y="4124"/>
                    <a:pt x="313186" y="52519"/>
                    <a:pt x="342333" y="148207"/>
                  </a:cubicBezTo>
                  <a:cubicBezTo>
                    <a:pt x="368179" y="233446"/>
                    <a:pt x="380828" y="359381"/>
                    <a:pt x="380828" y="523261"/>
                  </a:cubicBezTo>
                  <a:cubicBezTo>
                    <a:pt x="380828" y="624998"/>
                    <a:pt x="371479" y="734435"/>
                    <a:pt x="352231" y="848821"/>
                  </a:cubicBezTo>
                  <a:cubicBezTo>
                    <a:pt x="331334" y="976955"/>
                    <a:pt x="276891" y="1041847"/>
                    <a:pt x="190551" y="1041847"/>
                  </a:cubicBezTo>
                  <a:close/>
                  <a:moveTo>
                    <a:pt x="192201" y="59118"/>
                  </a:moveTo>
                  <a:cubicBezTo>
                    <a:pt x="175703" y="59118"/>
                    <a:pt x="125659" y="59118"/>
                    <a:pt x="94313" y="166905"/>
                  </a:cubicBezTo>
                  <a:cubicBezTo>
                    <a:pt x="70666" y="248844"/>
                    <a:pt x="58567" y="369280"/>
                    <a:pt x="58567" y="524361"/>
                  </a:cubicBezTo>
                  <a:cubicBezTo>
                    <a:pt x="58567" y="682191"/>
                    <a:pt x="70666" y="803176"/>
                    <a:pt x="94863" y="882917"/>
                  </a:cubicBezTo>
                  <a:cubicBezTo>
                    <a:pt x="126759" y="987404"/>
                    <a:pt x="174604" y="987404"/>
                    <a:pt x="190001" y="987404"/>
                  </a:cubicBezTo>
                  <a:cubicBezTo>
                    <a:pt x="210899" y="987404"/>
                    <a:pt x="273591" y="987404"/>
                    <a:pt x="297788" y="840022"/>
                  </a:cubicBezTo>
                  <a:cubicBezTo>
                    <a:pt x="315936" y="728386"/>
                    <a:pt x="325284" y="621699"/>
                    <a:pt x="325284" y="523261"/>
                  </a:cubicBezTo>
                  <a:cubicBezTo>
                    <a:pt x="325284" y="365430"/>
                    <a:pt x="313186" y="244445"/>
                    <a:pt x="288989" y="164155"/>
                  </a:cubicBezTo>
                  <a:cubicBezTo>
                    <a:pt x="258193" y="59118"/>
                    <a:pt x="208699" y="59118"/>
                    <a:pt x="192201" y="591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6F65D3-6563-4713-9BE8-7CF9A93906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03154"/>
              <a:ext cx="81814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1219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0E9180-5F9B-4195-9329-D4333F8A63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355416">
            <a:off x="4737054" y="311641"/>
            <a:ext cx="6923157" cy="3844781"/>
          </a:xfrm>
          <a:custGeom>
            <a:avLst/>
            <a:gdLst>
              <a:gd name="connsiteX0" fmla="*/ 4127094 w 6923157"/>
              <a:gd name="connsiteY0" fmla="*/ 2650274 h 3844781"/>
              <a:gd name="connsiteX1" fmla="*/ 4120952 w 6923157"/>
              <a:gd name="connsiteY1" fmla="*/ 2652027 h 3844781"/>
              <a:gd name="connsiteX2" fmla="*/ 4121694 w 6923157"/>
              <a:gd name="connsiteY2" fmla="*/ 2652798 h 3844781"/>
              <a:gd name="connsiteX3" fmla="*/ 4123622 w 6923157"/>
              <a:gd name="connsiteY3" fmla="*/ 2654447 h 3844781"/>
              <a:gd name="connsiteX4" fmla="*/ 4042165 w 6923157"/>
              <a:gd name="connsiteY4" fmla="*/ 2624169 h 3844781"/>
              <a:gd name="connsiteX5" fmla="*/ 4033090 w 6923157"/>
              <a:gd name="connsiteY5" fmla="*/ 2625954 h 3844781"/>
              <a:gd name="connsiteX6" fmla="*/ 4032096 w 6923157"/>
              <a:gd name="connsiteY6" fmla="*/ 2627139 h 3844781"/>
              <a:gd name="connsiteX7" fmla="*/ 4039066 w 6923157"/>
              <a:gd name="connsiteY7" fmla="*/ 2637438 h 3844781"/>
              <a:gd name="connsiteX8" fmla="*/ 4040573 w 6923157"/>
              <a:gd name="connsiteY8" fmla="*/ 2642238 h 3844781"/>
              <a:gd name="connsiteX9" fmla="*/ 4050273 w 6923157"/>
              <a:gd name="connsiteY9" fmla="*/ 2643511 h 3844781"/>
              <a:gd name="connsiteX10" fmla="*/ 4050295 w 6923157"/>
              <a:gd name="connsiteY10" fmla="*/ 2643480 h 3844781"/>
              <a:gd name="connsiteX11" fmla="*/ 4049615 w 6923157"/>
              <a:gd name="connsiteY11" fmla="*/ 2633721 h 3844781"/>
              <a:gd name="connsiteX12" fmla="*/ 4042165 w 6923157"/>
              <a:gd name="connsiteY12" fmla="*/ 2624169 h 3844781"/>
              <a:gd name="connsiteX13" fmla="*/ 4268802 w 6923157"/>
              <a:gd name="connsiteY13" fmla="*/ 2636824 h 3844781"/>
              <a:gd name="connsiteX14" fmla="*/ 4256851 w 6923157"/>
              <a:gd name="connsiteY14" fmla="*/ 2652632 h 3844781"/>
              <a:gd name="connsiteX15" fmla="*/ 4274805 w 6923157"/>
              <a:gd name="connsiteY15" fmla="*/ 2655317 h 3844781"/>
              <a:gd name="connsiteX16" fmla="*/ 4275574 w 6923157"/>
              <a:gd name="connsiteY16" fmla="*/ 2653477 h 3844781"/>
              <a:gd name="connsiteX17" fmla="*/ 4287193 w 6923157"/>
              <a:gd name="connsiteY17" fmla="*/ 2642347 h 3844781"/>
              <a:gd name="connsiteX18" fmla="*/ 4268802 w 6923157"/>
              <a:gd name="connsiteY18" fmla="*/ 2636824 h 3844781"/>
              <a:gd name="connsiteX19" fmla="*/ 5509053 w 6923157"/>
              <a:gd name="connsiteY19" fmla="*/ 15735 h 3844781"/>
              <a:gd name="connsiteX20" fmla="*/ 5568007 w 6923157"/>
              <a:gd name="connsiteY20" fmla="*/ 34782 h 3844781"/>
              <a:gd name="connsiteX21" fmla="*/ 5582209 w 6923157"/>
              <a:gd name="connsiteY21" fmla="*/ 34308 h 3844781"/>
              <a:gd name="connsiteX22" fmla="*/ 5615414 w 6923157"/>
              <a:gd name="connsiteY22" fmla="*/ 29649 h 3844781"/>
              <a:gd name="connsiteX23" fmla="*/ 5664202 w 6923157"/>
              <a:gd name="connsiteY23" fmla="*/ 37982 h 3844781"/>
              <a:gd name="connsiteX24" fmla="*/ 5739604 w 6923157"/>
              <a:gd name="connsiteY24" fmla="*/ 53203 h 3844781"/>
              <a:gd name="connsiteX25" fmla="*/ 5783946 w 6923157"/>
              <a:gd name="connsiteY25" fmla="*/ 56089 h 3844781"/>
              <a:gd name="connsiteX26" fmla="*/ 5846832 w 6923157"/>
              <a:gd name="connsiteY26" fmla="*/ 50301 h 3844781"/>
              <a:gd name="connsiteX27" fmla="*/ 5882235 w 6923157"/>
              <a:gd name="connsiteY27" fmla="*/ 54440 h 3844781"/>
              <a:gd name="connsiteX28" fmla="*/ 5891942 w 6923157"/>
              <a:gd name="connsiteY28" fmla="*/ 60666 h 3844781"/>
              <a:gd name="connsiteX29" fmla="*/ 5893015 w 6923157"/>
              <a:gd name="connsiteY29" fmla="*/ 71140 h 3844781"/>
              <a:gd name="connsiteX30" fmla="*/ 5905430 w 6923157"/>
              <a:gd name="connsiteY30" fmla="*/ 78505 h 3844781"/>
              <a:gd name="connsiteX31" fmla="*/ 5943179 w 6923157"/>
              <a:gd name="connsiteY31" fmla="*/ 54995 h 3844781"/>
              <a:gd name="connsiteX32" fmla="*/ 5957381 w 6923157"/>
              <a:gd name="connsiteY32" fmla="*/ 54521 h 3844781"/>
              <a:gd name="connsiteX33" fmla="*/ 5957638 w 6923157"/>
              <a:gd name="connsiteY33" fmla="*/ 69662 h 3844781"/>
              <a:gd name="connsiteX34" fmla="*/ 5967294 w 6923157"/>
              <a:gd name="connsiteY34" fmla="*/ 88037 h 3844781"/>
              <a:gd name="connsiteX35" fmla="*/ 5979250 w 6923157"/>
              <a:gd name="connsiteY35" fmla="*/ 90913 h 3844781"/>
              <a:gd name="connsiteX36" fmla="*/ 5985739 w 6923157"/>
              <a:gd name="connsiteY36" fmla="*/ 103664 h 3844781"/>
              <a:gd name="connsiteX37" fmla="*/ 5985535 w 6923157"/>
              <a:gd name="connsiteY37" fmla="*/ 114315 h 3844781"/>
              <a:gd name="connsiteX38" fmla="*/ 5995906 w 6923157"/>
              <a:gd name="connsiteY38" fmla="*/ 114378 h 3844781"/>
              <a:gd name="connsiteX39" fmla="*/ 6027833 w 6923157"/>
              <a:gd name="connsiteY39" fmla="*/ 109899 h 3844781"/>
              <a:gd name="connsiteX40" fmla="*/ 6120345 w 6923157"/>
              <a:gd name="connsiteY40" fmla="*/ 77188 h 3844781"/>
              <a:gd name="connsiteX41" fmla="*/ 6133167 w 6923157"/>
              <a:gd name="connsiteY41" fmla="*/ 63247 h 3844781"/>
              <a:gd name="connsiteX42" fmla="*/ 6131482 w 6923157"/>
              <a:gd name="connsiteY42" fmla="*/ 84731 h 3844781"/>
              <a:gd name="connsiteX43" fmla="*/ 6148292 w 6923157"/>
              <a:gd name="connsiteY43" fmla="*/ 109692 h 3844781"/>
              <a:gd name="connsiteX44" fmla="*/ 6266453 w 6923157"/>
              <a:gd name="connsiteY44" fmla="*/ 124986 h 3844781"/>
              <a:gd name="connsiteX45" fmla="*/ 6309365 w 6923157"/>
              <a:gd name="connsiteY45" fmla="*/ 126553 h 3844781"/>
              <a:gd name="connsiteX46" fmla="*/ 6323161 w 6923157"/>
              <a:gd name="connsiteY46" fmla="*/ 147384 h 3844781"/>
              <a:gd name="connsiteX47" fmla="*/ 6346711 w 6923157"/>
              <a:gd name="connsiteY47" fmla="*/ 162293 h 3844781"/>
              <a:gd name="connsiteX48" fmla="*/ 6373685 w 6923157"/>
              <a:gd name="connsiteY48" fmla="*/ 160026 h 3844781"/>
              <a:gd name="connsiteX49" fmla="*/ 6390287 w 6923157"/>
              <a:gd name="connsiteY49" fmla="*/ 157697 h 3844781"/>
              <a:gd name="connsiteX50" fmla="*/ 6411539 w 6923157"/>
              <a:gd name="connsiteY50" fmla="*/ 150162 h 3844781"/>
              <a:gd name="connsiteX51" fmla="*/ 6428754 w 6923157"/>
              <a:gd name="connsiteY51" fmla="*/ 153817 h 3844781"/>
              <a:gd name="connsiteX52" fmla="*/ 6441476 w 6923157"/>
              <a:gd name="connsiteY52" fmla="*/ 164175 h 3844781"/>
              <a:gd name="connsiteX53" fmla="*/ 6461400 w 6923157"/>
              <a:gd name="connsiteY53" fmla="*/ 168968 h 3844781"/>
              <a:gd name="connsiteX54" fmla="*/ 6483977 w 6923157"/>
              <a:gd name="connsiteY54" fmla="*/ 149104 h 3844781"/>
              <a:gd name="connsiteX55" fmla="*/ 6485561 w 6923157"/>
              <a:gd name="connsiteY55" fmla="*/ 151918 h 3844781"/>
              <a:gd name="connsiteX56" fmla="*/ 6488426 w 6923157"/>
              <a:gd name="connsiteY56" fmla="*/ 192495 h 3844781"/>
              <a:gd name="connsiteX57" fmla="*/ 6493024 w 6923157"/>
              <a:gd name="connsiteY57" fmla="*/ 199438 h 3844781"/>
              <a:gd name="connsiteX58" fmla="*/ 6542118 w 6923157"/>
              <a:gd name="connsiteY58" fmla="*/ 210763 h 3844781"/>
              <a:gd name="connsiteX59" fmla="*/ 6563778 w 6923157"/>
              <a:gd name="connsiteY59" fmla="*/ 219867 h 3844781"/>
              <a:gd name="connsiteX60" fmla="*/ 6566079 w 6923157"/>
              <a:gd name="connsiteY60" fmla="*/ 242309 h 3844781"/>
              <a:gd name="connsiteX61" fmla="*/ 6534254 w 6923157"/>
              <a:gd name="connsiteY61" fmla="*/ 260435 h 3844781"/>
              <a:gd name="connsiteX62" fmla="*/ 6500486 w 6923157"/>
              <a:gd name="connsiteY62" fmla="*/ 246959 h 3844781"/>
              <a:gd name="connsiteX63" fmla="*/ 6469425 w 6923157"/>
              <a:gd name="connsiteY63" fmla="*/ 234623 h 3844781"/>
              <a:gd name="connsiteX64" fmla="*/ 6437038 w 6923157"/>
              <a:gd name="connsiteY64" fmla="*/ 234614 h 3844781"/>
              <a:gd name="connsiteX65" fmla="*/ 6406030 w 6923157"/>
              <a:gd name="connsiteY65" fmla="*/ 248070 h 3844781"/>
              <a:gd name="connsiteX66" fmla="*/ 6337319 w 6923157"/>
              <a:gd name="connsiteY66" fmla="*/ 234945 h 3844781"/>
              <a:gd name="connsiteX67" fmla="*/ 6283169 w 6923157"/>
              <a:gd name="connsiteY67" fmla="*/ 250132 h 3844781"/>
              <a:gd name="connsiteX68" fmla="*/ 6261153 w 6923157"/>
              <a:gd name="connsiteY68" fmla="*/ 250186 h 3844781"/>
              <a:gd name="connsiteX69" fmla="*/ 6130883 w 6923157"/>
              <a:gd name="connsiteY69" fmla="*/ 230520 h 3844781"/>
              <a:gd name="connsiteX70" fmla="*/ 6110296 w 6923157"/>
              <a:gd name="connsiteY70" fmla="*/ 231890 h 3844781"/>
              <a:gd name="connsiteX71" fmla="*/ 6095786 w 6923157"/>
              <a:gd name="connsiteY71" fmla="*/ 229372 h 3844781"/>
              <a:gd name="connsiteX72" fmla="*/ 6097628 w 6923157"/>
              <a:gd name="connsiteY72" fmla="*/ 247327 h 3844781"/>
              <a:gd name="connsiteX73" fmla="*/ 6091193 w 6923157"/>
              <a:gd name="connsiteY73" fmla="*/ 260372 h 3844781"/>
              <a:gd name="connsiteX74" fmla="*/ 6067744 w 6923157"/>
              <a:gd name="connsiteY74" fmla="*/ 259109 h 3844781"/>
              <a:gd name="connsiteX75" fmla="*/ 6018293 w 6923157"/>
              <a:gd name="connsiteY75" fmla="*/ 256941 h 3844781"/>
              <a:gd name="connsiteX76" fmla="*/ 6012571 w 6923157"/>
              <a:gd name="connsiteY76" fmla="*/ 251672 h 3844781"/>
              <a:gd name="connsiteX77" fmla="*/ 5987896 w 6923157"/>
              <a:gd name="connsiteY77" fmla="*/ 238440 h 3844781"/>
              <a:gd name="connsiteX78" fmla="*/ 5872086 w 6923157"/>
              <a:gd name="connsiteY78" fmla="*/ 233441 h 3844781"/>
              <a:gd name="connsiteX79" fmla="*/ 5861868 w 6923157"/>
              <a:gd name="connsiteY79" fmla="*/ 234874 h 3844781"/>
              <a:gd name="connsiteX80" fmla="*/ 5835099 w 6923157"/>
              <a:gd name="connsiteY80" fmla="*/ 226487 h 3844781"/>
              <a:gd name="connsiteX81" fmla="*/ 5809096 w 6923157"/>
              <a:gd name="connsiteY81" fmla="*/ 225583 h 3844781"/>
              <a:gd name="connsiteX82" fmla="*/ 5796583 w 6923157"/>
              <a:gd name="connsiteY82" fmla="*/ 242516 h 3844781"/>
              <a:gd name="connsiteX83" fmla="*/ 5775585 w 6923157"/>
              <a:gd name="connsiteY83" fmla="*/ 227250 h 3844781"/>
              <a:gd name="connsiteX84" fmla="*/ 5746058 w 6923157"/>
              <a:gd name="connsiteY84" fmla="*/ 229875 h 3844781"/>
              <a:gd name="connsiteX85" fmla="*/ 5706471 w 6923157"/>
              <a:gd name="connsiteY85" fmla="*/ 273373 h 3844781"/>
              <a:gd name="connsiteX86" fmla="*/ 5705346 w 6923157"/>
              <a:gd name="connsiteY86" fmla="*/ 275048 h 3844781"/>
              <a:gd name="connsiteX87" fmla="*/ 5685169 w 6923157"/>
              <a:gd name="connsiteY87" fmla="*/ 293056 h 3844781"/>
              <a:gd name="connsiteX88" fmla="*/ 5511940 w 6923157"/>
              <a:gd name="connsiteY88" fmla="*/ 283972 h 3844781"/>
              <a:gd name="connsiteX89" fmla="*/ 5401850 w 6923157"/>
              <a:gd name="connsiteY89" fmla="*/ 284240 h 3844781"/>
              <a:gd name="connsiteX90" fmla="*/ 5271889 w 6923157"/>
              <a:gd name="connsiteY90" fmla="*/ 267567 h 3844781"/>
              <a:gd name="connsiteX91" fmla="*/ 5177228 w 6923157"/>
              <a:gd name="connsiteY91" fmla="*/ 279331 h 3844781"/>
              <a:gd name="connsiteX92" fmla="*/ 5139732 w 6923157"/>
              <a:gd name="connsiteY92" fmla="*/ 280040 h 3844781"/>
              <a:gd name="connsiteX93" fmla="*/ 5058709 w 6923157"/>
              <a:gd name="connsiteY93" fmla="*/ 273193 h 3844781"/>
              <a:gd name="connsiteX94" fmla="*/ 4984023 w 6923157"/>
              <a:gd name="connsiteY94" fmla="*/ 277602 h 3844781"/>
              <a:gd name="connsiteX95" fmla="*/ 4870257 w 6923157"/>
              <a:gd name="connsiteY95" fmla="*/ 279905 h 3844781"/>
              <a:gd name="connsiteX96" fmla="*/ 4799402 w 6923157"/>
              <a:gd name="connsiteY96" fmla="*/ 283776 h 3844781"/>
              <a:gd name="connsiteX97" fmla="*/ 4645891 w 6923157"/>
              <a:gd name="connsiteY97" fmla="*/ 290136 h 3844781"/>
              <a:gd name="connsiteX98" fmla="*/ 4493454 w 6923157"/>
              <a:gd name="connsiteY98" fmla="*/ 306971 h 3844781"/>
              <a:gd name="connsiteX99" fmla="*/ 4389242 w 6923157"/>
              <a:gd name="connsiteY99" fmla="*/ 314005 h 3844781"/>
              <a:gd name="connsiteX100" fmla="*/ 4227047 w 6923157"/>
              <a:gd name="connsiteY100" fmla="*/ 336762 h 3844781"/>
              <a:gd name="connsiteX101" fmla="*/ 4144697 w 6923157"/>
              <a:gd name="connsiteY101" fmla="*/ 342246 h 3844781"/>
              <a:gd name="connsiteX102" fmla="*/ 4048252 w 6923157"/>
              <a:gd name="connsiteY102" fmla="*/ 361849 h 3844781"/>
              <a:gd name="connsiteX103" fmla="*/ 3988227 w 6923157"/>
              <a:gd name="connsiteY103" fmla="*/ 370271 h 3844781"/>
              <a:gd name="connsiteX104" fmla="*/ 3924064 w 6923157"/>
              <a:gd name="connsiteY104" fmla="*/ 376237 h 3844781"/>
              <a:gd name="connsiteX105" fmla="*/ 3846110 w 6923157"/>
              <a:gd name="connsiteY105" fmla="*/ 399317 h 3844781"/>
              <a:gd name="connsiteX106" fmla="*/ 3738322 w 6923157"/>
              <a:gd name="connsiteY106" fmla="*/ 422029 h 3844781"/>
              <a:gd name="connsiteX107" fmla="*/ 3594111 w 6923157"/>
              <a:gd name="connsiteY107" fmla="*/ 455923 h 3844781"/>
              <a:gd name="connsiteX108" fmla="*/ 3509312 w 6923157"/>
              <a:gd name="connsiteY108" fmla="*/ 475409 h 3844781"/>
              <a:gd name="connsiteX109" fmla="*/ 3376799 w 6923157"/>
              <a:gd name="connsiteY109" fmla="*/ 497038 h 3844781"/>
              <a:gd name="connsiteX110" fmla="*/ 3368778 w 6923157"/>
              <a:gd name="connsiteY110" fmla="*/ 507270 h 3844781"/>
              <a:gd name="connsiteX111" fmla="*/ 3383238 w 6923157"/>
              <a:gd name="connsiteY111" fmla="*/ 521937 h 3844781"/>
              <a:gd name="connsiteX112" fmla="*/ 3409904 w 6923157"/>
              <a:gd name="connsiteY112" fmla="*/ 516676 h 3844781"/>
              <a:gd name="connsiteX113" fmla="*/ 3984042 w 6923157"/>
              <a:gd name="connsiteY113" fmla="*/ 417907 h 3844781"/>
              <a:gd name="connsiteX114" fmla="*/ 4513535 w 6923157"/>
              <a:gd name="connsiteY114" fmla="*/ 351205 h 3844781"/>
              <a:gd name="connsiteX115" fmla="*/ 4854731 w 6923157"/>
              <a:gd name="connsiteY115" fmla="*/ 330651 h 3844781"/>
              <a:gd name="connsiteX116" fmla="*/ 5153579 w 6923157"/>
              <a:gd name="connsiteY116" fmla="*/ 326663 h 3844781"/>
              <a:gd name="connsiteX117" fmla="*/ 5521550 w 6923157"/>
              <a:gd name="connsiteY117" fmla="*/ 352439 h 3844781"/>
              <a:gd name="connsiteX118" fmla="*/ 5638636 w 6923157"/>
              <a:gd name="connsiteY118" fmla="*/ 357260 h 3844781"/>
              <a:gd name="connsiteX119" fmla="*/ 5762367 w 6923157"/>
              <a:gd name="connsiteY119" fmla="*/ 376325 h 3844781"/>
              <a:gd name="connsiteX120" fmla="*/ 5812941 w 6923157"/>
              <a:gd name="connsiteY120" fmla="*/ 376818 h 3844781"/>
              <a:gd name="connsiteX121" fmla="*/ 5848701 w 6923157"/>
              <a:gd name="connsiteY121" fmla="*/ 371801 h 3844781"/>
              <a:gd name="connsiteX122" fmla="*/ 5908215 w 6923157"/>
              <a:gd name="connsiteY122" fmla="*/ 371039 h 3844781"/>
              <a:gd name="connsiteX123" fmla="*/ 5952201 w 6923157"/>
              <a:gd name="connsiteY123" fmla="*/ 383081 h 3844781"/>
              <a:gd name="connsiteX124" fmla="*/ 5967986 w 6923157"/>
              <a:gd name="connsiteY124" fmla="*/ 385420 h 3844781"/>
              <a:gd name="connsiteX125" fmla="*/ 5997206 w 6923157"/>
              <a:gd name="connsiteY125" fmla="*/ 379801 h 3844781"/>
              <a:gd name="connsiteX126" fmla="*/ 6096058 w 6923157"/>
              <a:gd name="connsiteY126" fmla="*/ 396287 h 3844781"/>
              <a:gd name="connsiteX127" fmla="*/ 6126863 w 6923157"/>
              <a:gd name="connsiteY127" fmla="*/ 393483 h 3844781"/>
              <a:gd name="connsiteX128" fmla="*/ 6170388 w 6923157"/>
              <a:gd name="connsiteY128" fmla="*/ 401035 h 3844781"/>
              <a:gd name="connsiteX129" fmla="*/ 6191078 w 6923157"/>
              <a:gd name="connsiteY129" fmla="*/ 413309 h 3844781"/>
              <a:gd name="connsiteX130" fmla="*/ 6268729 w 6923157"/>
              <a:gd name="connsiteY130" fmla="*/ 425181 h 3844781"/>
              <a:gd name="connsiteX131" fmla="*/ 6336367 w 6923157"/>
              <a:gd name="connsiteY131" fmla="*/ 427833 h 3844781"/>
              <a:gd name="connsiteX132" fmla="*/ 6355166 w 6923157"/>
              <a:gd name="connsiteY132" fmla="*/ 434301 h 3844781"/>
              <a:gd name="connsiteX133" fmla="*/ 6378564 w 6923157"/>
              <a:gd name="connsiteY133" fmla="*/ 447714 h 3844781"/>
              <a:gd name="connsiteX134" fmla="*/ 6435781 w 6923157"/>
              <a:gd name="connsiteY134" fmla="*/ 462451 h 3844781"/>
              <a:gd name="connsiteX135" fmla="*/ 6519972 w 6923157"/>
              <a:gd name="connsiteY135" fmla="*/ 474924 h 3844781"/>
              <a:gd name="connsiteX136" fmla="*/ 6536677 w 6923157"/>
              <a:gd name="connsiteY136" fmla="*/ 486239 h 3844781"/>
              <a:gd name="connsiteX137" fmla="*/ 6539181 w 6923157"/>
              <a:gd name="connsiteY137" fmla="*/ 498030 h 3844781"/>
              <a:gd name="connsiteX138" fmla="*/ 6613923 w 6923157"/>
              <a:gd name="connsiteY138" fmla="*/ 557358 h 3844781"/>
              <a:gd name="connsiteX139" fmla="*/ 6618983 w 6923157"/>
              <a:gd name="connsiteY139" fmla="*/ 568791 h 3844781"/>
              <a:gd name="connsiteX140" fmla="*/ 6613518 w 6923157"/>
              <a:gd name="connsiteY140" fmla="*/ 578664 h 3844781"/>
              <a:gd name="connsiteX141" fmla="*/ 6610403 w 6923157"/>
              <a:gd name="connsiteY141" fmla="*/ 598832 h 3844781"/>
              <a:gd name="connsiteX142" fmla="*/ 6627160 w 6923157"/>
              <a:gd name="connsiteY142" fmla="*/ 597999 h 3844781"/>
              <a:gd name="connsiteX143" fmla="*/ 6664195 w 6923157"/>
              <a:gd name="connsiteY143" fmla="*/ 592802 h 3844781"/>
              <a:gd name="connsiteX144" fmla="*/ 6691678 w 6923157"/>
              <a:gd name="connsiteY144" fmla="*/ 582875 h 3844781"/>
              <a:gd name="connsiteX145" fmla="*/ 6699852 w 6923157"/>
              <a:gd name="connsiteY145" fmla="*/ 574140 h 3844781"/>
              <a:gd name="connsiteX146" fmla="*/ 6712622 w 6923157"/>
              <a:gd name="connsiteY146" fmla="*/ 572348 h 3844781"/>
              <a:gd name="connsiteX147" fmla="*/ 6714156 w 6923157"/>
              <a:gd name="connsiteY147" fmla="*/ 587310 h 3844781"/>
              <a:gd name="connsiteX148" fmla="*/ 6705626 w 6923157"/>
              <a:gd name="connsiteY148" fmla="*/ 605202 h 3844781"/>
              <a:gd name="connsiteX149" fmla="*/ 6702562 w 6923157"/>
              <a:gd name="connsiteY149" fmla="*/ 613221 h 3844781"/>
              <a:gd name="connsiteX150" fmla="*/ 6710379 w 6923157"/>
              <a:gd name="connsiteY150" fmla="*/ 613641 h 3844781"/>
              <a:gd name="connsiteX151" fmla="*/ 6719011 w 6923157"/>
              <a:gd name="connsiteY151" fmla="*/ 609395 h 3844781"/>
              <a:gd name="connsiteX152" fmla="*/ 6726674 w 6923157"/>
              <a:gd name="connsiteY152" fmla="*/ 608320 h 3844781"/>
              <a:gd name="connsiteX153" fmla="*/ 6778782 w 6923157"/>
              <a:gd name="connsiteY153" fmla="*/ 623775 h 3844781"/>
              <a:gd name="connsiteX154" fmla="*/ 6805602 w 6923157"/>
              <a:gd name="connsiteY154" fmla="*/ 620012 h 3844781"/>
              <a:gd name="connsiteX155" fmla="*/ 6821694 w 6923157"/>
              <a:gd name="connsiteY155" fmla="*/ 625343 h 3844781"/>
              <a:gd name="connsiteX156" fmla="*/ 6814289 w 6923157"/>
              <a:gd name="connsiteY156" fmla="*/ 641560 h 3844781"/>
              <a:gd name="connsiteX157" fmla="*/ 6807393 w 6923157"/>
              <a:gd name="connsiteY157" fmla="*/ 650116 h 3844781"/>
              <a:gd name="connsiteX158" fmla="*/ 6802234 w 6923157"/>
              <a:gd name="connsiteY158" fmla="*/ 662981 h 3844781"/>
              <a:gd name="connsiteX159" fmla="*/ 6815465 w 6923157"/>
              <a:gd name="connsiteY159" fmla="*/ 665678 h 3844781"/>
              <a:gd name="connsiteX160" fmla="*/ 6848314 w 6923157"/>
              <a:gd name="connsiteY160" fmla="*/ 670176 h 3844781"/>
              <a:gd name="connsiteX161" fmla="*/ 6895820 w 6923157"/>
              <a:gd name="connsiteY161" fmla="*/ 640744 h 3844781"/>
              <a:gd name="connsiteX162" fmla="*/ 6914567 w 6923157"/>
              <a:gd name="connsiteY162" fmla="*/ 621419 h 3844781"/>
              <a:gd name="connsiteX163" fmla="*/ 6923157 w 6923157"/>
              <a:gd name="connsiteY163" fmla="*/ 705208 h 3844781"/>
              <a:gd name="connsiteX164" fmla="*/ 6908855 w 6923157"/>
              <a:gd name="connsiteY164" fmla="*/ 729981 h 3844781"/>
              <a:gd name="connsiteX165" fmla="*/ 6913913 w 6923157"/>
              <a:gd name="connsiteY165" fmla="*/ 741412 h 3844781"/>
              <a:gd name="connsiteX166" fmla="*/ 6901296 w 6923157"/>
              <a:gd name="connsiteY166" fmla="*/ 744700 h 3844781"/>
              <a:gd name="connsiteX167" fmla="*/ 6892049 w 6923157"/>
              <a:gd name="connsiteY167" fmla="*/ 742962 h 3844781"/>
              <a:gd name="connsiteX168" fmla="*/ 6880198 w 6923157"/>
              <a:gd name="connsiteY168" fmla="*/ 753731 h 3844781"/>
              <a:gd name="connsiteX169" fmla="*/ 6869779 w 6923157"/>
              <a:gd name="connsiteY169" fmla="*/ 765818 h 3844781"/>
              <a:gd name="connsiteX170" fmla="*/ 6842346 w 6923157"/>
              <a:gd name="connsiteY170" fmla="*/ 763595 h 3844781"/>
              <a:gd name="connsiteX171" fmla="*/ 6816649 w 6923157"/>
              <a:gd name="connsiteY171" fmla="*/ 765683 h 3844781"/>
              <a:gd name="connsiteX172" fmla="*/ 6808580 w 6923157"/>
              <a:gd name="connsiteY172" fmla="*/ 788064 h 3844781"/>
              <a:gd name="connsiteX173" fmla="*/ 6804392 w 6923157"/>
              <a:gd name="connsiteY173" fmla="*/ 797759 h 3844781"/>
              <a:gd name="connsiteX174" fmla="*/ 6774658 w 6923157"/>
              <a:gd name="connsiteY174" fmla="*/ 773093 h 3844781"/>
              <a:gd name="connsiteX175" fmla="*/ 6766585 w 6923157"/>
              <a:gd name="connsiteY175" fmla="*/ 757530 h 3844781"/>
              <a:gd name="connsiteX176" fmla="*/ 6738029 w 6923157"/>
              <a:gd name="connsiteY176" fmla="*/ 756984 h 3844781"/>
              <a:gd name="connsiteX177" fmla="*/ 6736395 w 6923157"/>
              <a:gd name="connsiteY177" fmla="*/ 766319 h 3844781"/>
              <a:gd name="connsiteX178" fmla="*/ 6735221 w 6923157"/>
              <a:gd name="connsiteY178" fmla="*/ 780145 h 3844781"/>
              <a:gd name="connsiteX179" fmla="*/ 6723064 w 6923157"/>
              <a:gd name="connsiteY179" fmla="*/ 787920 h 3844781"/>
              <a:gd name="connsiteX180" fmla="*/ 6684339 w 6923157"/>
              <a:gd name="connsiteY180" fmla="*/ 776658 h 3844781"/>
              <a:gd name="connsiteX181" fmla="*/ 6661556 w 6923157"/>
              <a:gd name="connsiteY181" fmla="*/ 769231 h 3844781"/>
              <a:gd name="connsiteX182" fmla="*/ 6601021 w 6923157"/>
              <a:gd name="connsiteY182" fmla="*/ 785313 h 3844781"/>
              <a:gd name="connsiteX183" fmla="*/ 6583448 w 6923157"/>
              <a:gd name="connsiteY183" fmla="*/ 790815 h 3844781"/>
              <a:gd name="connsiteX184" fmla="*/ 6525925 w 6923157"/>
              <a:gd name="connsiteY184" fmla="*/ 773084 h 3844781"/>
              <a:gd name="connsiteX185" fmla="*/ 6493843 w 6923157"/>
              <a:gd name="connsiteY185" fmla="*/ 776068 h 3844781"/>
              <a:gd name="connsiteX186" fmla="*/ 6452875 w 6923157"/>
              <a:gd name="connsiteY186" fmla="*/ 806100 h 3844781"/>
              <a:gd name="connsiteX187" fmla="*/ 6447560 w 6923157"/>
              <a:gd name="connsiteY187" fmla="*/ 779526 h 3844781"/>
              <a:gd name="connsiteX188" fmla="*/ 6424162 w 6923157"/>
              <a:gd name="connsiteY188" fmla="*/ 766114 h 3844781"/>
              <a:gd name="connsiteX189" fmla="*/ 6420893 w 6923157"/>
              <a:gd name="connsiteY189" fmla="*/ 784785 h 3844781"/>
              <a:gd name="connsiteX190" fmla="*/ 6407920 w 6923157"/>
              <a:gd name="connsiteY190" fmla="*/ 797231 h 3844781"/>
              <a:gd name="connsiteX191" fmla="*/ 6376808 w 6923157"/>
              <a:gd name="connsiteY191" fmla="*/ 797042 h 3844781"/>
              <a:gd name="connsiteX192" fmla="*/ 6335173 w 6923157"/>
              <a:gd name="connsiteY192" fmla="*/ 795295 h 3844781"/>
              <a:gd name="connsiteX193" fmla="*/ 6313616 w 6923157"/>
              <a:gd name="connsiteY193" fmla="*/ 799837 h 3844781"/>
              <a:gd name="connsiteX194" fmla="*/ 6304626 w 6923157"/>
              <a:gd name="connsiteY194" fmla="*/ 813240 h 3844781"/>
              <a:gd name="connsiteX195" fmla="*/ 6288128 w 6923157"/>
              <a:gd name="connsiteY195" fmla="*/ 829216 h 3844781"/>
              <a:gd name="connsiteX196" fmla="*/ 6279594 w 6923157"/>
              <a:gd name="connsiteY196" fmla="*/ 809163 h 3844781"/>
              <a:gd name="connsiteX197" fmla="*/ 6270042 w 6923157"/>
              <a:gd name="connsiteY197" fmla="*/ 804434 h 3844781"/>
              <a:gd name="connsiteX198" fmla="*/ 6264269 w 6923157"/>
              <a:gd name="connsiteY198" fmla="*/ 811314 h 3844781"/>
              <a:gd name="connsiteX199" fmla="*/ 6249967 w 6923157"/>
              <a:gd name="connsiteY199" fmla="*/ 836088 h 3844781"/>
              <a:gd name="connsiteX200" fmla="*/ 6246699 w 6923157"/>
              <a:gd name="connsiteY200" fmla="*/ 854759 h 3844781"/>
              <a:gd name="connsiteX201" fmla="*/ 6256252 w 6923157"/>
              <a:gd name="connsiteY201" fmla="*/ 859489 h 3844781"/>
              <a:gd name="connsiteX202" fmla="*/ 6365475 w 6923157"/>
              <a:gd name="connsiteY202" fmla="*/ 876037 h 3844781"/>
              <a:gd name="connsiteX203" fmla="*/ 6449461 w 6923157"/>
              <a:gd name="connsiteY203" fmla="*/ 899162 h 3844781"/>
              <a:gd name="connsiteX204" fmla="*/ 6487881 w 6923157"/>
              <a:gd name="connsiteY204" fmla="*/ 945374 h 3844781"/>
              <a:gd name="connsiteX205" fmla="*/ 6515518 w 6923157"/>
              <a:gd name="connsiteY205" fmla="*/ 936943 h 3844781"/>
              <a:gd name="connsiteX206" fmla="*/ 6522620 w 6923157"/>
              <a:gd name="connsiteY206" fmla="*/ 955678 h 3844781"/>
              <a:gd name="connsiteX207" fmla="*/ 6541216 w 6923157"/>
              <a:gd name="connsiteY207" fmla="*/ 972800 h 3844781"/>
              <a:gd name="connsiteX208" fmla="*/ 6556593 w 6923157"/>
              <a:gd name="connsiteY208" fmla="*/ 958500 h 3844781"/>
              <a:gd name="connsiteX209" fmla="*/ 6564202 w 6923157"/>
              <a:gd name="connsiteY209" fmla="*/ 931631 h 3844781"/>
              <a:gd name="connsiteX210" fmla="*/ 6580858 w 6923157"/>
              <a:gd name="connsiteY210" fmla="*/ 955096 h 3844781"/>
              <a:gd name="connsiteX211" fmla="*/ 6600578 w 6923157"/>
              <a:gd name="connsiteY211" fmla="*/ 970541 h 3844781"/>
              <a:gd name="connsiteX212" fmla="*/ 6592562 w 6923157"/>
              <a:gd name="connsiteY212" fmla="*/ 1018716 h 3844781"/>
              <a:gd name="connsiteX213" fmla="*/ 6574173 w 6923157"/>
              <a:gd name="connsiteY213" fmla="*/ 1028885 h 3844781"/>
              <a:gd name="connsiteX214" fmla="*/ 6564976 w 6923157"/>
              <a:gd name="connsiteY214" fmla="*/ 1014998 h 3844781"/>
              <a:gd name="connsiteX215" fmla="*/ 6556392 w 6923157"/>
              <a:gd name="connsiteY215" fmla="*/ 1007096 h 3844781"/>
              <a:gd name="connsiteX216" fmla="*/ 6521346 w 6923157"/>
              <a:gd name="connsiteY216" fmla="*/ 993799 h 3844781"/>
              <a:gd name="connsiteX217" fmla="*/ 6493097 w 6923157"/>
              <a:gd name="connsiteY217" fmla="*/ 996246 h 3844781"/>
              <a:gd name="connsiteX218" fmla="*/ 6484974 w 6923157"/>
              <a:gd name="connsiteY218" fmla="*/ 992832 h 3844781"/>
              <a:gd name="connsiteX219" fmla="*/ 6476238 w 6923157"/>
              <a:gd name="connsiteY219" fmla="*/ 983433 h 3844781"/>
              <a:gd name="connsiteX220" fmla="*/ 6409828 w 6923157"/>
              <a:gd name="connsiteY220" fmla="*/ 992751 h 3844781"/>
              <a:gd name="connsiteX221" fmla="*/ 6375651 w 6923157"/>
              <a:gd name="connsiteY221" fmla="*/ 1000583 h 3844781"/>
              <a:gd name="connsiteX222" fmla="*/ 6346992 w 6923157"/>
              <a:gd name="connsiteY222" fmla="*/ 986391 h 3844781"/>
              <a:gd name="connsiteX223" fmla="*/ 6333608 w 6923157"/>
              <a:gd name="connsiteY223" fmla="*/ 982198 h 3844781"/>
              <a:gd name="connsiteX224" fmla="*/ 6330339 w 6923157"/>
              <a:gd name="connsiteY224" fmla="*/ 1000869 h 3844781"/>
              <a:gd name="connsiteX225" fmla="*/ 6334581 w 6923157"/>
              <a:gd name="connsiteY225" fmla="*/ 1016969 h 3844781"/>
              <a:gd name="connsiteX226" fmla="*/ 6356499 w 6923157"/>
              <a:gd name="connsiteY226" fmla="*/ 1041213 h 3844781"/>
              <a:gd name="connsiteX227" fmla="*/ 6423933 w 6923157"/>
              <a:gd name="connsiteY227" fmla="*/ 1054518 h 3844781"/>
              <a:gd name="connsiteX228" fmla="*/ 6431802 w 6923157"/>
              <a:gd name="connsiteY228" fmla="*/ 1080733 h 3844781"/>
              <a:gd name="connsiteX229" fmla="*/ 6430832 w 6923157"/>
              <a:gd name="connsiteY229" fmla="*/ 1083904 h 3844781"/>
              <a:gd name="connsiteX230" fmla="*/ 6413620 w 6923157"/>
              <a:gd name="connsiteY230" fmla="*/ 1118194 h 3844781"/>
              <a:gd name="connsiteX231" fmla="*/ 6403095 w 6923157"/>
              <a:gd name="connsiteY231" fmla="*/ 1116633 h 3844781"/>
              <a:gd name="connsiteX232" fmla="*/ 6414996 w 6923157"/>
              <a:gd name="connsiteY232" fmla="*/ 1093715 h 3844781"/>
              <a:gd name="connsiteX233" fmla="*/ 6400845 w 6923157"/>
              <a:gd name="connsiteY233" fmla="*/ 1082041 h 3844781"/>
              <a:gd name="connsiteX234" fmla="*/ 6395533 w 6923157"/>
              <a:gd name="connsiteY234" fmla="*/ 1093411 h 3844781"/>
              <a:gd name="connsiteX235" fmla="*/ 6368767 w 6923157"/>
              <a:gd name="connsiteY235" fmla="*/ 1122968 h 3844781"/>
              <a:gd name="connsiteX236" fmla="*/ 6313851 w 6923157"/>
              <a:gd name="connsiteY236" fmla="*/ 1130673 h 3844781"/>
              <a:gd name="connsiteX237" fmla="*/ 6285241 w 6923157"/>
              <a:gd name="connsiteY237" fmla="*/ 1104333 h 3844781"/>
              <a:gd name="connsiteX238" fmla="*/ 6284780 w 6923157"/>
              <a:gd name="connsiteY238" fmla="*/ 1099844 h 3844781"/>
              <a:gd name="connsiteX239" fmla="*/ 6282123 w 6923157"/>
              <a:gd name="connsiteY239" fmla="*/ 1086557 h 3844781"/>
              <a:gd name="connsiteX240" fmla="*/ 6265980 w 6923157"/>
              <a:gd name="connsiteY240" fmla="*/ 1093375 h 3844781"/>
              <a:gd name="connsiteX241" fmla="*/ 6261283 w 6923157"/>
              <a:gd name="connsiteY241" fmla="*/ 1110729 h 3844781"/>
              <a:gd name="connsiteX242" fmla="*/ 6243863 w 6923157"/>
              <a:gd name="connsiteY242" fmla="*/ 1117727 h 3844781"/>
              <a:gd name="connsiteX243" fmla="*/ 6240745 w 6923157"/>
              <a:gd name="connsiteY243" fmla="*/ 1099951 h 3844781"/>
              <a:gd name="connsiteX244" fmla="*/ 6243809 w 6923157"/>
              <a:gd name="connsiteY244" fmla="*/ 1091932 h 3844781"/>
              <a:gd name="connsiteX245" fmla="*/ 6242736 w 6923157"/>
              <a:gd name="connsiteY245" fmla="*/ 1081459 h 3844781"/>
              <a:gd name="connsiteX246" fmla="*/ 6235379 w 6923157"/>
              <a:gd name="connsiteY246" fmla="*/ 1085526 h 3844781"/>
              <a:gd name="connsiteX247" fmla="*/ 6225726 w 6923157"/>
              <a:gd name="connsiteY247" fmla="*/ 1105094 h 3844781"/>
              <a:gd name="connsiteX248" fmla="*/ 6193749 w 6923157"/>
              <a:gd name="connsiteY248" fmla="*/ 1121723 h 3844781"/>
              <a:gd name="connsiteX249" fmla="*/ 6169226 w 6923157"/>
              <a:gd name="connsiteY249" fmla="*/ 1109986 h 3844781"/>
              <a:gd name="connsiteX250" fmla="*/ 6152931 w 6923157"/>
              <a:gd name="connsiteY250" fmla="*/ 1115309 h 3844781"/>
              <a:gd name="connsiteX251" fmla="*/ 6131783 w 6923157"/>
              <a:gd name="connsiteY251" fmla="*/ 1136488 h 3844781"/>
              <a:gd name="connsiteX252" fmla="*/ 6112166 w 6923157"/>
              <a:gd name="connsiteY252" fmla="*/ 1134688 h 3844781"/>
              <a:gd name="connsiteX253" fmla="*/ 6001821 w 6923157"/>
              <a:gd name="connsiteY253" fmla="*/ 1119814 h 3844781"/>
              <a:gd name="connsiteX254" fmla="*/ 5984758 w 6923157"/>
              <a:gd name="connsiteY254" fmla="*/ 1117655 h 3844781"/>
              <a:gd name="connsiteX255" fmla="*/ 5942664 w 6923157"/>
              <a:gd name="connsiteY255" fmla="*/ 1111420 h 3844781"/>
              <a:gd name="connsiteX256" fmla="*/ 5885247 w 6923157"/>
              <a:gd name="connsiteY256" fmla="*/ 1145277 h 3844781"/>
              <a:gd name="connsiteX257" fmla="*/ 5858225 w 6923157"/>
              <a:gd name="connsiteY257" fmla="*/ 1159693 h 3844781"/>
              <a:gd name="connsiteX258" fmla="*/ 5755695 w 6923157"/>
              <a:gd name="connsiteY258" fmla="*/ 1145242 h 3844781"/>
              <a:gd name="connsiteX259" fmla="*/ 5738121 w 6923157"/>
              <a:gd name="connsiteY259" fmla="*/ 1150743 h 3844781"/>
              <a:gd name="connsiteX260" fmla="*/ 5731226 w 6923157"/>
              <a:gd name="connsiteY260" fmla="*/ 1159299 h 3844781"/>
              <a:gd name="connsiteX261" fmla="*/ 5728315 w 6923157"/>
              <a:gd name="connsiteY261" fmla="*/ 1168814 h 3844781"/>
              <a:gd name="connsiteX262" fmla="*/ 5745021 w 6923157"/>
              <a:gd name="connsiteY262" fmla="*/ 1180129 h 3844781"/>
              <a:gd name="connsiteX263" fmla="*/ 5758356 w 6923157"/>
              <a:gd name="connsiteY263" fmla="*/ 1196471 h 3844781"/>
              <a:gd name="connsiteX264" fmla="*/ 5744614 w 6923157"/>
              <a:gd name="connsiteY264" fmla="*/ 1201435 h 3844781"/>
              <a:gd name="connsiteX265" fmla="*/ 5719988 w 6923157"/>
              <a:gd name="connsiteY265" fmla="*/ 1176053 h 3844781"/>
              <a:gd name="connsiteX266" fmla="*/ 5632171 w 6923157"/>
              <a:gd name="connsiteY266" fmla="*/ 1153467 h 3844781"/>
              <a:gd name="connsiteX267" fmla="*/ 5605965 w 6923157"/>
              <a:gd name="connsiteY267" fmla="*/ 1163215 h 3844781"/>
              <a:gd name="connsiteX268" fmla="*/ 5596105 w 6923157"/>
              <a:gd name="connsiteY268" fmla="*/ 1155492 h 3844781"/>
              <a:gd name="connsiteX269" fmla="*/ 5578122 w 6923157"/>
              <a:gd name="connsiteY269" fmla="*/ 1144354 h 3844781"/>
              <a:gd name="connsiteX270" fmla="*/ 5515033 w 6923157"/>
              <a:gd name="connsiteY270" fmla="*/ 1160795 h 3844781"/>
              <a:gd name="connsiteX271" fmla="*/ 5425638 w 6923157"/>
              <a:gd name="connsiteY271" fmla="*/ 1211282 h 3844781"/>
              <a:gd name="connsiteX272" fmla="*/ 5424054 w 6923157"/>
              <a:gd name="connsiteY272" fmla="*/ 1208468 h 3844781"/>
              <a:gd name="connsiteX273" fmla="*/ 5427630 w 6923157"/>
              <a:gd name="connsiteY273" fmla="*/ 1192790 h 3844781"/>
              <a:gd name="connsiteX274" fmla="*/ 5413835 w 6923157"/>
              <a:gd name="connsiteY274" fmla="*/ 1171959 h 3844781"/>
              <a:gd name="connsiteX275" fmla="*/ 5396364 w 6923157"/>
              <a:gd name="connsiteY275" fmla="*/ 1191106 h 3844781"/>
              <a:gd name="connsiteX276" fmla="*/ 5392638 w 6923157"/>
              <a:gd name="connsiteY276" fmla="*/ 1205288 h 3844781"/>
              <a:gd name="connsiteX277" fmla="*/ 5376288 w 6923157"/>
              <a:gd name="connsiteY277" fmla="*/ 1184816 h 3844781"/>
              <a:gd name="connsiteX278" fmla="*/ 5369645 w 6923157"/>
              <a:gd name="connsiteY278" fmla="*/ 1170570 h 3844781"/>
              <a:gd name="connsiteX279" fmla="*/ 5318201 w 6923157"/>
              <a:gd name="connsiteY279" fmla="*/ 1148951 h 3844781"/>
              <a:gd name="connsiteX280" fmla="*/ 5277333 w 6923157"/>
              <a:gd name="connsiteY280" fmla="*/ 1154686 h 3844781"/>
              <a:gd name="connsiteX281" fmla="*/ 5262621 w 6923157"/>
              <a:gd name="connsiteY281" fmla="*/ 1162820 h 3844781"/>
              <a:gd name="connsiteX282" fmla="*/ 5231510 w 6923157"/>
              <a:gd name="connsiteY282" fmla="*/ 1162632 h 3844781"/>
              <a:gd name="connsiteX283" fmla="*/ 5213374 w 6923157"/>
              <a:gd name="connsiteY283" fmla="*/ 1150000 h 3844781"/>
              <a:gd name="connsiteX284" fmla="*/ 5198406 w 6923157"/>
              <a:gd name="connsiteY284" fmla="*/ 1142993 h 3844781"/>
              <a:gd name="connsiteX285" fmla="*/ 5178431 w 6923157"/>
              <a:gd name="connsiteY285" fmla="*/ 1150349 h 3844781"/>
              <a:gd name="connsiteX286" fmla="*/ 5154987 w 6923157"/>
              <a:gd name="connsiteY286" fmla="*/ 1187028 h 3844781"/>
              <a:gd name="connsiteX287" fmla="*/ 5154273 w 6923157"/>
              <a:gd name="connsiteY287" fmla="*/ 1205341 h 3844781"/>
              <a:gd name="connsiteX288" fmla="*/ 5086990 w 6923157"/>
              <a:gd name="connsiteY288" fmla="*/ 1155590 h 3844781"/>
              <a:gd name="connsiteX289" fmla="*/ 5066046 w 6923157"/>
              <a:gd name="connsiteY289" fmla="*/ 1166117 h 3844781"/>
              <a:gd name="connsiteX290" fmla="*/ 5061960 w 6923157"/>
              <a:gd name="connsiteY290" fmla="*/ 1189457 h 3844781"/>
              <a:gd name="connsiteX291" fmla="*/ 5076315 w 6923157"/>
              <a:gd name="connsiteY291" fmla="*/ 1190478 h 3844781"/>
              <a:gd name="connsiteX292" fmla="*/ 5088423 w 6923157"/>
              <a:gd name="connsiteY292" fmla="*/ 1194852 h 3844781"/>
              <a:gd name="connsiteX293" fmla="*/ 5083725 w 6923157"/>
              <a:gd name="connsiteY293" fmla="*/ 1212205 h 3844781"/>
              <a:gd name="connsiteX294" fmla="*/ 5067583 w 6923157"/>
              <a:gd name="connsiteY294" fmla="*/ 1219023 h 3844781"/>
              <a:gd name="connsiteX295" fmla="*/ 5051593 w 6923157"/>
              <a:gd name="connsiteY295" fmla="*/ 1227338 h 3844781"/>
              <a:gd name="connsiteX296" fmla="*/ 5078669 w 6923157"/>
              <a:gd name="connsiteY296" fmla="*/ 1238716 h 3844781"/>
              <a:gd name="connsiteX297" fmla="*/ 5156475 w 6923157"/>
              <a:gd name="connsiteY297" fmla="*/ 1252083 h 3844781"/>
              <a:gd name="connsiteX298" fmla="*/ 5205821 w 6923157"/>
              <a:gd name="connsiteY298" fmla="*/ 1240606 h 3844781"/>
              <a:gd name="connsiteX299" fmla="*/ 5221453 w 6923157"/>
              <a:gd name="connsiteY299" fmla="*/ 1241448 h 3844781"/>
              <a:gd name="connsiteX300" fmla="*/ 5256143 w 6923157"/>
              <a:gd name="connsiteY300" fmla="*/ 1263901 h 3844781"/>
              <a:gd name="connsiteX301" fmla="*/ 5275146 w 6923157"/>
              <a:gd name="connsiteY301" fmla="*/ 1259717 h 3844781"/>
              <a:gd name="connsiteX302" fmla="*/ 5315246 w 6923157"/>
              <a:gd name="connsiteY302" fmla="*/ 1246501 h 3844781"/>
              <a:gd name="connsiteX303" fmla="*/ 5353663 w 6923157"/>
              <a:gd name="connsiteY303" fmla="*/ 1254771 h 3844781"/>
              <a:gd name="connsiteX304" fmla="*/ 5368068 w 6923157"/>
              <a:gd name="connsiteY304" fmla="*/ 1243644 h 3844781"/>
              <a:gd name="connsiteX305" fmla="*/ 5377058 w 6923157"/>
              <a:gd name="connsiteY305" fmla="*/ 1230239 h 3844781"/>
              <a:gd name="connsiteX306" fmla="*/ 5393254 w 6923157"/>
              <a:gd name="connsiteY306" fmla="*/ 1249216 h 3844781"/>
              <a:gd name="connsiteX307" fmla="*/ 5412465 w 6923157"/>
              <a:gd name="connsiteY307" fmla="*/ 1272322 h 3844781"/>
              <a:gd name="connsiteX308" fmla="*/ 5445363 w 6923157"/>
              <a:gd name="connsiteY308" fmla="*/ 1264671 h 3844781"/>
              <a:gd name="connsiteX309" fmla="*/ 5493076 w 6923157"/>
              <a:gd name="connsiteY309" fmla="*/ 1262529 h 3844781"/>
              <a:gd name="connsiteX310" fmla="*/ 5508148 w 6923157"/>
              <a:gd name="connsiteY310" fmla="*/ 1283182 h 3844781"/>
              <a:gd name="connsiteX311" fmla="*/ 5522913 w 6923157"/>
              <a:gd name="connsiteY311" fmla="*/ 1300840 h 3844781"/>
              <a:gd name="connsiteX312" fmla="*/ 5614102 w 6923157"/>
              <a:gd name="connsiteY312" fmla="*/ 1318401 h 3844781"/>
              <a:gd name="connsiteX313" fmla="*/ 5661252 w 6923157"/>
              <a:gd name="connsiteY313" fmla="*/ 1298126 h 3844781"/>
              <a:gd name="connsiteX314" fmla="*/ 5663807 w 6923157"/>
              <a:gd name="connsiteY314" fmla="*/ 1297767 h 3844781"/>
              <a:gd name="connsiteX315" fmla="*/ 5672032 w 6923157"/>
              <a:gd name="connsiteY315" fmla="*/ 1314826 h 3844781"/>
              <a:gd name="connsiteX316" fmla="*/ 5685670 w 6923157"/>
              <a:gd name="connsiteY316" fmla="*/ 1296217 h 3844781"/>
              <a:gd name="connsiteX317" fmla="*/ 5688889 w 6923157"/>
              <a:gd name="connsiteY317" fmla="*/ 1289695 h 3844781"/>
              <a:gd name="connsiteX318" fmla="*/ 5697161 w 6923157"/>
              <a:gd name="connsiteY318" fmla="*/ 1256661 h 3844781"/>
              <a:gd name="connsiteX319" fmla="*/ 5710596 w 6923157"/>
              <a:gd name="connsiteY319" fmla="*/ 1248706 h 3844781"/>
              <a:gd name="connsiteX320" fmla="*/ 5718361 w 6923157"/>
              <a:gd name="connsiteY320" fmla="*/ 1261275 h 3844781"/>
              <a:gd name="connsiteX321" fmla="*/ 5724038 w 6923157"/>
              <a:gd name="connsiteY321" fmla="*/ 1316636 h 3844781"/>
              <a:gd name="connsiteX322" fmla="*/ 5737422 w 6923157"/>
              <a:gd name="connsiteY322" fmla="*/ 1320828 h 3844781"/>
              <a:gd name="connsiteX323" fmla="*/ 5777880 w 6923157"/>
              <a:gd name="connsiteY323" fmla="*/ 1298457 h 3844781"/>
              <a:gd name="connsiteX324" fmla="*/ 5788403 w 6923157"/>
              <a:gd name="connsiteY324" fmla="*/ 1300016 h 3844781"/>
              <a:gd name="connsiteX325" fmla="*/ 5826617 w 6923157"/>
              <a:gd name="connsiteY325" fmla="*/ 1318938 h 3844781"/>
              <a:gd name="connsiteX326" fmla="*/ 5860692 w 6923157"/>
              <a:gd name="connsiteY326" fmla="*/ 1335406 h 3844781"/>
              <a:gd name="connsiteX327" fmla="*/ 5872800 w 6923157"/>
              <a:gd name="connsiteY327" fmla="*/ 1339778 h 3844781"/>
              <a:gd name="connsiteX328" fmla="*/ 5937576 w 6923157"/>
              <a:gd name="connsiteY328" fmla="*/ 1339795 h 3844781"/>
              <a:gd name="connsiteX329" fmla="*/ 5958163 w 6923157"/>
              <a:gd name="connsiteY329" fmla="*/ 1338425 h 3844781"/>
              <a:gd name="connsiteX330" fmla="*/ 6008431 w 6923157"/>
              <a:gd name="connsiteY330" fmla="*/ 1335925 h 3844781"/>
              <a:gd name="connsiteX331" fmla="*/ 6021510 w 6923157"/>
              <a:gd name="connsiteY331" fmla="*/ 1337126 h 3844781"/>
              <a:gd name="connsiteX332" fmla="*/ 6094664 w 6923157"/>
              <a:gd name="connsiteY332" fmla="*/ 1355698 h 3844781"/>
              <a:gd name="connsiteX333" fmla="*/ 6128227 w 6923157"/>
              <a:gd name="connsiteY333" fmla="*/ 1341882 h 3844781"/>
              <a:gd name="connsiteX334" fmla="*/ 6181662 w 6923157"/>
              <a:gd name="connsiteY334" fmla="*/ 1345011 h 3844781"/>
              <a:gd name="connsiteX335" fmla="*/ 6230809 w 6923157"/>
              <a:gd name="connsiteY335" fmla="*/ 1382128 h 3844781"/>
              <a:gd name="connsiteX336" fmla="*/ 6232853 w 6923157"/>
              <a:gd name="connsiteY336" fmla="*/ 1389430 h 3844781"/>
              <a:gd name="connsiteX337" fmla="*/ 6247362 w 6923157"/>
              <a:gd name="connsiteY337" fmla="*/ 1391948 h 3844781"/>
              <a:gd name="connsiteX338" fmla="*/ 6262123 w 6923157"/>
              <a:gd name="connsiteY338" fmla="*/ 1371663 h 3844781"/>
              <a:gd name="connsiteX339" fmla="*/ 6326390 w 6923157"/>
              <a:gd name="connsiteY339" fmla="*/ 1379343 h 3844781"/>
              <a:gd name="connsiteX340" fmla="*/ 6354183 w 6923157"/>
              <a:gd name="connsiteY340" fmla="*/ 1410351 h 3844781"/>
              <a:gd name="connsiteX341" fmla="*/ 6384224 w 6923157"/>
              <a:gd name="connsiteY341" fmla="*/ 1438008 h 3844781"/>
              <a:gd name="connsiteX342" fmla="*/ 6386978 w 6923157"/>
              <a:gd name="connsiteY342" fmla="*/ 1389054 h 3844781"/>
              <a:gd name="connsiteX343" fmla="*/ 6417272 w 6923157"/>
              <a:gd name="connsiteY343" fmla="*/ 1393909 h 3844781"/>
              <a:gd name="connsiteX344" fmla="*/ 6437706 w 6923157"/>
              <a:gd name="connsiteY344" fmla="*/ 1391044 h 3844781"/>
              <a:gd name="connsiteX345" fmla="*/ 6501615 w 6923157"/>
              <a:gd name="connsiteY345" fmla="*/ 1407879 h 3844781"/>
              <a:gd name="connsiteX346" fmla="*/ 6696254 w 6923157"/>
              <a:gd name="connsiteY346" fmla="*/ 1448867 h 3844781"/>
              <a:gd name="connsiteX347" fmla="*/ 6709944 w 6923157"/>
              <a:gd name="connsiteY347" fmla="*/ 1456053 h 3844781"/>
              <a:gd name="connsiteX348" fmla="*/ 6702539 w 6923157"/>
              <a:gd name="connsiteY348" fmla="*/ 1472269 h 3844781"/>
              <a:gd name="connsiteX349" fmla="*/ 6697380 w 6923157"/>
              <a:gd name="connsiteY349" fmla="*/ 1485135 h 3844781"/>
              <a:gd name="connsiteX350" fmla="*/ 6710102 w 6923157"/>
              <a:gd name="connsiteY350" fmla="*/ 1495493 h 3844781"/>
              <a:gd name="connsiteX351" fmla="*/ 6721595 w 6923157"/>
              <a:gd name="connsiteY351" fmla="*/ 1493879 h 3844781"/>
              <a:gd name="connsiteX352" fmla="*/ 6753221 w 6923157"/>
              <a:gd name="connsiteY352" fmla="*/ 1524350 h 3844781"/>
              <a:gd name="connsiteX353" fmla="*/ 6752967 w 6923157"/>
              <a:gd name="connsiteY353" fmla="*/ 1547152 h 3844781"/>
              <a:gd name="connsiteX354" fmla="*/ 6765534 w 6923157"/>
              <a:gd name="connsiteY354" fmla="*/ 1556012 h 3844781"/>
              <a:gd name="connsiteX355" fmla="*/ 6780857 w 6923157"/>
              <a:gd name="connsiteY355" fmla="*/ 1515919 h 3844781"/>
              <a:gd name="connsiteX356" fmla="*/ 6803541 w 6923157"/>
              <a:gd name="connsiteY356" fmla="*/ 1547645 h 3844781"/>
              <a:gd name="connsiteX357" fmla="*/ 6799510 w 6923157"/>
              <a:gd name="connsiteY357" fmla="*/ 1596778 h 3844781"/>
              <a:gd name="connsiteX358" fmla="*/ 6767276 w 6923157"/>
              <a:gd name="connsiteY358" fmla="*/ 1598266 h 3844781"/>
              <a:gd name="connsiteX359" fmla="*/ 6723597 w 6923157"/>
              <a:gd name="connsiteY359" fmla="*/ 1589216 h 3844781"/>
              <a:gd name="connsiteX360" fmla="*/ 6694223 w 6923157"/>
              <a:gd name="connsiteY360" fmla="*/ 1593338 h 3844781"/>
              <a:gd name="connsiteX361" fmla="*/ 6573557 w 6923157"/>
              <a:gd name="connsiteY361" fmla="*/ 1566253 h 3844781"/>
              <a:gd name="connsiteX362" fmla="*/ 6547657 w 6923157"/>
              <a:gd name="connsiteY362" fmla="*/ 1578994 h 3844781"/>
              <a:gd name="connsiteX363" fmla="*/ 6546024 w 6923157"/>
              <a:gd name="connsiteY363" fmla="*/ 1588330 h 3844781"/>
              <a:gd name="connsiteX364" fmla="*/ 6537748 w 6923157"/>
              <a:gd name="connsiteY364" fmla="*/ 1583419 h 3844781"/>
              <a:gd name="connsiteX365" fmla="*/ 6533150 w 6923157"/>
              <a:gd name="connsiteY365" fmla="*/ 1576476 h 3844781"/>
              <a:gd name="connsiteX366" fmla="*/ 6517211 w 6923157"/>
              <a:gd name="connsiteY366" fmla="*/ 1572641 h 3844781"/>
              <a:gd name="connsiteX367" fmla="*/ 6523700 w 6923157"/>
              <a:gd name="connsiteY367" fmla="*/ 1585391 h 3844781"/>
              <a:gd name="connsiteX368" fmla="*/ 6525284 w 6923157"/>
              <a:gd name="connsiteY368" fmla="*/ 1588204 h 3844781"/>
              <a:gd name="connsiteX369" fmla="*/ 6527634 w 6923157"/>
              <a:gd name="connsiteY369" fmla="*/ 1598499 h 3844781"/>
              <a:gd name="connsiteX370" fmla="*/ 6518848 w 6923157"/>
              <a:gd name="connsiteY370" fmla="*/ 1601249 h 3844781"/>
              <a:gd name="connsiteX371" fmla="*/ 6480638 w 6923157"/>
              <a:gd name="connsiteY371" fmla="*/ 1620270 h 3844781"/>
              <a:gd name="connsiteX372" fmla="*/ 6474049 w 6923157"/>
              <a:gd name="connsiteY372" fmla="*/ 1631818 h 3844781"/>
              <a:gd name="connsiteX373" fmla="*/ 6503937 w 6923157"/>
              <a:gd name="connsiteY373" fmla="*/ 1657980 h 3844781"/>
              <a:gd name="connsiteX374" fmla="*/ 6579236 w 6923157"/>
              <a:gd name="connsiteY374" fmla="*/ 1659557 h 3844781"/>
              <a:gd name="connsiteX375" fmla="*/ 6604625 w 6923157"/>
              <a:gd name="connsiteY375" fmla="*/ 1654477 h 3844781"/>
              <a:gd name="connsiteX376" fmla="*/ 6615456 w 6923157"/>
              <a:gd name="connsiteY376" fmla="*/ 1659028 h 3844781"/>
              <a:gd name="connsiteX377" fmla="*/ 6635635 w 6923157"/>
              <a:gd name="connsiteY377" fmla="*/ 1678964 h 3844781"/>
              <a:gd name="connsiteX378" fmla="*/ 6670222 w 6923157"/>
              <a:gd name="connsiteY378" fmla="*/ 1687770 h 3844781"/>
              <a:gd name="connsiteX379" fmla="*/ 6685448 w 6923157"/>
              <a:gd name="connsiteY379" fmla="*/ 1709917 h 3844781"/>
              <a:gd name="connsiteX380" fmla="*/ 6684937 w 6923157"/>
              <a:gd name="connsiteY380" fmla="*/ 1717578 h 3844781"/>
              <a:gd name="connsiteX381" fmla="*/ 6696534 w 6923157"/>
              <a:gd name="connsiteY381" fmla="*/ 1729610 h 3844781"/>
              <a:gd name="connsiteX382" fmla="*/ 6700416 w 6923157"/>
              <a:gd name="connsiteY382" fmla="*/ 1716925 h 3844781"/>
              <a:gd name="connsiteX383" fmla="*/ 6707975 w 6923157"/>
              <a:gd name="connsiteY383" fmla="*/ 1702203 h 3844781"/>
              <a:gd name="connsiteX384" fmla="*/ 6730045 w 6923157"/>
              <a:gd name="connsiteY384" fmla="*/ 1727944 h 3844781"/>
              <a:gd name="connsiteX385" fmla="*/ 6731273 w 6923157"/>
              <a:gd name="connsiteY385" fmla="*/ 1739914 h 3844781"/>
              <a:gd name="connsiteX386" fmla="*/ 6737045 w 6923157"/>
              <a:gd name="connsiteY386" fmla="*/ 1733033 h 3844781"/>
              <a:gd name="connsiteX387" fmla="*/ 6753802 w 6923157"/>
              <a:gd name="connsiteY387" fmla="*/ 1732200 h 3844781"/>
              <a:gd name="connsiteX388" fmla="*/ 6784609 w 6923157"/>
              <a:gd name="connsiteY388" fmla="*/ 1767339 h 3844781"/>
              <a:gd name="connsiteX389" fmla="*/ 6812659 w 6923157"/>
              <a:gd name="connsiteY389" fmla="*/ 1813489 h 3844781"/>
              <a:gd name="connsiteX390" fmla="*/ 6824870 w 6923157"/>
              <a:gd name="connsiteY390" fmla="*/ 1831507 h 3844781"/>
              <a:gd name="connsiteX391" fmla="*/ 6889395 w 6923157"/>
              <a:gd name="connsiteY391" fmla="*/ 1892269 h 3844781"/>
              <a:gd name="connsiteX392" fmla="*/ 6894098 w 6923157"/>
              <a:gd name="connsiteY392" fmla="*/ 1912858 h 3844781"/>
              <a:gd name="connsiteX393" fmla="*/ 6879897 w 6923157"/>
              <a:gd name="connsiteY393" fmla="*/ 1913333 h 3844781"/>
              <a:gd name="connsiteX394" fmla="*/ 6856908 w 6923157"/>
              <a:gd name="connsiteY394" fmla="*/ 1916558 h 3844781"/>
              <a:gd name="connsiteX395" fmla="*/ 6827331 w 6923157"/>
              <a:gd name="connsiteY395" fmla="*/ 1931332 h 3844781"/>
              <a:gd name="connsiteX396" fmla="*/ 6799077 w 6923157"/>
              <a:gd name="connsiteY396" fmla="*/ 1895835 h 3844781"/>
              <a:gd name="connsiteX397" fmla="*/ 6800099 w 6923157"/>
              <a:gd name="connsiteY397" fmla="*/ 1880514 h 3844781"/>
              <a:gd name="connsiteX398" fmla="*/ 6801068 w 6923157"/>
              <a:gd name="connsiteY398" fmla="*/ 1877342 h 3844781"/>
              <a:gd name="connsiteX399" fmla="*/ 6798668 w 6923157"/>
              <a:gd name="connsiteY399" fmla="*/ 1879197 h 3844781"/>
              <a:gd name="connsiteX400" fmla="*/ 6784466 w 6923157"/>
              <a:gd name="connsiteY400" fmla="*/ 1879672 h 3844781"/>
              <a:gd name="connsiteX401" fmla="*/ 6747483 w 6923157"/>
              <a:gd name="connsiteY401" fmla="*/ 1910662 h 3844781"/>
              <a:gd name="connsiteX402" fmla="*/ 6727153 w 6923157"/>
              <a:gd name="connsiteY402" fmla="*/ 1927175 h 3844781"/>
              <a:gd name="connsiteX403" fmla="*/ 6706155 w 6923157"/>
              <a:gd name="connsiteY403" fmla="*/ 1911909 h 3844781"/>
              <a:gd name="connsiteX404" fmla="*/ 6635193 w 6923157"/>
              <a:gd name="connsiteY404" fmla="*/ 1864190 h 3844781"/>
              <a:gd name="connsiteX405" fmla="*/ 6618184 w 6923157"/>
              <a:gd name="connsiteY405" fmla="*/ 1887826 h 3844781"/>
              <a:gd name="connsiteX406" fmla="*/ 6609758 w 6923157"/>
              <a:gd name="connsiteY406" fmla="*/ 1919363 h 3844781"/>
              <a:gd name="connsiteX407" fmla="*/ 6580025 w 6923157"/>
              <a:gd name="connsiteY407" fmla="*/ 1894697 h 3844781"/>
              <a:gd name="connsiteX408" fmla="*/ 6543192 w 6923157"/>
              <a:gd name="connsiteY408" fmla="*/ 1889241 h 3844781"/>
              <a:gd name="connsiteX409" fmla="*/ 6540483 w 6923157"/>
              <a:gd name="connsiteY409" fmla="*/ 1888103 h 3844781"/>
              <a:gd name="connsiteX410" fmla="*/ 6520207 w 6923157"/>
              <a:gd name="connsiteY410" fmla="*/ 1930409 h 3844781"/>
              <a:gd name="connsiteX411" fmla="*/ 6512597 w 6923157"/>
              <a:gd name="connsiteY411" fmla="*/ 1957279 h 3844781"/>
              <a:gd name="connsiteX412" fmla="*/ 6507490 w 6923157"/>
              <a:gd name="connsiteY412" fmla="*/ 1957996 h 3844781"/>
              <a:gd name="connsiteX413" fmla="*/ 6487768 w 6923157"/>
              <a:gd name="connsiteY413" fmla="*/ 1942550 h 3844781"/>
              <a:gd name="connsiteX414" fmla="*/ 6472544 w 6923157"/>
              <a:gd name="connsiteY414" fmla="*/ 1920402 h 3844781"/>
              <a:gd name="connsiteX415" fmla="*/ 6455427 w 6923157"/>
              <a:gd name="connsiteY415" fmla="*/ 1892449 h 3844781"/>
              <a:gd name="connsiteX416" fmla="*/ 6429067 w 6923157"/>
              <a:gd name="connsiteY416" fmla="*/ 1900700 h 3844781"/>
              <a:gd name="connsiteX417" fmla="*/ 6418237 w 6923157"/>
              <a:gd name="connsiteY417" fmla="*/ 1896150 h 3844781"/>
              <a:gd name="connsiteX418" fmla="*/ 6400101 w 6923157"/>
              <a:gd name="connsiteY418" fmla="*/ 1883516 h 3844781"/>
              <a:gd name="connsiteX419" fmla="*/ 6392592 w 6923157"/>
              <a:gd name="connsiteY419" fmla="*/ 1886088 h 3844781"/>
              <a:gd name="connsiteX420" fmla="*/ 6365669 w 6923157"/>
              <a:gd name="connsiteY420" fmla="*/ 1876205 h 3844781"/>
              <a:gd name="connsiteX421" fmla="*/ 6333994 w 6923157"/>
              <a:gd name="connsiteY421" fmla="*/ 1857884 h 3844781"/>
              <a:gd name="connsiteX422" fmla="*/ 6318772 w 6923157"/>
              <a:gd name="connsiteY422" fmla="*/ 1873679 h 3844781"/>
              <a:gd name="connsiteX423" fmla="*/ 6317752 w 6923157"/>
              <a:gd name="connsiteY423" fmla="*/ 1889000 h 3844781"/>
              <a:gd name="connsiteX424" fmla="*/ 6322097 w 6923157"/>
              <a:gd name="connsiteY424" fmla="*/ 1918744 h 3844781"/>
              <a:gd name="connsiteX425" fmla="*/ 6341157 w 6923157"/>
              <a:gd name="connsiteY425" fmla="*/ 1978298 h 3844781"/>
              <a:gd name="connsiteX426" fmla="*/ 6311833 w 6923157"/>
              <a:gd name="connsiteY426" fmla="*/ 1970270 h 3844781"/>
              <a:gd name="connsiteX427" fmla="*/ 6276125 w 6923157"/>
              <a:gd name="connsiteY427" fmla="*/ 1963139 h 3844781"/>
              <a:gd name="connsiteX428" fmla="*/ 6244756 w 6923157"/>
              <a:gd name="connsiteY428" fmla="*/ 1947809 h 3844781"/>
              <a:gd name="connsiteX429" fmla="*/ 6150194 w 6923157"/>
              <a:gd name="connsiteY429" fmla="*/ 1897331 h 3844781"/>
              <a:gd name="connsiteX430" fmla="*/ 6137882 w 6923157"/>
              <a:gd name="connsiteY430" fmla="*/ 1903612 h 3844781"/>
              <a:gd name="connsiteX431" fmla="*/ 6130987 w 6923157"/>
              <a:gd name="connsiteY431" fmla="*/ 1912168 h 3844781"/>
              <a:gd name="connsiteX432" fmla="*/ 6126082 w 6923157"/>
              <a:gd name="connsiteY432" fmla="*/ 1902232 h 3844781"/>
              <a:gd name="connsiteX433" fmla="*/ 6116885 w 6923157"/>
              <a:gd name="connsiteY433" fmla="*/ 1888346 h 3844781"/>
              <a:gd name="connsiteX434" fmla="*/ 6098085 w 6923157"/>
              <a:gd name="connsiteY434" fmla="*/ 1881876 h 3844781"/>
              <a:gd name="connsiteX435" fmla="*/ 6089858 w 6923157"/>
              <a:gd name="connsiteY435" fmla="*/ 1864818 h 3844781"/>
              <a:gd name="connsiteX436" fmla="*/ 6078618 w 6923157"/>
              <a:gd name="connsiteY436" fmla="*/ 1843629 h 3844781"/>
              <a:gd name="connsiteX437" fmla="*/ 6066920 w 6923157"/>
              <a:gd name="connsiteY437" fmla="*/ 1855895 h 3844781"/>
              <a:gd name="connsiteX438" fmla="*/ 6062425 w 6923157"/>
              <a:gd name="connsiteY438" fmla="*/ 1862596 h 3844781"/>
              <a:gd name="connsiteX439" fmla="*/ 6052308 w 6923157"/>
              <a:gd name="connsiteY439" fmla="*/ 1839731 h 3844781"/>
              <a:gd name="connsiteX440" fmla="*/ 6039740 w 6923157"/>
              <a:gd name="connsiteY440" fmla="*/ 1830870 h 3844781"/>
              <a:gd name="connsiteX441" fmla="*/ 6033306 w 6923157"/>
              <a:gd name="connsiteY441" fmla="*/ 1843915 h 3844781"/>
              <a:gd name="connsiteX442" fmla="*/ 5984828 w 6923157"/>
              <a:gd name="connsiteY442" fmla="*/ 1876520 h 3844781"/>
              <a:gd name="connsiteX443" fmla="*/ 5969859 w 6923157"/>
              <a:gd name="connsiteY443" fmla="*/ 1869513 h 3844781"/>
              <a:gd name="connsiteX444" fmla="*/ 5911878 w 6923157"/>
              <a:gd name="connsiteY444" fmla="*/ 1885236 h 3844781"/>
              <a:gd name="connsiteX445" fmla="*/ 5910756 w 6923157"/>
              <a:gd name="connsiteY445" fmla="*/ 1886912 h 3844781"/>
              <a:gd name="connsiteX446" fmla="*/ 5892876 w 6923157"/>
              <a:gd name="connsiteY446" fmla="*/ 1889420 h 3844781"/>
              <a:gd name="connsiteX447" fmla="*/ 5888124 w 6923157"/>
              <a:gd name="connsiteY447" fmla="*/ 1880981 h 3844781"/>
              <a:gd name="connsiteX448" fmla="*/ 5899822 w 6923157"/>
              <a:gd name="connsiteY448" fmla="*/ 1868716 h 3844781"/>
              <a:gd name="connsiteX449" fmla="*/ 5908148 w 6923157"/>
              <a:gd name="connsiteY449" fmla="*/ 1861477 h 3844781"/>
              <a:gd name="connsiteX450" fmla="*/ 5899719 w 6923157"/>
              <a:gd name="connsiteY450" fmla="*/ 1855071 h 3844781"/>
              <a:gd name="connsiteX451" fmla="*/ 5879794 w 6923157"/>
              <a:gd name="connsiteY451" fmla="*/ 1850277 h 3844781"/>
              <a:gd name="connsiteX452" fmla="*/ 5856396 w 6923157"/>
              <a:gd name="connsiteY452" fmla="*/ 1836864 h 3844781"/>
              <a:gd name="connsiteX453" fmla="*/ 5842041 w 6923157"/>
              <a:gd name="connsiteY453" fmla="*/ 1835843 h 3844781"/>
              <a:gd name="connsiteX454" fmla="*/ 5799639 w 6923157"/>
              <a:gd name="connsiteY454" fmla="*/ 1826615 h 3844781"/>
              <a:gd name="connsiteX455" fmla="*/ 5781245 w 6923157"/>
              <a:gd name="connsiteY455" fmla="*/ 1798841 h 3844781"/>
              <a:gd name="connsiteX456" fmla="*/ 5751972 w 6923157"/>
              <a:gd name="connsiteY456" fmla="*/ 1778664 h 3844781"/>
              <a:gd name="connsiteX457" fmla="*/ 5727964 w 6923157"/>
              <a:gd name="connsiteY457" fmla="*/ 1797210 h 3844781"/>
              <a:gd name="connsiteX458" fmla="*/ 5699511 w 6923157"/>
              <a:gd name="connsiteY458" fmla="*/ 1810309 h 3844781"/>
              <a:gd name="connsiteX459" fmla="*/ 5685002 w 6923157"/>
              <a:gd name="connsiteY459" fmla="*/ 1807792 h 3844781"/>
              <a:gd name="connsiteX460" fmla="*/ 5668296 w 6923157"/>
              <a:gd name="connsiteY460" fmla="*/ 1796475 h 3844781"/>
              <a:gd name="connsiteX461" fmla="*/ 5667528 w 6923157"/>
              <a:gd name="connsiteY461" fmla="*/ 1788995 h 3844781"/>
              <a:gd name="connsiteX462" fmla="*/ 5650977 w 6923157"/>
              <a:gd name="connsiteY462" fmla="*/ 1779176 h 3844781"/>
              <a:gd name="connsiteX463" fmla="*/ 5629062 w 6923157"/>
              <a:gd name="connsiteY463" fmla="*/ 1792873 h 3844781"/>
              <a:gd name="connsiteX464" fmla="*/ 5548958 w 6923157"/>
              <a:gd name="connsiteY464" fmla="*/ 1757063 h 3844781"/>
              <a:gd name="connsiteX465" fmla="*/ 5547524 w 6923157"/>
              <a:gd name="connsiteY465" fmla="*/ 1717803 h 3844781"/>
              <a:gd name="connsiteX466" fmla="*/ 5523562 w 6923157"/>
              <a:gd name="connsiteY466" fmla="*/ 1686257 h 3844781"/>
              <a:gd name="connsiteX467" fmla="*/ 5499807 w 6923157"/>
              <a:gd name="connsiteY467" fmla="*/ 1682002 h 3844781"/>
              <a:gd name="connsiteX468" fmla="*/ 5470690 w 6923157"/>
              <a:gd name="connsiteY468" fmla="*/ 1701264 h 3844781"/>
              <a:gd name="connsiteX469" fmla="*/ 5455517 w 6923157"/>
              <a:gd name="connsiteY469" fmla="*/ 1704910 h 3844781"/>
              <a:gd name="connsiteX470" fmla="*/ 5424510 w 6923157"/>
              <a:gd name="connsiteY470" fmla="*/ 1718368 h 3844781"/>
              <a:gd name="connsiteX471" fmla="*/ 5429875 w 6923157"/>
              <a:gd name="connsiteY471" fmla="*/ 1732793 h 3844781"/>
              <a:gd name="connsiteX472" fmla="*/ 5437895 w 6923157"/>
              <a:gd name="connsiteY472" fmla="*/ 1722561 h 3844781"/>
              <a:gd name="connsiteX473" fmla="*/ 5444791 w 6923157"/>
              <a:gd name="connsiteY473" fmla="*/ 1714004 h 3844781"/>
              <a:gd name="connsiteX474" fmla="*/ 5453528 w 6923157"/>
              <a:gd name="connsiteY474" fmla="*/ 1723403 h 3844781"/>
              <a:gd name="connsiteX475" fmla="*/ 5457466 w 6923157"/>
              <a:gd name="connsiteY475" fmla="*/ 1774455 h 3844781"/>
              <a:gd name="connsiteX476" fmla="*/ 5450160 w 6923157"/>
              <a:gd name="connsiteY476" fmla="*/ 1766372 h 3844781"/>
              <a:gd name="connsiteX477" fmla="*/ 5422113 w 6923157"/>
              <a:gd name="connsiteY477" fmla="*/ 1758166 h 3844781"/>
              <a:gd name="connsiteX478" fmla="*/ 5412970 w 6923157"/>
              <a:gd name="connsiteY478" fmla="*/ 1770073 h 3844781"/>
              <a:gd name="connsiteX479" fmla="*/ 5391719 w 6923157"/>
              <a:gd name="connsiteY479" fmla="*/ 1777607 h 3844781"/>
              <a:gd name="connsiteX480" fmla="*/ 5365716 w 6923157"/>
              <a:gd name="connsiteY480" fmla="*/ 1776702 h 3844781"/>
              <a:gd name="connsiteX481" fmla="*/ 5375987 w 6923157"/>
              <a:gd name="connsiteY481" fmla="*/ 1801063 h 3844781"/>
              <a:gd name="connsiteX482" fmla="*/ 5353766 w 6923157"/>
              <a:gd name="connsiteY482" fmla="*/ 1811770 h 3844781"/>
              <a:gd name="connsiteX483" fmla="*/ 5351519 w 6923157"/>
              <a:gd name="connsiteY483" fmla="*/ 1815120 h 3844781"/>
              <a:gd name="connsiteX484" fmla="*/ 5358314 w 6923157"/>
              <a:gd name="connsiteY484" fmla="*/ 1830862 h 3844781"/>
              <a:gd name="connsiteX485" fmla="*/ 5386514 w 6923157"/>
              <a:gd name="connsiteY485" fmla="*/ 1840565 h 3844781"/>
              <a:gd name="connsiteX486" fmla="*/ 5410166 w 6923157"/>
              <a:gd name="connsiteY486" fmla="*/ 1831175 h 3844781"/>
              <a:gd name="connsiteX487" fmla="*/ 5425338 w 6923157"/>
              <a:gd name="connsiteY487" fmla="*/ 1827529 h 3844781"/>
              <a:gd name="connsiteX488" fmla="*/ 5458393 w 6923157"/>
              <a:gd name="connsiteY488" fmla="*/ 1859318 h 3844781"/>
              <a:gd name="connsiteX489" fmla="*/ 5477856 w 6923157"/>
              <a:gd name="connsiteY489" fmla="*/ 1859622 h 3844781"/>
              <a:gd name="connsiteX490" fmla="*/ 5496246 w 6923157"/>
              <a:gd name="connsiteY490" fmla="*/ 1849454 h 3844781"/>
              <a:gd name="connsiteX491" fmla="*/ 5510704 w 6923157"/>
              <a:gd name="connsiteY491" fmla="*/ 1864120 h 3844781"/>
              <a:gd name="connsiteX492" fmla="*/ 5537064 w 6923157"/>
              <a:gd name="connsiteY492" fmla="*/ 1855868 h 3844781"/>
              <a:gd name="connsiteX493" fmla="*/ 5559235 w 6923157"/>
              <a:gd name="connsiteY493" fmla="*/ 1857310 h 3844781"/>
              <a:gd name="connsiteX494" fmla="*/ 5593819 w 6923157"/>
              <a:gd name="connsiteY494" fmla="*/ 1866118 h 3844781"/>
              <a:gd name="connsiteX495" fmla="*/ 5613185 w 6923157"/>
              <a:gd name="connsiteY495" fmla="*/ 1890720 h 3844781"/>
              <a:gd name="connsiteX496" fmla="*/ 5649097 w 6923157"/>
              <a:gd name="connsiteY496" fmla="*/ 1887199 h 3844781"/>
              <a:gd name="connsiteX497" fmla="*/ 5658903 w 6923157"/>
              <a:gd name="connsiteY497" fmla="*/ 1869128 h 3844781"/>
              <a:gd name="connsiteX498" fmla="*/ 5669941 w 6923157"/>
              <a:gd name="connsiteY498" fmla="*/ 1900969 h 3844781"/>
              <a:gd name="connsiteX499" fmla="*/ 5673159 w 6923157"/>
              <a:gd name="connsiteY499" fmla="*/ 1894447 h 3844781"/>
              <a:gd name="connsiteX500" fmla="*/ 5711164 w 6923157"/>
              <a:gd name="connsiteY500" fmla="*/ 1886079 h 3844781"/>
              <a:gd name="connsiteX501" fmla="*/ 5720362 w 6923157"/>
              <a:gd name="connsiteY501" fmla="*/ 1899966 h 3844781"/>
              <a:gd name="connsiteX502" fmla="*/ 5721436 w 6923157"/>
              <a:gd name="connsiteY502" fmla="*/ 1910440 h 3844781"/>
              <a:gd name="connsiteX503" fmla="*/ 5727875 w 6923157"/>
              <a:gd name="connsiteY503" fmla="*/ 1935338 h 3844781"/>
              <a:gd name="connsiteX504" fmla="*/ 5796381 w 6923157"/>
              <a:gd name="connsiteY504" fmla="*/ 1959115 h 3844781"/>
              <a:gd name="connsiteX505" fmla="*/ 5908415 w 6923157"/>
              <a:gd name="connsiteY505" fmla="*/ 1990447 h 3844781"/>
              <a:gd name="connsiteX506" fmla="*/ 5943971 w 6923157"/>
              <a:gd name="connsiteY506" fmla="*/ 1996083 h 3844781"/>
              <a:gd name="connsiteX507" fmla="*/ 5970586 w 6923157"/>
              <a:gd name="connsiteY507" fmla="*/ 2002972 h 3844781"/>
              <a:gd name="connsiteX508" fmla="*/ 6016463 w 6923157"/>
              <a:gd name="connsiteY508" fmla="*/ 2020820 h 3844781"/>
              <a:gd name="connsiteX509" fmla="*/ 6064126 w 6923157"/>
              <a:gd name="connsiteY509" fmla="*/ 2030827 h 3844781"/>
              <a:gd name="connsiteX510" fmla="*/ 6103564 w 6923157"/>
              <a:gd name="connsiteY510" fmla="*/ 2023776 h 3844781"/>
              <a:gd name="connsiteX511" fmla="*/ 6137129 w 6923157"/>
              <a:gd name="connsiteY511" fmla="*/ 2047903 h 3844781"/>
              <a:gd name="connsiteX512" fmla="*/ 6170284 w 6923157"/>
              <a:gd name="connsiteY512" fmla="*/ 2055394 h 3844781"/>
              <a:gd name="connsiteX513" fmla="*/ 6218203 w 6923157"/>
              <a:gd name="connsiteY513" fmla="*/ 2080543 h 3844781"/>
              <a:gd name="connsiteX514" fmla="*/ 6309190 w 6923157"/>
              <a:gd name="connsiteY514" fmla="*/ 2108756 h 3844781"/>
              <a:gd name="connsiteX515" fmla="*/ 6382346 w 6923157"/>
              <a:gd name="connsiteY515" fmla="*/ 2127328 h 3844781"/>
              <a:gd name="connsiteX516" fmla="*/ 6399052 w 6923157"/>
              <a:gd name="connsiteY516" fmla="*/ 2138645 h 3844781"/>
              <a:gd name="connsiteX517" fmla="*/ 6440125 w 6923157"/>
              <a:gd name="connsiteY517" fmla="*/ 2160201 h 3844781"/>
              <a:gd name="connsiteX518" fmla="*/ 6449067 w 6923157"/>
              <a:gd name="connsiteY518" fmla="*/ 2158948 h 3844781"/>
              <a:gd name="connsiteX519" fmla="*/ 6440180 w 6923157"/>
              <a:gd name="connsiteY519" fmla="*/ 2185995 h 3844781"/>
              <a:gd name="connsiteX520" fmla="*/ 6414077 w 6923157"/>
              <a:gd name="connsiteY520" fmla="*/ 2209389 h 3844781"/>
              <a:gd name="connsiteX521" fmla="*/ 6392212 w 6923157"/>
              <a:gd name="connsiteY521" fmla="*/ 2210938 h 3844781"/>
              <a:gd name="connsiteX522" fmla="*/ 6371522 w 6923157"/>
              <a:gd name="connsiteY522" fmla="*/ 2198663 h 3844781"/>
              <a:gd name="connsiteX523" fmla="*/ 6369681 w 6923157"/>
              <a:gd name="connsiteY523" fmla="*/ 2180709 h 3844781"/>
              <a:gd name="connsiteX524" fmla="*/ 6359667 w 6923157"/>
              <a:gd name="connsiteY524" fmla="*/ 2171490 h 3844781"/>
              <a:gd name="connsiteX525" fmla="*/ 6328150 w 6923157"/>
              <a:gd name="connsiteY525" fmla="*/ 2192607 h 3844781"/>
              <a:gd name="connsiteX526" fmla="*/ 6320947 w 6923157"/>
              <a:gd name="connsiteY526" fmla="*/ 2198171 h 3844781"/>
              <a:gd name="connsiteX527" fmla="*/ 6316196 w 6923157"/>
              <a:gd name="connsiteY527" fmla="*/ 2189732 h 3844781"/>
              <a:gd name="connsiteX528" fmla="*/ 6315429 w 6923157"/>
              <a:gd name="connsiteY528" fmla="*/ 2182250 h 3844781"/>
              <a:gd name="connsiteX529" fmla="*/ 6302860 w 6923157"/>
              <a:gd name="connsiteY529" fmla="*/ 2173390 h 3844781"/>
              <a:gd name="connsiteX530" fmla="*/ 6286769 w 6923157"/>
              <a:gd name="connsiteY530" fmla="*/ 2168059 h 3844781"/>
              <a:gd name="connsiteX531" fmla="*/ 6286358 w 6923157"/>
              <a:gd name="connsiteY531" fmla="*/ 2151421 h 3844781"/>
              <a:gd name="connsiteX532" fmla="*/ 6301838 w 6923157"/>
              <a:gd name="connsiteY532" fmla="*/ 2150768 h 3844781"/>
              <a:gd name="connsiteX533" fmla="*/ 6311901 w 6923157"/>
              <a:gd name="connsiteY533" fmla="*/ 2147837 h 3844781"/>
              <a:gd name="connsiteX534" fmla="*/ 6309243 w 6923157"/>
              <a:gd name="connsiteY534" fmla="*/ 2134550 h 3844781"/>
              <a:gd name="connsiteX535" fmla="*/ 6278389 w 6923157"/>
              <a:gd name="connsiteY535" fmla="*/ 2149504 h 3844781"/>
              <a:gd name="connsiteX536" fmla="*/ 6251673 w 6923157"/>
              <a:gd name="connsiteY536" fmla="*/ 2166912 h 3844781"/>
              <a:gd name="connsiteX537" fmla="*/ 6178824 w 6923157"/>
              <a:gd name="connsiteY537" fmla="*/ 2151331 h 3844781"/>
              <a:gd name="connsiteX538" fmla="*/ 6173458 w 6923157"/>
              <a:gd name="connsiteY538" fmla="*/ 2136907 h 3844781"/>
              <a:gd name="connsiteX539" fmla="*/ 6177390 w 6923157"/>
              <a:gd name="connsiteY539" fmla="*/ 2112071 h 3844781"/>
              <a:gd name="connsiteX540" fmla="*/ 6165639 w 6923157"/>
              <a:gd name="connsiteY540" fmla="*/ 2098542 h 3844781"/>
              <a:gd name="connsiteX541" fmla="*/ 6158590 w 6923157"/>
              <a:gd name="connsiteY541" fmla="*/ 2105602 h 3844781"/>
              <a:gd name="connsiteX542" fmla="*/ 6141377 w 6923157"/>
              <a:gd name="connsiteY542" fmla="*/ 2139891 h 3844781"/>
              <a:gd name="connsiteX543" fmla="*/ 6139486 w 6923157"/>
              <a:gd name="connsiteY543" fmla="*/ 2134085 h 3844781"/>
              <a:gd name="connsiteX544" fmla="*/ 6123241 w 6923157"/>
              <a:gd name="connsiteY544" fmla="*/ 2127258 h 3844781"/>
              <a:gd name="connsiteX545" fmla="*/ 6115271 w 6923157"/>
              <a:gd name="connsiteY545" fmla="*/ 2125340 h 3844781"/>
              <a:gd name="connsiteX546" fmla="*/ 6093458 w 6923157"/>
              <a:gd name="connsiteY546" fmla="*/ 2114741 h 3844781"/>
              <a:gd name="connsiteX547" fmla="*/ 6051925 w 6923157"/>
              <a:gd name="connsiteY547" fmla="*/ 2126639 h 3844781"/>
              <a:gd name="connsiteX548" fmla="*/ 6046614 w 6923157"/>
              <a:gd name="connsiteY548" fmla="*/ 2138008 h 3844781"/>
              <a:gd name="connsiteX549" fmla="*/ 6042376 w 6923157"/>
              <a:gd name="connsiteY549" fmla="*/ 2159852 h 3844781"/>
              <a:gd name="connsiteX550" fmla="*/ 6076961 w 6923157"/>
              <a:gd name="connsiteY550" fmla="*/ 2168659 h 3844781"/>
              <a:gd name="connsiteX551" fmla="*/ 6107206 w 6923157"/>
              <a:gd name="connsiteY551" fmla="*/ 2185663 h 3844781"/>
              <a:gd name="connsiteX552" fmla="*/ 6065417 w 6923157"/>
              <a:gd name="connsiteY552" fmla="*/ 2182420 h 3844781"/>
              <a:gd name="connsiteX553" fmla="*/ 6034103 w 6923157"/>
              <a:gd name="connsiteY553" fmla="*/ 2192885 h 3844781"/>
              <a:gd name="connsiteX554" fmla="*/ 6017348 w 6923157"/>
              <a:gd name="connsiteY554" fmla="*/ 2193719 h 3844781"/>
              <a:gd name="connsiteX555" fmla="*/ 6015610 w 6923157"/>
              <a:gd name="connsiteY555" fmla="*/ 2189409 h 3844781"/>
              <a:gd name="connsiteX556" fmla="*/ 5954819 w 6923157"/>
              <a:gd name="connsiteY556" fmla="*/ 2190350 h 3844781"/>
              <a:gd name="connsiteX557" fmla="*/ 5921667 w 6923157"/>
              <a:gd name="connsiteY557" fmla="*/ 2220803 h 3844781"/>
              <a:gd name="connsiteX558" fmla="*/ 5878448 w 6923157"/>
              <a:gd name="connsiteY558" fmla="*/ 2216242 h 3844781"/>
              <a:gd name="connsiteX559" fmla="*/ 5823939 w 6923157"/>
              <a:gd name="connsiteY559" fmla="*/ 2202642 h 3844781"/>
              <a:gd name="connsiteX560" fmla="*/ 5782969 w 6923157"/>
              <a:gd name="connsiteY560" fmla="*/ 2194731 h 3844781"/>
              <a:gd name="connsiteX561" fmla="*/ 5751550 w 6923157"/>
              <a:gd name="connsiteY561" fmla="*/ 2191551 h 3844781"/>
              <a:gd name="connsiteX562" fmla="*/ 5724781 w 6923157"/>
              <a:gd name="connsiteY562" fmla="*/ 2183164 h 3844781"/>
              <a:gd name="connsiteX563" fmla="*/ 5721864 w 6923157"/>
              <a:gd name="connsiteY563" fmla="*/ 2175534 h 3844781"/>
              <a:gd name="connsiteX564" fmla="*/ 5719633 w 6923157"/>
              <a:gd name="connsiteY564" fmla="*/ 2176664 h 3844781"/>
              <a:gd name="connsiteX565" fmla="*/ 5724208 w 6923157"/>
              <a:gd name="connsiteY565" fmla="*/ 2184965 h 3844781"/>
              <a:gd name="connsiteX566" fmla="*/ 5725317 w 6923157"/>
              <a:gd name="connsiteY566" fmla="*/ 2186793 h 3844781"/>
              <a:gd name="connsiteX567" fmla="*/ 5727090 w 6923157"/>
              <a:gd name="connsiteY567" fmla="*/ 2193574 h 3844781"/>
              <a:gd name="connsiteX568" fmla="*/ 5721301 w 6923157"/>
              <a:gd name="connsiteY568" fmla="*/ 2195647 h 3844781"/>
              <a:gd name="connsiteX569" fmla="*/ 5696271 w 6923157"/>
              <a:gd name="connsiteY569" fmla="*/ 2209352 h 3844781"/>
              <a:gd name="connsiteX570" fmla="*/ 5692123 w 6923157"/>
              <a:gd name="connsiteY570" fmla="*/ 2217218 h 3844781"/>
              <a:gd name="connsiteX571" fmla="*/ 5712528 w 6923157"/>
              <a:gd name="connsiteY571" fmla="*/ 2233791 h 3844781"/>
              <a:gd name="connsiteX572" fmla="*/ 5762644 w 6923157"/>
              <a:gd name="connsiteY572" fmla="*/ 2232758 h 3844781"/>
              <a:gd name="connsiteX573" fmla="*/ 5779429 w 6923157"/>
              <a:gd name="connsiteY573" fmla="*/ 2228676 h 3844781"/>
              <a:gd name="connsiteX574" fmla="*/ 5786724 w 6923157"/>
              <a:gd name="connsiteY574" fmla="*/ 2231405 h 3844781"/>
              <a:gd name="connsiteX575" fmla="*/ 5800550 w 6923157"/>
              <a:gd name="connsiteY575" fmla="*/ 2244106 h 3844781"/>
              <a:gd name="connsiteX576" fmla="*/ 5823730 w 6923157"/>
              <a:gd name="connsiteY576" fmla="*/ 2249008 h 3844781"/>
              <a:gd name="connsiteX577" fmla="*/ 5834305 w 6923157"/>
              <a:gd name="connsiteY577" fmla="*/ 2263318 h 3844781"/>
              <a:gd name="connsiteX578" fmla="*/ 5834120 w 6923157"/>
              <a:gd name="connsiteY578" fmla="*/ 2268427 h 3844781"/>
              <a:gd name="connsiteX579" fmla="*/ 5842077 w 6923157"/>
              <a:gd name="connsiteY579" fmla="*/ 2276107 h 3844781"/>
              <a:gd name="connsiteX580" fmla="*/ 5844402 w 6923157"/>
              <a:gd name="connsiteY580" fmla="*/ 2267564 h 3844781"/>
              <a:gd name="connsiteX581" fmla="*/ 5849133 w 6923157"/>
              <a:gd name="connsiteY581" fmla="*/ 2257563 h 3844781"/>
              <a:gd name="connsiteX582" fmla="*/ 5864334 w 6923157"/>
              <a:gd name="connsiteY582" fmla="*/ 2274074 h 3844781"/>
              <a:gd name="connsiteX583" fmla="*/ 5865391 w 6923157"/>
              <a:gd name="connsiteY583" fmla="*/ 2282002 h 3844781"/>
              <a:gd name="connsiteX584" fmla="*/ 5869090 w 6923157"/>
              <a:gd name="connsiteY584" fmla="*/ 2277265 h 3844781"/>
              <a:gd name="connsiteX585" fmla="*/ 5880218 w 6923157"/>
              <a:gd name="connsiteY585" fmla="*/ 2276247 h 3844781"/>
              <a:gd name="connsiteX586" fmla="*/ 5901419 w 6923157"/>
              <a:gd name="connsiteY586" fmla="*/ 2298766 h 3844781"/>
              <a:gd name="connsiteX587" fmla="*/ 5921009 w 6923157"/>
              <a:gd name="connsiteY587" fmla="*/ 2328686 h 3844781"/>
              <a:gd name="connsiteX588" fmla="*/ 5929493 w 6923157"/>
              <a:gd name="connsiteY588" fmla="*/ 2340331 h 3844781"/>
              <a:gd name="connsiteX589" fmla="*/ 5973639 w 6923157"/>
              <a:gd name="connsiteY589" fmla="*/ 2378962 h 3844781"/>
              <a:gd name="connsiteX590" fmla="*/ 5977182 w 6923157"/>
              <a:gd name="connsiteY590" fmla="*/ 2392526 h 3844781"/>
              <a:gd name="connsiteX591" fmla="*/ 5967748 w 6923157"/>
              <a:gd name="connsiteY591" fmla="*/ 2393234 h 3844781"/>
              <a:gd name="connsiteX592" fmla="*/ 5952522 w 6923157"/>
              <a:gd name="connsiteY592" fmla="*/ 2396015 h 3844781"/>
              <a:gd name="connsiteX593" fmla="*/ 5933148 w 6923157"/>
              <a:gd name="connsiteY593" fmla="*/ 2406661 h 3844781"/>
              <a:gd name="connsiteX594" fmla="*/ 5913638 w 6923157"/>
              <a:gd name="connsiteY594" fmla="*/ 2383831 h 3844781"/>
              <a:gd name="connsiteX595" fmla="*/ 5914007 w 6923157"/>
              <a:gd name="connsiteY595" fmla="*/ 2373613 h 3844781"/>
              <a:gd name="connsiteX596" fmla="*/ 5914589 w 6923157"/>
              <a:gd name="connsiteY596" fmla="*/ 2371477 h 3844781"/>
              <a:gd name="connsiteX597" fmla="*/ 5913030 w 6923157"/>
              <a:gd name="connsiteY597" fmla="*/ 2372777 h 3844781"/>
              <a:gd name="connsiteX598" fmla="*/ 5903593 w 6923157"/>
              <a:gd name="connsiteY598" fmla="*/ 2373485 h 3844781"/>
              <a:gd name="connsiteX599" fmla="*/ 5879623 w 6923157"/>
              <a:gd name="connsiteY599" fmla="*/ 2395120 h 3844781"/>
              <a:gd name="connsiteX600" fmla="*/ 5866434 w 6923157"/>
              <a:gd name="connsiteY600" fmla="*/ 2406665 h 3844781"/>
              <a:gd name="connsiteX601" fmla="*/ 5852159 w 6923157"/>
              <a:gd name="connsiteY601" fmla="*/ 2397091 h 3844781"/>
              <a:gd name="connsiteX602" fmla="*/ 5803997 w 6923157"/>
              <a:gd name="connsiteY602" fmla="*/ 2367315 h 3844781"/>
              <a:gd name="connsiteX603" fmla="*/ 5793160 w 6923157"/>
              <a:gd name="connsiteY603" fmla="*/ 2383506 h 3844781"/>
              <a:gd name="connsiteX604" fmla="*/ 5788194 w 6923157"/>
              <a:gd name="connsiteY604" fmla="*/ 2404715 h 3844781"/>
              <a:gd name="connsiteX605" fmla="*/ 5767919 w 6923157"/>
              <a:gd name="connsiteY605" fmla="*/ 2389130 h 3844781"/>
              <a:gd name="connsiteX606" fmla="*/ 5743310 w 6923157"/>
              <a:gd name="connsiteY606" fmla="*/ 2386521 h 3844781"/>
              <a:gd name="connsiteX607" fmla="*/ 5741487 w 6923157"/>
              <a:gd name="connsiteY607" fmla="*/ 2385840 h 3844781"/>
              <a:gd name="connsiteX608" fmla="*/ 5728855 w 6923157"/>
              <a:gd name="connsiteY608" fmla="*/ 2414539 h 3844781"/>
              <a:gd name="connsiteX609" fmla="*/ 5724337 w 6923157"/>
              <a:gd name="connsiteY609" fmla="*/ 2432621 h 3844781"/>
              <a:gd name="connsiteX610" fmla="*/ 5720953 w 6923157"/>
              <a:gd name="connsiteY610" fmla="*/ 2433239 h 3844781"/>
              <a:gd name="connsiteX611" fmla="*/ 5707526 w 6923157"/>
              <a:gd name="connsiteY611" fmla="*/ 2423511 h 3844781"/>
              <a:gd name="connsiteX612" fmla="*/ 5696953 w 6923157"/>
              <a:gd name="connsiteY612" fmla="*/ 2409200 h 3844781"/>
              <a:gd name="connsiteX613" fmla="*/ 5685002 w 6923157"/>
              <a:gd name="connsiteY613" fmla="*/ 2391082 h 3844781"/>
              <a:gd name="connsiteX614" fmla="*/ 5667637 w 6923157"/>
              <a:gd name="connsiteY614" fmla="*/ 2397298 h 3844781"/>
              <a:gd name="connsiteX615" fmla="*/ 5660342 w 6923157"/>
              <a:gd name="connsiteY615" fmla="*/ 2394570 h 3844781"/>
              <a:gd name="connsiteX616" fmla="*/ 5648023 w 6923157"/>
              <a:gd name="connsiteY616" fmla="*/ 2386670 h 3844781"/>
              <a:gd name="connsiteX617" fmla="*/ 5643081 w 6923157"/>
              <a:gd name="connsiteY617" fmla="*/ 2388590 h 3844781"/>
              <a:gd name="connsiteX618" fmla="*/ 5624974 w 6923157"/>
              <a:gd name="connsiteY618" fmla="*/ 2382760 h 3844781"/>
              <a:gd name="connsiteX619" fmla="*/ 5603537 w 6923157"/>
              <a:gd name="connsiteY619" fmla="*/ 2371451 h 3844781"/>
              <a:gd name="connsiteX620" fmla="*/ 5593731 w 6923157"/>
              <a:gd name="connsiteY620" fmla="*/ 2382376 h 3844781"/>
              <a:gd name="connsiteX621" fmla="*/ 5593361 w 6923157"/>
              <a:gd name="connsiteY621" fmla="*/ 2392594 h 3844781"/>
              <a:gd name="connsiteX622" fmla="*/ 5596854 w 6923157"/>
              <a:gd name="connsiteY622" fmla="*/ 2412258 h 3844781"/>
              <a:gd name="connsiteX623" fmla="*/ 5610735 w 6923157"/>
              <a:gd name="connsiteY623" fmla="*/ 2451342 h 3844781"/>
              <a:gd name="connsiteX624" fmla="*/ 5591068 w 6923157"/>
              <a:gd name="connsiteY624" fmla="*/ 2446814 h 3844781"/>
              <a:gd name="connsiteX625" fmla="*/ 5567173 w 6923157"/>
              <a:gd name="connsiteY625" fmla="*/ 2443058 h 3844781"/>
              <a:gd name="connsiteX626" fmla="*/ 5546000 w 6923157"/>
              <a:gd name="connsiteY626" fmla="*/ 2433729 h 3844781"/>
              <a:gd name="connsiteX627" fmla="*/ 5482084 w 6923157"/>
              <a:gd name="connsiteY627" fmla="*/ 2402769 h 3844781"/>
              <a:gd name="connsiteX628" fmla="*/ 5474023 w 6923157"/>
              <a:gd name="connsiteY628" fmla="*/ 2407288 h 3844781"/>
              <a:gd name="connsiteX629" fmla="*/ 5469609 w 6923157"/>
              <a:gd name="connsiteY629" fmla="*/ 2413169 h 3844781"/>
              <a:gd name="connsiteX630" fmla="*/ 5466147 w 6923157"/>
              <a:gd name="connsiteY630" fmla="*/ 2406696 h 3844781"/>
              <a:gd name="connsiteX631" fmla="*/ 5459748 w 6923157"/>
              <a:gd name="connsiteY631" fmla="*/ 2397715 h 3844781"/>
              <a:gd name="connsiteX632" fmla="*/ 5447113 w 6923157"/>
              <a:gd name="connsiteY632" fmla="*/ 2393932 h 3844781"/>
              <a:gd name="connsiteX633" fmla="*/ 5441298 w 6923157"/>
              <a:gd name="connsiteY633" fmla="*/ 2382813 h 3844781"/>
              <a:gd name="connsiteX634" fmla="*/ 5433393 w 6923157"/>
              <a:gd name="connsiteY634" fmla="*/ 2369030 h 3844781"/>
              <a:gd name="connsiteX635" fmla="*/ 5425861 w 6923157"/>
              <a:gd name="connsiteY635" fmla="*/ 2377512 h 3844781"/>
              <a:gd name="connsiteX636" fmla="*/ 5423007 w 6923157"/>
              <a:gd name="connsiteY636" fmla="*/ 2382095 h 3844781"/>
              <a:gd name="connsiteX637" fmla="*/ 5415816 w 6923157"/>
              <a:gd name="connsiteY637" fmla="*/ 2367167 h 3844781"/>
              <a:gd name="connsiteX638" fmla="*/ 5407277 w 6923157"/>
              <a:gd name="connsiteY638" fmla="*/ 2361621 h 3844781"/>
              <a:gd name="connsiteX639" fmla="*/ 5403261 w 6923157"/>
              <a:gd name="connsiteY639" fmla="*/ 2370474 h 3844781"/>
              <a:gd name="connsiteX640" fmla="*/ 5371676 w 6923157"/>
              <a:gd name="connsiteY640" fmla="*/ 2393499 h 3844781"/>
              <a:gd name="connsiteX641" fmla="*/ 5361578 w 6923157"/>
              <a:gd name="connsiteY641" fmla="*/ 2389255 h 3844781"/>
              <a:gd name="connsiteX642" fmla="*/ 5323333 w 6923157"/>
              <a:gd name="connsiteY642" fmla="*/ 2401315 h 3844781"/>
              <a:gd name="connsiteX643" fmla="*/ 5322621 w 6923157"/>
              <a:gd name="connsiteY643" fmla="*/ 2402460 h 3844781"/>
              <a:gd name="connsiteX644" fmla="*/ 5310778 w 6923157"/>
              <a:gd name="connsiteY644" fmla="*/ 2404624 h 3844781"/>
              <a:gd name="connsiteX645" fmla="*/ 5307447 w 6923157"/>
              <a:gd name="connsiteY645" fmla="*/ 2399143 h 3844781"/>
              <a:gd name="connsiteX646" fmla="*/ 5314979 w 6923157"/>
              <a:gd name="connsiteY646" fmla="*/ 2390661 h 3844781"/>
              <a:gd name="connsiteX647" fmla="*/ 5320370 w 6923157"/>
              <a:gd name="connsiteY647" fmla="*/ 2385616 h 3844781"/>
              <a:gd name="connsiteX648" fmla="*/ 5314634 w 6923157"/>
              <a:gd name="connsiteY648" fmla="*/ 2381587 h 3844781"/>
              <a:gd name="connsiteX649" fmla="*/ 5301286 w 6923157"/>
              <a:gd name="connsiteY649" fmla="*/ 2378951 h 3844781"/>
              <a:gd name="connsiteX650" fmla="*/ 5285452 w 6923157"/>
              <a:gd name="connsiteY650" fmla="*/ 2370677 h 3844781"/>
              <a:gd name="connsiteX651" fmla="*/ 5275884 w 6923157"/>
              <a:gd name="connsiteY651" fmla="*/ 2370393 h 3844781"/>
              <a:gd name="connsiteX652" fmla="*/ 5247497 w 6923157"/>
              <a:gd name="connsiteY652" fmla="*/ 2365428 h 3844781"/>
              <a:gd name="connsiteX653" fmla="*/ 5234702 w 6923157"/>
              <a:gd name="connsiteY653" fmla="*/ 2347465 h 3844781"/>
              <a:gd name="connsiteX654" fmla="*/ 5214823 w 6923157"/>
              <a:gd name="connsiteY654" fmla="*/ 2334853 h 3844781"/>
              <a:gd name="connsiteX655" fmla="*/ 5199229 w 6923157"/>
              <a:gd name="connsiteY655" fmla="*/ 2347854 h 3844781"/>
              <a:gd name="connsiteX656" fmla="*/ 5180568 w 6923157"/>
              <a:gd name="connsiteY656" fmla="*/ 2357351 h 3844781"/>
              <a:gd name="connsiteX657" fmla="*/ 5170868 w 6923157"/>
              <a:gd name="connsiteY657" fmla="*/ 2356078 h 3844781"/>
              <a:gd name="connsiteX658" fmla="*/ 5159530 w 6923157"/>
              <a:gd name="connsiteY658" fmla="*/ 2349014 h 3844781"/>
              <a:gd name="connsiteX659" fmla="*/ 5158867 w 6923157"/>
              <a:gd name="connsiteY659" fmla="*/ 2344059 h 3844781"/>
              <a:gd name="connsiteX660" fmla="*/ 5147659 w 6923157"/>
              <a:gd name="connsiteY660" fmla="*/ 2337987 h 3844781"/>
              <a:gd name="connsiteX661" fmla="*/ 5133362 w 6923157"/>
              <a:gd name="connsiteY661" fmla="*/ 2347703 h 3844781"/>
              <a:gd name="connsiteX662" fmla="*/ 5079358 w 6923157"/>
              <a:gd name="connsiteY662" fmla="*/ 2326101 h 3844781"/>
              <a:gd name="connsiteX663" fmla="*/ 5077611 w 6923157"/>
              <a:gd name="connsiteY663" fmla="*/ 2300028 h 3844781"/>
              <a:gd name="connsiteX664" fmla="*/ 5061035 w 6923157"/>
              <a:gd name="connsiteY664" fmla="*/ 2279707 h 3844781"/>
              <a:gd name="connsiteX665" fmla="*/ 5045151 w 6923157"/>
              <a:gd name="connsiteY665" fmla="*/ 2277534 h 3844781"/>
              <a:gd name="connsiteX666" fmla="*/ 5026173 w 6923157"/>
              <a:gd name="connsiteY666" fmla="*/ 2291152 h 3844781"/>
              <a:gd name="connsiteX667" fmla="*/ 5016157 w 6923157"/>
              <a:gd name="connsiteY667" fmla="*/ 2293997 h 3844781"/>
              <a:gd name="connsiteX668" fmla="*/ 4995803 w 6923157"/>
              <a:gd name="connsiteY668" fmla="*/ 2303803 h 3844781"/>
              <a:gd name="connsiteX669" fmla="*/ 4999664 w 6923157"/>
              <a:gd name="connsiteY669" fmla="*/ 2313251 h 3844781"/>
              <a:gd name="connsiteX670" fmla="*/ 5004792 w 6923157"/>
              <a:gd name="connsiteY670" fmla="*/ 2306224 h 3844781"/>
              <a:gd name="connsiteX671" fmla="*/ 5009205 w 6923157"/>
              <a:gd name="connsiteY671" fmla="*/ 2300341 h 3844781"/>
              <a:gd name="connsiteX672" fmla="*/ 5015204 w 6923157"/>
              <a:gd name="connsiteY672" fmla="*/ 2306351 h 3844781"/>
              <a:gd name="connsiteX673" fmla="*/ 5018857 w 6923157"/>
              <a:gd name="connsiteY673" fmla="*/ 2340198 h 3844781"/>
              <a:gd name="connsiteX674" fmla="*/ 5013834 w 6923157"/>
              <a:gd name="connsiteY674" fmla="*/ 2335023 h 3844781"/>
              <a:gd name="connsiteX675" fmla="*/ 4995014 w 6923157"/>
              <a:gd name="connsiteY675" fmla="*/ 2330340 h 3844781"/>
              <a:gd name="connsiteX676" fmla="*/ 4989172 w 6923157"/>
              <a:gd name="connsiteY676" fmla="*/ 2338513 h 3844781"/>
              <a:gd name="connsiteX677" fmla="*/ 4975190 w 6923157"/>
              <a:gd name="connsiteY677" fmla="*/ 2344112 h 3844781"/>
              <a:gd name="connsiteX678" fmla="*/ 4957878 w 6923157"/>
              <a:gd name="connsiteY678" fmla="*/ 2344231 h 3844781"/>
              <a:gd name="connsiteX679" fmla="*/ 4965201 w 6923157"/>
              <a:gd name="connsiteY679" fmla="*/ 2360149 h 3844781"/>
              <a:gd name="connsiteX680" fmla="*/ 4950638 w 6923157"/>
              <a:gd name="connsiteY680" fmla="*/ 2367884 h 3844781"/>
              <a:gd name="connsiteX681" fmla="*/ 4949210 w 6923157"/>
              <a:gd name="connsiteY681" fmla="*/ 2370174 h 3844781"/>
              <a:gd name="connsiteX682" fmla="*/ 4954048 w 6923157"/>
              <a:gd name="connsiteY682" fmla="*/ 2380456 h 3844781"/>
              <a:gd name="connsiteX683" fmla="*/ 4973000 w 6923157"/>
              <a:gd name="connsiteY683" fmla="*/ 2386130 h 3844781"/>
              <a:gd name="connsiteX684" fmla="*/ 4988542 w 6923157"/>
              <a:gd name="connsiteY684" fmla="*/ 2379231 h 3844781"/>
              <a:gd name="connsiteX685" fmla="*/ 4998560 w 6923157"/>
              <a:gd name="connsiteY685" fmla="*/ 2376388 h 3844781"/>
              <a:gd name="connsiteX686" fmla="*/ 5021189 w 6923157"/>
              <a:gd name="connsiteY686" fmla="*/ 2396616 h 3844781"/>
              <a:gd name="connsiteX687" fmla="*/ 5034139 w 6923157"/>
              <a:gd name="connsiteY687" fmla="*/ 2396280 h 3844781"/>
              <a:gd name="connsiteX688" fmla="*/ 5046166 w 6923157"/>
              <a:gd name="connsiteY688" fmla="*/ 2389008 h 3844781"/>
              <a:gd name="connsiteX689" fmla="*/ 5056078 w 6923157"/>
              <a:gd name="connsiteY689" fmla="*/ 2398363 h 3844781"/>
              <a:gd name="connsiteX690" fmla="*/ 5073443 w 6923157"/>
              <a:gd name="connsiteY690" fmla="*/ 2392146 h 3844781"/>
              <a:gd name="connsiteX691" fmla="*/ 5088220 w 6923157"/>
              <a:gd name="connsiteY691" fmla="*/ 2392491 h 3844781"/>
              <a:gd name="connsiteX692" fmla="*/ 5111400 w 6923157"/>
              <a:gd name="connsiteY692" fmla="*/ 2397394 h 3844781"/>
              <a:gd name="connsiteX693" fmla="*/ 5124776 w 6923157"/>
              <a:gd name="connsiteY693" fmla="*/ 2413223 h 3844781"/>
              <a:gd name="connsiteX694" fmla="*/ 5148591 w 6923157"/>
              <a:gd name="connsiteY694" fmla="*/ 2409888 h 3844781"/>
              <a:gd name="connsiteX695" fmla="*/ 5154750 w 6923157"/>
              <a:gd name="connsiteY695" fmla="*/ 2397596 h 3844781"/>
              <a:gd name="connsiteX696" fmla="*/ 5162733 w 6923157"/>
              <a:gd name="connsiteY696" fmla="*/ 2418470 h 3844781"/>
              <a:gd name="connsiteX697" fmla="*/ 5164742 w 6923157"/>
              <a:gd name="connsiteY697" fmla="*/ 2414041 h 3844781"/>
              <a:gd name="connsiteX698" fmla="*/ 5189851 w 6923157"/>
              <a:gd name="connsiteY698" fmla="*/ 2407425 h 3844781"/>
              <a:gd name="connsiteX699" fmla="*/ 5196250 w 6923157"/>
              <a:gd name="connsiteY699" fmla="*/ 2416407 h 3844781"/>
              <a:gd name="connsiteX700" fmla="*/ 5197175 w 6923157"/>
              <a:gd name="connsiteY700" fmla="*/ 2423345 h 3844781"/>
              <a:gd name="connsiteX701" fmla="*/ 5201961 w 6923157"/>
              <a:gd name="connsiteY701" fmla="*/ 2439726 h 3844781"/>
              <a:gd name="connsiteX702" fmla="*/ 5248008 w 6923157"/>
              <a:gd name="connsiteY702" fmla="*/ 2453647 h 3844781"/>
              <a:gd name="connsiteX703" fmla="*/ 5323154 w 6923157"/>
              <a:gd name="connsiteY703" fmla="*/ 2471388 h 3844781"/>
              <a:gd name="connsiteX704" fmla="*/ 5346918 w 6923157"/>
              <a:gd name="connsiteY704" fmla="*/ 2474154 h 3844781"/>
              <a:gd name="connsiteX705" fmla="*/ 5364759 w 6923157"/>
              <a:gd name="connsiteY705" fmla="*/ 2478000 h 3844781"/>
              <a:gd name="connsiteX706" fmla="*/ 5395633 w 6923157"/>
              <a:gd name="connsiteY706" fmla="*/ 2488602 h 3844781"/>
              <a:gd name="connsiteX707" fmla="*/ 5427537 w 6923157"/>
              <a:gd name="connsiteY707" fmla="*/ 2493940 h 3844781"/>
              <a:gd name="connsiteX708" fmla="*/ 5453624 w 6923157"/>
              <a:gd name="connsiteY708" fmla="*/ 2488160 h 3844781"/>
              <a:gd name="connsiteX709" fmla="*/ 5476437 w 6923157"/>
              <a:gd name="connsiteY709" fmla="*/ 2503279 h 3844781"/>
              <a:gd name="connsiteX710" fmla="*/ 5498641 w 6923157"/>
              <a:gd name="connsiteY710" fmla="*/ 2507343 h 3844781"/>
              <a:gd name="connsiteX711" fmla="*/ 5531021 w 6923157"/>
              <a:gd name="connsiteY711" fmla="*/ 2522745 h 3844781"/>
              <a:gd name="connsiteX712" fmla="*/ 5592108 w 6923157"/>
              <a:gd name="connsiteY712" fmla="*/ 2538995 h 3844781"/>
              <a:gd name="connsiteX713" fmla="*/ 5641140 w 6923157"/>
              <a:gd name="connsiteY713" fmla="*/ 2549325 h 3844781"/>
              <a:gd name="connsiteX714" fmla="*/ 5652480 w 6923157"/>
              <a:gd name="connsiteY714" fmla="*/ 2556390 h 3844781"/>
              <a:gd name="connsiteX715" fmla="*/ 5680234 w 6923157"/>
              <a:gd name="connsiteY715" fmla="*/ 2569593 h 3844781"/>
              <a:gd name="connsiteX716" fmla="*/ 5686156 w 6923157"/>
              <a:gd name="connsiteY716" fmla="*/ 2568511 h 3844781"/>
              <a:gd name="connsiteX717" fmla="*/ 5680792 w 6923157"/>
              <a:gd name="connsiteY717" fmla="*/ 2586747 h 3844781"/>
              <a:gd name="connsiteX718" fmla="*/ 5663903 w 6923157"/>
              <a:gd name="connsiteY718" fmla="*/ 2603026 h 3844781"/>
              <a:gd name="connsiteX719" fmla="*/ 5649391 w 6923157"/>
              <a:gd name="connsiteY719" fmla="*/ 2604662 h 3844781"/>
              <a:gd name="connsiteX720" fmla="*/ 5635384 w 6923157"/>
              <a:gd name="connsiteY720" fmla="*/ 2597071 h 3844781"/>
              <a:gd name="connsiteX721" fmla="*/ 5633796 w 6923157"/>
              <a:gd name="connsiteY721" fmla="*/ 2585181 h 3844781"/>
              <a:gd name="connsiteX722" fmla="*/ 5626950 w 6923157"/>
              <a:gd name="connsiteY722" fmla="*/ 2579325 h 3844781"/>
              <a:gd name="connsiteX723" fmla="*/ 5606414 w 6923157"/>
              <a:gd name="connsiteY723" fmla="*/ 2594241 h 3844781"/>
              <a:gd name="connsiteX724" fmla="*/ 5601735 w 6923157"/>
              <a:gd name="connsiteY724" fmla="*/ 2598142 h 3844781"/>
              <a:gd name="connsiteX725" fmla="*/ 5598404 w 6923157"/>
              <a:gd name="connsiteY725" fmla="*/ 2592660 h 3844781"/>
              <a:gd name="connsiteX726" fmla="*/ 5597742 w 6923157"/>
              <a:gd name="connsiteY726" fmla="*/ 2587705 h 3844781"/>
              <a:gd name="connsiteX727" fmla="*/ 5589204 w 6923157"/>
              <a:gd name="connsiteY727" fmla="*/ 2582160 h 3844781"/>
              <a:gd name="connsiteX728" fmla="*/ 5578393 w 6923157"/>
              <a:gd name="connsiteY728" fmla="*/ 2579058 h 3844781"/>
              <a:gd name="connsiteX729" fmla="*/ 5577784 w 6923157"/>
              <a:gd name="connsiteY729" fmla="*/ 2568004 h 3844781"/>
              <a:gd name="connsiteX730" fmla="*/ 5588067 w 6923157"/>
              <a:gd name="connsiteY730" fmla="*/ 2567140 h 3844781"/>
              <a:gd name="connsiteX731" fmla="*/ 5594702 w 6923157"/>
              <a:gd name="connsiteY731" fmla="*/ 2564913 h 3844781"/>
              <a:gd name="connsiteX732" fmla="*/ 5592664 w 6923157"/>
              <a:gd name="connsiteY732" fmla="*/ 2556150 h 3844781"/>
              <a:gd name="connsiteX733" fmla="*/ 5572445 w 6923157"/>
              <a:gd name="connsiteY733" fmla="*/ 2566948 h 3844781"/>
              <a:gd name="connsiteX734" fmla="*/ 5555026 w 6923157"/>
              <a:gd name="connsiteY734" fmla="*/ 2579267 h 3844781"/>
              <a:gd name="connsiteX735" fmla="*/ 5506259 w 6923157"/>
              <a:gd name="connsiteY735" fmla="*/ 2570919 h 3844781"/>
              <a:gd name="connsiteX736" fmla="*/ 5502398 w 6923157"/>
              <a:gd name="connsiteY736" fmla="*/ 2561471 h 3844781"/>
              <a:gd name="connsiteX737" fmla="*/ 5504512 w 6923157"/>
              <a:gd name="connsiteY737" fmla="*/ 2544844 h 3844781"/>
              <a:gd name="connsiteX738" fmla="*/ 5496423 w 6923157"/>
              <a:gd name="connsiteY738" fmla="*/ 2536172 h 3844781"/>
              <a:gd name="connsiteX739" fmla="*/ 5491877 w 6923157"/>
              <a:gd name="connsiteY739" fmla="*/ 2541062 h 3844781"/>
              <a:gd name="connsiteX740" fmla="*/ 5481122 w 6923157"/>
              <a:gd name="connsiteY740" fmla="*/ 2564344 h 3844781"/>
              <a:gd name="connsiteX741" fmla="*/ 5479747 w 6923157"/>
              <a:gd name="connsiteY741" fmla="*/ 2560534 h 3844781"/>
              <a:gd name="connsiteX742" fmla="*/ 5468805 w 6923157"/>
              <a:gd name="connsiteY742" fmla="*/ 2556443 h 3844781"/>
              <a:gd name="connsiteX743" fmla="*/ 5463464 w 6923157"/>
              <a:gd name="connsiteY743" fmla="*/ 2555388 h 3844781"/>
              <a:gd name="connsiteX744" fmla="*/ 5448741 w 6923157"/>
              <a:gd name="connsiteY744" fmla="*/ 2548942 h 3844781"/>
              <a:gd name="connsiteX745" fmla="*/ 5421358 w 6923157"/>
              <a:gd name="connsiteY745" fmla="*/ 2558005 h 3844781"/>
              <a:gd name="connsiteX746" fmla="*/ 5418054 w 6923157"/>
              <a:gd name="connsiteY746" fmla="*/ 2565713 h 3844781"/>
              <a:gd name="connsiteX747" fmla="*/ 5415677 w 6923157"/>
              <a:gd name="connsiteY747" fmla="*/ 2580358 h 3844781"/>
              <a:gd name="connsiteX748" fmla="*/ 5438859 w 6923157"/>
              <a:gd name="connsiteY748" fmla="*/ 2585259 h 3844781"/>
              <a:gd name="connsiteX749" fmla="*/ 5459317 w 6923157"/>
              <a:gd name="connsiteY749" fmla="*/ 2595733 h 3844781"/>
              <a:gd name="connsiteX750" fmla="*/ 5431459 w 6923157"/>
              <a:gd name="connsiteY750" fmla="*/ 2594732 h 3844781"/>
              <a:gd name="connsiteX751" fmla="*/ 5410843 w 6923157"/>
              <a:gd name="connsiteY751" fmla="*/ 2602559 h 3844781"/>
              <a:gd name="connsiteX752" fmla="*/ 5399714 w 6923157"/>
              <a:gd name="connsiteY752" fmla="*/ 2603576 h 3844781"/>
              <a:gd name="connsiteX753" fmla="*/ 5398473 w 6923157"/>
              <a:gd name="connsiteY753" fmla="*/ 2600756 h 3844781"/>
              <a:gd name="connsiteX754" fmla="*/ 5358057 w 6923157"/>
              <a:gd name="connsiteY754" fmla="*/ 2603063 h 3844781"/>
              <a:gd name="connsiteX755" fmla="*/ 5336623 w 6923157"/>
              <a:gd name="connsiteY755" fmla="*/ 2624236 h 3844781"/>
              <a:gd name="connsiteX756" fmla="*/ 5307787 w 6923157"/>
              <a:gd name="connsiteY756" fmla="*/ 2622398 h 3844781"/>
              <a:gd name="connsiteX757" fmla="*/ 5271256 w 6923157"/>
              <a:gd name="connsiteY757" fmla="*/ 2614858 h 3844781"/>
              <a:gd name="connsiteX758" fmla="*/ 5243845 w 6923157"/>
              <a:gd name="connsiteY758" fmla="*/ 2610730 h 3844781"/>
              <a:gd name="connsiteX759" fmla="*/ 5222885 w 6923157"/>
              <a:gd name="connsiteY759" fmla="*/ 2609484 h 3844781"/>
              <a:gd name="connsiteX760" fmla="*/ 5204909 w 6923157"/>
              <a:gd name="connsiteY760" fmla="*/ 2604647 h 3844781"/>
              <a:gd name="connsiteX761" fmla="*/ 5187117 w 6923157"/>
              <a:gd name="connsiteY761" fmla="*/ 2562218 h 3844781"/>
              <a:gd name="connsiteX762" fmla="*/ 5180721 w 6923157"/>
              <a:gd name="connsiteY762" fmla="*/ 2553235 h 3844781"/>
              <a:gd name="connsiteX763" fmla="*/ 5172077 w 6923157"/>
              <a:gd name="connsiteY763" fmla="*/ 2559888 h 3844781"/>
              <a:gd name="connsiteX764" fmla="*/ 5168060 w 6923157"/>
              <a:gd name="connsiteY764" fmla="*/ 2568744 h 3844781"/>
              <a:gd name="connsiteX765" fmla="*/ 5144274 w 6923157"/>
              <a:gd name="connsiteY765" fmla="*/ 2585270 h 3844781"/>
              <a:gd name="connsiteX766" fmla="*/ 5131559 w 6923157"/>
              <a:gd name="connsiteY766" fmla="*/ 2574395 h 3844781"/>
              <a:gd name="connsiteX767" fmla="*/ 5114406 w 6923157"/>
              <a:gd name="connsiteY767" fmla="*/ 2588695 h 3844781"/>
              <a:gd name="connsiteX768" fmla="*/ 5086361 w 6923157"/>
              <a:gd name="connsiteY768" fmla="*/ 2592803 h 3844781"/>
              <a:gd name="connsiteX769" fmla="*/ 5031011 w 6923157"/>
              <a:gd name="connsiteY769" fmla="*/ 2580580 h 3844781"/>
              <a:gd name="connsiteX770" fmla="*/ 5022025 w 6923157"/>
              <a:gd name="connsiteY770" fmla="*/ 2578162 h 3844781"/>
              <a:gd name="connsiteX771" fmla="*/ 5002121 w 6923157"/>
              <a:gd name="connsiteY771" fmla="*/ 2584844 h 3844781"/>
              <a:gd name="connsiteX772" fmla="*/ 4996730 w 6923157"/>
              <a:gd name="connsiteY772" fmla="*/ 2589888 h 3844781"/>
              <a:gd name="connsiteX773" fmla="*/ 4988536 w 6923157"/>
              <a:gd name="connsiteY773" fmla="*/ 2593415 h 3844781"/>
              <a:gd name="connsiteX774" fmla="*/ 4976351 w 6923157"/>
              <a:gd name="connsiteY774" fmla="*/ 2586505 h 3844781"/>
              <a:gd name="connsiteX775" fmla="*/ 4965328 w 6923157"/>
              <a:gd name="connsiteY775" fmla="*/ 2575322 h 3844781"/>
              <a:gd name="connsiteX776" fmla="*/ 4953539 w 6923157"/>
              <a:gd name="connsiteY776" fmla="*/ 2571384 h 3844781"/>
              <a:gd name="connsiteX777" fmla="*/ 4936541 w 6923157"/>
              <a:gd name="connsiteY777" fmla="*/ 2567385 h 3844781"/>
              <a:gd name="connsiteX778" fmla="*/ 4928930 w 6923157"/>
              <a:gd name="connsiteY778" fmla="*/ 2568776 h 3844781"/>
              <a:gd name="connsiteX779" fmla="*/ 4893009 w 6923157"/>
              <a:gd name="connsiteY779" fmla="*/ 2572291 h 3844781"/>
              <a:gd name="connsiteX780" fmla="*/ 4880139 w 6923157"/>
              <a:gd name="connsiteY780" fmla="*/ 2579719 h 3844781"/>
              <a:gd name="connsiteX781" fmla="*/ 4891029 w 6923157"/>
              <a:gd name="connsiteY781" fmla="*/ 2589909 h 3844781"/>
              <a:gd name="connsiteX782" fmla="*/ 4893829 w 6923157"/>
              <a:gd name="connsiteY782" fmla="*/ 2591427 h 3844781"/>
              <a:gd name="connsiteX783" fmla="*/ 4902952 w 6923157"/>
              <a:gd name="connsiteY783" fmla="*/ 2627319 h 3844781"/>
              <a:gd name="connsiteX784" fmla="*/ 4887754 w 6923157"/>
              <a:gd name="connsiteY784" fmla="*/ 2610810 h 3844781"/>
              <a:gd name="connsiteX785" fmla="*/ 4868115 w 6923157"/>
              <a:gd name="connsiteY785" fmla="*/ 2619472 h 3844781"/>
              <a:gd name="connsiteX786" fmla="*/ 4863356 w 6923157"/>
              <a:gd name="connsiteY786" fmla="*/ 2616281 h 3844781"/>
              <a:gd name="connsiteX787" fmla="*/ 4864254 w 6923157"/>
              <a:gd name="connsiteY787" fmla="*/ 2610027 h 3844781"/>
              <a:gd name="connsiteX788" fmla="*/ 4863064 w 6923157"/>
              <a:gd name="connsiteY788" fmla="*/ 2601107 h 3844781"/>
              <a:gd name="connsiteX789" fmla="*/ 4858122 w 6923157"/>
              <a:gd name="connsiteY789" fmla="*/ 2603026 h 3844781"/>
              <a:gd name="connsiteX790" fmla="*/ 4850563 w 6923157"/>
              <a:gd name="connsiteY790" fmla="*/ 2598317 h 3844781"/>
              <a:gd name="connsiteX791" fmla="*/ 4848922 w 6923157"/>
              <a:gd name="connsiteY791" fmla="*/ 2592525 h 3844781"/>
              <a:gd name="connsiteX792" fmla="*/ 4806527 w 6923157"/>
              <a:gd name="connsiteY792" fmla="*/ 2612451 h 3844781"/>
              <a:gd name="connsiteX793" fmla="*/ 4804703 w 6923157"/>
              <a:gd name="connsiteY793" fmla="*/ 2611767 h 3844781"/>
              <a:gd name="connsiteX794" fmla="*/ 4747161 w 6923157"/>
              <a:gd name="connsiteY794" fmla="*/ 2609084 h 3844781"/>
              <a:gd name="connsiteX795" fmla="*/ 4732570 w 6923157"/>
              <a:gd name="connsiteY795" fmla="*/ 2603627 h 3844781"/>
              <a:gd name="connsiteX796" fmla="*/ 4715759 w 6923157"/>
              <a:gd name="connsiteY796" fmla="*/ 2594518 h 3844781"/>
              <a:gd name="connsiteX797" fmla="*/ 4682956 w 6923157"/>
              <a:gd name="connsiteY797" fmla="*/ 2595433 h 3844781"/>
              <a:gd name="connsiteX798" fmla="*/ 4677196 w 6923157"/>
              <a:gd name="connsiteY798" fmla="*/ 2610696 h 3844781"/>
              <a:gd name="connsiteX799" fmla="*/ 4679099 w 6923157"/>
              <a:gd name="connsiteY799" fmla="*/ 2618471 h 3844781"/>
              <a:gd name="connsiteX800" fmla="*/ 4677832 w 6923157"/>
              <a:gd name="connsiteY800" fmla="*/ 2634943 h 3844781"/>
              <a:gd name="connsiteX801" fmla="*/ 4676352 w 6923157"/>
              <a:gd name="connsiteY801" fmla="*/ 2643334 h 3844781"/>
              <a:gd name="connsiteX802" fmla="*/ 4669639 w 6923157"/>
              <a:gd name="connsiteY802" fmla="*/ 2638469 h 3844781"/>
              <a:gd name="connsiteX803" fmla="*/ 4659117 w 6923157"/>
              <a:gd name="connsiteY803" fmla="*/ 2618060 h 3844781"/>
              <a:gd name="connsiteX804" fmla="*/ 4623934 w 6923157"/>
              <a:gd name="connsiteY804" fmla="*/ 2601140 h 3844781"/>
              <a:gd name="connsiteX805" fmla="*/ 4601229 w 6923157"/>
              <a:gd name="connsiteY805" fmla="*/ 2606302 h 3844781"/>
              <a:gd name="connsiteX806" fmla="*/ 4582461 w 6923157"/>
              <a:gd name="connsiteY806" fmla="*/ 2595518 h 3844781"/>
              <a:gd name="connsiteX807" fmla="*/ 4579129 w 6923157"/>
              <a:gd name="connsiteY807" fmla="*/ 2590037 h 3844781"/>
              <a:gd name="connsiteX808" fmla="*/ 4571176 w 6923157"/>
              <a:gd name="connsiteY808" fmla="*/ 2614836 h 3844781"/>
              <a:gd name="connsiteX809" fmla="*/ 4561872 w 6923157"/>
              <a:gd name="connsiteY809" fmla="*/ 2616536 h 3844781"/>
              <a:gd name="connsiteX810" fmla="*/ 4546964 w 6923157"/>
              <a:gd name="connsiteY810" fmla="*/ 2615199 h 3844781"/>
              <a:gd name="connsiteX811" fmla="*/ 4527193 w 6923157"/>
              <a:gd name="connsiteY811" fmla="*/ 2622870 h 3844781"/>
              <a:gd name="connsiteX812" fmla="*/ 4494047 w 6923157"/>
              <a:gd name="connsiteY812" fmla="*/ 2614713 h 3844781"/>
              <a:gd name="connsiteX813" fmla="*/ 4472585 w 6923157"/>
              <a:gd name="connsiteY813" fmla="*/ 2622694 h 3844781"/>
              <a:gd name="connsiteX814" fmla="*/ 4448505 w 6923157"/>
              <a:gd name="connsiteY814" fmla="*/ 2624048 h 3844781"/>
              <a:gd name="connsiteX815" fmla="*/ 4434841 w 6923157"/>
              <a:gd name="connsiteY815" fmla="*/ 2625527 h 3844781"/>
              <a:gd name="connsiteX816" fmla="*/ 4433281 w 6923157"/>
              <a:gd name="connsiteY816" fmla="*/ 2626828 h 3844781"/>
              <a:gd name="connsiteX817" fmla="*/ 4423713 w 6923157"/>
              <a:gd name="connsiteY817" fmla="*/ 2626546 h 3844781"/>
              <a:gd name="connsiteX818" fmla="*/ 4419986 w 6923157"/>
              <a:gd name="connsiteY818" fmla="*/ 2618091 h 3844781"/>
              <a:gd name="connsiteX819" fmla="*/ 4400635 w 6923157"/>
              <a:gd name="connsiteY819" fmla="*/ 2609444 h 3844781"/>
              <a:gd name="connsiteX820" fmla="*/ 4360330 w 6923157"/>
              <a:gd name="connsiteY820" fmla="*/ 2632033 h 3844781"/>
              <a:gd name="connsiteX821" fmla="*/ 4349651 w 6923157"/>
              <a:gd name="connsiteY821" fmla="*/ 2629923 h 3844781"/>
              <a:gd name="connsiteX822" fmla="*/ 4340663 w 6923157"/>
              <a:gd name="connsiteY822" fmla="*/ 2627505 h 3844781"/>
              <a:gd name="connsiteX823" fmla="*/ 4319915 w 6923157"/>
              <a:gd name="connsiteY823" fmla="*/ 2634341 h 3844781"/>
              <a:gd name="connsiteX824" fmla="*/ 4304269 w 6923157"/>
              <a:gd name="connsiteY824" fmla="*/ 2653438 h 3844781"/>
              <a:gd name="connsiteX825" fmla="*/ 4302436 w 6923157"/>
              <a:gd name="connsiteY825" fmla="*/ 2659991 h 3844781"/>
              <a:gd name="connsiteX826" fmla="*/ 4302244 w 6923157"/>
              <a:gd name="connsiteY826" fmla="*/ 2660056 h 3844781"/>
              <a:gd name="connsiteX827" fmla="*/ 4349990 w 6923157"/>
              <a:gd name="connsiteY827" fmla="*/ 2668957 h 3844781"/>
              <a:gd name="connsiteX828" fmla="*/ 4359241 w 6923157"/>
              <a:gd name="connsiteY828" fmla="*/ 2673358 h 3844781"/>
              <a:gd name="connsiteX829" fmla="*/ 4354642 w 6923157"/>
              <a:gd name="connsiteY829" fmla="*/ 2684348 h 3844781"/>
              <a:gd name="connsiteX830" fmla="*/ 4351472 w 6923157"/>
              <a:gd name="connsiteY830" fmla="*/ 2693048 h 3844781"/>
              <a:gd name="connsiteX831" fmla="*/ 4360142 w 6923157"/>
              <a:gd name="connsiteY831" fmla="*/ 2699586 h 3844781"/>
              <a:gd name="connsiteX832" fmla="*/ 4367754 w 6923157"/>
              <a:gd name="connsiteY832" fmla="*/ 2698194 h 3844781"/>
              <a:gd name="connsiteX833" fmla="*/ 4389403 w 6923157"/>
              <a:gd name="connsiteY833" fmla="*/ 2717586 h 3844781"/>
              <a:gd name="connsiteX834" fmla="*/ 4389698 w 6923157"/>
              <a:gd name="connsiteY834" fmla="*/ 2732760 h 3844781"/>
              <a:gd name="connsiteX835" fmla="*/ 4398235 w 6923157"/>
              <a:gd name="connsiteY835" fmla="*/ 2738305 h 3844781"/>
              <a:gd name="connsiteX836" fmla="*/ 4407615 w 6923157"/>
              <a:gd name="connsiteY836" fmla="*/ 2711215 h 3844781"/>
              <a:gd name="connsiteX837" fmla="*/ 4423345 w 6923157"/>
              <a:gd name="connsiteY837" fmla="*/ 2731689 h 3844781"/>
              <a:gd name="connsiteX838" fmla="*/ 4421656 w 6923157"/>
              <a:gd name="connsiteY838" fmla="*/ 2764480 h 3844781"/>
              <a:gd name="connsiteX839" fmla="*/ 4400246 w 6923157"/>
              <a:gd name="connsiteY839" fmla="*/ 2766360 h 3844781"/>
              <a:gd name="connsiteX840" fmla="*/ 4371011 w 6923157"/>
              <a:gd name="connsiteY840" fmla="*/ 2761549 h 3844781"/>
              <a:gd name="connsiteX841" fmla="*/ 4351558 w 6923157"/>
              <a:gd name="connsiteY841" fmla="*/ 2765104 h 3844781"/>
              <a:gd name="connsiteX842" fmla="*/ 4270754 w 6923157"/>
              <a:gd name="connsiteY842" fmla="*/ 2750426 h 3844781"/>
              <a:gd name="connsiteX843" fmla="*/ 4253785 w 6923157"/>
              <a:gd name="connsiteY843" fmla="*/ 2759615 h 3844781"/>
              <a:gd name="connsiteX844" fmla="*/ 4252888 w 6923157"/>
              <a:gd name="connsiteY844" fmla="*/ 2765870 h 3844781"/>
              <a:gd name="connsiteX845" fmla="*/ 4247283 w 6923157"/>
              <a:gd name="connsiteY845" fmla="*/ 2762833 h 3844781"/>
              <a:gd name="connsiteX846" fmla="*/ 4244084 w 6923157"/>
              <a:gd name="connsiteY846" fmla="*/ 2758342 h 3844781"/>
              <a:gd name="connsiteX847" fmla="*/ 4233406 w 6923157"/>
              <a:gd name="connsiteY847" fmla="*/ 2756233 h 3844781"/>
              <a:gd name="connsiteX848" fmla="*/ 4237978 w 6923157"/>
              <a:gd name="connsiteY848" fmla="*/ 2764533 h 3844781"/>
              <a:gd name="connsiteX849" fmla="*/ 4239089 w 6923157"/>
              <a:gd name="connsiteY849" fmla="*/ 2766361 h 3844781"/>
              <a:gd name="connsiteX850" fmla="*/ 4240862 w 6923157"/>
              <a:gd name="connsiteY850" fmla="*/ 2773142 h 3844781"/>
              <a:gd name="connsiteX851" fmla="*/ 4235072 w 6923157"/>
              <a:gd name="connsiteY851" fmla="*/ 2775215 h 3844781"/>
              <a:gd name="connsiteX852" fmla="*/ 4210043 w 6923157"/>
              <a:gd name="connsiteY852" fmla="*/ 2788921 h 3844781"/>
              <a:gd name="connsiteX853" fmla="*/ 4205894 w 6923157"/>
              <a:gd name="connsiteY853" fmla="*/ 2796786 h 3844781"/>
              <a:gd name="connsiteX854" fmla="*/ 4226300 w 6923157"/>
              <a:gd name="connsiteY854" fmla="*/ 2813360 h 3844781"/>
              <a:gd name="connsiteX855" fmla="*/ 4276416 w 6923157"/>
              <a:gd name="connsiteY855" fmla="*/ 2812326 h 3844781"/>
              <a:gd name="connsiteX856" fmla="*/ 4293201 w 6923157"/>
              <a:gd name="connsiteY856" fmla="*/ 2808245 h 3844781"/>
              <a:gd name="connsiteX857" fmla="*/ 4300495 w 6923157"/>
              <a:gd name="connsiteY857" fmla="*/ 2810973 h 3844781"/>
              <a:gd name="connsiteX858" fmla="*/ 4314320 w 6923157"/>
              <a:gd name="connsiteY858" fmla="*/ 2823674 h 3844781"/>
              <a:gd name="connsiteX859" fmla="*/ 4337502 w 6923157"/>
              <a:gd name="connsiteY859" fmla="*/ 2828576 h 3844781"/>
              <a:gd name="connsiteX860" fmla="*/ 4348077 w 6923157"/>
              <a:gd name="connsiteY860" fmla="*/ 2842886 h 3844781"/>
              <a:gd name="connsiteX861" fmla="*/ 4347891 w 6923157"/>
              <a:gd name="connsiteY861" fmla="*/ 2847995 h 3844781"/>
              <a:gd name="connsiteX862" fmla="*/ 4355848 w 6923157"/>
              <a:gd name="connsiteY862" fmla="*/ 2855676 h 3844781"/>
              <a:gd name="connsiteX863" fmla="*/ 4358174 w 6923157"/>
              <a:gd name="connsiteY863" fmla="*/ 2847132 h 3844781"/>
              <a:gd name="connsiteX864" fmla="*/ 4362905 w 6923157"/>
              <a:gd name="connsiteY864" fmla="*/ 2837131 h 3844781"/>
              <a:gd name="connsiteX865" fmla="*/ 4378105 w 6923157"/>
              <a:gd name="connsiteY865" fmla="*/ 2853642 h 3844781"/>
              <a:gd name="connsiteX866" fmla="*/ 4379162 w 6923157"/>
              <a:gd name="connsiteY866" fmla="*/ 2861570 h 3844781"/>
              <a:gd name="connsiteX867" fmla="*/ 4382862 w 6923157"/>
              <a:gd name="connsiteY867" fmla="*/ 2856833 h 3844781"/>
              <a:gd name="connsiteX868" fmla="*/ 4393991 w 6923157"/>
              <a:gd name="connsiteY868" fmla="*/ 2855815 h 3844781"/>
              <a:gd name="connsiteX869" fmla="*/ 4415191 w 6923157"/>
              <a:gd name="connsiteY869" fmla="*/ 2878335 h 3844781"/>
              <a:gd name="connsiteX870" fmla="*/ 4434780 w 6923157"/>
              <a:gd name="connsiteY870" fmla="*/ 2908255 h 3844781"/>
              <a:gd name="connsiteX871" fmla="*/ 4443265 w 6923157"/>
              <a:gd name="connsiteY871" fmla="*/ 2919900 h 3844781"/>
              <a:gd name="connsiteX872" fmla="*/ 4487411 w 6923157"/>
              <a:gd name="connsiteY872" fmla="*/ 2958531 h 3844781"/>
              <a:gd name="connsiteX873" fmla="*/ 4490953 w 6923157"/>
              <a:gd name="connsiteY873" fmla="*/ 2972094 h 3844781"/>
              <a:gd name="connsiteX874" fmla="*/ 4481518 w 6923157"/>
              <a:gd name="connsiteY874" fmla="*/ 2972803 h 3844781"/>
              <a:gd name="connsiteX875" fmla="*/ 4466294 w 6923157"/>
              <a:gd name="connsiteY875" fmla="*/ 2975584 h 3844781"/>
              <a:gd name="connsiteX876" fmla="*/ 4446919 w 6923157"/>
              <a:gd name="connsiteY876" fmla="*/ 2986229 h 3844781"/>
              <a:gd name="connsiteX877" fmla="*/ 4427410 w 6923157"/>
              <a:gd name="connsiteY877" fmla="*/ 2963400 h 3844781"/>
              <a:gd name="connsiteX878" fmla="*/ 4427780 w 6923157"/>
              <a:gd name="connsiteY878" fmla="*/ 2953181 h 3844781"/>
              <a:gd name="connsiteX879" fmla="*/ 4428361 w 6923157"/>
              <a:gd name="connsiteY879" fmla="*/ 2951045 h 3844781"/>
              <a:gd name="connsiteX880" fmla="*/ 4426803 w 6923157"/>
              <a:gd name="connsiteY880" fmla="*/ 2952345 h 3844781"/>
              <a:gd name="connsiteX881" fmla="*/ 4417365 w 6923157"/>
              <a:gd name="connsiteY881" fmla="*/ 2953054 h 3844781"/>
              <a:gd name="connsiteX882" fmla="*/ 4393393 w 6923157"/>
              <a:gd name="connsiteY882" fmla="*/ 2974689 h 3844781"/>
              <a:gd name="connsiteX883" fmla="*/ 4380205 w 6923157"/>
              <a:gd name="connsiteY883" fmla="*/ 2986233 h 3844781"/>
              <a:gd name="connsiteX884" fmla="*/ 4365931 w 6923157"/>
              <a:gd name="connsiteY884" fmla="*/ 2976660 h 3844781"/>
              <a:gd name="connsiteX885" fmla="*/ 4317769 w 6923157"/>
              <a:gd name="connsiteY885" fmla="*/ 2946884 h 3844781"/>
              <a:gd name="connsiteX886" fmla="*/ 4306933 w 6923157"/>
              <a:gd name="connsiteY886" fmla="*/ 2963074 h 3844781"/>
              <a:gd name="connsiteX887" fmla="*/ 4301967 w 6923157"/>
              <a:gd name="connsiteY887" fmla="*/ 2984284 h 3844781"/>
              <a:gd name="connsiteX888" fmla="*/ 4281691 w 6923157"/>
              <a:gd name="connsiteY888" fmla="*/ 2968699 h 3844781"/>
              <a:gd name="connsiteX889" fmla="*/ 4257082 w 6923157"/>
              <a:gd name="connsiteY889" fmla="*/ 2966090 h 3844781"/>
              <a:gd name="connsiteX890" fmla="*/ 4255259 w 6923157"/>
              <a:gd name="connsiteY890" fmla="*/ 2965409 h 3844781"/>
              <a:gd name="connsiteX891" fmla="*/ 4242627 w 6923157"/>
              <a:gd name="connsiteY891" fmla="*/ 2994107 h 3844781"/>
              <a:gd name="connsiteX892" fmla="*/ 4238109 w 6923157"/>
              <a:gd name="connsiteY892" fmla="*/ 3012189 h 3844781"/>
              <a:gd name="connsiteX893" fmla="*/ 4234726 w 6923157"/>
              <a:gd name="connsiteY893" fmla="*/ 3012807 h 3844781"/>
              <a:gd name="connsiteX894" fmla="*/ 4221298 w 6923157"/>
              <a:gd name="connsiteY894" fmla="*/ 3003079 h 3844781"/>
              <a:gd name="connsiteX895" fmla="*/ 4210723 w 6923157"/>
              <a:gd name="connsiteY895" fmla="*/ 2988769 h 3844781"/>
              <a:gd name="connsiteX896" fmla="*/ 4198774 w 6923157"/>
              <a:gd name="connsiteY896" fmla="*/ 2970650 h 3844781"/>
              <a:gd name="connsiteX897" fmla="*/ 4181409 w 6923157"/>
              <a:gd name="connsiteY897" fmla="*/ 2976867 h 3844781"/>
              <a:gd name="connsiteX898" fmla="*/ 4174114 w 6923157"/>
              <a:gd name="connsiteY898" fmla="*/ 2974139 h 3844781"/>
              <a:gd name="connsiteX899" fmla="*/ 4161795 w 6923157"/>
              <a:gd name="connsiteY899" fmla="*/ 2966239 h 3844781"/>
              <a:gd name="connsiteX900" fmla="*/ 4156853 w 6923157"/>
              <a:gd name="connsiteY900" fmla="*/ 2968158 h 3844781"/>
              <a:gd name="connsiteX901" fmla="*/ 4138746 w 6923157"/>
              <a:gd name="connsiteY901" fmla="*/ 2962328 h 3844781"/>
              <a:gd name="connsiteX902" fmla="*/ 4117308 w 6923157"/>
              <a:gd name="connsiteY902" fmla="*/ 2951019 h 3844781"/>
              <a:gd name="connsiteX903" fmla="*/ 4107503 w 6923157"/>
              <a:gd name="connsiteY903" fmla="*/ 2961945 h 3844781"/>
              <a:gd name="connsiteX904" fmla="*/ 4107133 w 6923157"/>
              <a:gd name="connsiteY904" fmla="*/ 2972163 h 3844781"/>
              <a:gd name="connsiteX905" fmla="*/ 4110625 w 6923157"/>
              <a:gd name="connsiteY905" fmla="*/ 2991827 h 3844781"/>
              <a:gd name="connsiteX906" fmla="*/ 4124506 w 6923157"/>
              <a:gd name="connsiteY906" fmla="*/ 3030910 h 3844781"/>
              <a:gd name="connsiteX907" fmla="*/ 4104840 w 6923157"/>
              <a:gd name="connsiteY907" fmla="*/ 3026382 h 3844781"/>
              <a:gd name="connsiteX908" fmla="*/ 4080945 w 6923157"/>
              <a:gd name="connsiteY908" fmla="*/ 3022626 h 3844781"/>
              <a:gd name="connsiteX909" fmla="*/ 4059772 w 6923157"/>
              <a:gd name="connsiteY909" fmla="*/ 3013297 h 3844781"/>
              <a:gd name="connsiteX910" fmla="*/ 3995857 w 6923157"/>
              <a:gd name="connsiteY910" fmla="*/ 2982338 h 3844781"/>
              <a:gd name="connsiteX911" fmla="*/ 3987794 w 6923157"/>
              <a:gd name="connsiteY911" fmla="*/ 2986856 h 3844781"/>
              <a:gd name="connsiteX912" fmla="*/ 3983381 w 6923157"/>
              <a:gd name="connsiteY912" fmla="*/ 2992738 h 3844781"/>
              <a:gd name="connsiteX913" fmla="*/ 3979918 w 6923157"/>
              <a:gd name="connsiteY913" fmla="*/ 2986264 h 3844781"/>
              <a:gd name="connsiteX914" fmla="*/ 3973520 w 6923157"/>
              <a:gd name="connsiteY914" fmla="*/ 2977283 h 3844781"/>
              <a:gd name="connsiteX915" fmla="*/ 3960884 w 6923157"/>
              <a:gd name="connsiteY915" fmla="*/ 2973500 h 3844781"/>
              <a:gd name="connsiteX916" fmla="*/ 3955069 w 6923157"/>
              <a:gd name="connsiteY916" fmla="*/ 2962381 h 3844781"/>
              <a:gd name="connsiteX917" fmla="*/ 3947166 w 6923157"/>
              <a:gd name="connsiteY917" fmla="*/ 2948598 h 3844781"/>
              <a:gd name="connsiteX918" fmla="*/ 3939633 w 6923157"/>
              <a:gd name="connsiteY918" fmla="*/ 2957080 h 3844781"/>
              <a:gd name="connsiteX919" fmla="*/ 3936779 w 6923157"/>
              <a:gd name="connsiteY919" fmla="*/ 2961663 h 3844781"/>
              <a:gd name="connsiteX920" fmla="*/ 3929588 w 6923157"/>
              <a:gd name="connsiteY920" fmla="*/ 2946735 h 3844781"/>
              <a:gd name="connsiteX921" fmla="*/ 3921049 w 6923157"/>
              <a:gd name="connsiteY921" fmla="*/ 2941189 h 3844781"/>
              <a:gd name="connsiteX922" fmla="*/ 3917033 w 6923157"/>
              <a:gd name="connsiteY922" fmla="*/ 2950043 h 3844781"/>
              <a:gd name="connsiteX923" fmla="*/ 3885448 w 6923157"/>
              <a:gd name="connsiteY923" fmla="*/ 2973069 h 3844781"/>
              <a:gd name="connsiteX924" fmla="*/ 3875350 w 6923157"/>
              <a:gd name="connsiteY924" fmla="*/ 2968823 h 3844781"/>
              <a:gd name="connsiteX925" fmla="*/ 3837104 w 6923157"/>
              <a:gd name="connsiteY925" fmla="*/ 2980884 h 3844781"/>
              <a:gd name="connsiteX926" fmla="*/ 3836392 w 6923157"/>
              <a:gd name="connsiteY926" fmla="*/ 2982028 h 3844781"/>
              <a:gd name="connsiteX927" fmla="*/ 3824549 w 6923157"/>
              <a:gd name="connsiteY927" fmla="*/ 2984192 h 3844781"/>
              <a:gd name="connsiteX928" fmla="*/ 3821219 w 6923157"/>
              <a:gd name="connsiteY928" fmla="*/ 2978711 h 3844781"/>
              <a:gd name="connsiteX929" fmla="*/ 3828752 w 6923157"/>
              <a:gd name="connsiteY929" fmla="*/ 2970229 h 3844781"/>
              <a:gd name="connsiteX930" fmla="*/ 3834142 w 6923157"/>
              <a:gd name="connsiteY930" fmla="*/ 2965184 h 3844781"/>
              <a:gd name="connsiteX931" fmla="*/ 3828406 w 6923157"/>
              <a:gd name="connsiteY931" fmla="*/ 2961155 h 3844781"/>
              <a:gd name="connsiteX932" fmla="*/ 3815058 w 6923157"/>
              <a:gd name="connsiteY932" fmla="*/ 2958519 h 3844781"/>
              <a:gd name="connsiteX933" fmla="*/ 3799224 w 6923157"/>
              <a:gd name="connsiteY933" fmla="*/ 2950245 h 3844781"/>
              <a:gd name="connsiteX934" fmla="*/ 3789655 w 6923157"/>
              <a:gd name="connsiteY934" fmla="*/ 2949962 h 3844781"/>
              <a:gd name="connsiteX935" fmla="*/ 3761269 w 6923157"/>
              <a:gd name="connsiteY935" fmla="*/ 2944997 h 3844781"/>
              <a:gd name="connsiteX936" fmla="*/ 3748473 w 6923157"/>
              <a:gd name="connsiteY936" fmla="*/ 2927033 h 3844781"/>
              <a:gd name="connsiteX937" fmla="*/ 3728595 w 6923157"/>
              <a:gd name="connsiteY937" fmla="*/ 2914422 h 3844781"/>
              <a:gd name="connsiteX938" fmla="*/ 3713001 w 6923157"/>
              <a:gd name="connsiteY938" fmla="*/ 2927422 h 3844781"/>
              <a:gd name="connsiteX939" fmla="*/ 3694340 w 6923157"/>
              <a:gd name="connsiteY939" fmla="*/ 2936920 h 3844781"/>
              <a:gd name="connsiteX940" fmla="*/ 3684640 w 6923157"/>
              <a:gd name="connsiteY940" fmla="*/ 2935647 h 3844781"/>
              <a:gd name="connsiteX941" fmla="*/ 3673302 w 6923157"/>
              <a:gd name="connsiteY941" fmla="*/ 2928583 h 3844781"/>
              <a:gd name="connsiteX942" fmla="*/ 3672638 w 6923157"/>
              <a:gd name="connsiteY942" fmla="*/ 2923628 h 3844781"/>
              <a:gd name="connsiteX943" fmla="*/ 3661431 w 6923157"/>
              <a:gd name="connsiteY943" fmla="*/ 2917555 h 3844781"/>
              <a:gd name="connsiteX944" fmla="*/ 3647134 w 6923157"/>
              <a:gd name="connsiteY944" fmla="*/ 2927272 h 3844781"/>
              <a:gd name="connsiteX945" fmla="*/ 3593130 w 6923157"/>
              <a:gd name="connsiteY945" fmla="*/ 2905669 h 3844781"/>
              <a:gd name="connsiteX946" fmla="*/ 3591383 w 6923157"/>
              <a:gd name="connsiteY946" fmla="*/ 2879596 h 3844781"/>
              <a:gd name="connsiteX947" fmla="*/ 3574807 w 6923157"/>
              <a:gd name="connsiteY947" fmla="*/ 2859276 h 3844781"/>
              <a:gd name="connsiteX948" fmla="*/ 3558922 w 6923157"/>
              <a:gd name="connsiteY948" fmla="*/ 2857102 h 3844781"/>
              <a:gd name="connsiteX949" fmla="*/ 3539945 w 6923157"/>
              <a:gd name="connsiteY949" fmla="*/ 2870720 h 3844781"/>
              <a:gd name="connsiteX950" fmla="*/ 3529928 w 6923157"/>
              <a:gd name="connsiteY950" fmla="*/ 2873565 h 3844781"/>
              <a:gd name="connsiteX951" fmla="*/ 3509575 w 6923157"/>
              <a:gd name="connsiteY951" fmla="*/ 2883372 h 3844781"/>
              <a:gd name="connsiteX952" fmla="*/ 3513437 w 6923157"/>
              <a:gd name="connsiteY952" fmla="*/ 2892819 h 3844781"/>
              <a:gd name="connsiteX953" fmla="*/ 3518563 w 6923157"/>
              <a:gd name="connsiteY953" fmla="*/ 2885792 h 3844781"/>
              <a:gd name="connsiteX954" fmla="*/ 3522977 w 6923157"/>
              <a:gd name="connsiteY954" fmla="*/ 2879910 h 3844781"/>
              <a:gd name="connsiteX955" fmla="*/ 3528976 w 6923157"/>
              <a:gd name="connsiteY955" fmla="*/ 2885919 h 3844781"/>
              <a:gd name="connsiteX956" fmla="*/ 3532629 w 6923157"/>
              <a:gd name="connsiteY956" fmla="*/ 2919766 h 3844781"/>
              <a:gd name="connsiteX957" fmla="*/ 3527606 w 6923157"/>
              <a:gd name="connsiteY957" fmla="*/ 2914592 h 3844781"/>
              <a:gd name="connsiteX958" fmla="*/ 3508785 w 6923157"/>
              <a:gd name="connsiteY958" fmla="*/ 2909909 h 3844781"/>
              <a:gd name="connsiteX959" fmla="*/ 3502944 w 6923157"/>
              <a:gd name="connsiteY959" fmla="*/ 2918082 h 3844781"/>
              <a:gd name="connsiteX960" fmla="*/ 3488962 w 6923157"/>
              <a:gd name="connsiteY960" fmla="*/ 2923681 h 3844781"/>
              <a:gd name="connsiteX961" fmla="*/ 3471650 w 6923157"/>
              <a:gd name="connsiteY961" fmla="*/ 2923799 h 3844781"/>
              <a:gd name="connsiteX962" fmla="*/ 3478973 w 6923157"/>
              <a:gd name="connsiteY962" fmla="*/ 2939717 h 3844781"/>
              <a:gd name="connsiteX963" fmla="*/ 3464410 w 6923157"/>
              <a:gd name="connsiteY963" fmla="*/ 2947453 h 3844781"/>
              <a:gd name="connsiteX964" fmla="*/ 3462982 w 6923157"/>
              <a:gd name="connsiteY964" fmla="*/ 2949743 h 3844781"/>
              <a:gd name="connsiteX965" fmla="*/ 3467820 w 6923157"/>
              <a:gd name="connsiteY965" fmla="*/ 2960025 h 3844781"/>
              <a:gd name="connsiteX966" fmla="*/ 3486772 w 6923157"/>
              <a:gd name="connsiteY966" fmla="*/ 2965699 h 3844781"/>
              <a:gd name="connsiteX967" fmla="*/ 3502313 w 6923157"/>
              <a:gd name="connsiteY967" fmla="*/ 2958799 h 3844781"/>
              <a:gd name="connsiteX968" fmla="*/ 3512331 w 6923157"/>
              <a:gd name="connsiteY968" fmla="*/ 2955956 h 3844781"/>
              <a:gd name="connsiteX969" fmla="*/ 3534960 w 6923157"/>
              <a:gd name="connsiteY969" fmla="*/ 2976184 h 3844781"/>
              <a:gd name="connsiteX970" fmla="*/ 3547911 w 6923157"/>
              <a:gd name="connsiteY970" fmla="*/ 2975848 h 3844781"/>
              <a:gd name="connsiteX971" fmla="*/ 3559937 w 6923157"/>
              <a:gd name="connsiteY971" fmla="*/ 2968576 h 3844781"/>
              <a:gd name="connsiteX972" fmla="*/ 3569849 w 6923157"/>
              <a:gd name="connsiteY972" fmla="*/ 2977931 h 3844781"/>
              <a:gd name="connsiteX973" fmla="*/ 3587214 w 6923157"/>
              <a:gd name="connsiteY973" fmla="*/ 2971714 h 3844781"/>
              <a:gd name="connsiteX974" fmla="*/ 3601992 w 6923157"/>
              <a:gd name="connsiteY974" fmla="*/ 2972060 h 3844781"/>
              <a:gd name="connsiteX975" fmla="*/ 3625172 w 6923157"/>
              <a:gd name="connsiteY975" fmla="*/ 2976963 h 3844781"/>
              <a:gd name="connsiteX976" fmla="*/ 3638548 w 6923157"/>
              <a:gd name="connsiteY976" fmla="*/ 2992791 h 3844781"/>
              <a:gd name="connsiteX977" fmla="*/ 3662363 w 6923157"/>
              <a:gd name="connsiteY977" fmla="*/ 2989456 h 3844781"/>
              <a:gd name="connsiteX978" fmla="*/ 3668521 w 6923157"/>
              <a:gd name="connsiteY978" fmla="*/ 2977165 h 3844781"/>
              <a:gd name="connsiteX979" fmla="*/ 3676506 w 6923157"/>
              <a:gd name="connsiteY979" fmla="*/ 2998038 h 3844781"/>
              <a:gd name="connsiteX980" fmla="*/ 3678513 w 6923157"/>
              <a:gd name="connsiteY980" fmla="*/ 2993610 h 3844781"/>
              <a:gd name="connsiteX981" fmla="*/ 3703623 w 6923157"/>
              <a:gd name="connsiteY981" fmla="*/ 2986993 h 3844781"/>
              <a:gd name="connsiteX982" fmla="*/ 3710022 w 6923157"/>
              <a:gd name="connsiteY982" fmla="*/ 2995976 h 3844781"/>
              <a:gd name="connsiteX983" fmla="*/ 3710946 w 6923157"/>
              <a:gd name="connsiteY983" fmla="*/ 3002914 h 3844781"/>
              <a:gd name="connsiteX984" fmla="*/ 3715733 w 6923157"/>
              <a:gd name="connsiteY984" fmla="*/ 3019295 h 3844781"/>
              <a:gd name="connsiteX985" fmla="*/ 3761780 w 6923157"/>
              <a:gd name="connsiteY985" fmla="*/ 3033216 h 3844781"/>
              <a:gd name="connsiteX986" fmla="*/ 3836927 w 6923157"/>
              <a:gd name="connsiteY986" fmla="*/ 3050957 h 3844781"/>
              <a:gd name="connsiteX987" fmla="*/ 3860689 w 6923157"/>
              <a:gd name="connsiteY987" fmla="*/ 3053723 h 3844781"/>
              <a:gd name="connsiteX988" fmla="*/ 3878531 w 6923157"/>
              <a:gd name="connsiteY988" fmla="*/ 3057568 h 3844781"/>
              <a:gd name="connsiteX989" fmla="*/ 3909405 w 6923157"/>
              <a:gd name="connsiteY989" fmla="*/ 3068170 h 3844781"/>
              <a:gd name="connsiteX990" fmla="*/ 3941309 w 6923157"/>
              <a:gd name="connsiteY990" fmla="*/ 3073509 h 3844781"/>
              <a:gd name="connsiteX991" fmla="*/ 3967397 w 6923157"/>
              <a:gd name="connsiteY991" fmla="*/ 3067728 h 3844781"/>
              <a:gd name="connsiteX992" fmla="*/ 3990209 w 6923157"/>
              <a:gd name="connsiteY992" fmla="*/ 3082848 h 3844781"/>
              <a:gd name="connsiteX993" fmla="*/ 4012413 w 6923157"/>
              <a:gd name="connsiteY993" fmla="*/ 3086912 h 3844781"/>
              <a:gd name="connsiteX994" fmla="*/ 4044794 w 6923157"/>
              <a:gd name="connsiteY994" fmla="*/ 3102314 h 3844781"/>
              <a:gd name="connsiteX995" fmla="*/ 4105879 w 6923157"/>
              <a:gd name="connsiteY995" fmla="*/ 3118564 h 3844781"/>
              <a:gd name="connsiteX996" fmla="*/ 4154912 w 6923157"/>
              <a:gd name="connsiteY996" fmla="*/ 3128894 h 3844781"/>
              <a:gd name="connsiteX997" fmla="*/ 4166251 w 6923157"/>
              <a:gd name="connsiteY997" fmla="*/ 3135959 h 3844781"/>
              <a:gd name="connsiteX998" fmla="*/ 4194006 w 6923157"/>
              <a:gd name="connsiteY998" fmla="*/ 3149161 h 3844781"/>
              <a:gd name="connsiteX999" fmla="*/ 4199928 w 6923157"/>
              <a:gd name="connsiteY999" fmla="*/ 3148079 h 3844781"/>
              <a:gd name="connsiteX1000" fmla="*/ 4194564 w 6923157"/>
              <a:gd name="connsiteY1000" fmla="*/ 3166315 h 3844781"/>
              <a:gd name="connsiteX1001" fmla="*/ 4177675 w 6923157"/>
              <a:gd name="connsiteY1001" fmla="*/ 3182595 h 3844781"/>
              <a:gd name="connsiteX1002" fmla="*/ 4163163 w 6923157"/>
              <a:gd name="connsiteY1002" fmla="*/ 3184231 h 3844781"/>
              <a:gd name="connsiteX1003" fmla="*/ 4149154 w 6923157"/>
              <a:gd name="connsiteY1003" fmla="*/ 3176640 h 3844781"/>
              <a:gd name="connsiteX1004" fmla="*/ 4147567 w 6923157"/>
              <a:gd name="connsiteY1004" fmla="*/ 3164749 h 3844781"/>
              <a:gd name="connsiteX1005" fmla="*/ 4140721 w 6923157"/>
              <a:gd name="connsiteY1005" fmla="*/ 3158893 h 3844781"/>
              <a:gd name="connsiteX1006" fmla="*/ 4120185 w 6923157"/>
              <a:gd name="connsiteY1006" fmla="*/ 3173810 h 3844781"/>
              <a:gd name="connsiteX1007" fmla="*/ 4115507 w 6923157"/>
              <a:gd name="connsiteY1007" fmla="*/ 3177710 h 3844781"/>
              <a:gd name="connsiteX1008" fmla="*/ 4112175 w 6923157"/>
              <a:gd name="connsiteY1008" fmla="*/ 3172228 h 3844781"/>
              <a:gd name="connsiteX1009" fmla="*/ 4111514 w 6923157"/>
              <a:gd name="connsiteY1009" fmla="*/ 3167273 h 3844781"/>
              <a:gd name="connsiteX1010" fmla="*/ 4102976 w 6923157"/>
              <a:gd name="connsiteY1010" fmla="*/ 3161728 h 3844781"/>
              <a:gd name="connsiteX1011" fmla="*/ 4092164 w 6923157"/>
              <a:gd name="connsiteY1011" fmla="*/ 3158627 h 3844781"/>
              <a:gd name="connsiteX1012" fmla="*/ 4091557 w 6923157"/>
              <a:gd name="connsiteY1012" fmla="*/ 3147573 h 3844781"/>
              <a:gd name="connsiteX1013" fmla="*/ 4101838 w 6923157"/>
              <a:gd name="connsiteY1013" fmla="*/ 3146709 h 3844781"/>
              <a:gd name="connsiteX1014" fmla="*/ 4108473 w 6923157"/>
              <a:gd name="connsiteY1014" fmla="*/ 3144482 h 3844781"/>
              <a:gd name="connsiteX1015" fmla="*/ 4106436 w 6923157"/>
              <a:gd name="connsiteY1015" fmla="*/ 3135719 h 3844781"/>
              <a:gd name="connsiteX1016" fmla="*/ 4086216 w 6923157"/>
              <a:gd name="connsiteY1016" fmla="*/ 3146517 h 3844781"/>
              <a:gd name="connsiteX1017" fmla="*/ 4068799 w 6923157"/>
              <a:gd name="connsiteY1017" fmla="*/ 3158835 h 3844781"/>
              <a:gd name="connsiteX1018" fmla="*/ 4020031 w 6923157"/>
              <a:gd name="connsiteY1018" fmla="*/ 3150487 h 3844781"/>
              <a:gd name="connsiteX1019" fmla="*/ 4016170 w 6923157"/>
              <a:gd name="connsiteY1019" fmla="*/ 3141040 h 3844781"/>
              <a:gd name="connsiteX1020" fmla="*/ 4018285 w 6923157"/>
              <a:gd name="connsiteY1020" fmla="*/ 3124413 h 3844781"/>
              <a:gd name="connsiteX1021" fmla="*/ 4010196 w 6923157"/>
              <a:gd name="connsiteY1021" fmla="*/ 3115741 h 3844781"/>
              <a:gd name="connsiteX1022" fmla="*/ 4005649 w 6923157"/>
              <a:gd name="connsiteY1022" fmla="*/ 3120631 h 3844781"/>
              <a:gd name="connsiteX1023" fmla="*/ 3994894 w 6923157"/>
              <a:gd name="connsiteY1023" fmla="*/ 3143912 h 3844781"/>
              <a:gd name="connsiteX1024" fmla="*/ 3993519 w 6923157"/>
              <a:gd name="connsiteY1024" fmla="*/ 3140103 h 3844781"/>
              <a:gd name="connsiteX1025" fmla="*/ 3982577 w 6923157"/>
              <a:gd name="connsiteY1025" fmla="*/ 3136012 h 3844781"/>
              <a:gd name="connsiteX1026" fmla="*/ 3977236 w 6923157"/>
              <a:gd name="connsiteY1026" fmla="*/ 3134956 h 3844781"/>
              <a:gd name="connsiteX1027" fmla="*/ 3962513 w 6923157"/>
              <a:gd name="connsiteY1027" fmla="*/ 3128511 h 3844781"/>
              <a:gd name="connsiteX1028" fmla="*/ 3935130 w 6923157"/>
              <a:gd name="connsiteY1028" fmla="*/ 3137573 h 3844781"/>
              <a:gd name="connsiteX1029" fmla="*/ 3931826 w 6923157"/>
              <a:gd name="connsiteY1029" fmla="*/ 3145282 h 3844781"/>
              <a:gd name="connsiteX1030" fmla="*/ 3929449 w 6923157"/>
              <a:gd name="connsiteY1030" fmla="*/ 3159926 h 3844781"/>
              <a:gd name="connsiteX1031" fmla="*/ 3952632 w 6923157"/>
              <a:gd name="connsiteY1031" fmla="*/ 3164827 h 3844781"/>
              <a:gd name="connsiteX1032" fmla="*/ 3973090 w 6923157"/>
              <a:gd name="connsiteY1032" fmla="*/ 3175302 h 3844781"/>
              <a:gd name="connsiteX1033" fmla="*/ 3945232 w 6923157"/>
              <a:gd name="connsiteY1033" fmla="*/ 3174300 h 3844781"/>
              <a:gd name="connsiteX1034" fmla="*/ 3924614 w 6923157"/>
              <a:gd name="connsiteY1034" fmla="*/ 3182127 h 3844781"/>
              <a:gd name="connsiteX1035" fmla="*/ 3913487 w 6923157"/>
              <a:gd name="connsiteY1035" fmla="*/ 3183144 h 3844781"/>
              <a:gd name="connsiteX1036" fmla="*/ 3912245 w 6923157"/>
              <a:gd name="connsiteY1036" fmla="*/ 3180325 h 3844781"/>
              <a:gd name="connsiteX1037" fmla="*/ 3871830 w 6923157"/>
              <a:gd name="connsiteY1037" fmla="*/ 3182632 h 3844781"/>
              <a:gd name="connsiteX1038" fmla="*/ 3850394 w 6923157"/>
              <a:gd name="connsiteY1038" fmla="*/ 3203804 h 3844781"/>
              <a:gd name="connsiteX1039" fmla="*/ 3821557 w 6923157"/>
              <a:gd name="connsiteY1039" fmla="*/ 3201966 h 3844781"/>
              <a:gd name="connsiteX1040" fmla="*/ 3785028 w 6923157"/>
              <a:gd name="connsiteY1040" fmla="*/ 3194427 h 3844781"/>
              <a:gd name="connsiteX1041" fmla="*/ 3757617 w 6923157"/>
              <a:gd name="connsiteY1041" fmla="*/ 3190299 h 3844781"/>
              <a:gd name="connsiteX1042" fmla="*/ 3736656 w 6923157"/>
              <a:gd name="connsiteY1042" fmla="*/ 3189052 h 3844781"/>
              <a:gd name="connsiteX1043" fmla="*/ 3718682 w 6923157"/>
              <a:gd name="connsiteY1043" fmla="*/ 3184216 h 3844781"/>
              <a:gd name="connsiteX1044" fmla="*/ 3700889 w 6923157"/>
              <a:gd name="connsiteY1044" fmla="*/ 3141786 h 3844781"/>
              <a:gd name="connsiteX1045" fmla="*/ 3694492 w 6923157"/>
              <a:gd name="connsiteY1045" fmla="*/ 3132803 h 3844781"/>
              <a:gd name="connsiteX1046" fmla="*/ 3685849 w 6923157"/>
              <a:gd name="connsiteY1046" fmla="*/ 3139456 h 3844781"/>
              <a:gd name="connsiteX1047" fmla="*/ 3681833 w 6923157"/>
              <a:gd name="connsiteY1047" fmla="*/ 3148313 h 3844781"/>
              <a:gd name="connsiteX1048" fmla="*/ 3658046 w 6923157"/>
              <a:gd name="connsiteY1048" fmla="*/ 3164838 h 3844781"/>
              <a:gd name="connsiteX1049" fmla="*/ 3645331 w 6923157"/>
              <a:gd name="connsiteY1049" fmla="*/ 3153964 h 3844781"/>
              <a:gd name="connsiteX1050" fmla="*/ 3628178 w 6923157"/>
              <a:gd name="connsiteY1050" fmla="*/ 3168263 h 3844781"/>
              <a:gd name="connsiteX1051" fmla="*/ 3600133 w 6923157"/>
              <a:gd name="connsiteY1051" fmla="*/ 3172371 h 3844781"/>
              <a:gd name="connsiteX1052" fmla="*/ 3544783 w 6923157"/>
              <a:gd name="connsiteY1052" fmla="*/ 3160149 h 3844781"/>
              <a:gd name="connsiteX1053" fmla="*/ 3535797 w 6923157"/>
              <a:gd name="connsiteY1053" fmla="*/ 3157730 h 3844781"/>
              <a:gd name="connsiteX1054" fmla="*/ 3515893 w 6923157"/>
              <a:gd name="connsiteY1054" fmla="*/ 3164412 h 3844781"/>
              <a:gd name="connsiteX1055" fmla="*/ 3510502 w 6923157"/>
              <a:gd name="connsiteY1055" fmla="*/ 3169456 h 3844781"/>
              <a:gd name="connsiteX1056" fmla="*/ 3502308 w 6923157"/>
              <a:gd name="connsiteY1056" fmla="*/ 3172983 h 3844781"/>
              <a:gd name="connsiteX1057" fmla="*/ 3490123 w 6923157"/>
              <a:gd name="connsiteY1057" fmla="*/ 3166074 h 3844781"/>
              <a:gd name="connsiteX1058" fmla="*/ 3479099 w 6923157"/>
              <a:gd name="connsiteY1058" fmla="*/ 3154891 h 3844781"/>
              <a:gd name="connsiteX1059" fmla="*/ 3467310 w 6923157"/>
              <a:gd name="connsiteY1059" fmla="*/ 3150953 h 3844781"/>
              <a:gd name="connsiteX1060" fmla="*/ 3450313 w 6923157"/>
              <a:gd name="connsiteY1060" fmla="*/ 3146953 h 3844781"/>
              <a:gd name="connsiteX1061" fmla="*/ 3442701 w 6923157"/>
              <a:gd name="connsiteY1061" fmla="*/ 3148344 h 3844781"/>
              <a:gd name="connsiteX1062" fmla="*/ 3406781 w 6923157"/>
              <a:gd name="connsiteY1062" fmla="*/ 3151860 h 3844781"/>
              <a:gd name="connsiteX1063" fmla="*/ 3393910 w 6923157"/>
              <a:gd name="connsiteY1063" fmla="*/ 3159287 h 3844781"/>
              <a:gd name="connsiteX1064" fmla="*/ 3404800 w 6923157"/>
              <a:gd name="connsiteY1064" fmla="*/ 3169478 h 3844781"/>
              <a:gd name="connsiteX1065" fmla="*/ 3407601 w 6923157"/>
              <a:gd name="connsiteY1065" fmla="*/ 3170995 h 3844781"/>
              <a:gd name="connsiteX1066" fmla="*/ 3416724 w 6923157"/>
              <a:gd name="connsiteY1066" fmla="*/ 3206888 h 3844781"/>
              <a:gd name="connsiteX1067" fmla="*/ 3401525 w 6923157"/>
              <a:gd name="connsiteY1067" fmla="*/ 3190378 h 3844781"/>
              <a:gd name="connsiteX1068" fmla="*/ 3381887 w 6923157"/>
              <a:gd name="connsiteY1068" fmla="*/ 3199041 h 3844781"/>
              <a:gd name="connsiteX1069" fmla="*/ 3377128 w 6923157"/>
              <a:gd name="connsiteY1069" fmla="*/ 3195849 h 3844781"/>
              <a:gd name="connsiteX1070" fmla="*/ 3378026 w 6923157"/>
              <a:gd name="connsiteY1070" fmla="*/ 3189595 h 3844781"/>
              <a:gd name="connsiteX1071" fmla="*/ 3376836 w 6923157"/>
              <a:gd name="connsiteY1071" fmla="*/ 3180676 h 3844781"/>
              <a:gd name="connsiteX1072" fmla="*/ 3371893 w 6923157"/>
              <a:gd name="connsiteY1072" fmla="*/ 3182595 h 3844781"/>
              <a:gd name="connsiteX1073" fmla="*/ 3364334 w 6923157"/>
              <a:gd name="connsiteY1073" fmla="*/ 3177885 h 3844781"/>
              <a:gd name="connsiteX1074" fmla="*/ 3362694 w 6923157"/>
              <a:gd name="connsiteY1074" fmla="*/ 3172093 h 3844781"/>
              <a:gd name="connsiteX1075" fmla="*/ 3320299 w 6923157"/>
              <a:gd name="connsiteY1075" fmla="*/ 3192019 h 3844781"/>
              <a:gd name="connsiteX1076" fmla="*/ 3318475 w 6923157"/>
              <a:gd name="connsiteY1076" fmla="*/ 3191336 h 3844781"/>
              <a:gd name="connsiteX1077" fmla="*/ 3260932 w 6923157"/>
              <a:gd name="connsiteY1077" fmla="*/ 3188652 h 3844781"/>
              <a:gd name="connsiteX1078" fmla="*/ 3246341 w 6923157"/>
              <a:gd name="connsiteY1078" fmla="*/ 3183195 h 3844781"/>
              <a:gd name="connsiteX1079" fmla="*/ 3229530 w 6923157"/>
              <a:gd name="connsiteY1079" fmla="*/ 3174086 h 3844781"/>
              <a:gd name="connsiteX1080" fmla="*/ 3196727 w 6923157"/>
              <a:gd name="connsiteY1080" fmla="*/ 3175002 h 3844781"/>
              <a:gd name="connsiteX1081" fmla="*/ 3190967 w 6923157"/>
              <a:gd name="connsiteY1081" fmla="*/ 3190265 h 3844781"/>
              <a:gd name="connsiteX1082" fmla="*/ 3192871 w 6923157"/>
              <a:gd name="connsiteY1082" fmla="*/ 3198039 h 3844781"/>
              <a:gd name="connsiteX1083" fmla="*/ 3191604 w 6923157"/>
              <a:gd name="connsiteY1083" fmla="*/ 3214512 h 3844781"/>
              <a:gd name="connsiteX1084" fmla="*/ 3190124 w 6923157"/>
              <a:gd name="connsiteY1084" fmla="*/ 3222903 h 3844781"/>
              <a:gd name="connsiteX1085" fmla="*/ 3183410 w 6923157"/>
              <a:gd name="connsiteY1085" fmla="*/ 3218038 h 3844781"/>
              <a:gd name="connsiteX1086" fmla="*/ 3172888 w 6923157"/>
              <a:gd name="connsiteY1086" fmla="*/ 3197628 h 3844781"/>
              <a:gd name="connsiteX1087" fmla="*/ 3137705 w 6923157"/>
              <a:gd name="connsiteY1087" fmla="*/ 3180708 h 3844781"/>
              <a:gd name="connsiteX1088" fmla="*/ 3115001 w 6923157"/>
              <a:gd name="connsiteY1088" fmla="*/ 3185870 h 3844781"/>
              <a:gd name="connsiteX1089" fmla="*/ 3096233 w 6923157"/>
              <a:gd name="connsiteY1089" fmla="*/ 3175087 h 3844781"/>
              <a:gd name="connsiteX1090" fmla="*/ 3092901 w 6923157"/>
              <a:gd name="connsiteY1090" fmla="*/ 3169605 h 3844781"/>
              <a:gd name="connsiteX1091" fmla="*/ 3084947 w 6923157"/>
              <a:gd name="connsiteY1091" fmla="*/ 3194404 h 3844781"/>
              <a:gd name="connsiteX1092" fmla="*/ 3075644 w 6923157"/>
              <a:gd name="connsiteY1092" fmla="*/ 3196105 h 3844781"/>
              <a:gd name="connsiteX1093" fmla="*/ 3060736 w 6923157"/>
              <a:gd name="connsiteY1093" fmla="*/ 3194767 h 3844781"/>
              <a:gd name="connsiteX1094" fmla="*/ 3040965 w 6923157"/>
              <a:gd name="connsiteY1094" fmla="*/ 3202438 h 3844781"/>
              <a:gd name="connsiteX1095" fmla="*/ 3007819 w 6923157"/>
              <a:gd name="connsiteY1095" fmla="*/ 3194282 h 3844781"/>
              <a:gd name="connsiteX1096" fmla="*/ 2986357 w 6923157"/>
              <a:gd name="connsiteY1096" fmla="*/ 3202263 h 3844781"/>
              <a:gd name="connsiteX1097" fmla="*/ 2962277 w 6923157"/>
              <a:gd name="connsiteY1097" fmla="*/ 3203616 h 3844781"/>
              <a:gd name="connsiteX1098" fmla="*/ 2948612 w 6923157"/>
              <a:gd name="connsiteY1098" fmla="*/ 3205096 h 3844781"/>
              <a:gd name="connsiteX1099" fmla="*/ 2947053 w 6923157"/>
              <a:gd name="connsiteY1099" fmla="*/ 3206396 h 3844781"/>
              <a:gd name="connsiteX1100" fmla="*/ 2937485 w 6923157"/>
              <a:gd name="connsiteY1100" fmla="*/ 3206114 h 3844781"/>
              <a:gd name="connsiteX1101" fmla="*/ 2933757 w 6923157"/>
              <a:gd name="connsiteY1101" fmla="*/ 3197659 h 3844781"/>
              <a:gd name="connsiteX1102" fmla="*/ 2914407 w 6923157"/>
              <a:gd name="connsiteY1102" fmla="*/ 3189013 h 3844781"/>
              <a:gd name="connsiteX1103" fmla="*/ 2874101 w 6923157"/>
              <a:gd name="connsiteY1103" fmla="*/ 3211602 h 3844781"/>
              <a:gd name="connsiteX1104" fmla="*/ 2863422 w 6923157"/>
              <a:gd name="connsiteY1104" fmla="*/ 3209492 h 3844781"/>
              <a:gd name="connsiteX1105" fmla="*/ 2854435 w 6923157"/>
              <a:gd name="connsiteY1105" fmla="*/ 3207074 h 3844781"/>
              <a:gd name="connsiteX1106" fmla="*/ 2833687 w 6923157"/>
              <a:gd name="connsiteY1106" fmla="*/ 3213909 h 3844781"/>
              <a:gd name="connsiteX1107" fmla="*/ 2818041 w 6923157"/>
              <a:gd name="connsiteY1107" fmla="*/ 3233007 h 3844781"/>
              <a:gd name="connsiteX1108" fmla="*/ 2810508 w 6923157"/>
              <a:gd name="connsiteY1108" fmla="*/ 3241489 h 3844781"/>
              <a:gd name="connsiteX1109" fmla="*/ 2792747 w 6923157"/>
              <a:gd name="connsiteY1109" fmla="*/ 3244733 h 3844781"/>
              <a:gd name="connsiteX1110" fmla="*/ 2790581 w 6923157"/>
              <a:gd name="connsiteY1110" fmla="*/ 3267460 h 3844781"/>
              <a:gd name="connsiteX1111" fmla="*/ 2782861 w 6923157"/>
              <a:gd name="connsiteY1111" fmla="*/ 3248569 h 3844781"/>
              <a:gd name="connsiteX1112" fmla="*/ 2800965 w 6923157"/>
              <a:gd name="connsiteY1112" fmla="*/ 3221915 h 3844781"/>
              <a:gd name="connsiteX1113" fmla="*/ 2770330 w 6923157"/>
              <a:gd name="connsiteY1113" fmla="*/ 3232586 h 3844781"/>
              <a:gd name="connsiteX1114" fmla="*/ 2765732 w 6923157"/>
              <a:gd name="connsiteY1114" fmla="*/ 3243577 h 3844781"/>
              <a:gd name="connsiteX1115" fmla="*/ 2751065 w 6923157"/>
              <a:gd name="connsiteY1115" fmla="*/ 3263512 h 3844781"/>
              <a:gd name="connsiteX1116" fmla="*/ 2747894 w 6923157"/>
              <a:gd name="connsiteY1116" fmla="*/ 3272213 h 3844781"/>
              <a:gd name="connsiteX1117" fmla="*/ 2744618 w 6923157"/>
              <a:gd name="connsiteY1117" fmla="*/ 3293112 h 3844781"/>
              <a:gd name="connsiteX1118" fmla="*/ 2741022 w 6923157"/>
              <a:gd name="connsiteY1118" fmla="*/ 3285649 h 3844781"/>
              <a:gd name="connsiteX1119" fmla="*/ 2721622 w 6923157"/>
              <a:gd name="connsiteY1119" fmla="*/ 3283102 h 3844781"/>
              <a:gd name="connsiteX1120" fmla="*/ 2697754 w 6923157"/>
              <a:gd name="connsiteY1120" fmla="*/ 3292537 h 3844781"/>
              <a:gd name="connsiteX1121" fmla="*/ 2678486 w 6923157"/>
              <a:gd name="connsiteY1121" fmla="*/ 3290981 h 3844781"/>
              <a:gd name="connsiteX1122" fmla="*/ 2621444 w 6923157"/>
              <a:gd name="connsiteY1122" fmla="*/ 3279068 h 3844781"/>
              <a:gd name="connsiteX1123" fmla="*/ 2615098 w 6923157"/>
              <a:gd name="connsiteY1123" fmla="*/ 3263987 h 3844781"/>
              <a:gd name="connsiteX1124" fmla="*/ 2625933 w 6923157"/>
              <a:gd name="connsiteY1124" fmla="*/ 3247795 h 3844781"/>
              <a:gd name="connsiteX1125" fmla="*/ 2640866 w 6923157"/>
              <a:gd name="connsiteY1125" fmla="*/ 3229843 h 3844781"/>
              <a:gd name="connsiteX1126" fmla="*/ 2567468 w 6923157"/>
              <a:gd name="connsiteY1126" fmla="*/ 3270657 h 3844781"/>
              <a:gd name="connsiteX1127" fmla="*/ 2558429 w 6923157"/>
              <a:gd name="connsiteY1127" fmla="*/ 3274338 h 3844781"/>
              <a:gd name="connsiteX1128" fmla="*/ 2550920 w 6923157"/>
              <a:gd name="connsiteY1128" fmla="*/ 3263528 h 3844781"/>
              <a:gd name="connsiteX1129" fmla="*/ 2553113 w 6923157"/>
              <a:gd name="connsiteY1129" fmla="*/ 3253993 h 3844781"/>
              <a:gd name="connsiteX1130" fmla="*/ 2564451 w 6923157"/>
              <a:gd name="connsiteY1130" fmla="*/ 3228575 h 3844781"/>
              <a:gd name="connsiteX1131" fmla="*/ 2555937 w 6923157"/>
              <a:gd name="connsiteY1131" fmla="*/ 3203737 h 3844781"/>
              <a:gd name="connsiteX1132" fmla="*/ 2539947 w 6923157"/>
              <a:gd name="connsiteY1132" fmla="*/ 3213764 h 3844781"/>
              <a:gd name="connsiteX1133" fmla="*/ 2537173 w 6923157"/>
              <a:gd name="connsiteY1133" fmla="*/ 3225437 h 3844781"/>
              <a:gd name="connsiteX1134" fmla="*/ 2512832 w 6923157"/>
              <a:gd name="connsiteY1134" fmla="*/ 3257290 h 3844781"/>
              <a:gd name="connsiteX1135" fmla="*/ 2489546 w 6923157"/>
              <a:gd name="connsiteY1135" fmla="*/ 3264588 h 3844781"/>
              <a:gd name="connsiteX1136" fmla="*/ 2429333 w 6923157"/>
              <a:gd name="connsiteY1136" fmla="*/ 3261377 h 3844781"/>
              <a:gd name="connsiteX1137" fmla="*/ 2414506 w 6923157"/>
              <a:gd name="connsiteY1137" fmla="*/ 3267130 h 3844781"/>
              <a:gd name="connsiteX1138" fmla="*/ 2391036 w 6923157"/>
              <a:gd name="connsiteY1138" fmla="*/ 3279538 h 3844781"/>
              <a:gd name="connsiteX1139" fmla="*/ 2362117 w 6923157"/>
              <a:gd name="connsiteY1139" fmla="*/ 3270608 h 3844781"/>
              <a:gd name="connsiteX1140" fmla="*/ 2343245 w 6923157"/>
              <a:gd name="connsiteY1140" fmla="*/ 3272026 h 3844781"/>
              <a:gd name="connsiteX1141" fmla="*/ 2330373 w 6923157"/>
              <a:gd name="connsiteY1141" fmla="*/ 3279453 h 3844781"/>
              <a:gd name="connsiteX1142" fmla="*/ 2323422 w 6923157"/>
              <a:gd name="connsiteY1142" fmla="*/ 3285797 h 3844781"/>
              <a:gd name="connsiteX1143" fmla="*/ 2318452 w 6923157"/>
              <a:gd name="connsiteY1143" fmla="*/ 3274524 h 3844781"/>
              <a:gd name="connsiteX1144" fmla="*/ 2322654 w 6923157"/>
              <a:gd name="connsiteY1144" fmla="*/ 3260561 h 3844781"/>
              <a:gd name="connsiteX1145" fmla="*/ 2302166 w 6923157"/>
              <a:gd name="connsiteY1145" fmla="*/ 3236895 h 3844781"/>
              <a:gd name="connsiteX1146" fmla="*/ 2292414 w 6923157"/>
              <a:gd name="connsiteY1146" fmla="*/ 3241723 h 3844781"/>
              <a:gd name="connsiteX1147" fmla="*/ 2282977 w 6923157"/>
              <a:gd name="connsiteY1147" fmla="*/ 3242431 h 3844781"/>
              <a:gd name="connsiteX1148" fmla="*/ 2239047 w 6923157"/>
              <a:gd name="connsiteY1148" fmla="*/ 3244365 h 3844781"/>
              <a:gd name="connsiteX1149" fmla="*/ 2237039 w 6923157"/>
              <a:gd name="connsiteY1149" fmla="*/ 3248792 h 3844781"/>
              <a:gd name="connsiteX1150" fmla="*/ 2241745 w 6923157"/>
              <a:gd name="connsiteY1150" fmla="*/ 3258083 h 3844781"/>
              <a:gd name="connsiteX1151" fmla="*/ 2244864 w 6923157"/>
              <a:gd name="connsiteY1151" fmla="*/ 3255483 h 3844781"/>
              <a:gd name="connsiteX1152" fmla="*/ 2265745 w 6923157"/>
              <a:gd name="connsiteY1152" fmla="*/ 3249639 h 3844781"/>
              <a:gd name="connsiteX1153" fmla="*/ 2277641 w 6923157"/>
              <a:gd name="connsiteY1153" fmla="*/ 3273859 h 3844781"/>
              <a:gd name="connsiteX1154" fmla="*/ 2271139 w 6923157"/>
              <a:gd name="connsiteY1154" fmla="*/ 3277076 h 3844781"/>
              <a:gd name="connsiteX1155" fmla="*/ 2256311 w 6923157"/>
              <a:gd name="connsiteY1155" fmla="*/ 3282830 h 3844781"/>
              <a:gd name="connsiteX1156" fmla="*/ 2225096 w 6923157"/>
              <a:gd name="connsiteY1156" fmla="*/ 3295637 h 3844781"/>
              <a:gd name="connsiteX1157" fmla="*/ 2210188 w 6923157"/>
              <a:gd name="connsiteY1157" fmla="*/ 3294300 h 3844781"/>
              <a:gd name="connsiteX1158" fmla="*/ 2191501 w 6923157"/>
              <a:gd name="connsiteY1158" fmla="*/ 3290607 h 3844781"/>
              <a:gd name="connsiteX1159" fmla="*/ 2179395 w 6923157"/>
              <a:gd name="connsiteY1159" fmla="*/ 3290789 h 3844781"/>
              <a:gd name="connsiteX1160" fmla="*/ 2167104 w 6923157"/>
              <a:gd name="connsiteY1160" fmla="*/ 3296079 h 3844781"/>
              <a:gd name="connsiteX1161" fmla="*/ 2158222 w 6923157"/>
              <a:gd name="connsiteY1161" fmla="*/ 3281460 h 3844781"/>
              <a:gd name="connsiteX1162" fmla="*/ 2130101 w 6923157"/>
              <a:gd name="connsiteY1162" fmla="*/ 3310959 h 3844781"/>
              <a:gd name="connsiteX1163" fmla="*/ 2132425 w 6923157"/>
              <a:gd name="connsiteY1163" fmla="*/ 3302413 h 3844781"/>
              <a:gd name="connsiteX1164" fmla="*/ 2117807 w 6923157"/>
              <a:gd name="connsiteY1164" fmla="*/ 3283766 h 3844781"/>
              <a:gd name="connsiteX1165" fmla="*/ 2090741 w 6923157"/>
              <a:gd name="connsiteY1165" fmla="*/ 3288711 h 3844781"/>
              <a:gd name="connsiteX1166" fmla="*/ 2048475 w 6923157"/>
              <a:gd name="connsiteY1166" fmla="*/ 3277145 h 3844781"/>
              <a:gd name="connsiteX1167" fmla="*/ 2032353 w 6923157"/>
              <a:gd name="connsiteY1167" fmla="*/ 3286181 h 3844781"/>
              <a:gd name="connsiteX1168" fmla="*/ 2014750 w 6923157"/>
              <a:gd name="connsiteY1168" fmla="*/ 3303606 h 3844781"/>
              <a:gd name="connsiteX1169" fmla="*/ 1993340 w 6923157"/>
              <a:gd name="connsiteY1169" fmla="*/ 3305488 h 3844781"/>
              <a:gd name="connsiteX1170" fmla="*/ 1981419 w 6923157"/>
              <a:gd name="connsiteY1170" fmla="*/ 3300559 h 3844781"/>
              <a:gd name="connsiteX1171" fmla="*/ 1977771 w 6923157"/>
              <a:gd name="connsiteY1171" fmla="*/ 3299195 h 3844781"/>
              <a:gd name="connsiteX1172" fmla="*/ 1945579 w 6923157"/>
              <a:gd name="connsiteY1172" fmla="*/ 3311166 h 3844781"/>
              <a:gd name="connsiteX1173" fmla="*/ 1917297 w 6923157"/>
              <a:gd name="connsiteY1173" fmla="*/ 3326483 h 3844781"/>
              <a:gd name="connsiteX1174" fmla="*/ 1908575 w 6923157"/>
              <a:gd name="connsiteY1174" fmla="*/ 3326046 h 3844781"/>
              <a:gd name="connsiteX1175" fmla="*/ 1895491 w 6923157"/>
              <a:gd name="connsiteY1175" fmla="*/ 3325391 h 3844781"/>
              <a:gd name="connsiteX1176" fmla="*/ 1856876 w 6923157"/>
              <a:gd name="connsiteY1176" fmla="*/ 3347670 h 3844781"/>
              <a:gd name="connsiteX1177" fmla="*/ 1839431 w 6923157"/>
              <a:gd name="connsiteY1177" fmla="*/ 3346796 h 3844781"/>
              <a:gd name="connsiteX1178" fmla="*/ 1829650 w 6923157"/>
              <a:gd name="connsiteY1178" fmla="*/ 3338433 h 3844781"/>
              <a:gd name="connsiteX1179" fmla="*/ 1822407 w 6923157"/>
              <a:gd name="connsiteY1179" fmla="*/ 3329605 h 3844781"/>
              <a:gd name="connsiteX1180" fmla="*/ 1788362 w 6923157"/>
              <a:gd name="connsiteY1180" fmla="*/ 3327702 h 3844781"/>
              <a:gd name="connsiteX1181" fmla="*/ 1781887 w 6923157"/>
              <a:gd name="connsiteY1181" fmla="*/ 3344112 h 3844781"/>
              <a:gd name="connsiteX1182" fmla="*/ 1779907 w 6923157"/>
              <a:gd name="connsiteY1182" fmla="*/ 3361729 h 3844781"/>
              <a:gd name="connsiteX1183" fmla="*/ 1768090 w 6923157"/>
              <a:gd name="connsiteY1183" fmla="*/ 3344601 h 3844781"/>
              <a:gd name="connsiteX1184" fmla="*/ 1746308 w 6923157"/>
              <a:gd name="connsiteY1184" fmla="*/ 3324219 h 3844781"/>
              <a:gd name="connsiteX1185" fmla="*/ 1721807 w 6923157"/>
              <a:gd name="connsiteY1185" fmla="*/ 3341889 h 3844781"/>
              <a:gd name="connsiteX1186" fmla="*/ 1708803 w 6923157"/>
              <a:gd name="connsiteY1186" fmla="*/ 3348326 h 3844781"/>
              <a:gd name="connsiteX1187" fmla="*/ 1686335 w 6923157"/>
              <a:gd name="connsiteY1187" fmla="*/ 3342278 h 3844781"/>
              <a:gd name="connsiteX1188" fmla="*/ 1678459 w 6923157"/>
              <a:gd name="connsiteY1188" fmla="*/ 3341687 h 3844781"/>
              <a:gd name="connsiteX1189" fmla="*/ 1661094 w 6923157"/>
              <a:gd name="connsiteY1189" fmla="*/ 3347905 h 3844781"/>
              <a:gd name="connsiteX1190" fmla="*/ 1666934 w 6923157"/>
              <a:gd name="connsiteY1190" fmla="*/ 3339731 h 3844781"/>
              <a:gd name="connsiteX1191" fmla="*/ 1664236 w 6923157"/>
              <a:gd name="connsiteY1191" fmla="*/ 3326014 h 3844781"/>
              <a:gd name="connsiteX1192" fmla="*/ 1654352 w 6923157"/>
              <a:gd name="connsiteY1192" fmla="*/ 3329850 h 3844781"/>
              <a:gd name="connsiteX1193" fmla="*/ 1631439 w 6923157"/>
              <a:gd name="connsiteY1193" fmla="*/ 3359412 h 3844781"/>
              <a:gd name="connsiteX1194" fmla="*/ 1610690 w 6923157"/>
              <a:gd name="connsiteY1194" fmla="*/ 3366248 h 3844781"/>
              <a:gd name="connsiteX1195" fmla="*/ 1587588 w 6923157"/>
              <a:gd name="connsiteY1195" fmla="*/ 3368437 h 3844781"/>
              <a:gd name="connsiteX1196" fmla="*/ 1562399 w 6923157"/>
              <a:gd name="connsiteY1196" fmla="*/ 3367962 h 3844781"/>
              <a:gd name="connsiteX1197" fmla="*/ 1544901 w 6923157"/>
              <a:gd name="connsiteY1197" fmla="*/ 3373188 h 3844781"/>
              <a:gd name="connsiteX1198" fmla="*/ 1523623 w 6923157"/>
              <a:gd name="connsiteY1198" fmla="*/ 3376060 h 3844781"/>
              <a:gd name="connsiteX1199" fmla="*/ 1516776 w 6923157"/>
              <a:gd name="connsiteY1199" fmla="*/ 3370206 h 3844781"/>
              <a:gd name="connsiteX1200" fmla="*/ 1491904 w 6923157"/>
              <a:gd name="connsiteY1200" fmla="*/ 3365614 h 3844781"/>
              <a:gd name="connsiteX1201" fmla="*/ 1481201 w 6923157"/>
              <a:gd name="connsiteY1201" fmla="*/ 3382794 h 3844781"/>
              <a:gd name="connsiteX1202" fmla="*/ 1463465 w 6923157"/>
              <a:gd name="connsiteY1202" fmla="*/ 3399230 h 3844781"/>
              <a:gd name="connsiteX1203" fmla="*/ 1432119 w 6923157"/>
              <a:gd name="connsiteY1203" fmla="*/ 3411045 h 3844781"/>
              <a:gd name="connsiteX1204" fmla="*/ 1423925 w 6923157"/>
              <a:gd name="connsiteY1204" fmla="*/ 3414572 h 3844781"/>
              <a:gd name="connsiteX1205" fmla="*/ 1376163 w 6923157"/>
              <a:gd name="connsiteY1205" fmla="*/ 3420251 h 3844781"/>
              <a:gd name="connsiteX1206" fmla="*/ 1384514 w 6923157"/>
              <a:gd name="connsiteY1206" fmla="*/ 3398425 h 3844781"/>
              <a:gd name="connsiteX1207" fmla="*/ 1386707 w 6923157"/>
              <a:gd name="connsiteY1207" fmla="*/ 3388889 h 3844781"/>
              <a:gd name="connsiteX1208" fmla="*/ 1386230 w 6923157"/>
              <a:gd name="connsiteY1208" fmla="*/ 3378825 h 3844781"/>
              <a:gd name="connsiteX1209" fmla="*/ 1377903 w 6923157"/>
              <a:gd name="connsiteY1209" fmla="*/ 3381361 h 3844781"/>
              <a:gd name="connsiteX1210" fmla="*/ 1370187 w 6923157"/>
              <a:gd name="connsiteY1210" fmla="*/ 3394951 h 3844781"/>
              <a:gd name="connsiteX1211" fmla="*/ 1363157 w 6923157"/>
              <a:gd name="connsiteY1211" fmla="*/ 3394205 h 3844781"/>
              <a:gd name="connsiteX1212" fmla="*/ 1356625 w 6923157"/>
              <a:gd name="connsiteY1212" fmla="*/ 3384233 h 3844781"/>
              <a:gd name="connsiteX1213" fmla="*/ 1314151 w 6923157"/>
              <a:gd name="connsiteY1213" fmla="*/ 3397066 h 3844781"/>
              <a:gd name="connsiteX1214" fmla="*/ 1305456 w 6923157"/>
              <a:gd name="connsiteY1214" fmla="*/ 3409820 h 3844781"/>
              <a:gd name="connsiteX1215" fmla="*/ 1304715 w 6923157"/>
              <a:gd name="connsiteY1215" fmla="*/ 3397775 h 3844781"/>
              <a:gd name="connsiteX1216" fmla="*/ 1294220 w 6923157"/>
              <a:gd name="connsiteY1216" fmla="*/ 3390556 h 3844781"/>
              <a:gd name="connsiteX1217" fmla="*/ 1280371 w 6923157"/>
              <a:gd name="connsiteY1217" fmla="*/ 3397146 h 3844781"/>
              <a:gd name="connsiteX1218" fmla="*/ 1273632 w 6923157"/>
              <a:gd name="connsiteY1218" fmla="*/ 3411572 h 3844781"/>
              <a:gd name="connsiteX1219" fmla="*/ 1280374 w 6923157"/>
              <a:gd name="connsiteY1219" fmla="*/ 3429627 h 3844781"/>
              <a:gd name="connsiteX1220" fmla="*/ 1266100 w 6923157"/>
              <a:gd name="connsiteY1220" fmla="*/ 3420054 h 3844781"/>
              <a:gd name="connsiteX1221" fmla="*/ 1253413 w 6923157"/>
              <a:gd name="connsiteY1221" fmla="*/ 3422371 h 3844781"/>
              <a:gd name="connsiteX1222" fmla="*/ 1213475 w 6923157"/>
              <a:gd name="connsiteY1222" fmla="*/ 3434742 h 3844781"/>
              <a:gd name="connsiteX1223" fmla="*/ 1182789 w 6923157"/>
              <a:gd name="connsiteY1223" fmla="*/ 3451513 h 3844781"/>
              <a:gd name="connsiteX1224" fmla="*/ 1175706 w 6923157"/>
              <a:gd name="connsiteY1224" fmla="*/ 3456868 h 3844781"/>
              <a:gd name="connsiteX1225" fmla="*/ 1157575 w 6923157"/>
              <a:gd name="connsiteY1225" fmla="*/ 3470330 h 3844781"/>
              <a:gd name="connsiteX1226" fmla="*/ 1156993 w 6923157"/>
              <a:gd name="connsiteY1226" fmla="*/ 3472466 h 3844781"/>
              <a:gd name="connsiteX1227" fmla="*/ 1148483 w 6923157"/>
              <a:gd name="connsiteY1227" fmla="*/ 3480112 h 3844781"/>
              <a:gd name="connsiteX1228" fmla="*/ 1143196 w 6923157"/>
              <a:gd name="connsiteY1228" fmla="*/ 3472958 h 3844781"/>
              <a:gd name="connsiteX1229" fmla="*/ 1129450 w 6923157"/>
              <a:gd name="connsiteY1229" fmla="*/ 3467347 h 3844781"/>
              <a:gd name="connsiteX1230" fmla="*/ 1096544 w 6923157"/>
              <a:gd name="connsiteY1230" fmla="*/ 3480463 h 3844781"/>
              <a:gd name="connsiteX1231" fmla="*/ 1071962 w 6923157"/>
              <a:gd name="connsiteY1231" fmla="*/ 3491043 h 3844781"/>
              <a:gd name="connsiteX1232" fmla="*/ 1064799 w 6923157"/>
              <a:gd name="connsiteY1232" fmla="*/ 3489307 h 3844781"/>
              <a:gd name="connsiteX1233" fmla="*/ 1044023 w 6923157"/>
              <a:gd name="connsiteY1233" fmla="*/ 3482951 h 3844781"/>
              <a:gd name="connsiteX1234" fmla="*/ 1013309 w 6923157"/>
              <a:gd name="connsiteY1234" fmla="*/ 3486531 h 3844781"/>
              <a:gd name="connsiteX1235" fmla="*/ 1019972 w 6923157"/>
              <a:gd name="connsiteY1235" fmla="*/ 3497496 h 3844781"/>
              <a:gd name="connsiteX1236" fmla="*/ 1017911 w 6923157"/>
              <a:gd name="connsiteY1236" fmla="*/ 3508022 h 3844781"/>
              <a:gd name="connsiteX1237" fmla="*/ 988812 w 6923157"/>
              <a:gd name="connsiteY1237" fmla="*/ 3536685 h 3844781"/>
              <a:gd name="connsiteX1238" fmla="*/ 944489 w 6923157"/>
              <a:gd name="connsiteY1238" fmla="*/ 3568127 h 3844781"/>
              <a:gd name="connsiteX1239" fmla="*/ 938487 w 6923157"/>
              <a:gd name="connsiteY1239" fmla="*/ 3562118 h 3844781"/>
              <a:gd name="connsiteX1240" fmla="*/ 946520 w 6923157"/>
              <a:gd name="connsiteY1240" fmla="*/ 3544409 h 3844781"/>
              <a:gd name="connsiteX1241" fmla="*/ 946626 w 6923157"/>
              <a:gd name="connsiteY1241" fmla="*/ 3532209 h 3844781"/>
              <a:gd name="connsiteX1242" fmla="*/ 937057 w 6923157"/>
              <a:gd name="connsiteY1242" fmla="*/ 3531926 h 3844781"/>
              <a:gd name="connsiteX1243" fmla="*/ 924451 w 6923157"/>
              <a:gd name="connsiteY1243" fmla="*/ 3541335 h 3844781"/>
              <a:gd name="connsiteX1244" fmla="*/ 915278 w 6923157"/>
              <a:gd name="connsiteY1244" fmla="*/ 3544026 h 3844781"/>
              <a:gd name="connsiteX1245" fmla="*/ 915383 w 6923157"/>
              <a:gd name="connsiteY1245" fmla="*/ 3531825 h 3844781"/>
              <a:gd name="connsiteX1246" fmla="*/ 916281 w 6923157"/>
              <a:gd name="connsiteY1246" fmla="*/ 3525571 h 3844781"/>
              <a:gd name="connsiteX1247" fmla="*/ 910493 w 6923157"/>
              <a:gd name="connsiteY1247" fmla="*/ 3527644 h 3844781"/>
              <a:gd name="connsiteX1248" fmla="*/ 871457 w 6923157"/>
              <a:gd name="connsiteY1248" fmla="*/ 3566242 h 3844781"/>
              <a:gd name="connsiteX1249" fmla="*/ 820765 w 6923157"/>
              <a:gd name="connsiteY1249" fmla="*/ 3634375 h 3844781"/>
              <a:gd name="connsiteX1250" fmla="*/ 815110 w 6923157"/>
              <a:gd name="connsiteY1250" fmla="*/ 3637438 h 3844781"/>
              <a:gd name="connsiteX1251" fmla="*/ 811515 w 6923157"/>
              <a:gd name="connsiteY1251" fmla="*/ 3629975 h 3844781"/>
              <a:gd name="connsiteX1252" fmla="*/ 812517 w 6923157"/>
              <a:gd name="connsiteY1252" fmla="*/ 3611520 h 3844781"/>
              <a:gd name="connsiteX1253" fmla="*/ 812093 w 6923157"/>
              <a:gd name="connsiteY1253" fmla="*/ 3595357 h 3844781"/>
              <a:gd name="connsiteX1254" fmla="*/ 803238 w 6923157"/>
              <a:gd name="connsiteY1254" fmla="*/ 3593929 h 3844781"/>
              <a:gd name="connsiteX1255" fmla="*/ 795520 w 6923157"/>
              <a:gd name="connsiteY1255" fmla="*/ 3607519 h 3844781"/>
              <a:gd name="connsiteX1256" fmla="*/ 783944 w 6923157"/>
              <a:gd name="connsiteY1256" fmla="*/ 3611664 h 3844781"/>
              <a:gd name="connsiteX1257" fmla="*/ 778605 w 6923157"/>
              <a:gd name="connsiteY1257" fmla="*/ 3610609 h 3844781"/>
              <a:gd name="connsiteX1258" fmla="*/ 765469 w 6923157"/>
              <a:gd name="connsiteY1258" fmla="*/ 3616054 h 3844781"/>
              <a:gd name="connsiteX1259" fmla="*/ 748396 w 6923157"/>
              <a:gd name="connsiteY1259" fmla="*/ 3637444 h 3844781"/>
              <a:gd name="connsiteX1260" fmla="*/ 729895 w 6923157"/>
              <a:gd name="connsiteY1260" fmla="*/ 3661125 h 3844781"/>
              <a:gd name="connsiteX1261" fmla="*/ 718768 w 6923157"/>
              <a:gd name="connsiteY1261" fmla="*/ 3662143 h 3844781"/>
              <a:gd name="connsiteX1262" fmla="*/ 661731 w 6923157"/>
              <a:gd name="connsiteY1262" fmla="*/ 3715194 h 3844781"/>
              <a:gd name="connsiteX1263" fmla="*/ 641275 w 6923157"/>
              <a:gd name="connsiteY1263" fmla="*/ 3737201 h 3844781"/>
              <a:gd name="connsiteX1264" fmla="*/ 628853 w 6923157"/>
              <a:gd name="connsiteY1264" fmla="*/ 3741501 h 3844781"/>
              <a:gd name="connsiteX1265" fmla="*/ 606890 w 6923157"/>
              <a:gd name="connsiteY1265" fmla="*/ 3758709 h 3844781"/>
              <a:gd name="connsiteX1266" fmla="*/ 595895 w 6923157"/>
              <a:gd name="connsiteY1266" fmla="*/ 3760718 h 3844781"/>
              <a:gd name="connsiteX1267" fmla="*/ 583074 w 6923157"/>
              <a:gd name="connsiteY1267" fmla="*/ 3762044 h 3844781"/>
              <a:gd name="connsiteX1268" fmla="*/ 570732 w 6923157"/>
              <a:gd name="connsiteY1268" fmla="*/ 3773434 h 3844781"/>
              <a:gd name="connsiteX1269" fmla="*/ 569437 w 6923157"/>
              <a:gd name="connsiteY1269" fmla="*/ 3776716 h 3844781"/>
              <a:gd name="connsiteX1270" fmla="*/ 571052 w 6923157"/>
              <a:gd name="connsiteY1270" fmla="*/ 3801798 h 3844781"/>
              <a:gd name="connsiteX1271" fmla="*/ 560982 w 6923157"/>
              <a:gd name="connsiteY1271" fmla="*/ 3810743 h 3844781"/>
              <a:gd name="connsiteX1272" fmla="*/ 555431 w 6923157"/>
              <a:gd name="connsiteY1272" fmla="*/ 3801607 h 3844781"/>
              <a:gd name="connsiteX1273" fmla="*/ 554874 w 6923157"/>
              <a:gd name="connsiteY1273" fmla="*/ 3784452 h 3844781"/>
              <a:gd name="connsiteX1274" fmla="*/ 543617 w 6923157"/>
              <a:gd name="connsiteY1274" fmla="*/ 3816960 h 3844781"/>
              <a:gd name="connsiteX1275" fmla="*/ 526359 w 6923157"/>
              <a:gd name="connsiteY1275" fmla="*/ 3843460 h 3844781"/>
              <a:gd name="connsiteX1276" fmla="*/ 519776 w 6923157"/>
              <a:gd name="connsiteY1276" fmla="*/ 3839587 h 3844781"/>
              <a:gd name="connsiteX1277" fmla="*/ 523582 w 6923157"/>
              <a:gd name="connsiteY1277" fmla="*/ 3822650 h 3844781"/>
              <a:gd name="connsiteX1278" fmla="*/ 528681 w 6923157"/>
              <a:gd name="connsiteY1278" fmla="*/ 3802432 h 3844781"/>
              <a:gd name="connsiteX1279" fmla="*/ 503043 w 6923157"/>
              <a:gd name="connsiteY1279" fmla="*/ 3805086 h 3844781"/>
              <a:gd name="connsiteX1280" fmla="*/ 518424 w 6923157"/>
              <a:gd name="connsiteY1280" fmla="*/ 3784004 h 3844781"/>
              <a:gd name="connsiteX1281" fmla="*/ 524738 w 6923157"/>
              <a:gd name="connsiteY1281" fmla="*/ 3753413 h 3844781"/>
              <a:gd name="connsiteX1282" fmla="*/ 519267 w 6923157"/>
              <a:gd name="connsiteY1282" fmla="*/ 3751368 h 3844781"/>
              <a:gd name="connsiteX1283" fmla="*/ 510703 w 6923157"/>
              <a:gd name="connsiteY1283" fmla="*/ 3765112 h 3844781"/>
              <a:gd name="connsiteX1284" fmla="*/ 487470 w 6923157"/>
              <a:gd name="connsiteY1284" fmla="*/ 3766311 h 3844781"/>
              <a:gd name="connsiteX1285" fmla="*/ 485779 w 6923157"/>
              <a:gd name="connsiteY1285" fmla="*/ 3766620 h 3844781"/>
              <a:gd name="connsiteX1286" fmla="*/ 455966 w 6923157"/>
              <a:gd name="connsiteY1286" fmla="*/ 3796428 h 3844781"/>
              <a:gd name="connsiteX1287" fmla="*/ 407281 w 6923157"/>
              <a:gd name="connsiteY1287" fmla="*/ 3827653 h 3844781"/>
              <a:gd name="connsiteX1288" fmla="*/ 411535 w 6923157"/>
              <a:gd name="connsiteY1288" fmla="*/ 3807590 h 3844781"/>
              <a:gd name="connsiteX1289" fmla="*/ 402204 w 6923157"/>
              <a:gd name="connsiteY1289" fmla="*/ 3796098 h 3844781"/>
              <a:gd name="connsiteX1290" fmla="*/ 365409 w 6923157"/>
              <a:gd name="connsiteY1290" fmla="*/ 3786577 h 3844781"/>
              <a:gd name="connsiteX1291" fmla="*/ 354835 w 6923157"/>
              <a:gd name="connsiteY1291" fmla="*/ 3772267 h 3844781"/>
              <a:gd name="connsiteX1292" fmla="*/ 338075 w 6923157"/>
              <a:gd name="connsiteY1292" fmla="*/ 3757057 h 3844781"/>
              <a:gd name="connsiteX1293" fmla="*/ 325653 w 6923157"/>
              <a:gd name="connsiteY1293" fmla="*/ 3761357 h 3844781"/>
              <a:gd name="connsiteX1294" fmla="*/ 309554 w 6923157"/>
              <a:gd name="connsiteY1294" fmla="*/ 3751101 h 3844781"/>
              <a:gd name="connsiteX1295" fmla="*/ 304637 w 6923157"/>
              <a:gd name="connsiteY1295" fmla="*/ 3733728 h 3844781"/>
              <a:gd name="connsiteX1296" fmla="*/ 311031 w 6923157"/>
              <a:gd name="connsiteY1296" fmla="*/ 3710227 h 3844781"/>
              <a:gd name="connsiteX1297" fmla="*/ 325065 w 6923157"/>
              <a:gd name="connsiteY1297" fmla="*/ 3698529 h 3844781"/>
              <a:gd name="connsiteX1298" fmla="*/ 336617 w 6923157"/>
              <a:gd name="connsiteY1298" fmla="*/ 3713675 h 3844781"/>
              <a:gd name="connsiteX1299" fmla="*/ 347878 w 6923157"/>
              <a:gd name="connsiteY1299" fmla="*/ 3713648 h 3844781"/>
              <a:gd name="connsiteX1300" fmla="*/ 355884 w 6923157"/>
              <a:gd name="connsiteY1300" fmla="*/ 3682749 h 3844781"/>
              <a:gd name="connsiteX1301" fmla="*/ 354032 w 6923157"/>
              <a:gd name="connsiteY1301" fmla="*/ 3668875 h 3844781"/>
              <a:gd name="connsiteX1302" fmla="*/ 354745 w 6923157"/>
              <a:gd name="connsiteY1302" fmla="*/ 3667730 h 3844781"/>
              <a:gd name="connsiteX1303" fmla="*/ 353054 w 6923157"/>
              <a:gd name="connsiteY1303" fmla="*/ 3668038 h 3844781"/>
              <a:gd name="connsiteX1304" fmla="*/ 307884 w 6923157"/>
              <a:gd name="connsiteY1304" fmla="*/ 3699637 h 3844781"/>
              <a:gd name="connsiteX1305" fmla="*/ 282273 w 6923157"/>
              <a:gd name="connsiteY1305" fmla="*/ 3715481 h 3844781"/>
              <a:gd name="connsiteX1306" fmla="*/ 270459 w 6923157"/>
              <a:gd name="connsiteY1306" fmla="*/ 3730834 h 3844781"/>
              <a:gd name="connsiteX1307" fmla="*/ 263377 w 6923157"/>
              <a:gd name="connsiteY1307" fmla="*/ 3736189 h 3844781"/>
              <a:gd name="connsiteX1308" fmla="*/ 248284 w 6923157"/>
              <a:gd name="connsiteY1308" fmla="*/ 3739961 h 3844781"/>
              <a:gd name="connsiteX1309" fmla="*/ 223390 w 6923157"/>
              <a:gd name="connsiteY1309" fmla="*/ 3787142 h 3844781"/>
              <a:gd name="connsiteX1310" fmla="*/ 221962 w 6923157"/>
              <a:gd name="connsiteY1310" fmla="*/ 3789432 h 3844781"/>
              <a:gd name="connsiteX1311" fmla="*/ 214614 w 6923157"/>
              <a:gd name="connsiteY1311" fmla="*/ 3792805 h 3844781"/>
              <a:gd name="connsiteX1312" fmla="*/ 209328 w 6923157"/>
              <a:gd name="connsiteY1312" fmla="*/ 3785650 h 3844781"/>
              <a:gd name="connsiteX1313" fmla="*/ 212102 w 6923157"/>
              <a:gd name="connsiteY1313" fmla="*/ 3773976 h 3844781"/>
              <a:gd name="connsiteX1314" fmla="*/ 224997 w 6923157"/>
              <a:gd name="connsiteY1314" fmla="*/ 3747260 h 3844781"/>
              <a:gd name="connsiteX1315" fmla="*/ 225580 w 6923157"/>
              <a:gd name="connsiteY1315" fmla="*/ 3745123 h 3844781"/>
              <a:gd name="connsiteX1316" fmla="*/ 227139 w 6923157"/>
              <a:gd name="connsiteY1316" fmla="*/ 3743824 h 3844781"/>
              <a:gd name="connsiteX1317" fmla="*/ 224601 w 6923157"/>
              <a:gd name="connsiteY1317" fmla="*/ 3744287 h 3844781"/>
              <a:gd name="connsiteX1318" fmla="*/ 223043 w 6923157"/>
              <a:gd name="connsiteY1318" fmla="*/ 3745587 h 3844781"/>
              <a:gd name="connsiteX1319" fmla="*/ 200946 w 6923157"/>
              <a:gd name="connsiteY1319" fmla="*/ 3761803 h 3844781"/>
              <a:gd name="connsiteX1320" fmla="*/ 177952 w 6923157"/>
              <a:gd name="connsiteY1320" fmla="*/ 3784275 h 3844781"/>
              <a:gd name="connsiteX1321" fmla="*/ 164420 w 6923157"/>
              <a:gd name="connsiteY1321" fmla="*/ 3786747 h 3844781"/>
              <a:gd name="connsiteX1322" fmla="*/ 163863 w 6923157"/>
              <a:gd name="connsiteY1322" fmla="*/ 3769592 h 3844781"/>
              <a:gd name="connsiteX1323" fmla="*/ 177208 w 6923157"/>
              <a:gd name="connsiteY1323" fmla="*/ 3739748 h 3844781"/>
              <a:gd name="connsiteX1324" fmla="*/ 181646 w 6923157"/>
              <a:gd name="connsiteY1324" fmla="*/ 3714576 h 3844781"/>
              <a:gd name="connsiteX1325" fmla="*/ 172502 w 6923157"/>
              <a:gd name="connsiteY1325" fmla="*/ 3730457 h 3844781"/>
              <a:gd name="connsiteX1326" fmla="*/ 150038 w 6923157"/>
              <a:gd name="connsiteY1326" fmla="*/ 3756891 h 3844781"/>
              <a:gd name="connsiteX1327" fmla="*/ 118823 w 6923157"/>
              <a:gd name="connsiteY1327" fmla="*/ 3769699 h 3844781"/>
              <a:gd name="connsiteX1328" fmla="*/ 88345 w 6923157"/>
              <a:gd name="connsiteY1328" fmla="*/ 3762069 h 3844781"/>
              <a:gd name="connsiteX1329" fmla="*/ 73120 w 6923157"/>
              <a:gd name="connsiteY1329" fmla="*/ 3764851 h 3844781"/>
              <a:gd name="connsiteX1330" fmla="*/ 62418 w 6923157"/>
              <a:gd name="connsiteY1330" fmla="*/ 3782032 h 3844781"/>
              <a:gd name="connsiteX1331" fmla="*/ 20334 w 6923157"/>
              <a:gd name="connsiteY1331" fmla="*/ 3732874 h 3844781"/>
              <a:gd name="connsiteX1332" fmla="*/ 3595 w 6923157"/>
              <a:gd name="connsiteY1332" fmla="*/ 3665891 h 3844781"/>
              <a:gd name="connsiteX1333" fmla="*/ 16781 w 6923157"/>
              <a:gd name="connsiteY1333" fmla="*/ 3621866 h 3844781"/>
              <a:gd name="connsiteX1334" fmla="*/ 36259 w 6923157"/>
              <a:gd name="connsiteY1334" fmla="*/ 3599020 h 3844781"/>
              <a:gd name="connsiteX1335" fmla="*/ 39934 w 6923157"/>
              <a:gd name="connsiteY1335" fmla="*/ 3613574 h 3844781"/>
              <a:gd name="connsiteX1336" fmla="*/ 58538 w 6923157"/>
              <a:gd name="connsiteY1336" fmla="*/ 3577694 h 3844781"/>
              <a:gd name="connsiteX1337" fmla="*/ 72362 w 6923157"/>
              <a:gd name="connsiteY1337" fmla="*/ 3557912 h 3844781"/>
              <a:gd name="connsiteX1338" fmla="*/ 96545 w 6923157"/>
              <a:gd name="connsiteY1338" fmla="*/ 3544360 h 3844781"/>
              <a:gd name="connsiteX1339" fmla="*/ 120677 w 6923157"/>
              <a:gd name="connsiteY1339" fmla="*/ 3536906 h 3844781"/>
              <a:gd name="connsiteX1340" fmla="*/ 141530 w 6923157"/>
              <a:gd name="connsiteY1340" fmla="*/ 3517871 h 3844781"/>
              <a:gd name="connsiteX1341" fmla="*/ 153713 w 6923157"/>
              <a:gd name="connsiteY1341" fmla="*/ 3492300 h 3844781"/>
              <a:gd name="connsiteX1342" fmla="*/ 165475 w 6923157"/>
              <a:gd name="connsiteY1342" fmla="*/ 3483046 h 3844781"/>
              <a:gd name="connsiteX1343" fmla="*/ 235437 w 6923157"/>
              <a:gd name="connsiteY1343" fmla="*/ 3448950 h 3844781"/>
              <a:gd name="connsiteX1344" fmla="*/ 256318 w 6923157"/>
              <a:gd name="connsiteY1344" fmla="*/ 3443105 h 3844781"/>
              <a:gd name="connsiteX1345" fmla="*/ 287160 w 6923157"/>
              <a:gd name="connsiteY1345" fmla="*/ 3408033 h 3844781"/>
              <a:gd name="connsiteX1346" fmla="*/ 297520 w 6923157"/>
              <a:gd name="connsiteY1346" fmla="*/ 3381779 h 3844781"/>
              <a:gd name="connsiteX1347" fmla="*/ 304652 w 6923157"/>
              <a:gd name="connsiteY1347" fmla="*/ 3337843 h 3844781"/>
              <a:gd name="connsiteX1348" fmla="*/ 299761 w 6923157"/>
              <a:gd name="connsiteY1348" fmla="*/ 3333660 h 3844781"/>
              <a:gd name="connsiteX1349" fmla="*/ 295215 w 6923157"/>
              <a:gd name="connsiteY1349" fmla="*/ 3338552 h 3844781"/>
              <a:gd name="connsiteX1350" fmla="*/ 295428 w 6923157"/>
              <a:gd name="connsiteY1350" fmla="*/ 3346634 h 3844781"/>
              <a:gd name="connsiteX1351" fmla="*/ 282980 w 6923157"/>
              <a:gd name="connsiteY1351" fmla="*/ 3370224 h 3844781"/>
              <a:gd name="connsiteX1352" fmla="*/ 247773 w 6923157"/>
              <a:gd name="connsiteY1352" fmla="*/ 3372594 h 3844781"/>
              <a:gd name="connsiteX1353" fmla="*/ 256440 w 6923157"/>
              <a:gd name="connsiteY1353" fmla="*/ 3346650 h 3844781"/>
              <a:gd name="connsiteX1354" fmla="*/ 255250 w 6923157"/>
              <a:gd name="connsiteY1354" fmla="*/ 3337732 h 3844781"/>
              <a:gd name="connsiteX1355" fmla="*/ 248034 w 6923157"/>
              <a:gd name="connsiteY1355" fmla="*/ 3342095 h 3844781"/>
              <a:gd name="connsiteX1356" fmla="*/ 240053 w 6923157"/>
              <a:gd name="connsiteY1356" fmla="*/ 3353703 h 3844781"/>
              <a:gd name="connsiteX1357" fmla="*/ 227286 w 6923157"/>
              <a:gd name="connsiteY1357" fmla="*/ 3348929 h 3844781"/>
              <a:gd name="connsiteX1358" fmla="*/ 211055 w 6923157"/>
              <a:gd name="connsiteY1358" fmla="*/ 3337683 h 3844781"/>
              <a:gd name="connsiteX1359" fmla="*/ 202121 w 6923157"/>
              <a:gd name="connsiteY1359" fmla="*/ 3329165 h 3844781"/>
              <a:gd name="connsiteX1360" fmla="*/ 203733 w 6923157"/>
              <a:gd name="connsiteY1360" fmla="*/ 3321765 h 3844781"/>
              <a:gd name="connsiteX1361" fmla="*/ 195247 w 6923157"/>
              <a:gd name="connsiteY1361" fmla="*/ 3310118 h 3844781"/>
              <a:gd name="connsiteX1362" fmla="*/ 149862 w 6923157"/>
              <a:gd name="connsiteY1362" fmla="*/ 3301152 h 3844781"/>
              <a:gd name="connsiteX1363" fmla="*/ 140214 w 6923157"/>
              <a:gd name="connsiteY1363" fmla="*/ 3293778 h 3844781"/>
              <a:gd name="connsiteX1364" fmla="*/ 140158 w 6923157"/>
              <a:gd name="connsiteY1364" fmla="*/ 3267396 h 3844781"/>
              <a:gd name="connsiteX1365" fmla="*/ 164394 w 6923157"/>
              <a:gd name="connsiteY1365" fmla="*/ 3247744 h 3844781"/>
              <a:gd name="connsiteX1366" fmla="*/ 245032 w 6923157"/>
              <a:gd name="connsiteY1366" fmla="*/ 3183276 h 3844781"/>
              <a:gd name="connsiteX1367" fmla="*/ 262502 w 6923157"/>
              <a:gd name="connsiteY1367" fmla="*/ 3164857 h 3844781"/>
              <a:gd name="connsiteX1368" fmla="*/ 327651 w 6923157"/>
              <a:gd name="connsiteY1368" fmla="*/ 3101188 h 3844781"/>
              <a:gd name="connsiteX1369" fmla="*/ 332911 w 6923157"/>
              <a:gd name="connsiteY1369" fmla="*/ 3095153 h 3844781"/>
              <a:gd name="connsiteX1370" fmla="*/ 336555 w 6923157"/>
              <a:gd name="connsiteY1370" fmla="*/ 3064034 h 3844781"/>
              <a:gd name="connsiteX1371" fmla="*/ 331321 w 6923157"/>
              <a:gd name="connsiteY1371" fmla="*/ 3050779 h 3844781"/>
              <a:gd name="connsiteX1372" fmla="*/ 322281 w 6923157"/>
              <a:gd name="connsiteY1372" fmla="*/ 3054460 h 3844781"/>
              <a:gd name="connsiteX1373" fmla="*/ 259009 w 6923157"/>
              <a:gd name="connsiteY1373" fmla="*/ 3112712 h 3844781"/>
              <a:gd name="connsiteX1374" fmla="*/ 182756 w 6923157"/>
              <a:gd name="connsiteY1374" fmla="*/ 3158108 h 3844781"/>
              <a:gd name="connsiteX1375" fmla="*/ 172474 w 6923157"/>
              <a:gd name="connsiteY1375" fmla="*/ 3158970 h 3844781"/>
              <a:gd name="connsiteX1376" fmla="*/ 173292 w 6923157"/>
              <a:gd name="connsiteY1376" fmla="*/ 3145626 h 3844781"/>
              <a:gd name="connsiteX1377" fmla="*/ 176728 w 6923157"/>
              <a:gd name="connsiteY1377" fmla="*/ 3138907 h 3844781"/>
              <a:gd name="connsiteX1378" fmla="*/ 181959 w 6923157"/>
              <a:gd name="connsiteY1378" fmla="*/ 3119679 h 3844781"/>
              <a:gd name="connsiteX1379" fmla="*/ 124232 w 6923157"/>
              <a:gd name="connsiteY1379" fmla="*/ 3122105 h 3844781"/>
              <a:gd name="connsiteX1380" fmla="*/ 119791 w 6923157"/>
              <a:gd name="connsiteY1380" fmla="*/ 3114794 h 3844781"/>
              <a:gd name="connsiteX1381" fmla="*/ 120344 w 6923157"/>
              <a:gd name="connsiteY1381" fmla="*/ 3099467 h 3844781"/>
              <a:gd name="connsiteX1382" fmla="*/ 127264 w 6923157"/>
              <a:gd name="connsiteY1382" fmla="*/ 3047449 h 3844781"/>
              <a:gd name="connsiteX1383" fmla="*/ 172852 w 6923157"/>
              <a:gd name="connsiteY1383" fmla="*/ 2967051 h 3844781"/>
              <a:gd name="connsiteX1384" fmla="*/ 209905 w 6923157"/>
              <a:gd name="connsiteY1384" fmla="*/ 2913588 h 3844781"/>
              <a:gd name="connsiteX1385" fmla="*/ 245109 w 6923157"/>
              <a:gd name="connsiteY1385" fmla="*/ 2878736 h 3844781"/>
              <a:gd name="connsiteX1386" fmla="*/ 270376 w 6923157"/>
              <a:gd name="connsiteY1386" fmla="*/ 2853820 h 3844781"/>
              <a:gd name="connsiteX1387" fmla="*/ 279898 w 6923157"/>
              <a:gd name="connsiteY1387" fmla="*/ 2844104 h 3844781"/>
              <a:gd name="connsiteX1388" fmla="*/ 278558 w 6923157"/>
              <a:gd name="connsiteY1388" fmla="*/ 2844794 h 3844781"/>
              <a:gd name="connsiteX1389" fmla="*/ 247119 w 6923157"/>
              <a:gd name="connsiteY1389" fmla="*/ 2824235 h 3844781"/>
              <a:gd name="connsiteX1390" fmla="*/ 224132 w 6923157"/>
              <a:gd name="connsiteY1390" fmla="*/ 2827459 h 3844781"/>
              <a:gd name="connsiteX1391" fmla="*/ 207276 w 6923157"/>
              <a:gd name="connsiteY1391" fmla="*/ 2852591 h 3844781"/>
              <a:gd name="connsiteX1392" fmla="*/ 146325 w 6923157"/>
              <a:gd name="connsiteY1392" fmla="*/ 2776149 h 3844781"/>
              <a:gd name="connsiteX1393" fmla="*/ 124246 w 6923157"/>
              <a:gd name="connsiteY1393" fmla="*/ 2674521 h 3844781"/>
              <a:gd name="connsiteX1394" fmla="*/ 146053 w 6923157"/>
              <a:gd name="connsiteY1394" fmla="*/ 2609234 h 3844781"/>
              <a:gd name="connsiteX1395" fmla="*/ 176343 w 6923157"/>
              <a:gd name="connsiteY1395" fmla="*/ 2576149 h 3844781"/>
              <a:gd name="connsiteX1396" fmla="*/ 181199 w 6923157"/>
              <a:gd name="connsiteY1396" fmla="*/ 2598233 h 3844781"/>
              <a:gd name="connsiteX1397" fmla="*/ 210774 w 6923157"/>
              <a:gd name="connsiteY1397" fmla="*/ 2545516 h 3844781"/>
              <a:gd name="connsiteX1398" fmla="*/ 232431 w 6923157"/>
              <a:gd name="connsiteY1398" fmla="*/ 2516675 h 3844781"/>
              <a:gd name="connsiteX1399" fmla="*/ 269363 w 6923157"/>
              <a:gd name="connsiteY1399" fmla="*/ 2497833 h 3844781"/>
              <a:gd name="connsiteX1400" fmla="*/ 305940 w 6923157"/>
              <a:gd name="connsiteY1400" fmla="*/ 2488148 h 3844781"/>
              <a:gd name="connsiteX1401" fmla="*/ 338121 w 6923157"/>
              <a:gd name="connsiteY1401" fmla="*/ 2460867 h 3844781"/>
              <a:gd name="connsiteX1402" fmla="*/ 357581 w 6923157"/>
              <a:gd name="connsiteY1402" fmla="*/ 2423228 h 3844781"/>
              <a:gd name="connsiteX1403" fmla="*/ 375664 w 6923157"/>
              <a:gd name="connsiteY1403" fmla="*/ 2410067 h 3844781"/>
              <a:gd name="connsiteX1404" fmla="*/ 482274 w 6923157"/>
              <a:gd name="connsiteY1404" fmla="*/ 2363235 h 3844781"/>
              <a:gd name="connsiteX1405" fmla="*/ 513895 w 6923157"/>
              <a:gd name="connsiteY1405" fmla="*/ 2355764 h 3844781"/>
              <a:gd name="connsiteX1406" fmla="*/ 561808 w 6923157"/>
              <a:gd name="connsiteY1406" fmla="*/ 2305026 h 3844781"/>
              <a:gd name="connsiteX1407" fmla="*/ 578560 w 6923157"/>
              <a:gd name="connsiteY1407" fmla="*/ 2266250 h 3844781"/>
              <a:gd name="connsiteX1408" fmla="*/ 591275 w 6923157"/>
              <a:gd name="connsiteY1408" fmla="*/ 2200721 h 3844781"/>
              <a:gd name="connsiteX1409" fmla="*/ 584123 w 6923157"/>
              <a:gd name="connsiteY1409" fmla="*/ 2194135 h 3844781"/>
              <a:gd name="connsiteX1410" fmla="*/ 577073 w 6923157"/>
              <a:gd name="connsiteY1410" fmla="*/ 2201196 h 3844781"/>
              <a:gd name="connsiteX1411" fmla="*/ 577024 w 6923157"/>
              <a:gd name="connsiteY1411" fmla="*/ 2213343 h 3844781"/>
              <a:gd name="connsiteX1412" fmla="*/ 557257 w 6923157"/>
              <a:gd name="connsiteY1412" fmla="*/ 2247990 h 3844781"/>
              <a:gd name="connsiteX1413" fmla="*/ 504281 w 6923157"/>
              <a:gd name="connsiteY1413" fmla="*/ 2249351 h 3844781"/>
              <a:gd name="connsiteX1414" fmla="*/ 518480 w 6923157"/>
              <a:gd name="connsiteY1414" fmla="*/ 2210933 h 3844781"/>
              <a:gd name="connsiteX1415" fmla="*/ 517099 w 6923157"/>
              <a:gd name="connsiteY1415" fmla="*/ 2197468 h 3844781"/>
              <a:gd name="connsiteX1416" fmla="*/ 506065 w 6923157"/>
              <a:gd name="connsiteY1416" fmla="*/ 2203570 h 3844781"/>
              <a:gd name="connsiteX1417" fmla="*/ 493550 w 6923157"/>
              <a:gd name="connsiteY1417" fmla="*/ 2220502 h 3844781"/>
              <a:gd name="connsiteX1418" fmla="*/ 474597 w 6923157"/>
              <a:gd name="connsiteY1418" fmla="*/ 2212539 h 3844781"/>
              <a:gd name="connsiteX1419" fmla="*/ 450739 w 6923157"/>
              <a:gd name="connsiteY1419" fmla="*/ 2194637 h 3844781"/>
              <a:gd name="connsiteX1420" fmla="*/ 437711 w 6923157"/>
              <a:gd name="connsiteY1420" fmla="*/ 2181288 h 3844781"/>
              <a:gd name="connsiteX1421" fmla="*/ 440469 w 6923157"/>
              <a:gd name="connsiteY1421" fmla="*/ 2170276 h 3844781"/>
              <a:gd name="connsiteX1422" fmla="*/ 428258 w 6923157"/>
              <a:gd name="connsiteY1422" fmla="*/ 2152259 h 3844781"/>
              <a:gd name="connsiteX1423" fmla="*/ 360518 w 6923157"/>
              <a:gd name="connsiteY1423" fmla="*/ 2135962 h 3844781"/>
              <a:gd name="connsiteX1424" fmla="*/ 346365 w 6923157"/>
              <a:gd name="connsiteY1424" fmla="*/ 2124288 h 3844781"/>
              <a:gd name="connsiteX1425" fmla="*/ 347486 w 6923157"/>
              <a:gd name="connsiteY1425" fmla="*/ 2084669 h 3844781"/>
              <a:gd name="connsiteX1426" fmla="*/ 384776 w 6923157"/>
              <a:gd name="connsiteY1426" fmla="*/ 2056671 h 3844781"/>
              <a:gd name="connsiteX1427" fmla="*/ 508802 w 6923157"/>
              <a:gd name="connsiteY1427" fmla="*/ 1964899 h 3844781"/>
              <a:gd name="connsiteX1428" fmla="*/ 535875 w 6923157"/>
              <a:gd name="connsiteY1428" fmla="*/ 1938334 h 3844781"/>
              <a:gd name="connsiteX1429" fmla="*/ 636606 w 6923157"/>
              <a:gd name="connsiteY1429" fmla="*/ 1846796 h 3844781"/>
              <a:gd name="connsiteX1430" fmla="*/ 644780 w 6923157"/>
              <a:gd name="connsiteY1430" fmla="*/ 1838061 h 3844781"/>
              <a:gd name="connsiteX1431" fmla="*/ 651672 w 6923157"/>
              <a:gd name="connsiteY1431" fmla="*/ 1791561 h 3844781"/>
              <a:gd name="connsiteX1432" fmla="*/ 644415 w 6923157"/>
              <a:gd name="connsiteY1432" fmla="*/ 1771331 h 3844781"/>
              <a:gd name="connsiteX1433" fmla="*/ 630674 w 6923157"/>
              <a:gd name="connsiteY1433" fmla="*/ 1776295 h 3844781"/>
              <a:gd name="connsiteX1434" fmla="*/ 533006 w 6923157"/>
              <a:gd name="connsiteY1434" fmla="*/ 1859814 h 3844781"/>
              <a:gd name="connsiteX1435" fmla="*/ 416436 w 6923157"/>
              <a:gd name="connsiteY1435" fmla="*/ 1923220 h 3844781"/>
              <a:gd name="connsiteX1436" fmla="*/ 400957 w 6923157"/>
              <a:gd name="connsiteY1436" fmla="*/ 1923875 h 3844781"/>
              <a:gd name="connsiteX1437" fmla="*/ 402795 w 6923157"/>
              <a:gd name="connsiteY1437" fmla="*/ 1903885 h 3844781"/>
              <a:gd name="connsiteX1438" fmla="*/ 408260 w 6923157"/>
              <a:gd name="connsiteY1438" fmla="*/ 1894012 h 3844781"/>
              <a:gd name="connsiteX1439" fmla="*/ 416993 w 6923157"/>
              <a:gd name="connsiteY1439" fmla="*/ 1865468 h 3844781"/>
              <a:gd name="connsiteX1440" fmla="*/ 330199 w 6923157"/>
              <a:gd name="connsiteY1440" fmla="*/ 1865504 h 3844781"/>
              <a:gd name="connsiteX1441" fmla="*/ 323863 w 6923157"/>
              <a:gd name="connsiteY1441" fmla="*/ 1854250 h 3844781"/>
              <a:gd name="connsiteX1442" fmla="*/ 325394 w 6923157"/>
              <a:gd name="connsiteY1442" fmla="*/ 1831270 h 3844781"/>
              <a:gd name="connsiteX1443" fmla="*/ 338158 w 6923157"/>
              <a:gd name="connsiteY1443" fmla="*/ 1753591 h 3844781"/>
              <a:gd name="connsiteX1444" fmla="*/ 410280 w 6923157"/>
              <a:gd name="connsiteY1444" fmla="*/ 1635711 h 3844781"/>
              <a:gd name="connsiteX1445" fmla="*/ 468357 w 6923157"/>
              <a:gd name="connsiteY1445" fmla="*/ 1557746 h 3844781"/>
              <a:gd name="connsiteX1446" fmla="*/ 522809 w 6923157"/>
              <a:gd name="connsiteY1446" fmla="*/ 1507610 h 3844781"/>
              <a:gd name="connsiteX1447" fmla="*/ 561886 w 6923157"/>
              <a:gd name="connsiteY1447" fmla="*/ 1471771 h 3844781"/>
              <a:gd name="connsiteX1448" fmla="*/ 649696 w 6923157"/>
              <a:gd name="connsiteY1448" fmla="*/ 1418472 h 3844781"/>
              <a:gd name="connsiteX1449" fmla="*/ 713242 w 6923157"/>
              <a:gd name="connsiteY1449" fmla="*/ 1368577 h 3844781"/>
              <a:gd name="connsiteX1450" fmla="*/ 740771 w 6923157"/>
              <a:gd name="connsiteY1450" fmla="*/ 1308558 h 3844781"/>
              <a:gd name="connsiteX1451" fmla="*/ 786385 w 6923157"/>
              <a:gd name="connsiteY1451" fmla="*/ 1235378 h 3844781"/>
              <a:gd name="connsiteX1452" fmla="*/ 798032 w 6923157"/>
              <a:gd name="connsiteY1452" fmla="*/ 1235262 h 3844781"/>
              <a:gd name="connsiteX1453" fmla="*/ 832413 w 6923157"/>
              <a:gd name="connsiteY1453" fmla="*/ 1254721 h 3844781"/>
              <a:gd name="connsiteX1454" fmla="*/ 879103 w 6923157"/>
              <a:gd name="connsiteY1454" fmla="*/ 1229957 h 3844781"/>
              <a:gd name="connsiteX1455" fmla="*/ 888654 w 6923157"/>
              <a:gd name="connsiteY1455" fmla="*/ 1196745 h 3844781"/>
              <a:gd name="connsiteX1456" fmla="*/ 926709 w 6923157"/>
              <a:gd name="connsiteY1456" fmla="*/ 1176227 h 3844781"/>
              <a:gd name="connsiteX1457" fmla="*/ 929110 w 6923157"/>
              <a:gd name="connsiteY1457" fmla="*/ 1174373 h 3844781"/>
              <a:gd name="connsiteX1458" fmla="*/ 931714 w 6923157"/>
              <a:gd name="connsiteY1458" fmla="*/ 1161865 h 3844781"/>
              <a:gd name="connsiteX1459" fmla="*/ 957000 w 6923157"/>
              <a:gd name="connsiteY1459" fmla="*/ 1143140 h 3844781"/>
              <a:gd name="connsiteX1460" fmla="*/ 1044458 w 6923157"/>
              <a:gd name="connsiteY1460" fmla="*/ 1136940 h 3844781"/>
              <a:gd name="connsiteX1461" fmla="*/ 1109074 w 6923157"/>
              <a:gd name="connsiteY1461" fmla="*/ 1059575 h 3844781"/>
              <a:gd name="connsiteX1462" fmla="*/ 1123426 w 6923157"/>
              <a:gd name="connsiteY1462" fmla="*/ 1022654 h 3844781"/>
              <a:gd name="connsiteX1463" fmla="*/ 1176193 w 6923157"/>
              <a:gd name="connsiteY1463" fmla="*/ 994002 h 3844781"/>
              <a:gd name="connsiteX1464" fmla="*/ 1204954 w 6923157"/>
              <a:gd name="connsiteY1464" fmla="*/ 983895 h 3844781"/>
              <a:gd name="connsiteX1465" fmla="*/ 1244029 w 6923157"/>
              <a:gd name="connsiteY1465" fmla="*/ 948057 h 3844781"/>
              <a:gd name="connsiteX1466" fmla="*/ 1356921 w 6923157"/>
              <a:gd name="connsiteY1466" fmla="*/ 848742 h 3844781"/>
              <a:gd name="connsiteX1467" fmla="*/ 1404426 w 6923157"/>
              <a:gd name="connsiteY1467" fmla="*/ 819310 h 3844781"/>
              <a:gd name="connsiteX1468" fmla="*/ 1480437 w 6923157"/>
              <a:gd name="connsiteY1468" fmla="*/ 764631 h 3844781"/>
              <a:gd name="connsiteX1469" fmla="*/ 1510677 w 6923157"/>
              <a:gd name="connsiteY1469" fmla="*/ 743693 h 3844781"/>
              <a:gd name="connsiteX1470" fmla="*/ 1522835 w 6923157"/>
              <a:gd name="connsiteY1470" fmla="*/ 735916 h 3844781"/>
              <a:gd name="connsiteX1471" fmla="*/ 1610848 w 6923157"/>
              <a:gd name="connsiteY1471" fmla="*/ 671964 h 3844781"/>
              <a:gd name="connsiteX1472" fmla="*/ 1635881 w 6923157"/>
              <a:gd name="connsiteY1472" fmla="*/ 676040 h 3844781"/>
              <a:gd name="connsiteX1473" fmla="*/ 1629088 w 6923157"/>
              <a:gd name="connsiteY1473" fmla="*/ 698241 h 3844781"/>
              <a:gd name="connsiteX1474" fmla="*/ 1609421 w 6923157"/>
              <a:gd name="connsiteY1474" fmla="*/ 708589 h 3844781"/>
              <a:gd name="connsiteX1475" fmla="*/ 1584799 w 6923157"/>
              <a:gd name="connsiteY1475" fmla="*/ 721150 h 3844781"/>
              <a:gd name="connsiteX1476" fmla="*/ 1576423 w 6923157"/>
              <a:gd name="connsiteY1476" fmla="*/ 740538 h 3844781"/>
              <a:gd name="connsiteX1477" fmla="*/ 1577497 w 6923157"/>
              <a:gd name="connsiteY1477" fmla="*/ 751013 h 3844781"/>
              <a:gd name="connsiteX1478" fmla="*/ 1586743 w 6923157"/>
              <a:gd name="connsiteY1478" fmla="*/ 752750 h 3844781"/>
              <a:gd name="connsiteX1479" fmla="*/ 1612592 w 6923157"/>
              <a:gd name="connsiteY1479" fmla="*/ 752159 h 3844781"/>
              <a:gd name="connsiteX1480" fmla="*/ 1635428 w 6923157"/>
              <a:gd name="connsiteY1480" fmla="*/ 747436 h 3844781"/>
              <a:gd name="connsiteX1481" fmla="*/ 1749087 w 6923157"/>
              <a:gd name="connsiteY1481" fmla="*/ 693547 h 3844781"/>
              <a:gd name="connsiteX1482" fmla="*/ 1775343 w 6923157"/>
              <a:gd name="connsiteY1482" fmla="*/ 671650 h 3844781"/>
              <a:gd name="connsiteX1483" fmla="*/ 1790515 w 6923157"/>
              <a:gd name="connsiteY1483" fmla="*/ 668003 h 3844781"/>
              <a:gd name="connsiteX1484" fmla="*/ 1809315 w 6923157"/>
              <a:gd name="connsiteY1484" fmla="*/ 674471 h 3844781"/>
              <a:gd name="connsiteX1485" fmla="*/ 1831126 w 6923157"/>
              <a:gd name="connsiteY1485" fmla="*/ 647127 h 3844781"/>
              <a:gd name="connsiteX1486" fmla="*/ 1847778 w 6923157"/>
              <a:gd name="connsiteY1486" fmla="*/ 632649 h 3844781"/>
              <a:gd name="connsiteX1487" fmla="*/ 1859119 w 6923157"/>
              <a:gd name="connsiteY1487" fmla="*/ 629540 h 3844781"/>
              <a:gd name="connsiteX1488" fmla="*/ 1931044 w 6923157"/>
              <a:gd name="connsiteY1488" fmla="*/ 598199 h 3844781"/>
              <a:gd name="connsiteX1489" fmla="*/ 1955052 w 6923157"/>
              <a:gd name="connsiteY1489" fmla="*/ 579654 h 3844781"/>
              <a:gd name="connsiteX1490" fmla="*/ 1971347 w 6923157"/>
              <a:gd name="connsiteY1490" fmla="*/ 574332 h 3844781"/>
              <a:gd name="connsiteX1491" fmla="*/ 2024477 w 6923157"/>
              <a:gd name="connsiteY1491" fmla="*/ 574466 h 3844781"/>
              <a:gd name="connsiteX1492" fmla="*/ 2168484 w 6923157"/>
              <a:gd name="connsiteY1492" fmla="*/ 551225 h 3844781"/>
              <a:gd name="connsiteX1493" fmla="*/ 2222429 w 6923157"/>
              <a:gd name="connsiteY1493" fmla="*/ 546692 h 3844781"/>
              <a:gd name="connsiteX1494" fmla="*/ 2309324 w 6923157"/>
              <a:gd name="connsiteY1494" fmla="*/ 522358 h 3844781"/>
              <a:gd name="connsiteX1495" fmla="*/ 2426561 w 6923157"/>
              <a:gd name="connsiteY1495" fmla="*/ 490731 h 3844781"/>
              <a:gd name="connsiteX1496" fmla="*/ 2524029 w 6923157"/>
              <a:gd name="connsiteY1496" fmla="*/ 455807 h 3844781"/>
              <a:gd name="connsiteX1497" fmla="*/ 2618585 w 6923157"/>
              <a:gd name="connsiteY1497" fmla="*/ 430397 h 3844781"/>
              <a:gd name="connsiteX1498" fmla="*/ 2686169 w 6923157"/>
              <a:gd name="connsiteY1498" fmla="*/ 407256 h 3844781"/>
              <a:gd name="connsiteX1499" fmla="*/ 2966161 w 6923157"/>
              <a:gd name="connsiteY1499" fmla="*/ 333063 h 3844781"/>
              <a:gd name="connsiteX1500" fmla="*/ 3270774 w 6923157"/>
              <a:gd name="connsiteY1500" fmla="*/ 246308 h 3844781"/>
              <a:gd name="connsiteX1501" fmla="*/ 3563794 w 6923157"/>
              <a:gd name="connsiteY1501" fmla="*/ 185465 h 3844781"/>
              <a:gd name="connsiteX1502" fmla="*/ 3788615 w 6923157"/>
              <a:gd name="connsiteY1502" fmla="*/ 141779 h 3844781"/>
              <a:gd name="connsiteX1503" fmla="*/ 3959493 w 6923157"/>
              <a:gd name="connsiteY1503" fmla="*/ 102625 h 3844781"/>
              <a:gd name="connsiteX1504" fmla="*/ 4082759 w 6923157"/>
              <a:gd name="connsiteY1504" fmla="*/ 79260 h 3844781"/>
              <a:gd name="connsiteX1505" fmla="*/ 4160510 w 6923157"/>
              <a:gd name="connsiteY1505" fmla="*/ 66832 h 3844781"/>
              <a:gd name="connsiteX1506" fmla="*/ 4184775 w 6923157"/>
              <a:gd name="connsiteY1506" fmla="*/ 63429 h 3844781"/>
              <a:gd name="connsiteX1507" fmla="*/ 4190037 w 6923157"/>
              <a:gd name="connsiteY1507" fmla="*/ 64206 h 3844781"/>
              <a:gd name="connsiteX1508" fmla="*/ 4555241 w 6923157"/>
              <a:gd name="connsiteY1508" fmla="*/ 25108 h 3844781"/>
              <a:gd name="connsiteX1509" fmla="*/ 4651792 w 6923157"/>
              <a:gd name="connsiteY1509" fmla="*/ 19150 h 3844781"/>
              <a:gd name="connsiteX1510" fmla="*/ 4863232 w 6923157"/>
              <a:gd name="connsiteY1510" fmla="*/ 9214 h 3844781"/>
              <a:gd name="connsiteX1511" fmla="*/ 5029821 w 6923157"/>
              <a:gd name="connsiteY1511" fmla="*/ 4053 h 3844781"/>
              <a:gd name="connsiteX1512" fmla="*/ 5184916 w 6923157"/>
              <a:gd name="connsiteY1512" fmla="*/ 504 h 3844781"/>
              <a:gd name="connsiteX1513" fmla="*/ 5191838 w 6923157"/>
              <a:gd name="connsiteY1513" fmla="*/ 103 h 3844781"/>
              <a:gd name="connsiteX1514" fmla="*/ 5198148 w 6923157"/>
              <a:gd name="connsiteY1514" fmla="*/ 3202 h 3844781"/>
              <a:gd name="connsiteX1515" fmla="*/ 5279936 w 6923157"/>
              <a:gd name="connsiteY1515" fmla="*/ 17527 h 3844781"/>
              <a:gd name="connsiteX1516" fmla="*/ 5364685 w 6923157"/>
              <a:gd name="connsiteY1516" fmla="*/ 10190 h 3844781"/>
              <a:gd name="connsiteX1517" fmla="*/ 5509053 w 6923157"/>
              <a:gd name="connsiteY1517" fmla="*/ 15735 h 38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</a:cxnLst>
            <a:rect l="l" t="t" r="r" b="b"/>
            <a:pathLst>
              <a:path w="6923157" h="3844781">
                <a:moveTo>
                  <a:pt x="4127094" y="2650274"/>
                </a:moveTo>
                <a:lnTo>
                  <a:pt x="4120952" y="2652027"/>
                </a:lnTo>
                <a:lnTo>
                  <a:pt x="4121694" y="2652798"/>
                </a:lnTo>
                <a:lnTo>
                  <a:pt x="4123622" y="2654447"/>
                </a:lnTo>
                <a:close/>
                <a:moveTo>
                  <a:pt x="4042165" y="2624169"/>
                </a:moveTo>
                <a:cubicBezTo>
                  <a:pt x="4038517" y="2622805"/>
                  <a:pt x="4035623" y="2623841"/>
                  <a:pt x="4033090" y="2625954"/>
                </a:cubicBezTo>
                <a:lnTo>
                  <a:pt x="4032096" y="2627139"/>
                </a:lnTo>
                <a:lnTo>
                  <a:pt x="4039066" y="2637438"/>
                </a:lnTo>
                <a:cubicBezTo>
                  <a:pt x="4039330" y="2639420"/>
                  <a:pt x="4040308" y="2640257"/>
                  <a:pt x="4040573" y="2642238"/>
                </a:cubicBezTo>
                <a:cubicBezTo>
                  <a:pt x="4043190" y="2648865"/>
                  <a:pt x="4046705" y="2649238"/>
                  <a:pt x="4050273" y="2643511"/>
                </a:cubicBezTo>
                <a:lnTo>
                  <a:pt x="4050295" y="2643480"/>
                </a:lnTo>
                <a:lnTo>
                  <a:pt x="4049615" y="2633721"/>
                </a:lnTo>
                <a:cubicBezTo>
                  <a:pt x="4048001" y="2628940"/>
                  <a:pt x="4045325" y="2625115"/>
                  <a:pt x="4042165" y="2624169"/>
                </a:cubicBezTo>
                <a:close/>
                <a:moveTo>
                  <a:pt x="4268802" y="2636824"/>
                </a:moveTo>
                <a:lnTo>
                  <a:pt x="4256851" y="2652632"/>
                </a:lnTo>
                <a:lnTo>
                  <a:pt x="4274805" y="2655317"/>
                </a:lnTo>
                <a:lnTo>
                  <a:pt x="4275574" y="2653477"/>
                </a:lnTo>
                <a:cubicBezTo>
                  <a:pt x="4279284" y="2649628"/>
                  <a:pt x="4283850" y="2646510"/>
                  <a:pt x="4287193" y="2642347"/>
                </a:cubicBezTo>
                <a:cubicBezTo>
                  <a:pt x="4279567" y="2637142"/>
                  <a:pt x="4273673" y="2635174"/>
                  <a:pt x="4268802" y="2636824"/>
                </a:cubicBezTo>
                <a:close/>
                <a:moveTo>
                  <a:pt x="5509053" y="15735"/>
                </a:moveTo>
                <a:cubicBezTo>
                  <a:pt x="5530765" y="12689"/>
                  <a:pt x="5550842" y="18979"/>
                  <a:pt x="5568007" y="34782"/>
                </a:cubicBezTo>
                <a:cubicBezTo>
                  <a:pt x="5573730" y="40050"/>
                  <a:pt x="5577561" y="39514"/>
                  <a:pt x="5582209" y="34308"/>
                </a:cubicBezTo>
                <a:cubicBezTo>
                  <a:pt x="5592936" y="25214"/>
                  <a:pt x="5603970" y="19113"/>
                  <a:pt x="5615414" y="29649"/>
                </a:cubicBezTo>
                <a:cubicBezTo>
                  <a:pt x="5630843" y="41144"/>
                  <a:pt x="5646475" y="41987"/>
                  <a:pt x="5664202" y="37982"/>
                </a:cubicBezTo>
                <a:cubicBezTo>
                  <a:pt x="5690868" y="32722"/>
                  <a:pt x="5715899" y="36799"/>
                  <a:pt x="5739604" y="53203"/>
                </a:cubicBezTo>
                <a:cubicBezTo>
                  <a:pt x="5753603" y="63381"/>
                  <a:pt x="5772096" y="66858"/>
                  <a:pt x="5783946" y="56089"/>
                </a:cubicBezTo>
                <a:cubicBezTo>
                  <a:pt x="5805248" y="36405"/>
                  <a:pt x="5825018" y="39701"/>
                  <a:pt x="5846832" y="50301"/>
                </a:cubicBezTo>
                <a:cubicBezTo>
                  <a:pt x="5857663" y="54852"/>
                  <a:pt x="5869770" y="59225"/>
                  <a:pt x="5882235" y="54440"/>
                </a:cubicBezTo>
                <a:cubicBezTo>
                  <a:pt x="5888314" y="50551"/>
                  <a:pt x="5891328" y="54682"/>
                  <a:pt x="5891942" y="60666"/>
                </a:cubicBezTo>
                <a:cubicBezTo>
                  <a:pt x="5892402" y="65155"/>
                  <a:pt x="5892708" y="68148"/>
                  <a:pt x="5893015" y="71140"/>
                </a:cubicBezTo>
                <a:cubicBezTo>
                  <a:pt x="5893426" y="87778"/>
                  <a:pt x="5894703" y="87599"/>
                  <a:pt x="5905430" y="78505"/>
                </a:cubicBezTo>
                <a:cubicBezTo>
                  <a:pt x="5917434" y="69232"/>
                  <a:pt x="5930868" y="61276"/>
                  <a:pt x="5943179" y="54995"/>
                </a:cubicBezTo>
                <a:cubicBezTo>
                  <a:pt x="5948135" y="52782"/>
                  <a:pt x="5953089" y="50570"/>
                  <a:pt x="5957381" y="54521"/>
                </a:cubicBezTo>
                <a:cubicBezTo>
                  <a:pt x="5961674" y="58471"/>
                  <a:pt x="5959733" y="64814"/>
                  <a:pt x="5957638" y="69662"/>
                </a:cubicBezTo>
                <a:cubicBezTo>
                  <a:pt x="5952480" y="82528"/>
                  <a:pt x="5956925" y="87975"/>
                  <a:pt x="5967294" y="88037"/>
                </a:cubicBezTo>
                <a:cubicBezTo>
                  <a:pt x="5971280" y="88997"/>
                  <a:pt x="5975418" y="91452"/>
                  <a:pt x="5979250" y="90913"/>
                </a:cubicBezTo>
                <a:cubicBezTo>
                  <a:pt x="5988189" y="89659"/>
                  <a:pt x="5989927" y="93969"/>
                  <a:pt x="5985739" y="103664"/>
                </a:cubicBezTo>
                <a:cubicBezTo>
                  <a:pt x="5983491" y="107014"/>
                  <a:pt x="5981396" y="111861"/>
                  <a:pt x="5985535" y="114315"/>
                </a:cubicBezTo>
                <a:cubicBezTo>
                  <a:pt x="5988549" y="118446"/>
                  <a:pt x="5992227" y="116412"/>
                  <a:pt x="5995906" y="114378"/>
                </a:cubicBezTo>
                <a:cubicBezTo>
                  <a:pt x="6005509" y="106960"/>
                  <a:pt x="6016032" y="108519"/>
                  <a:pt x="6027833" y="109899"/>
                </a:cubicBezTo>
                <a:cubicBezTo>
                  <a:pt x="6063542" y="117031"/>
                  <a:pt x="6093120" y="102256"/>
                  <a:pt x="6120345" y="77188"/>
                </a:cubicBezTo>
                <a:cubicBezTo>
                  <a:pt x="6125147" y="73479"/>
                  <a:pt x="6126934" y="65639"/>
                  <a:pt x="6133167" y="63247"/>
                </a:cubicBezTo>
                <a:cubicBezTo>
                  <a:pt x="6132656" y="70908"/>
                  <a:pt x="6131992" y="77071"/>
                  <a:pt x="6131482" y="84731"/>
                </a:cubicBezTo>
                <a:cubicBezTo>
                  <a:pt x="6130463" y="100052"/>
                  <a:pt x="6136491" y="108312"/>
                  <a:pt x="6148292" y="109692"/>
                </a:cubicBezTo>
                <a:cubicBezTo>
                  <a:pt x="6187680" y="114790"/>
                  <a:pt x="6227066" y="119888"/>
                  <a:pt x="6266453" y="124986"/>
                </a:cubicBezTo>
                <a:cubicBezTo>
                  <a:pt x="6280809" y="126008"/>
                  <a:pt x="6294703" y="122540"/>
                  <a:pt x="6309365" y="126553"/>
                </a:cubicBezTo>
                <a:cubicBezTo>
                  <a:pt x="6318765" y="129789"/>
                  <a:pt x="6324335" y="133561"/>
                  <a:pt x="6323161" y="147384"/>
                </a:cubicBezTo>
                <a:cubicBezTo>
                  <a:pt x="6323571" y="164021"/>
                  <a:pt x="6334709" y="171565"/>
                  <a:pt x="6346711" y="162293"/>
                </a:cubicBezTo>
                <a:cubicBezTo>
                  <a:pt x="6356315" y="154875"/>
                  <a:pt x="6364132" y="155296"/>
                  <a:pt x="6373685" y="160026"/>
                </a:cubicBezTo>
                <a:cubicBezTo>
                  <a:pt x="6379407" y="165294"/>
                  <a:pt x="6384516" y="164577"/>
                  <a:pt x="6390287" y="157697"/>
                </a:cubicBezTo>
                <a:cubicBezTo>
                  <a:pt x="6395906" y="149321"/>
                  <a:pt x="6403416" y="146749"/>
                  <a:pt x="6411539" y="150162"/>
                </a:cubicBezTo>
                <a:cubicBezTo>
                  <a:pt x="6416800" y="150941"/>
                  <a:pt x="6423645" y="154534"/>
                  <a:pt x="6428754" y="153817"/>
                </a:cubicBezTo>
                <a:cubicBezTo>
                  <a:pt x="6436417" y="152743"/>
                  <a:pt x="6439431" y="156872"/>
                  <a:pt x="6441476" y="164175"/>
                </a:cubicBezTo>
                <a:cubicBezTo>
                  <a:pt x="6446840" y="178599"/>
                  <a:pt x="6449548" y="179737"/>
                  <a:pt x="6461400" y="168968"/>
                </a:cubicBezTo>
                <a:cubicBezTo>
                  <a:pt x="6468448" y="161908"/>
                  <a:pt x="6475344" y="153351"/>
                  <a:pt x="6483977" y="149104"/>
                </a:cubicBezTo>
                <a:cubicBezTo>
                  <a:pt x="6484130" y="150601"/>
                  <a:pt x="6485407" y="150422"/>
                  <a:pt x="6485561" y="151918"/>
                </a:cubicBezTo>
                <a:cubicBezTo>
                  <a:pt x="6476061" y="172981"/>
                  <a:pt x="6476061" y="172981"/>
                  <a:pt x="6488426" y="192495"/>
                </a:cubicBezTo>
                <a:cubicBezTo>
                  <a:pt x="6490009" y="195307"/>
                  <a:pt x="6491594" y="198122"/>
                  <a:pt x="6493024" y="199438"/>
                </a:cubicBezTo>
                <a:cubicBezTo>
                  <a:pt x="6505849" y="223441"/>
                  <a:pt x="6521634" y="225780"/>
                  <a:pt x="6542118" y="210763"/>
                </a:cubicBezTo>
                <a:cubicBezTo>
                  <a:pt x="6552845" y="201670"/>
                  <a:pt x="6560967" y="205083"/>
                  <a:pt x="6563778" y="219867"/>
                </a:cubicBezTo>
                <a:cubicBezTo>
                  <a:pt x="6565823" y="227168"/>
                  <a:pt x="6566590" y="234649"/>
                  <a:pt x="6566079" y="242309"/>
                </a:cubicBezTo>
                <a:cubicBezTo>
                  <a:pt x="6564395" y="263794"/>
                  <a:pt x="6548406" y="272108"/>
                  <a:pt x="6534254" y="260435"/>
                </a:cubicBezTo>
                <a:cubicBezTo>
                  <a:pt x="6522964" y="251394"/>
                  <a:pt x="6512287" y="248339"/>
                  <a:pt x="6500486" y="246959"/>
                </a:cubicBezTo>
                <a:cubicBezTo>
                  <a:pt x="6488839" y="247076"/>
                  <a:pt x="6478162" y="244020"/>
                  <a:pt x="6469425" y="234623"/>
                </a:cubicBezTo>
                <a:cubicBezTo>
                  <a:pt x="6456091" y="218280"/>
                  <a:pt x="6449552" y="217681"/>
                  <a:pt x="6437038" y="234614"/>
                </a:cubicBezTo>
                <a:cubicBezTo>
                  <a:pt x="6427741" y="245025"/>
                  <a:pt x="6419108" y="249272"/>
                  <a:pt x="6406030" y="248070"/>
                </a:cubicBezTo>
                <a:cubicBezTo>
                  <a:pt x="6382582" y="246808"/>
                  <a:pt x="6359643" y="237883"/>
                  <a:pt x="6337319" y="234945"/>
                </a:cubicBezTo>
                <a:cubicBezTo>
                  <a:pt x="6317548" y="231648"/>
                  <a:pt x="6298393" y="234336"/>
                  <a:pt x="6283169" y="250132"/>
                </a:cubicBezTo>
                <a:cubicBezTo>
                  <a:pt x="6275151" y="260363"/>
                  <a:pt x="6269735" y="258087"/>
                  <a:pt x="6261153" y="250186"/>
                </a:cubicBezTo>
                <a:cubicBezTo>
                  <a:pt x="6221098" y="213308"/>
                  <a:pt x="6178084" y="198095"/>
                  <a:pt x="6130883" y="230520"/>
                </a:cubicBezTo>
                <a:cubicBezTo>
                  <a:pt x="6123681" y="236083"/>
                  <a:pt x="6116988" y="233987"/>
                  <a:pt x="6110296" y="231890"/>
                </a:cubicBezTo>
                <a:cubicBezTo>
                  <a:pt x="6106158" y="229436"/>
                  <a:pt x="6100436" y="224168"/>
                  <a:pt x="6095786" y="229372"/>
                </a:cubicBezTo>
                <a:cubicBezTo>
                  <a:pt x="6091293" y="236075"/>
                  <a:pt x="6095737" y="241521"/>
                  <a:pt x="6097628" y="247327"/>
                </a:cubicBezTo>
                <a:cubicBezTo>
                  <a:pt x="6102379" y="255768"/>
                  <a:pt x="6098856" y="259297"/>
                  <a:pt x="6091193" y="260372"/>
                </a:cubicBezTo>
                <a:cubicBezTo>
                  <a:pt x="6083530" y="261447"/>
                  <a:pt x="6075560" y="259530"/>
                  <a:pt x="6067744" y="259109"/>
                </a:cubicBezTo>
                <a:cubicBezTo>
                  <a:pt x="6050528" y="255454"/>
                  <a:pt x="6035713" y="249943"/>
                  <a:pt x="6018293" y="256941"/>
                </a:cubicBezTo>
                <a:cubicBezTo>
                  <a:pt x="6014462" y="257479"/>
                  <a:pt x="6014155" y="254486"/>
                  <a:pt x="6012571" y="251672"/>
                </a:cubicBezTo>
                <a:cubicBezTo>
                  <a:pt x="6007360" y="238744"/>
                  <a:pt x="5998113" y="237006"/>
                  <a:pt x="5987896" y="238440"/>
                </a:cubicBezTo>
                <a:cubicBezTo>
                  <a:pt x="5949429" y="242318"/>
                  <a:pt x="5910656" y="243205"/>
                  <a:pt x="5872086" y="233441"/>
                </a:cubicBezTo>
                <a:cubicBezTo>
                  <a:pt x="5869378" y="232303"/>
                  <a:pt x="5865546" y="232839"/>
                  <a:pt x="5861868" y="234874"/>
                </a:cubicBezTo>
                <a:cubicBezTo>
                  <a:pt x="5851141" y="243967"/>
                  <a:pt x="5843019" y="240554"/>
                  <a:pt x="5835099" y="226487"/>
                </a:cubicBezTo>
                <a:cubicBezTo>
                  <a:pt x="5827180" y="212421"/>
                  <a:pt x="5819363" y="211999"/>
                  <a:pt x="5809096" y="225583"/>
                </a:cubicBezTo>
                <a:cubicBezTo>
                  <a:pt x="5804448" y="230788"/>
                  <a:pt x="5801077" y="235815"/>
                  <a:pt x="5796583" y="242516"/>
                </a:cubicBezTo>
                <a:cubicBezTo>
                  <a:pt x="5790554" y="234256"/>
                  <a:pt x="5784525" y="225995"/>
                  <a:pt x="5775585" y="227250"/>
                </a:cubicBezTo>
                <a:cubicBezTo>
                  <a:pt x="5765367" y="228683"/>
                  <a:pt x="5754997" y="228620"/>
                  <a:pt x="5746058" y="229875"/>
                </a:cubicBezTo>
                <a:cubicBezTo>
                  <a:pt x="5712699" y="233037"/>
                  <a:pt x="5708560" y="230583"/>
                  <a:pt x="5706471" y="273373"/>
                </a:cubicBezTo>
                <a:cubicBezTo>
                  <a:pt x="5706471" y="273373"/>
                  <a:pt x="5705193" y="273551"/>
                  <a:pt x="5705346" y="275048"/>
                </a:cubicBezTo>
                <a:cubicBezTo>
                  <a:pt x="5703050" y="290547"/>
                  <a:pt x="5698401" y="295754"/>
                  <a:pt x="5685169" y="293056"/>
                </a:cubicBezTo>
                <a:cubicBezTo>
                  <a:pt x="5627596" y="287474"/>
                  <a:pt x="5569206" y="286561"/>
                  <a:pt x="5511940" y="283972"/>
                </a:cubicBezTo>
                <a:cubicBezTo>
                  <a:pt x="5475566" y="283005"/>
                  <a:pt x="5438070" y="283712"/>
                  <a:pt x="5401850" y="284240"/>
                </a:cubicBezTo>
                <a:cubicBezTo>
                  <a:pt x="5357814" y="284348"/>
                  <a:pt x="5315413" y="275120"/>
                  <a:pt x="5271889" y="267567"/>
                </a:cubicBezTo>
                <a:cubicBezTo>
                  <a:pt x="5239039" y="263069"/>
                  <a:pt x="5207775" y="261386"/>
                  <a:pt x="5177228" y="279331"/>
                </a:cubicBezTo>
                <a:cubicBezTo>
                  <a:pt x="5165070" y="287108"/>
                  <a:pt x="5153269" y="285728"/>
                  <a:pt x="5139732" y="280040"/>
                </a:cubicBezTo>
                <a:cubicBezTo>
                  <a:pt x="5114085" y="269977"/>
                  <a:pt x="5086653" y="267755"/>
                  <a:pt x="5058709" y="273193"/>
                </a:cubicBezTo>
                <a:cubicBezTo>
                  <a:pt x="5034751" y="279591"/>
                  <a:pt x="5009055" y="281678"/>
                  <a:pt x="4984023" y="277602"/>
                </a:cubicBezTo>
                <a:cubicBezTo>
                  <a:pt x="4946067" y="273821"/>
                  <a:pt x="4908570" y="274529"/>
                  <a:pt x="4870257" y="279905"/>
                </a:cubicBezTo>
                <a:cubicBezTo>
                  <a:pt x="4845991" y="283310"/>
                  <a:pt x="4822696" y="283542"/>
                  <a:pt x="4799402" y="283776"/>
                </a:cubicBezTo>
                <a:cubicBezTo>
                  <a:pt x="4748674" y="281786"/>
                  <a:pt x="4697129" y="284465"/>
                  <a:pt x="4645891" y="290136"/>
                </a:cubicBezTo>
                <a:cubicBezTo>
                  <a:pt x="4594653" y="295808"/>
                  <a:pt x="4543721" y="304472"/>
                  <a:pt x="4493454" y="306971"/>
                </a:cubicBezTo>
                <a:cubicBezTo>
                  <a:pt x="4458512" y="307321"/>
                  <a:pt x="4423263" y="304677"/>
                  <a:pt x="4389242" y="314005"/>
                </a:cubicBezTo>
                <a:cubicBezTo>
                  <a:pt x="4335246" y="330687"/>
                  <a:pt x="4280993" y="332229"/>
                  <a:pt x="4227047" y="336762"/>
                </a:cubicBezTo>
                <a:cubicBezTo>
                  <a:pt x="4199921" y="337533"/>
                  <a:pt x="4172641" y="336806"/>
                  <a:pt x="4144697" y="342246"/>
                </a:cubicBezTo>
                <a:cubicBezTo>
                  <a:pt x="4113078" y="349717"/>
                  <a:pt x="4079258" y="348391"/>
                  <a:pt x="4048252" y="361849"/>
                </a:cubicBezTo>
                <a:cubicBezTo>
                  <a:pt x="4028430" y="370701"/>
                  <a:pt x="4007844" y="372071"/>
                  <a:pt x="3988227" y="370271"/>
                </a:cubicBezTo>
                <a:cubicBezTo>
                  <a:pt x="3965902" y="367332"/>
                  <a:pt x="3945315" y="368702"/>
                  <a:pt x="3924064" y="376237"/>
                </a:cubicBezTo>
                <a:cubicBezTo>
                  <a:pt x="3899289" y="387302"/>
                  <a:pt x="3872776" y="394058"/>
                  <a:pt x="3846110" y="399317"/>
                </a:cubicBezTo>
                <a:cubicBezTo>
                  <a:pt x="3809381" y="407506"/>
                  <a:pt x="3773775" y="414020"/>
                  <a:pt x="3738322" y="422029"/>
                </a:cubicBezTo>
                <a:cubicBezTo>
                  <a:pt x="3690251" y="433327"/>
                  <a:pt x="3642182" y="444624"/>
                  <a:pt x="3594111" y="455923"/>
                </a:cubicBezTo>
                <a:cubicBezTo>
                  <a:pt x="3564891" y="461540"/>
                  <a:pt x="3537101" y="468476"/>
                  <a:pt x="3509312" y="475409"/>
                </a:cubicBezTo>
                <a:cubicBezTo>
                  <a:pt x="3465073" y="486170"/>
                  <a:pt x="3422878" y="504232"/>
                  <a:pt x="3376799" y="497038"/>
                </a:cubicBezTo>
                <a:cubicBezTo>
                  <a:pt x="3370261" y="496437"/>
                  <a:pt x="3368013" y="499788"/>
                  <a:pt x="3368778" y="507270"/>
                </a:cubicBezTo>
                <a:cubicBezTo>
                  <a:pt x="3369854" y="517743"/>
                  <a:pt x="3374299" y="523191"/>
                  <a:pt x="3383238" y="521937"/>
                </a:cubicBezTo>
                <a:cubicBezTo>
                  <a:pt x="3392178" y="520682"/>
                  <a:pt x="3400964" y="517930"/>
                  <a:pt x="3409904" y="516676"/>
                </a:cubicBezTo>
                <a:cubicBezTo>
                  <a:pt x="3600858" y="483813"/>
                  <a:pt x="3792781" y="447779"/>
                  <a:pt x="3984042" y="417907"/>
                </a:cubicBezTo>
                <a:cubicBezTo>
                  <a:pt x="4160130" y="391684"/>
                  <a:pt x="4336373" y="366955"/>
                  <a:pt x="4513535" y="351205"/>
                </a:cubicBezTo>
                <a:cubicBezTo>
                  <a:pt x="4627811" y="341241"/>
                  <a:pt x="4741118" y="334451"/>
                  <a:pt x="4854731" y="330651"/>
                </a:cubicBezTo>
                <a:cubicBezTo>
                  <a:pt x="4953989" y="325830"/>
                  <a:pt x="5053708" y="325499"/>
                  <a:pt x="5153579" y="326663"/>
                </a:cubicBezTo>
                <a:cubicBezTo>
                  <a:pt x="5276900" y="329092"/>
                  <a:pt x="5398740" y="342352"/>
                  <a:pt x="5521550" y="352439"/>
                </a:cubicBezTo>
                <a:cubicBezTo>
                  <a:pt x="5560630" y="354545"/>
                  <a:pt x="5600477" y="364131"/>
                  <a:pt x="5638636" y="357260"/>
                </a:cubicBezTo>
                <a:cubicBezTo>
                  <a:pt x="5682059" y="351168"/>
                  <a:pt x="5723386" y="349922"/>
                  <a:pt x="5762367" y="376325"/>
                </a:cubicBezTo>
                <a:cubicBezTo>
                  <a:pt x="5777643" y="386324"/>
                  <a:pt x="5795676" y="385312"/>
                  <a:pt x="5812941" y="376818"/>
                </a:cubicBezTo>
                <a:cubicBezTo>
                  <a:pt x="5823976" y="370716"/>
                  <a:pt x="5835624" y="370599"/>
                  <a:pt x="5848701" y="371801"/>
                </a:cubicBezTo>
                <a:cubicBezTo>
                  <a:pt x="5868319" y="373602"/>
                  <a:pt x="5888395" y="379891"/>
                  <a:pt x="5908215" y="371039"/>
                </a:cubicBezTo>
                <a:cubicBezTo>
                  <a:pt x="5925634" y="364042"/>
                  <a:pt x="5939019" y="368234"/>
                  <a:pt x="5952201" y="383081"/>
                </a:cubicBezTo>
                <a:cubicBezTo>
                  <a:pt x="5956645" y="388529"/>
                  <a:pt x="5961907" y="389307"/>
                  <a:pt x="5967986" y="385420"/>
                </a:cubicBezTo>
                <a:cubicBezTo>
                  <a:pt x="5976466" y="379676"/>
                  <a:pt x="5986529" y="376745"/>
                  <a:pt x="5997206" y="379801"/>
                </a:cubicBezTo>
                <a:cubicBezTo>
                  <a:pt x="6029085" y="387471"/>
                  <a:pt x="6063873" y="385625"/>
                  <a:pt x="6096058" y="396287"/>
                </a:cubicBezTo>
                <a:cubicBezTo>
                  <a:pt x="6106889" y="400838"/>
                  <a:pt x="6117259" y="400901"/>
                  <a:pt x="6126863" y="393483"/>
                </a:cubicBezTo>
                <a:cubicBezTo>
                  <a:pt x="6147500" y="379963"/>
                  <a:pt x="6154039" y="380563"/>
                  <a:pt x="6170388" y="401035"/>
                </a:cubicBezTo>
                <a:cubicBezTo>
                  <a:pt x="6176417" y="409296"/>
                  <a:pt x="6183416" y="414384"/>
                  <a:pt x="6191078" y="413309"/>
                </a:cubicBezTo>
                <a:cubicBezTo>
                  <a:pt x="6218051" y="411043"/>
                  <a:pt x="6243544" y="419608"/>
                  <a:pt x="6268729" y="425181"/>
                </a:cubicBezTo>
                <a:cubicBezTo>
                  <a:pt x="6291361" y="431112"/>
                  <a:pt x="6313839" y="435548"/>
                  <a:pt x="6336367" y="427833"/>
                </a:cubicBezTo>
                <a:cubicBezTo>
                  <a:pt x="6345153" y="425082"/>
                  <a:pt x="6350569" y="427357"/>
                  <a:pt x="6355166" y="434301"/>
                </a:cubicBezTo>
                <a:cubicBezTo>
                  <a:pt x="6361196" y="442561"/>
                  <a:pt x="6368654" y="452139"/>
                  <a:pt x="6378564" y="447714"/>
                </a:cubicBezTo>
                <a:cubicBezTo>
                  <a:pt x="6399662" y="438682"/>
                  <a:pt x="6418615" y="446647"/>
                  <a:pt x="6435781" y="462451"/>
                </a:cubicBezTo>
                <a:cubicBezTo>
                  <a:pt x="6461377" y="484663"/>
                  <a:pt x="6490394" y="489697"/>
                  <a:pt x="6519972" y="474924"/>
                </a:cubicBezTo>
                <a:cubicBezTo>
                  <a:pt x="6531158" y="470319"/>
                  <a:pt x="6535296" y="472772"/>
                  <a:pt x="6536677" y="486239"/>
                </a:cubicBezTo>
                <a:cubicBezTo>
                  <a:pt x="6537137" y="490728"/>
                  <a:pt x="6537598" y="495216"/>
                  <a:pt x="6539181" y="498030"/>
                </a:cubicBezTo>
                <a:cubicBezTo>
                  <a:pt x="6559005" y="527121"/>
                  <a:pt x="6578675" y="554716"/>
                  <a:pt x="6613923" y="557358"/>
                </a:cubicBezTo>
                <a:cubicBezTo>
                  <a:pt x="6621740" y="557780"/>
                  <a:pt x="6620923" y="562448"/>
                  <a:pt x="6618983" y="568791"/>
                </a:cubicBezTo>
                <a:cubicBezTo>
                  <a:pt x="6618013" y="571963"/>
                  <a:pt x="6615765" y="575314"/>
                  <a:pt x="6613518" y="578664"/>
                </a:cubicBezTo>
                <a:cubicBezTo>
                  <a:pt x="6609023" y="585366"/>
                  <a:pt x="6604373" y="590572"/>
                  <a:pt x="6610403" y="598832"/>
                </a:cubicBezTo>
                <a:cubicBezTo>
                  <a:pt x="6615154" y="607272"/>
                  <a:pt x="6620927" y="600391"/>
                  <a:pt x="6627160" y="597999"/>
                </a:cubicBezTo>
                <a:cubicBezTo>
                  <a:pt x="6639470" y="591719"/>
                  <a:pt x="6653058" y="585258"/>
                  <a:pt x="6664195" y="592802"/>
                </a:cubicBezTo>
                <a:cubicBezTo>
                  <a:pt x="6678041" y="601483"/>
                  <a:pt x="6683966" y="596098"/>
                  <a:pt x="6691678" y="582875"/>
                </a:cubicBezTo>
                <a:cubicBezTo>
                  <a:pt x="6693925" y="579524"/>
                  <a:pt x="6696174" y="576174"/>
                  <a:pt x="6699852" y="574140"/>
                </a:cubicBezTo>
                <a:cubicBezTo>
                  <a:pt x="6703223" y="569114"/>
                  <a:pt x="6706901" y="567080"/>
                  <a:pt x="6712622" y="572348"/>
                </a:cubicBezTo>
                <a:cubicBezTo>
                  <a:pt x="6716915" y="576300"/>
                  <a:pt x="6717528" y="582284"/>
                  <a:pt x="6714156" y="587310"/>
                </a:cubicBezTo>
                <a:cubicBezTo>
                  <a:pt x="6710938" y="593832"/>
                  <a:pt x="6710275" y="599997"/>
                  <a:pt x="6705626" y="605202"/>
                </a:cubicBezTo>
                <a:cubicBezTo>
                  <a:pt x="6703226" y="607056"/>
                  <a:pt x="6700826" y="608911"/>
                  <a:pt x="6702562" y="613221"/>
                </a:cubicBezTo>
                <a:cubicBezTo>
                  <a:pt x="6704147" y="616034"/>
                  <a:pt x="6707824" y="614000"/>
                  <a:pt x="6710379" y="613641"/>
                </a:cubicBezTo>
                <a:cubicBezTo>
                  <a:pt x="6714210" y="613105"/>
                  <a:pt x="6716764" y="612746"/>
                  <a:pt x="6719011" y="609395"/>
                </a:cubicBezTo>
                <a:cubicBezTo>
                  <a:pt x="6721258" y="606044"/>
                  <a:pt x="6723814" y="605687"/>
                  <a:pt x="6726674" y="608320"/>
                </a:cubicBezTo>
                <a:cubicBezTo>
                  <a:pt x="6742410" y="622808"/>
                  <a:pt x="6759779" y="627959"/>
                  <a:pt x="6778782" y="623775"/>
                </a:cubicBezTo>
                <a:cubicBezTo>
                  <a:pt x="6787569" y="621025"/>
                  <a:pt x="6796509" y="619770"/>
                  <a:pt x="6805602" y="620012"/>
                </a:cubicBezTo>
                <a:cubicBezTo>
                  <a:pt x="6810710" y="619295"/>
                  <a:pt x="6818373" y="618220"/>
                  <a:pt x="6821694" y="625343"/>
                </a:cubicBezTo>
                <a:cubicBezTo>
                  <a:pt x="6823584" y="631149"/>
                  <a:pt x="6817661" y="636533"/>
                  <a:pt x="6814289" y="641560"/>
                </a:cubicBezTo>
                <a:cubicBezTo>
                  <a:pt x="6812041" y="644911"/>
                  <a:pt x="6809640" y="646765"/>
                  <a:pt x="6807393" y="650116"/>
                </a:cubicBezTo>
                <a:cubicBezTo>
                  <a:pt x="6805145" y="653466"/>
                  <a:pt x="6799066" y="657356"/>
                  <a:pt x="6802234" y="662981"/>
                </a:cubicBezTo>
                <a:cubicBezTo>
                  <a:pt x="6804125" y="668787"/>
                  <a:pt x="6810511" y="667891"/>
                  <a:pt x="6815465" y="665678"/>
                </a:cubicBezTo>
                <a:cubicBezTo>
                  <a:pt x="6826960" y="664066"/>
                  <a:pt x="6836207" y="665803"/>
                  <a:pt x="6848314" y="670176"/>
                </a:cubicBezTo>
                <a:cubicBezTo>
                  <a:pt x="6875390" y="681554"/>
                  <a:pt x="6888672" y="672102"/>
                  <a:pt x="6895820" y="640744"/>
                </a:cubicBezTo>
                <a:cubicBezTo>
                  <a:pt x="6898425" y="628237"/>
                  <a:pt x="6904197" y="621356"/>
                  <a:pt x="6914567" y="621419"/>
                </a:cubicBezTo>
                <a:cubicBezTo>
                  <a:pt x="6917482" y="649847"/>
                  <a:pt x="6920242" y="676779"/>
                  <a:pt x="6923157" y="705208"/>
                </a:cubicBezTo>
                <a:cubicBezTo>
                  <a:pt x="6905431" y="709212"/>
                  <a:pt x="6902367" y="717231"/>
                  <a:pt x="6908855" y="729981"/>
                </a:cubicBezTo>
                <a:cubicBezTo>
                  <a:pt x="6910593" y="734289"/>
                  <a:pt x="6916008" y="736565"/>
                  <a:pt x="6913913" y="741412"/>
                </a:cubicBezTo>
                <a:cubicBezTo>
                  <a:pt x="6910543" y="746438"/>
                  <a:pt x="6905281" y="745659"/>
                  <a:pt x="6901296" y="744700"/>
                </a:cubicBezTo>
                <a:cubicBezTo>
                  <a:pt x="6897464" y="745238"/>
                  <a:pt x="6894757" y="744100"/>
                  <a:pt x="6892049" y="742962"/>
                </a:cubicBezTo>
                <a:cubicBezTo>
                  <a:pt x="6884080" y="741046"/>
                  <a:pt x="6880401" y="743079"/>
                  <a:pt x="6880198" y="753731"/>
                </a:cubicBezTo>
                <a:cubicBezTo>
                  <a:pt x="6879535" y="759896"/>
                  <a:pt x="6876624" y="769411"/>
                  <a:pt x="6869779" y="765818"/>
                </a:cubicBezTo>
                <a:cubicBezTo>
                  <a:pt x="6860378" y="762583"/>
                  <a:pt x="6851438" y="763838"/>
                  <a:pt x="6842346" y="763595"/>
                </a:cubicBezTo>
                <a:cubicBezTo>
                  <a:pt x="6834529" y="763175"/>
                  <a:pt x="6825283" y="761437"/>
                  <a:pt x="6816649" y="765683"/>
                </a:cubicBezTo>
                <a:cubicBezTo>
                  <a:pt x="6809294" y="769752"/>
                  <a:pt x="6800661" y="773998"/>
                  <a:pt x="6808580" y="788064"/>
                </a:cubicBezTo>
                <a:cubicBezTo>
                  <a:pt x="6811596" y="792194"/>
                  <a:pt x="6809348" y="795546"/>
                  <a:pt x="6804392" y="797759"/>
                </a:cubicBezTo>
                <a:cubicBezTo>
                  <a:pt x="6785235" y="800447"/>
                  <a:pt x="6778237" y="795357"/>
                  <a:pt x="6774658" y="773093"/>
                </a:cubicBezTo>
                <a:cubicBezTo>
                  <a:pt x="6773891" y="765612"/>
                  <a:pt x="6772000" y="759806"/>
                  <a:pt x="6766585" y="757530"/>
                </a:cubicBezTo>
                <a:cubicBezTo>
                  <a:pt x="6757185" y="754297"/>
                  <a:pt x="6747939" y="752558"/>
                  <a:pt x="6738029" y="756984"/>
                </a:cubicBezTo>
                <a:cubicBezTo>
                  <a:pt x="6735475" y="757343"/>
                  <a:pt x="6734812" y="763507"/>
                  <a:pt x="6736395" y="766319"/>
                </a:cubicBezTo>
                <a:cubicBezTo>
                  <a:pt x="6736855" y="770808"/>
                  <a:pt x="6737470" y="776793"/>
                  <a:pt x="6735221" y="780145"/>
                </a:cubicBezTo>
                <a:cubicBezTo>
                  <a:pt x="6731849" y="785171"/>
                  <a:pt x="6727816" y="796360"/>
                  <a:pt x="6723064" y="787920"/>
                </a:cubicBezTo>
                <a:cubicBezTo>
                  <a:pt x="6711160" y="772896"/>
                  <a:pt x="6698388" y="774687"/>
                  <a:pt x="6684339" y="776658"/>
                </a:cubicBezTo>
                <a:cubicBezTo>
                  <a:pt x="6676523" y="776238"/>
                  <a:pt x="6668708" y="775817"/>
                  <a:pt x="6661556" y="769231"/>
                </a:cubicBezTo>
                <a:cubicBezTo>
                  <a:pt x="6634529" y="745705"/>
                  <a:pt x="6615525" y="749889"/>
                  <a:pt x="6601021" y="785313"/>
                </a:cubicBezTo>
                <a:cubicBezTo>
                  <a:pt x="6596832" y="795008"/>
                  <a:pt x="6590754" y="798897"/>
                  <a:pt x="6583448" y="790815"/>
                </a:cubicBezTo>
                <a:cubicBezTo>
                  <a:pt x="6566282" y="775010"/>
                  <a:pt x="6546511" y="771714"/>
                  <a:pt x="6525925" y="773084"/>
                </a:cubicBezTo>
                <a:cubicBezTo>
                  <a:pt x="6515554" y="773022"/>
                  <a:pt x="6505490" y="775951"/>
                  <a:pt x="6493843" y="776068"/>
                </a:cubicBezTo>
                <a:cubicBezTo>
                  <a:pt x="6474380" y="775764"/>
                  <a:pt x="6457776" y="778093"/>
                  <a:pt x="6452875" y="806100"/>
                </a:cubicBezTo>
                <a:cubicBezTo>
                  <a:pt x="6451802" y="795627"/>
                  <a:pt x="6452312" y="787966"/>
                  <a:pt x="6447560" y="779526"/>
                </a:cubicBezTo>
                <a:cubicBezTo>
                  <a:pt x="6442502" y="768094"/>
                  <a:pt x="6433101" y="764860"/>
                  <a:pt x="6424162" y="766114"/>
                </a:cubicBezTo>
                <a:cubicBezTo>
                  <a:pt x="6414099" y="769043"/>
                  <a:pt x="6421557" y="778621"/>
                  <a:pt x="6420893" y="784785"/>
                </a:cubicBezTo>
                <a:cubicBezTo>
                  <a:pt x="6420537" y="793942"/>
                  <a:pt x="6416042" y="800644"/>
                  <a:pt x="6407920" y="797231"/>
                </a:cubicBezTo>
                <a:cubicBezTo>
                  <a:pt x="6397089" y="792678"/>
                  <a:pt x="6388149" y="793933"/>
                  <a:pt x="6376808" y="797042"/>
                </a:cubicBezTo>
                <a:cubicBezTo>
                  <a:pt x="6363221" y="803502"/>
                  <a:pt x="6349172" y="805473"/>
                  <a:pt x="6335173" y="795295"/>
                </a:cubicBezTo>
                <a:cubicBezTo>
                  <a:pt x="6326744" y="788890"/>
                  <a:pt x="6319234" y="791460"/>
                  <a:pt x="6313616" y="799837"/>
                </a:cubicBezTo>
                <a:cubicBezTo>
                  <a:pt x="6310245" y="804864"/>
                  <a:pt x="6306874" y="809890"/>
                  <a:pt x="6304626" y="813240"/>
                </a:cubicBezTo>
                <a:cubicBezTo>
                  <a:pt x="6298854" y="820121"/>
                  <a:pt x="6296097" y="831132"/>
                  <a:pt x="6288128" y="829216"/>
                </a:cubicBezTo>
                <a:cubicBezTo>
                  <a:pt x="6280158" y="827298"/>
                  <a:pt x="6280362" y="816645"/>
                  <a:pt x="6279594" y="809163"/>
                </a:cubicBezTo>
                <a:cubicBezTo>
                  <a:pt x="6278828" y="801682"/>
                  <a:pt x="6274026" y="805393"/>
                  <a:pt x="6270042" y="804434"/>
                </a:cubicBezTo>
                <a:cubicBezTo>
                  <a:pt x="6266210" y="804972"/>
                  <a:pt x="6262378" y="805508"/>
                  <a:pt x="6264269" y="811314"/>
                </a:cubicBezTo>
                <a:cubicBezTo>
                  <a:pt x="6268510" y="827413"/>
                  <a:pt x="6261308" y="832978"/>
                  <a:pt x="6249967" y="836088"/>
                </a:cubicBezTo>
                <a:cubicBezTo>
                  <a:pt x="6238627" y="839197"/>
                  <a:pt x="6237964" y="845361"/>
                  <a:pt x="6246699" y="854759"/>
                </a:cubicBezTo>
                <a:cubicBezTo>
                  <a:pt x="6248284" y="857572"/>
                  <a:pt x="6252268" y="858531"/>
                  <a:pt x="6256252" y="859489"/>
                </a:cubicBezTo>
                <a:cubicBezTo>
                  <a:pt x="6291299" y="872785"/>
                  <a:pt x="6327978" y="876745"/>
                  <a:pt x="6365475" y="876037"/>
                </a:cubicBezTo>
                <a:cubicBezTo>
                  <a:pt x="6395309" y="876405"/>
                  <a:pt x="6422895" y="880123"/>
                  <a:pt x="6449461" y="899162"/>
                </a:cubicBezTo>
                <a:cubicBezTo>
                  <a:pt x="6464890" y="910656"/>
                  <a:pt x="6476948" y="927177"/>
                  <a:pt x="6487881" y="945374"/>
                </a:cubicBezTo>
                <a:cubicBezTo>
                  <a:pt x="6494981" y="926165"/>
                  <a:pt x="6501212" y="923773"/>
                  <a:pt x="6515518" y="936943"/>
                </a:cubicBezTo>
                <a:cubicBezTo>
                  <a:pt x="6519809" y="940895"/>
                  <a:pt x="6523131" y="948017"/>
                  <a:pt x="6522620" y="955678"/>
                </a:cubicBezTo>
                <a:cubicBezTo>
                  <a:pt x="6522724" y="969323"/>
                  <a:pt x="6532123" y="972557"/>
                  <a:pt x="6541216" y="972800"/>
                </a:cubicBezTo>
                <a:cubicBezTo>
                  <a:pt x="6550464" y="974537"/>
                  <a:pt x="6553529" y="966518"/>
                  <a:pt x="6556593" y="958500"/>
                </a:cubicBezTo>
                <a:cubicBezTo>
                  <a:pt x="6558379" y="950660"/>
                  <a:pt x="6557459" y="941684"/>
                  <a:pt x="6564202" y="931631"/>
                </a:cubicBezTo>
                <a:cubicBezTo>
                  <a:pt x="6562211" y="950122"/>
                  <a:pt x="6570334" y="953536"/>
                  <a:pt x="6580858" y="955096"/>
                </a:cubicBezTo>
                <a:cubicBezTo>
                  <a:pt x="6589951" y="955337"/>
                  <a:pt x="6600935" y="961384"/>
                  <a:pt x="6600578" y="970541"/>
                </a:cubicBezTo>
                <a:cubicBezTo>
                  <a:pt x="6599711" y="987358"/>
                  <a:pt x="6600121" y="1003996"/>
                  <a:pt x="6592562" y="1018716"/>
                </a:cubicBezTo>
                <a:cubicBezTo>
                  <a:pt x="6588221" y="1026915"/>
                  <a:pt x="6583266" y="1029127"/>
                  <a:pt x="6574173" y="1028885"/>
                </a:cubicBezTo>
                <a:cubicBezTo>
                  <a:pt x="6567480" y="1026788"/>
                  <a:pt x="6564619" y="1024155"/>
                  <a:pt x="6564976" y="1014998"/>
                </a:cubicBezTo>
                <a:cubicBezTo>
                  <a:pt x="6564361" y="1009013"/>
                  <a:pt x="6560224" y="1006557"/>
                  <a:pt x="6556392" y="1007096"/>
                </a:cubicBezTo>
                <a:cubicBezTo>
                  <a:pt x="6541220" y="1010743"/>
                  <a:pt x="6531360" y="1003019"/>
                  <a:pt x="6521346" y="993799"/>
                </a:cubicBezTo>
                <a:cubicBezTo>
                  <a:pt x="6511486" y="986077"/>
                  <a:pt x="6500963" y="984518"/>
                  <a:pt x="6493097" y="996246"/>
                </a:cubicBezTo>
                <a:cubicBezTo>
                  <a:pt x="6487478" y="1004623"/>
                  <a:pt x="6484617" y="1001988"/>
                  <a:pt x="6484974" y="992832"/>
                </a:cubicBezTo>
                <a:cubicBezTo>
                  <a:pt x="6484361" y="986847"/>
                  <a:pt x="6481653" y="985709"/>
                  <a:pt x="6476238" y="983433"/>
                </a:cubicBezTo>
                <a:cubicBezTo>
                  <a:pt x="6453606" y="977502"/>
                  <a:pt x="6430619" y="980728"/>
                  <a:pt x="6409828" y="992751"/>
                </a:cubicBezTo>
                <a:cubicBezTo>
                  <a:pt x="6398947" y="1000349"/>
                  <a:pt x="6387453" y="1001961"/>
                  <a:pt x="6375651" y="1000583"/>
                </a:cubicBezTo>
                <a:cubicBezTo>
                  <a:pt x="6365128" y="999024"/>
                  <a:pt x="6355422" y="992797"/>
                  <a:pt x="6346992" y="986391"/>
                </a:cubicBezTo>
                <a:cubicBezTo>
                  <a:pt x="6342701" y="982439"/>
                  <a:pt x="6339533" y="976813"/>
                  <a:pt x="6333608" y="982198"/>
                </a:cubicBezTo>
                <a:cubicBezTo>
                  <a:pt x="6327682" y="987583"/>
                  <a:pt x="6328295" y="993567"/>
                  <a:pt x="6330339" y="1000869"/>
                </a:cubicBezTo>
                <a:cubicBezTo>
                  <a:pt x="6332230" y="1006674"/>
                  <a:pt x="6335245" y="1010805"/>
                  <a:pt x="6334581" y="1016969"/>
                </a:cubicBezTo>
                <a:cubicBezTo>
                  <a:pt x="6336269" y="1033428"/>
                  <a:pt x="6343421" y="1040012"/>
                  <a:pt x="6356499" y="1041213"/>
                </a:cubicBezTo>
                <a:cubicBezTo>
                  <a:pt x="6380100" y="1043972"/>
                  <a:pt x="6401301" y="1048587"/>
                  <a:pt x="6423933" y="1054518"/>
                </a:cubicBezTo>
                <a:cubicBezTo>
                  <a:pt x="6437471" y="1060207"/>
                  <a:pt x="6439514" y="1067509"/>
                  <a:pt x="6431802" y="1080733"/>
                </a:cubicBezTo>
                <a:cubicBezTo>
                  <a:pt x="6430525" y="1080912"/>
                  <a:pt x="6430679" y="1082409"/>
                  <a:pt x="6430832" y="1083904"/>
                </a:cubicBezTo>
                <a:cubicBezTo>
                  <a:pt x="6429811" y="1099225"/>
                  <a:pt x="6421793" y="1109456"/>
                  <a:pt x="6413620" y="1118194"/>
                </a:cubicBezTo>
                <a:cubicBezTo>
                  <a:pt x="6407847" y="1125073"/>
                  <a:pt x="6404986" y="1122439"/>
                  <a:pt x="6403095" y="1116633"/>
                </a:cubicBezTo>
                <a:cubicBezTo>
                  <a:pt x="6399162" y="1103526"/>
                  <a:pt x="6404933" y="1096645"/>
                  <a:pt x="6414996" y="1093715"/>
                </a:cubicBezTo>
                <a:cubicBezTo>
                  <a:pt x="6411675" y="1086593"/>
                  <a:pt x="6407230" y="1081145"/>
                  <a:pt x="6400845" y="1082041"/>
                </a:cubicBezTo>
                <a:cubicBezTo>
                  <a:pt x="6397014" y="1082578"/>
                  <a:pt x="6396350" y="1088743"/>
                  <a:pt x="6395533" y="1093411"/>
                </a:cubicBezTo>
                <a:cubicBezTo>
                  <a:pt x="6392724" y="1116571"/>
                  <a:pt x="6388078" y="1121776"/>
                  <a:pt x="6368767" y="1122968"/>
                </a:cubicBezTo>
                <a:cubicBezTo>
                  <a:pt x="6350580" y="1122485"/>
                  <a:pt x="6331424" y="1125172"/>
                  <a:pt x="6313851" y="1130673"/>
                </a:cubicBezTo>
                <a:cubicBezTo>
                  <a:pt x="6290046" y="1138567"/>
                  <a:pt x="6284324" y="1133299"/>
                  <a:pt x="6285241" y="1104333"/>
                </a:cubicBezTo>
                <a:cubicBezTo>
                  <a:pt x="6285087" y="1102836"/>
                  <a:pt x="6284934" y="1101340"/>
                  <a:pt x="6284780" y="1099844"/>
                </a:cubicBezTo>
                <a:cubicBezTo>
                  <a:pt x="6285597" y="1095175"/>
                  <a:pt x="6288814" y="1088653"/>
                  <a:pt x="6282123" y="1086557"/>
                </a:cubicBezTo>
                <a:cubicBezTo>
                  <a:pt x="6275583" y="1085957"/>
                  <a:pt x="6268891" y="1083860"/>
                  <a:pt x="6265980" y="1093375"/>
                </a:cubicBezTo>
                <a:cubicBezTo>
                  <a:pt x="6264040" y="1099718"/>
                  <a:pt x="6261946" y="1104565"/>
                  <a:pt x="6261283" y="1110729"/>
                </a:cubicBezTo>
                <a:cubicBezTo>
                  <a:pt x="6257094" y="1120424"/>
                  <a:pt x="6252139" y="1122636"/>
                  <a:pt x="6243863" y="1117727"/>
                </a:cubicBezTo>
                <a:cubicBezTo>
                  <a:pt x="6235740" y="1114313"/>
                  <a:pt x="6236250" y="1106654"/>
                  <a:pt x="6240745" y="1099951"/>
                </a:cubicBezTo>
                <a:cubicBezTo>
                  <a:pt x="6241715" y="1096780"/>
                  <a:pt x="6242838" y="1095104"/>
                  <a:pt x="6243809" y="1091932"/>
                </a:cubicBezTo>
                <a:cubicBezTo>
                  <a:pt x="6246057" y="1088582"/>
                  <a:pt x="6245597" y="1084093"/>
                  <a:pt x="6242736" y="1081459"/>
                </a:cubicBezTo>
                <a:cubicBezTo>
                  <a:pt x="6238597" y="1079004"/>
                  <a:pt x="6237780" y="1083672"/>
                  <a:pt x="6235379" y="1085526"/>
                </a:cubicBezTo>
                <a:cubicBezTo>
                  <a:pt x="6230732" y="1090731"/>
                  <a:pt x="6227514" y="1097254"/>
                  <a:pt x="6225726" y="1105094"/>
                </a:cubicBezTo>
                <a:cubicBezTo>
                  <a:pt x="6218780" y="1125800"/>
                  <a:pt x="6211425" y="1129868"/>
                  <a:pt x="6193749" y="1121723"/>
                </a:cubicBezTo>
                <a:cubicBezTo>
                  <a:pt x="6185626" y="1118310"/>
                  <a:pt x="6177350" y="1113399"/>
                  <a:pt x="6169226" y="1109986"/>
                </a:cubicBezTo>
                <a:cubicBezTo>
                  <a:pt x="6163811" y="1107710"/>
                  <a:pt x="6157273" y="1107110"/>
                  <a:pt x="6152931" y="1115309"/>
                </a:cubicBezTo>
                <a:cubicBezTo>
                  <a:pt x="6147466" y="1125181"/>
                  <a:pt x="6144708" y="1136192"/>
                  <a:pt x="6131783" y="1136488"/>
                </a:cubicBezTo>
                <a:cubicBezTo>
                  <a:pt x="6123968" y="1136067"/>
                  <a:pt x="6119166" y="1139776"/>
                  <a:pt x="6112166" y="1134688"/>
                </a:cubicBezTo>
                <a:cubicBezTo>
                  <a:pt x="6077018" y="1107746"/>
                  <a:pt x="6040492" y="1105282"/>
                  <a:pt x="6001821" y="1119814"/>
                </a:cubicBezTo>
                <a:cubicBezTo>
                  <a:pt x="5995589" y="1122207"/>
                  <a:pt x="5990327" y="1121427"/>
                  <a:pt x="5984758" y="1117655"/>
                </a:cubicBezTo>
                <a:cubicBezTo>
                  <a:pt x="5971883" y="1105802"/>
                  <a:pt x="5957682" y="1106276"/>
                  <a:pt x="5942664" y="1111420"/>
                </a:cubicBezTo>
                <a:cubicBezTo>
                  <a:pt x="5921566" y="1120451"/>
                  <a:pt x="5903176" y="1130619"/>
                  <a:pt x="5885247" y="1145277"/>
                </a:cubicBezTo>
                <a:cubicBezTo>
                  <a:pt x="5876920" y="1152517"/>
                  <a:pt x="5868593" y="1159756"/>
                  <a:pt x="5858225" y="1159693"/>
                </a:cubicBezTo>
                <a:cubicBezTo>
                  <a:pt x="5824098" y="1155375"/>
                  <a:pt x="5788339" y="1160393"/>
                  <a:pt x="5755695" y="1145242"/>
                </a:cubicBezTo>
                <a:cubicBezTo>
                  <a:pt x="5748849" y="1141649"/>
                  <a:pt x="5743894" y="1143862"/>
                  <a:pt x="5738121" y="1150743"/>
                </a:cubicBezTo>
                <a:cubicBezTo>
                  <a:pt x="5735874" y="1154094"/>
                  <a:pt x="5733626" y="1157444"/>
                  <a:pt x="5731226" y="1159299"/>
                </a:cubicBezTo>
                <a:cubicBezTo>
                  <a:pt x="5724994" y="1161691"/>
                  <a:pt x="5726578" y="1164504"/>
                  <a:pt x="5728315" y="1168814"/>
                </a:cubicBezTo>
                <a:cubicBezTo>
                  <a:pt x="5731790" y="1177432"/>
                  <a:pt x="5737359" y="1181206"/>
                  <a:pt x="5745021" y="1180129"/>
                </a:cubicBezTo>
                <a:cubicBezTo>
                  <a:pt x="5753960" y="1178876"/>
                  <a:pt x="5758712" y="1187315"/>
                  <a:pt x="5758356" y="1196471"/>
                </a:cubicBezTo>
                <a:cubicBezTo>
                  <a:pt x="5757845" y="1204132"/>
                  <a:pt x="5749877" y="1202215"/>
                  <a:pt x="5744614" y="1201435"/>
                </a:cubicBezTo>
                <a:cubicBezTo>
                  <a:pt x="5730259" y="1200414"/>
                  <a:pt x="5725047" y="1187485"/>
                  <a:pt x="5719988" y="1176053"/>
                </a:cubicBezTo>
                <a:cubicBezTo>
                  <a:pt x="5697814" y="1136667"/>
                  <a:pt x="5665783" y="1127502"/>
                  <a:pt x="5632171" y="1153467"/>
                </a:cubicBezTo>
                <a:cubicBezTo>
                  <a:pt x="5623692" y="1159210"/>
                  <a:pt x="5615058" y="1163456"/>
                  <a:pt x="5605965" y="1163215"/>
                </a:cubicBezTo>
                <a:cubicBezTo>
                  <a:pt x="5599580" y="1164110"/>
                  <a:pt x="5596871" y="1162973"/>
                  <a:pt x="5596105" y="1155492"/>
                </a:cubicBezTo>
                <a:cubicBezTo>
                  <a:pt x="5593447" y="1142205"/>
                  <a:pt x="5589156" y="1138253"/>
                  <a:pt x="5578122" y="1144354"/>
                </a:cubicBezTo>
                <a:cubicBezTo>
                  <a:pt x="5557177" y="1154883"/>
                  <a:pt x="5536745" y="1157750"/>
                  <a:pt x="5515033" y="1160795"/>
                </a:cubicBezTo>
                <a:cubicBezTo>
                  <a:pt x="5480397" y="1164137"/>
                  <a:pt x="5449391" y="1177595"/>
                  <a:pt x="5425638" y="1211282"/>
                </a:cubicBezTo>
                <a:cubicBezTo>
                  <a:pt x="5425638" y="1211282"/>
                  <a:pt x="5424208" y="1209965"/>
                  <a:pt x="5424054" y="1208468"/>
                </a:cubicBezTo>
                <a:cubicBezTo>
                  <a:pt x="5424872" y="1203801"/>
                  <a:pt x="5426966" y="1198954"/>
                  <a:pt x="5427630" y="1192790"/>
                </a:cubicBezTo>
                <a:cubicBezTo>
                  <a:pt x="5428803" y="1178965"/>
                  <a:pt x="5425636" y="1173339"/>
                  <a:pt x="5413835" y="1171959"/>
                </a:cubicBezTo>
                <a:cubicBezTo>
                  <a:pt x="5399479" y="1170938"/>
                  <a:pt x="5395955" y="1174467"/>
                  <a:pt x="5396364" y="1191106"/>
                </a:cubicBezTo>
                <a:cubicBezTo>
                  <a:pt x="5396825" y="1195594"/>
                  <a:pt x="5400299" y="1204213"/>
                  <a:pt x="5392638" y="1205288"/>
                </a:cubicBezTo>
                <a:cubicBezTo>
                  <a:pt x="5381297" y="1208397"/>
                  <a:pt x="5372407" y="1197502"/>
                  <a:pt x="5376288" y="1184816"/>
                </a:cubicBezTo>
                <a:cubicBezTo>
                  <a:pt x="5379352" y="1176797"/>
                  <a:pt x="5377615" y="1172488"/>
                  <a:pt x="5369645" y="1170570"/>
                </a:cubicBezTo>
                <a:cubicBezTo>
                  <a:pt x="5352276" y="1165419"/>
                  <a:pt x="5334753" y="1158770"/>
                  <a:pt x="5318201" y="1148951"/>
                </a:cubicBezTo>
                <a:cubicBezTo>
                  <a:pt x="5304509" y="1141765"/>
                  <a:pt x="5290308" y="1142241"/>
                  <a:pt x="5277333" y="1154686"/>
                </a:cubicBezTo>
                <a:cubicBezTo>
                  <a:pt x="5273962" y="1159713"/>
                  <a:pt x="5269006" y="1161925"/>
                  <a:pt x="5262621" y="1162820"/>
                </a:cubicBezTo>
                <a:cubicBezTo>
                  <a:pt x="5252251" y="1162758"/>
                  <a:pt x="5241880" y="1162695"/>
                  <a:pt x="5231510" y="1162632"/>
                </a:cubicBezTo>
                <a:cubicBezTo>
                  <a:pt x="5223847" y="1163707"/>
                  <a:pt x="5217002" y="1160115"/>
                  <a:pt x="5213374" y="1150000"/>
                </a:cubicBezTo>
                <a:cubicBezTo>
                  <a:pt x="5211023" y="1139706"/>
                  <a:pt x="5205761" y="1138926"/>
                  <a:pt x="5198406" y="1142993"/>
                </a:cubicBezTo>
                <a:cubicBezTo>
                  <a:pt x="5192173" y="1145385"/>
                  <a:pt x="5184664" y="1147956"/>
                  <a:pt x="5178431" y="1150349"/>
                </a:cubicBezTo>
                <a:cubicBezTo>
                  <a:pt x="5163567" y="1156988"/>
                  <a:pt x="5155700" y="1168715"/>
                  <a:pt x="5154987" y="1187028"/>
                </a:cubicBezTo>
                <a:cubicBezTo>
                  <a:pt x="5154324" y="1193193"/>
                  <a:pt x="5154937" y="1199178"/>
                  <a:pt x="5154273" y="1205341"/>
                </a:cubicBezTo>
                <a:cubicBezTo>
                  <a:pt x="5145840" y="1160993"/>
                  <a:pt x="5116977" y="1157454"/>
                  <a:pt x="5086990" y="1155590"/>
                </a:cubicBezTo>
                <a:cubicBezTo>
                  <a:pt x="5077743" y="1153853"/>
                  <a:pt x="5071817" y="1159237"/>
                  <a:pt x="5066046" y="1166117"/>
                </a:cubicBezTo>
                <a:cubicBezTo>
                  <a:pt x="5060273" y="1172999"/>
                  <a:pt x="5058487" y="1180838"/>
                  <a:pt x="5061960" y="1189457"/>
                </a:cubicBezTo>
                <a:cubicBezTo>
                  <a:pt x="5065282" y="1196580"/>
                  <a:pt x="5071207" y="1191195"/>
                  <a:pt x="5076315" y="1190478"/>
                </a:cubicBezTo>
                <a:cubicBezTo>
                  <a:pt x="5080147" y="1189941"/>
                  <a:pt x="5086380" y="1187549"/>
                  <a:pt x="5088423" y="1194852"/>
                </a:cubicBezTo>
                <a:cubicBezTo>
                  <a:pt x="5090314" y="1200656"/>
                  <a:pt x="5088526" y="1208496"/>
                  <a:pt x="5083725" y="1212205"/>
                </a:cubicBezTo>
                <a:cubicBezTo>
                  <a:pt x="5079078" y="1217410"/>
                  <a:pt x="5072691" y="1218307"/>
                  <a:pt x="5067583" y="1219023"/>
                </a:cubicBezTo>
                <a:cubicBezTo>
                  <a:pt x="5061197" y="1219919"/>
                  <a:pt x="5054811" y="1220815"/>
                  <a:pt x="5051593" y="1227338"/>
                </a:cubicBezTo>
                <a:cubicBezTo>
                  <a:pt x="5059054" y="1236915"/>
                  <a:pt x="5069730" y="1239971"/>
                  <a:pt x="5078669" y="1238716"/>
                </a:cubicBezTo>
                <a:cubicBezTo>
                  <a:pt x="5105796" y="1237946"/>
                  <a:pt x="5131135" y="1245014"/>
                  <a:pt x="5156475" y="1252083"/>
                </a:cubicBezTo>
                <a:cubicBezTo>
                  <a:pt x="5173843" y="1257235"/>
                  <a:pt x="5190446" y="1254905"/>
                  <a:pt x="5205821" y="1240606"/>
                </a:cubicBezTo>
                <a:cubicBezTo>
                  <a:pt x="5210469" y="1235400"/>
                  <a:pt x="5215731" y="1236180"/>
                  <a:pt x="5221453" y="1241448"/>
                </a:cubicBezTo>
                <a:cubicBezTo>
                  <a:pt x="5231621" y="1252164"/>
                  <a:pt x="5243881" y="1258032"/>
                  <a:pt x="5256143" y="1263901"/>
                </a:cubicBezTo>
                <a:cubicBezTo>
                  <a:pt x="5262835" y="1265997"/>
                  <a:pt x="5269221" y="1265102"/>
                  <a:pt x="5275146" y="1259717"/>
                </a:cubicBezTo>
                <a:cubicBezTo>
                  <a:pt x="5286997" y="1248947"/>
                  <a:pt x="5300738" y="1243984"/>
                  <a:pt x="5315246" y="1246501"/>
                </a:cubicBezTo>
                <a:cubicBezTo>
                  <a:pt x="5328478" y="1249198"/>
                  <a:pt x="5341710" y="1251895"/>
                  <a:pt x="5353663" y="1254771"/>
                </a:cubicBezTo>
                <a:cubicBezTo>
                  <a:pt x="5363064" y="1258005"/>
                  <a:pt x="5368018" y="1255792"/>
                  <a:pt x="5368068" y="1243644"/>
                </a:cubicBezTo>
                <a:cubicBezTo>
                  <a:pt x="5368579" y="1235984"/>
                  <a:pt x="5370673" y="1231136"/>
                  <a:pt x="5377058" y="1230239"/>
                </a:cubicBezTo>
                <a:cubicBezTo>
                  <a:pt x="5390953" y="1226773"/>
                  <a:pt x="5395552" y="1233716"/>
                  <a:pt x="5393254" y="1249216"/>
                </a:cubicBezTo>
                <a:cubicBezTo>
                  <a:pt x="5390293" y="1270880"/>
                  <a:pt x="5394585" y="1274832"/>
                  <a:pt x="5412465" y="1272322"/>
                </a:cubicBezTo>
                <a:cubicBezTo>
                  <a:pt x="5423958" y="1270710"/>
                  <a:pt x="5435299" y="1267600"/>
                  <a:pt x="5445363" y="1264671"/>
                </a:cubicBezTo>
                <a:cubicBezTo>
                  <a:pt x="5461965" y="1262342"/>
                  <a:pt x="5476984" y="1257198"/>
                  <a:pt x="5493076" y="1262529"/>
                </a:cubicBezTo>
                <a:cubicBezTo>
                  <a:pt x="5502323" y="1264267"/>
                  <a:pt x="5509168" y="1267860"/>
                  <a:pt x="5508148" y="1283182"/>
                </a:cubicBezTo>
                <a:cubicBezTo>
                  <a:pt x="5506668" y="1294013"/>
                  <a:pt x="5512696" y="1302273"/>
                  <a:pt x="5522913" y="1300840"/>
                </a:cubicBezTo>
                <a:cubicBezTo>
                  <a:pt x="5554994" y="1297856"/>
                  <a:pt x="5584472" y="1307380"/>
                  <a:pt x="5614102" y="1318401"/>
                </a:cubicBezTo>
                <a:cubicBezTo>
                  <a:pt x="5636887" y="1325828"/>
                  <a:pt x="5649812" y="1325533"/>
                  <a:pt x="5661252" y="1298126"/>
                </a:cubicBezTo>
                <a:cubicBezTo>
                  <a:pt x="5662529" y="1297946"/>
                  <a:pt x="5663807" y="1297767"/>
                  <a:pt x="5663807" y="1297767"/>
                </a:cubicBezTo>
                <a:cubicBezTo>
                  <a:pt x="5669375" y="1301539"/>
                  <a:pt x="5664370" y="1315901"/>
                  <a:pt x="5672032" y="1314826"/>
                </a:cubicBezTo>
                <a:cubicBezTo>
                  <a:pt x="5678418" y="1313930"/>
                  <a:pt x="5682606" y="1304236"/>
                  <a:pt x="5685670" y="1296217"/>
                </a:cubicBezTo>
                <a:cubicBezTo>
                  <a:pt x="5686794" y="1294542"/>
                  <a:pt x="5687765" y="1291369"/>
                  <a:pt x="5688889" y="1289695"/>
                </a:cubicBezTo>
                <a:cubicBezTo>
                  <a:pt x="5692923" y="1278504"/>
                  <a:pt x="5695680" y="1267493"/>
                  <a:pt x="5697161" y="1256661"/>
                </a:cubicBezTo>
                <a:cubicBezTo>
                  <a:pt x="5698948" y="1248822"/>
                  <a:pt x="5703904" y="1246608"/>
                  <a:pt x="5710596" y="1248706"/>
                </a:cubicBezTo>
                <a:cubicBezTo>
                  <a:pt x="5714734" y="1251160"/>
                  <a:pt x="5720303" y="1254932"/>
                  <a:pt x="5718361" y="1261275"/>
                </a:cubicBezTo>
                <a:cubicBezTo>
                  <a:pt x="5708862" y="1282339"/>
                  <a:pt x="5717089" y="1299398"/>
                  <a:pt x="5724038" y="1316636"/>
                </a:cubicBezTo>
                <a:cubicBezTo>
                  <a:pt x="5727666" y="1326751"/>
                  <a:pt x="5730680" y="1330881"/>
                  <a:pt x="5737422" y="1320828"/>
                </a:cubicBezTo>
                <a:cubicBezTo>
                  <a:pt x="5748965" y="1307066"/>
                  <a:pt x="5764139" y="1303421"/>
                  <a:pt x="5777880" y="1298457"/>
                </a:cubicBezTo>
                <a:cubicBezTo>
                  <a:pt x="5782834" y="1296244"/>
                  <a:pt x="5786666" y="1295706"/>
                  <a:pt x="5788403" y="1300016"/>
                </a:cubicBezTo>
                <a:cubicBezTo>
                  <a:pt x="5797907" y="1316895"/>
                  <a:pt x="5812262" y="1317917"/>
                  <a:pt x="5826617" y="1318938"/>
                </a:cubicBezTo>
                <a:cubicBezTo>
                  <a:pt x="5839848" y="1321635"/>
                  <a:pt x="5852925" y="1322835"/>
                  <a:pt x="5860692" y="1335406"/>
                </a:cubicBezTo>
                <a:cubicBezTo>
                  <a:pt x="5864013" y="1342528"/>
                  <a:pt x="5866567" y="1342170"/>
                  <a:pt x="5872800" y="1339778"/>
                </a:cubicBezTo>
                <a:cubicBezTo>
                  <a:pt x="5895021" y="1329071"/>
                  <a:pt x="5916732" y="1326025"/>
                  <a:pt x="5937576" y="1339795"/>
                </a:cubicBezTo>
                <a:cubicBezTo>
                  <a:pt x="5945853" y="1344704"/>
                  <a:pt x="5950960" y="1343989"/>
                  <a:pt x="5958163" y="1338425"/>
                </a:cubicBezTo>
                <a:cubicBezTo>
                  <a:pt x="5973846" y="1327119"/>
                  <a:pt x="5990448" y="1324789"/>
                  <a:pt x="6008431" y="1335925"/>
                </a:cubicBezTo>
                <a:cubicBezTo>
                  <a:pt x="6012722" y="1339877"/>
                  <a:pt x="6016707" y="1340834"/>
                  <a:pt x="6021510" y="1337126"/>
                </a:cubicBezTo>
                <a:cubicBezTo>
                  <a:pt x="6042299" y="1325102"/>
                  <a:pt x="6080870" y="1334868"/>
                  <a:pt x="6094664" y="1355698"/>
                </a:cubicBezTo>
                <a:cubicBezTo>
                  <a:pt x="6103654" y="1342295"/>
                  <a:pt x="6116273" y="1339008"/>
                  <a:pt x="6128227" y="1341882"/>
                </a:cubicBezTo>
                <a:cubicBezTo>
                  <a:pt x="6145596" y="1347035"/>
                  <a:pt x="6163629" y="1346022"/>
                  <a:pt x="6181662" y="1345011"/>
                </a:cubicBezTo>
                <a:cubicBezTo>
                  <a:pt x="6206234" y="1344597"/>
                  <a:pt x="6221203" y="1351605"/>
                  <a:pt x="6230809" y="1382128"/>
                </a:cubicBezTo>
                <a:cubicBezTo>
                  <a:pt x="6231115" y="1385121"/>
                  <a:pt x="6232546" y="1386438"/>
                  <a:pt x="6232853" y="1389430"/>
                </a:cubicBezTo>
                <a:cubicBezTo>
                  <a:pt x="6236481" y="1399545"/>
                  <a:pt x="6241743" y="1400325"/>
                  <a:pt x="6247362" y="1391948"/>
                </a:cubicBezTo>
                <a:cubicBezTo>
                  <a:pt x="6251857" y="1385246"/>
                  <a:pt x="6256351" y="1378545"/>
                  <a:pt x="6262123" y="1371663"/>
                </a:cubicBezTo>
                <a:cubicBezTo>
                  <a:pt x="6282811" y="1345995"/>
                  <a:pt x="6309121" y="1349892"/>
                  <a:pt x="6326390" y="1379343"/>
                </a:cubicBezTo>
                <a:cubicBezTo>
                  <a:pt x="6332878" y="1392092"/>
                  <a:pt x="6341769" y="1402986"/>
                  <a:pt x="6354183" y="1410351"/>
                </a:cubicBezTo>
                <a:cubicBezTo>
                  <a:pt x="6365320" y="1417895"/>
                  <a:pt x="6376457" y="1425438"/>
                  <a:pt x="6384224" y="1438008"/>
                </a:cubicBezTo>
                <a:cubicBezTo>
                  <a:pt x="6390352" y="1421972"/>
                  <a:pt x="6380849" y="1405091"/>
                  <a:pt x="6386978" y="1389054"/>
                </a:cubicBezTo>
                <a:cubicBezTo>
                  <a:pt x="6400466" y="1406892"/>
                  <a:pt x="6400466" y="1406892"/>
                  <a:pt x="6417272" y="1393909"/>
                </a:cubicBezTo>
                <a:cubicBezTo>
                  <a:pt x="6424627" y="1389843"/>
                  <a:pt x="6429583" y="1387630"/>
                  <a:pt x="6437706" y="1391044"/>
                </a:cubicBezTo>
                <a:cubicBezTo>
                  <a:pt x="6459212" y="1398650"/>
                  <a:pt x="6480414" y="1403264"/>
                  <a:pt x="6501615" y="1407879"/>
                </a:cubicBezTo>
                <a:cubicBezTo>
                  <a:pt x="6566648" y="1423037"/>
                  <a:pt x="6632038" y="1429041"/>
                  <a:pt x="6696254" y="1448867"/>
                </a:cubicBezTo>
                <a:cubicBezTo>
                  <a:pt x="6701515" y="1449647"/>
                  <a:pt x="6709178" y="1448571"/>
                  <a:pt x="6709944" y="1456053"/>
                </a:cubicBezTo>
                <a:cubicBezTo>
                  <a:pt x="6711989" y="1463354"/>
                  <a:pt x="6705910" y="1467242"/>
                  <a:pt x="6702539" y="1472269"/>
                </a:cubicBezTo>
                <a:cubicBezTo>
                  <a:pt x="6699015" y="1475799"/>
                  <a:pt x="6694212" y="1479508"/>
                  <a:pt x="6697380" y="1485135"/>
                </a:cubicBezTo>
                <a:cubicBezTo>
                  <a:pt x="6699424" y="1492437"/>
                  <a:pt x="6704839" y="1494713"/>
                  <a:pt x="6710102" y="1495493"/>
                </a:cubicBezTo>
                <a:cubicBezTo>
                  <a:pt x="6713933" y="1494954"/>
                  <a:pt x="6717765" y="1494416"/>
                  <a:pt x="6721595" y="1493879"/>
                </a:cubicBezTo>
                <a:cubicBezTo>
                  <a:pt x="6739629" y="1492867"/>
                  <a:pt x="6751073" y="1503403"/>
                  <a:pt x="6753221" y="1524350"/>
                </a:cubicBezTo>
                <a:cubicBezTo>
                  <a:pt x="6753987" y="1531831"/>
                  <a:pt x="6754754" y="1539313"/>
                  <a:pt x="6752967" y="1547152"/>
                </a:cubicBezTo>
                <a:cubicBezTo>
                  <a:pt x="6752610" y="1556308"/>
                  <a:pt x="6758178" y="1560080"/>
                  <a:pt x="6765534" y="1556012"/>
                </a:cubicBezTo>
                <a:cubicBezTo>
                  <a:pt x="6779123" y="1549553"/>
                  <a:pt x="6784281" y="1536687"/>
                  <a:pt x="6780857" y="1515919"/>
                </a:cubicBezTo>
                <a:cubicBezTo>
                  <a:pt x="6791024" y="1526635"/>
                  <a:pt x="6798483" y="1536211"/>
                  <a:pt x="6803541" y="1547645"/>
                </a:cubicBezTo>
                <a:cubicBezTo>
                  <a:pt x="6808599" y="1559077"/>
                  <a:pt x="6807530" y="1586548"/>
                  <a:pt x="6799510" y="1596778"/>
                </a:cubicBezTo>
                <a:cubicBezTo>
                  <a:pt x="6789090" y="1608864"/>
                  <a:pt x="6776829" y="1602997"/>
                  <a:pt x="6767276" y="1598266"/>
                </a:cubicBezTo>
                <a:cubicBezTo>
                  <a:pt x="6753584" y="1591080"/>
                  <a:pt x="6738922" y="1587066"/>
                  <a:pt x="6723597" y="1589216"/>
                </a:cubicBezTo>
                <a:cubicBezTo>
                  <a:pt x="6714657" y="1590471"/>
                  <a:pt x="6704440" y="1591905"/>
                  <a:pt x="6694223" y="1593338"/>
                </a:cubicBezTo>
                <a:cubicBezTo>
                  <a:pt x="6652078" y="1599252"/>
                  <a:pt x="6610444" y="1597503"/>
                  <a:pt x="6573557" y="1566253"/>
                </a:cubicBezTo>
                <a:cubicBezTo>
                  <a:pt x="6559406" y="1554579"/>
                  <a:pt x="6552204" y="1560144"/>
                  <a:pt x="6547657" y="1578994"/>
                </a:cubicBezTo>
                <a:cubicBezTo>
                  <a:pt x="6546688" y="1582164"/>
                  <a:pt x="6549702" y="1586296"/>
                  <a:pt x="6546024" y="1588330"/>
                </a:cubicBezTo>
                <a:cubicBezTo>
                  <a:pt x="6542193" y="1588867"/>
                  <a:pt x="6539332" y="1586233"/>
                  <a:pt x="6537748" y="1583419"/>
                </a:cubicBezTo>
                <a:cubicBezTo>
                  <a:pt x="6536164" y="1580607"/>
                  <a:pt x="6534580" y="1577793"/>
                  <a:pt x="6533150" y="1576476"/>
                </a:cubicBezTo>
                <a:cubicBezTo>
                  <a:pt x="6528552" y="1569533"/>
                  <a:pt x="6522829" y="1564265"/>
                  <a:pt x="6517211" y="1572641"/>
                </a:cubicBezTo>
                <a:cubicBezTo>
                  <a:pt x="6510315" y="1581198"/>
                  <a:pt x="6520685" y="1581260"/>
                  <a:pt x="6523700" y="1585391"/>
                </a:cubicBezTo>
                <a:cubicBezTo>
                  <a:pt x="6523853" y="1586886"/>
                  <a:pt x="6525130" y="1586708"/>
                  <a:pt x="6525284" y="1588204"/>
                </a:cubicBezTo>
                <a:cubicBezTo>
                  <a:pt x="6528145" y="1590839"/>
                  <a:pt x="6529882" y="1595147"/>
                  <a:pt x="6527634" y="1598499"/>
                </a:cubicBezTo>
                <a:cubicBezTo>
                  <a:pt x="6525540" y="1603345"/>
                  <a:pt x="6522986" y="1603704"/>
                  <a:pt x="6518848" y="1601249"/>
                </a:cubicBezTo>
                <a:cubicBezTo>
                  <a:pt x="6502603" y="1594422"/>
                  <a:pt x="6489168" y="1602378"/>
                  <a:pt x="6480638" y="1620270"/>
                </a:cubicBezTo>
                <a:cubicBezTo>
                  <a:pt x="6478390" y="1623621"/>
                  <a:pt x="6473590" y="1627330"/>
                  <a:pt x="6474049" y="1631818"/>
                </a:cubicBezTo>
                <a:cubicBezTo>
                  <a:pt x="6475736" y="1648278"/>
                  <a:pt x="6491472" y="1662765"/>
                  <a:pt x="6503937" y="1657980"/>
                </a:cubicBezTo>
                <a:cubicBezTo>
                  <a:pt x="6528865" y="1648411"/>
                  <a:pt x="6553590" y="1649496"/>
                  <a:pt x="6579236" y="1659557"/>
                </a:cubicBezTo>
                <a:cubicBezTo>
                  <a:pt x="6588483" y="1661296"/>
                  <a:pt x="6597730" y="1663033"/>
                  <a:pt x="6604625" y="1654477"/>
                </a:cubicBezTo>
                <a:cubicBezTo>
                  <a:pt x="6610550" y="1649093"/>
                  <a:pt x="6613258" y="1650231"/>
                  <a:pt x="6615456" y="1659028"/>
                </a:cubicBezTo>
                <a:cubicBezTo>
                  <a:pt x="6617960" y="1670818"/>
                  <a:pt x="6625112" y="1677404"/>
                  <a:pt x="6635635" y="1678964"/>
                </a:cubicBezTo>
                <a:cubicBezTo>
                  <a:pt x="6646313" y="1682018"/>
                  <a:pt x="6658268" y="1684895"/>
                  <a:pt x="6670222" y="1687770"/>
                </a:cubicBezTo>
                <a:cubicBezTo>
                  <a:pt x="6680746" y="1689329"/>
                  <a:pt x="6685497" y="1697769"/>
                  <a:pt x="6685448" y="1709917"/>
                </a:cubicBezTo>
                <a:cubicBezTo>
                  <a:pt x="6685601" y="1711415"/>
                  <a:pt x="6685907" y="1714408"/>
                  <a:pt x="6684937" y="1717578"/>
                </a:cubicBezTo>
                <a:cubicBezTo>
                  <a:pt x="6685704" y="1725060"/>
                  <a:pt x="6690148" y="1730507"/>
                  <a:pt x="6696534" y="1729610"/>
                </a:cubicBezTo>
                <a:cubicBezTo>
                  <a:pt x="6701797" y="1730390"/>
                  <a:pt x="6701030" y="1722908"/>
                  <a:pt x="6700416" y="1716925"/>
                </a:cubicBezTo>
                <a:cubicBezTo>
                  <a:pt x="6701080" y="1710760"/>
                  <a:pt x="6700465" y="1704775"/>
                  <a:pt x="6707975" y="1702203"/>
                </a:cubicBezTo>
                <a:cubicBezTo>
                  <a:pt x="6719469" y="1700591"/>
                  <a:pt x="6731220" y="1714120"/>
                  <a:pt x="6730045" y="1727944"/>
                </a:cubicBezTo>
                <a:cubicBezTo>
                  <a:pt x="6730506" y="1732433"/>
                  <a:pt x="6728259" y="1735784"/>
                  <a:pt x="6731273" y="1739914"/>
                </a:cubicBezTo>
                <a:cubicBezTo>
                  <a:pt x="6735104" y="1739376"/>
                  <a:pt x="6734645" y="1734888"/>
                  <a:pt x="6737045" y="1733033"/>
                </a:cubicBezTo>
                <a:cubicBezTo>
                  <a:pt x="6742511" y="1723160"/>
                  <a:pt x="6747619" y="1722443"/>
                  <a:pt x="6753802" y="1732200"/>
                </a:cubicBezTo>
                <a:cubicBezTo>
                  <a:pt x="6761875" y="1747763"/>
                  <a:pt x="6773318" y="1758299"/>
                  <a:pt x="6784609" y="1767339"/>
                </a:cubicBezTo>
                <a:cubicBezTo>
                  <a:pt x="6797484" y="1779193"/>
                  <a:pt x="6809235" y="1792721"/>
                  <a:pt x="6812659" y="1813489"/>
                </a:cubicBezTo>
                <a:cubicBezTo>
                  <a:pt x="6814703" y="1820791"/>
                  <a:pt x="6818177" y="1829410"/>
                  <a:pt x="6824870" y="1831507"/>
                </a:cubicBezTo>
                <a:cubicBezTo>
                  <a:pt x="6851946" y="1842884"/>
                  <a:pt x="6863290" y="1877719"/>
                  <a:pt x="6889395" y="1892269"/>
                </a:cubicBezTo>
                <a:cubicBezTo>
                  <a:pt x="6896395" y="1897358"/>
                  <a:pt x="6895885" y="1905018"/>
                  <a:pt x="6894098" y="1912858"/>
                </a:cubicBezTo>
                <a:cubicBezTo>
                  <a:pt x="6891034" y="1920877"/>
                  <a:pt x="6884188" y="1917284"/>
                  <a:pt x="6879897" y="1913333"/>
                </a:cubicBezTo>
                <a:cubicBezTo>
                  <a:pt x="6871467" y="1906926"/>
                  <a:pt x="6863958" y="1909499"/>
                  <a:pt x="6856908" y="1916558"/>
                </a:cubicBezTo>
                <a:cubicBezTo>
                  <a:pt x="6848736" y="1925294"/>
                  <a:pt x="6838825" y="1929719"/>
                  <a:pt x="6827331" y="1931332"/>
                </a:cubicBezTo>
                <a:cubicBezTo>
                  <a:pt x="6808022" y="1932524"/>
                  <a:pt x="6796117" y="1917498"/>
                  <a:pt x="6799077" y="1895835"/>
                </a:cubicBezTo>
                <a:cubicBezTo>
                  <a:pt x="6799894" y="1891166"/>
                  <a:pt x="6800559" y="1885004"/>
                  <a:pt x="6800099" y="1880514"/>
                </a:cubicBezTo>
                <a:cubicBezTo>
                  <a:pt x="6799945" y="1879017"/>
                  <a:pt x="6801068" y="1877342"/>
                  <a:pt x="6801068" y="1877342"/>
                </a:cubicBezTo>
                <a:cubicBezTo>
                  <a:pt x="6799791" y="1877523"/>
                  <a:pt x="6799791" y="1877523"/>
                  <a:pt x="6798668" y="1879197"/>
                </a:cubicBezTo>
                <a:cubicBezTo>
                  <a:pt x="6793559" y="1879914"/>
                  <a:pt x="6789727" y="1880452"/>
                  <a:pt x="6784466" y="1879672"/>
                </a:cubicBezTo>
                <a:cubicBezTo>
                  <a:pt x="6759434" y="1875596"/>
                  <a:pt x="6752231" y="1881159"/>
                  <a:pt x="6747483" y="1910662"/>
                </a:cubicBezTo>
                <a:cubicBezTo>
                  <a:pt x="6746310" y="1924487"/>
                  <a:pt x="6738953" y="1928554"/>
                  <a:pt x="6727153" y="1927175"/>
                </a:cubicBezTo>
                <a:cubicBezTo>
                  <a:pt x="6718059" y="1926933"/>
                  <a:pt x="6712338" y="1921665"/>
                  <a:pt x="6706155" y="1911909"/>
                </a:cubicBezTo>
                <a:cubicBezTo>
                  <a:pt x="6689038" y="1883955"/>
                  <a:pt x="6665334" y="1867550"/>
                  <a:pt x="6635193" y="1864190"/>
                </a:cubicBezTo>
                <a:cubicBezTo>
                  <a:pt x="6610007" y="1858618"/>
                  <a:pt x="6610007" y="1858618"/>
                  <a:pt x="6618184" y="1887826"/>
                </a:cubicBezTo>
                <a:cubicBezTo>
                  <a:pt x="6622426" y="1903926"/>
                  <a:pt x="6620638" y="1911765"/>
                  <a:pt x="6609758" y="1919363"/>
                </a:cubicBezTo>
                <a:cubicBezTo>
                  <a:pt x="6603625" y="1897457"/>
                  <a:pt x="6599334" y="1893505"/>
                  <a:pt x="6580025" y="1894697"/>
                </a:cubicBezTo>
                <a:cubicBezTo>
                  <a:pt x="6567253" y="1896490"/>
                  <a:pt x="6553665" y="1902950"/>
                  <a:pt x="6543192" y="1889241"/>
                </a:cubicBezTo>
                <a:cubicBezTo>
                  <a:pt x="6543038" y="1887745"/>
                  <a:pt x="6541760" y="1887924"/>
                  <a:pt x="6540483" y="1888103"/>
                </a:cubicBezTo>
                <a:cubicBezTo>
                  <a:pt x="6525772" y="1896239"/>
                  <a:pt x="6519489" y="1910779"/>
                  <a:pt x="6520207" y="1930409"/>
                </a:cubicBezTo>
                <a:cubicBezTo>
                  <a:pt x="6521280" y="1940883"/>
                  <a:pt x="6522354" y="1951356"/>
                  <a:pt x="6512597" y="1957279"/>
                </a:cubicBezTo>
                <a:cubicBezTo>
                  <a:pt x="6511474" y="1958954"/>
                  <a:pt x="6507949" y="1962484"/>
                  <a:pt x="6507490" y="1957996"/>
                </a:cubicBezTo>
                <a:cubicBezTo>
                  <a:pt x="6504984" y="1946205"/>
                  <a:pt x="6495892" y="1945964"/>
                  <a:pt x="6487768" y="1942550"/>
                </a:cubicBezTo>
                <a:cubicBezTo>
                  <a:pt x="6478368" y="1939314"/>
                  <a:pt x="6472493" y="1932551"/>
                  <a:pt x="6472544" y="1920402"/>
                </a:cubicBezTo>
                <a:cubicBezTo>
                  <a:pt x="6472440" y="1906757"/>
                  <a:pt x="6466257" y="1897000"/>
                  <a:pt x="6455427" y="1892449"/>
                </a:cubicBezTo>
                <a:cubicBezTo>
                  <a:pt x="6445720" y="1886222"/>
                  <a:pt x="6437241" y="1891966"/>
                  <a:pt x="6429067" y="1900700"/>
                </a:cubicBezTo>
                <a:cubicBezTo>
                  <a:pt x="6422325" y="1910753"/>
                  <a:pt x="6419158" y="1905126"/>
                  <a:pt x="6418237" y="1896150"/>
                </a:cubicBezTo>
                <a:cubicBezTo>
                  <a:pt x="6416856" y="1882682"/>
                  <a:pt x="6410010" y="1879091"/>
                  <a:pt x="6400101" y="1883516"/>
                </a:cubicBezTo>
                <a:cubicBezTo>
                  <a:pt x="6397546" y="1883874"/>
                  <a:pt x="6394992" y="1884232"/>
                  <a:pt x="6392592" y="1886088"/>
                </a:cubicBezTo>
                <a:cubicBezTo>
                  <a:pt x="6381404" y="1890693"/>
                  <a:pt x="6372311" y="1890451"/>
                  <a:pt x="6365669" y="1876205"/>
                </a:cubicBezTo>
                <a:cubicBezTo>
                  <a:pt x="6357903" y="1863635"/>
                  <a:pt x="6345642" y="1857767"/>
                  <a:pt x="6333994" y="1857884"/>
                </a:cubicBezTo>
                <a:cubicBezTo>
                  <a:pt x="6324747" y="1856145"/>
                  <a:pt x="6314531" y="1857579"/>
                  <a:pt x="6318772" y="1873679"/>
                </a:cubicBezTo>
                <a:cubicBezTo>
                  <a:pt x="6319232" y="1878167"/>
                  <a:pt x="6318568" y="1884331"/>
                  <a:pt x="6317752" y="1889000"/>
                </a:cubicBezTo>
                <a:cubicBezTo>
                  <a:pt x="6318826" y="1899473"/>
                  <a:pt x="6316069" y="1910484"/>
                  <a:pt x="6322097" y="1918744"/>
                </a:cubicBezTo>
                <a:cubicBezTo>
                  <a:pt x="6337986" y="1934729"/>
                  <a:pt x="6338856" y="1955855"/>
                  <a:pt x="6341157" y="1978298"/>
                </a:cubicBezTo>
                <a:cubicBezTo>
                  <a:pt x="6331604" y="1973567"/>
                  <a:pt x="6322050" y="1968836"/>
                  <a:pt x="6311833" y="1970270"/>
                </a:cubicBezTo>
                <a:cubicBezTo>
                  <a:pt x="6299215" y="1973559"/>
                  <a:pt x="6287262" y="1970682"/>
                  <a:pt x="6276125" y="1963139"/>
                </a:cubicBezTo>
                <a:cubicBezTo>
                  <a:pt x="6266418" y="1956912"/>
                  <a:pt x="6255587" y="1952361"/>
                  <a:pt x="6244756" y="1947809"/>
                </a:cubicBezTo>
                <a:cubicBezTo>
                  <a:pt x="6213388" y="1932479"/>
                  <a:pt x="6179773" y="1920501"/>
                  <a:pt x="6150194" y="1897331"/>
                </a:cubicBezTo>
                <a:cubicBezTo>
                  <a:pt x="6143194" y="1892243"/>
                  <a:pt x="6139669" y="1895773"/>
                  <a:pt x="6137882" y="1903612"/>
                </a:cubicBezTo>
                <a:cubicBezTo>
                  <a:pt x="6136911" y="1906783"/>
                  <a:pt x="6136248" y="1912947"/>
                  <a:pt x="6130987" y="1912168"/>
                </a:cubicBezTo>
                <a:cubicBezTo>
                  <a:pt x="6127002" y="1911210"/>
                  <a:pt x="6126388" y="1905226"/>
                  <a:pt x="6126082" y="1902232"/>
                </a:cubicBezTo>
                <a:cubicBezTo>
                  <a:pt x="6124037" y="1894931"/>
                  <a:pt x="6122146" y="1889125"/>
                  <a:pt x="6116885" y="1888346"/>
                </a:cubicBezTo>
                <a:cubicBezTo>
                  <a:pt x="6110346" y="1887745"/>
                  <a:pt x="6104624" y="1882477"/>
                  <a:pt x="6098085" y="1881876"/>
                </a:cubicBezTo>
                <a:cubicBezTo>
                  <a:pt x="6088838" y="1880139"/>
                  <a:pt x="6086947" y="1874332"/>
                  <a:pt x="6089858" y="1864818"/>
                </a:cubicBezTo>
                <a:cubicBezTo>
                  <a:pt x="6097417" y="1850097"/>
                  <a:pt x="6086894" y="1848539"/>
                  <a:pt x="6078618" y="1843629"/>
                </a:cubicBezTo>
                <a:cubicBezTo>
                  <a:pt x="6067635" y="1837581"/>
                  <a:pt x="6068861" y="1849552"/>
                  <a:pt x="6066920" y="1855895"/>
                </a:cubicBezTo>
                <a:cubicBezTo>
                  <a:pt x="6065949" y="1859066"/>
                  <a:pt x="6066256" y="1862058"/>
                  <a:pt x="6062425" y="1862596"/>
                </a:cubicBezTo>
                <a:cubicBezTo>
                  <a:pt x="6059103" y="1855474"/>
                  <a:pt x="6054506" y="1848530"/>
                  <a:pt x="6052308" y="1839731"/>
                </a:cubicBezTo>
                <a:cubicBezTo>
                  <a:pt x="6049140" y="1834105"/>
                  <a:pt x="6044849" y="1830154"/>
                  <a:pt x="6039740" y="1830870"/>
                </a:cubicBezTo>
                <a:cubicBezTo>
                  <a:pt x="6033355" y="1831767"/>
                  <a:pt x="6034123" y="1839247"/>
                  <a:pt x="6033306" y="1843915"/>
                </a:cubicBezTo>
                <a:cubicBezTo>
                  <a:pt x="6026156" y="1875274"/>
                  <a:pt x="6011598" y="1884905"/>
                  <a:pt x="5984828" y="1876520"/>
                </a:cubicBezTo>
                <a:cubicBezTo>
                  <a:pt x="5979412" y="1874244"/>
                  <a:pt x="5974151" y="1873464"/>
                  <a:pt x="5969859" y="1869513"/>
                </a:cubicBezTo>
                <a:cubicBezTo>
                  <a:pt x="5946768" y="1859093"/>
                  <a:pt x="5927151" y="1857293"/>
                  <a:pt x="5911878" y="1885236"/>
                </a:cubicBezTo>
                <a:cubicBezTo>
                  <a:pt x="5911878" y="1885236"/>
                  <a:pt x="5910602" y="1885416"/>
                  <a:pt x="5910756" y="1886912"/>
                </a:cubicBezTo>
                <a:cubicBezTo>
                  <a:pt x="5904676" y="1890801"/>
                  <a:pt x="5899721" y="1893014"/>
                  <a:pt x="5892876" y="1889420"/>
                </a:cubicBezTo>
                <a:cubicBezTo>
                  <a:pt x="5890169" y="1888283"/>
                  <a:pt x="5887308" y="1885649"/>
                  <a:pt x="5888124" y="1880981"/>
                </a:cubicBezTo>
                <a:cubicBezTo>
                  <a:pt x="5888634" y="1873321"/>
                  <a:pt x="5894866" y="1870929"/>
                  <a:pt x="5899822" y="1868716"/>
                </a:cubicBezTo>
                <a:cubicBezTo>
                  <a:pt x="5903653" y="1868178"/>
                  <a:pt x="5908608" y="1865965"/>
                  <a:pt x="5908148" y="1861477"/>
                </a:cubicBezTo>
                <a:cubicBezTo>
                  <a:pt x="5908812" y="1855312"/>
                  <a:pt x="5902579" y="1857704"/>
                  <a:pt x="5899719" y="1855071"/>
                </a:cubicBezTo>
                <a:cubicBezTo>
                  <a:pt x="5893026" y="1852975"/>
                  <a:pt x="5886487" y="1852374"/>
                  <a:pt x="5879794" y="1850277"/>
                </a:cubicBezTo>
                <a:cubicBezTo>
                  <a:pt x="5870548" y="1848539"/>
                  <a:pt x="5862424" y="1845125"/>
                  <a:pt x="5856396" y="1836864"/>
                </a:cubicBezTo>
                <a:cubicBezTo>
                  <a:pt x="5851951" y="1831418"/>
                  <a:pt x="5848119" y="1831955"/>
                  <a:pt x="5842041" y="1835843"/>
                </a:cubicBezTo>
                <a:cubicBezTo>
                  <a:pt x="5824927" y="1845833"/>
                  <a:pt x="5812974" y="1842957"/>
                  <a:pt x="5799639" y="1826615"/>
                </a:cubicBezTo>
                <a:cubicBezTo>
                  <a:pt x="5792333" y="1818533"/>
                  <a:pt x="5787428" y="1808597"/>
                  <a:pt x="5781245" y="1798841"/>
                </a:cubicBezTo>
                <a:cubicBezTo>
                  <a:pt x="5773633" y="1787768"/>
                  <a:pt x="5763926" y="1781540"/>
                  <a:pt x="5751972" y="1778664"/>
                </a:cubicBezTo>
                <a:cubicBezTo>
                  <a:pt x="5738741" y="1775967"/>
                  <a:pt x="5732663" y="1779857"/>
                  <a:pt x="5727964" y="1797210"/>
                </a:cubicBezTo>
                <a:cubicBezTo>
                  <a:pt x="5723419" y="1816062"/>
                  <a:pt x="5714633" y="1818811"/>
                  <a:pt x="5699511" y="1810309"/>
                </a:cubicBezTo>
                <a:cubicBezTo>
                  <a:pt x="5694095" y="1808034"/>
                  <a:pt x="5691233" y="1805400"/>
                  <a:pt x="5685002" y="1807792"/>
                </a:cubicBezTo>
                <a:cubicBezTo>
                  <a:pt x="5670291" y="1815927"/>
                  <a:pt x="5670291" y="1815927"/>
                  <a:pt x="5668296" y="1796475"/>
                </a:cubicBezTo>
                <a:cubicBezTo>
                  <a:pt x="5669267" y="1793304"/>
                  <a:pt x="5669113" y="1791808"/>
                  <a:pt x="5667528" y="1788995"/>
                </a:cubicBezTo>
                <a:cubicBezTo>
                  <a:pt x="5666302" y="1777025"/>
                  <a:pt x="5660733" y="1773253"/>
                  <a:pt x="5650977" y="1779176"/>
                </a:cubicBezTo>
                <a:cubicBezTo>
                  <a:pt x="5643621" y="1783243"/>
                  <a:pt x="5636572" y="1790303"/>
                  <a:pt x="5629062" y="1792873"/>
                </a:cubicBezTo>
                <a:cubicBezTo>
                  <a:pt x="5597084" y="1809503"/>
                  <a:pt x="5560302" y="1791898"/>
                  <a:pt x="5548958" y="1757063"/>
                </a:cubicBezTo>
                <a:cubicBezTo>
                  <a:pt x="5545023" y="1743956"/>
                  <a:pt x="5548905" y="1731270"/>
                  <a:pt x="5547524" y="1717803"/>
                </a:cubicBezTo>
                <a:cubicBezTo>
                  <a:pt x="5546806" y="1698173"/>
                  <a:pt x="5539501" y="1690093"/>
                  <a:pt x="5523562" y="1686257"/>
                </a:cubicBezTo>
                <a:cubicBezTo>
                  <a:pt x="5515592" y="1684340"/>
                  <a:pt x="5507777" y="1683919"/>
                  <a:pt x="5499807" y="1682002"/>
                </a:cubicBezTo>
                <a:cubicBezTo>
                  <a:pt x="5483868" y="1678167"/>
                  <a:pt x="5475235" y="1682413"/>
                  <a:pt x="5470690" y="1701264"/>
                </a:cubicBezTo>
                <a:cubicBezTo>
                  <a:pt x="5466655" y="1712455"/>
                  <a:pt x="5462670" y="1711496"/>
                  <a:pt x="5455517" y="1704910"/>
                </a:cubicBezTo>
                <a:cubicBezTo>
                  <a:pt x="5439936" y="1691919"/>
                  <a:pt x="5430025" y="1696345"/>
                  <a:pt x="5424510" y="1718368"/>
                </a:cubicBezTo>
                <a:cubicBezTo>
                  <a:pt x="5423846" y="1724532"/>
                  <a:pt x="5424460" y="1730517"/>
                  <a:pt x="5429875" y="1732793"/>
                </a:cubicBezTo>
                <a:cubicBezTo>
                  <a:pt x="5436568" y="1734889"/>
                  <a:pt x="5437231" y="1728724"/>
                  <a:pt x="5437895" y="1722561"/>
                </a:cubicBezTo>
                <a:cubicBezTo>
                  <a:pt x="5437436" y="1718073"/>
                  <a:pt x="5439529" y="1713225"/>
                  <a:pt x="5444791" y="1714004"/>
                </a:cubicBezTo>
                <a:cubicBezTo>
                  <a:pt x="5449899" y="1713288"/>
                  <a:pt x="5454192" y="1717239"/>
                  <a:pt x="5453528" y="1723403"/>
                </a:cubicBezTo>
                <a:cubicBezTo>
                  <a:pt x="5453938" y="1740040"/>
                  <a:pt x="5456901" y="1756319"/>
                  <a:pt x="5457466" y="1774455"/>
                </a:cubicBezTo>
                <a:cubicBezTo>
                  <a:pt x="5453174" y="1770502"/>
                  <a:pt x="5451744" y="1769186"/>
                  <a:pt x="5450160" y="1766372"/>
                </a:cubicBezTo>
                <a:cubicBezTo>
                  <a:pt x="5441577" y="1758470"/>
                  <a:pt x="5431360" y="1759904"/>
                  <a:pt x="5422113" y="1758166"/>
                </a:cubicBezTo>
                <a:cubicBezTo>
                  <a:pt x="5416850" y="1757386"/>
                  <a:pt x="5416494" y="1766543"/>
                  <a:pt x="5412970" y="1770073"/>
                </a:cubicBezTo>
                <a:cubicBezTo>
                  <a:pt x="5407045" y="1775457"/>
                  <a:pt x="5400966" y="1779345"/>
                  <a:pt x="5391719" y="1777607"/>
                </a:cubicBezTo>
                <a:cubicBezTo>
                  <a:pt x="5383903" y="1777186"/>
                  <a:pt x="5374963" y="1778441"/>
                  <a:pt x="5365716" y="1776702"/>
                </a:cubicBezTo>
                <a:cubicBezTo>
                  <a:pt x="5370622" y="1786639"/>
                  <a:pt x="5382729" y="1791011"/>
                  <a:pt x="5375987" y="1801063"/>
                </a:cubicBezTo>
                <a:cubicBezTo>
                  <a:pt x="5371645" y="1809260"/>
                  <a:pt x="5366640" y="1823623"/>
                  <a:pt x="5353766" y="1811770"/>
                </a:cubicBezTo>
                <a:cubicBezTo>
                  <a:pt x="5353766" y="1811770"/>
                  <a:pt x="5351365" y="1813624"/>
                  <a:pt x="5351519" y="1815120"/>
                </a:cubicBezTo>
                <a:cubicBezTo>
                  <a:pt x="5351008" y="1822781"/>
                  <a:pt x="5349221" y="1830620"/>
                  <a:pt x="5358314" y="1830862"/>
                </a:cubicBezTo>
                <a:cubicBezTo>
                  <a:pt x="5368685" y="1830924"/>
                  <a:pt x="5378238" y="1835656"/>
                  <a:pt x="5386514" y="1840565"/>
                </a:cubicBezTo>
                <a:cubicBezTo>
                  <a:pt x="5397345" y="1845116"/>
                  <a:pt x="5406131" y="1842366"/>
                  <a:pt x="5410166" y="1831175"/>
                </a:cubicBezTo>
                <a:cubicBezTo>
                  <a:pt x="5415477" y="1819806"/>
                  <a:pt x="5419615" y="1822261"/>
                  <a:pt x="5425338" y="1827529"/>
                </a:cubicBezTo>
                <a:cubicBezTo>
                  <a:pt x="5436781" y="1838065"/>
                  <a:pt x="5445825" y="1850456"/>
                  <a:pt x="5458393" y="1859318"/>
                </a:cubicBezTo>
                <a:cubicBezTo>
                  <a:pt x="5465391" y="1864406"/>
                  <a:pt x="5470654" y="1865185"/>
                  <a:pt x="5477856" y="1859622"/>
                </a:cubicBezTo>
                <a:cubicBezTo>
                  <a:pt x="5483782" y="1854237"/>
                  <a:pt x="5488276" y="1847537"/>
                  <a:pt x="5496246" y="1849454"/>
                </a:cubicBezTo>
                <a:cubicBezTo>
                  <a:pt x="5504062" y="1849874"/>
                  <a:pt x="5506260" y="1858672"/>
                  <a:pt x="5510704" y="1864120"/>
                </a:cubicBezTo>
                <a:cubicBezTo>
                  <a:pt x="5520358" y="1844552"/>
                  <a:pt x="5520358" y="1844552"/>
                  <a:pt x="5537064" y="1855868"/>
                </a:cubicBezTo>
                <a:cubicBezTo>
                  <a:pt x="5543909" y="1859461"/>
                  <a:pt x="5550908" y="1864549"/>
                  <a:pt x="5559235" y="1857310"/>
                </a:cubicBezTo>
                <a:cubicBezTo>
                  <a:pt x="5577471" y="1845646"/>
                  <a:pt x="5581455" y="1846603"/>
                  <a:pt x="5593819" y="1866118"/>
                </a:cubicBezTo>
                <a:cubicBezTo>
                  <a:pt x="5599850" y="1874378"/>
                  <a:pt x="5605879" y="1882639"/>
                  <a:pt x="5613185" y="1890720"/>
                </a:cubicBezTo>
                <a:cubicBezTo>
                  <a:pt x="5629534" y="1911192"/>
                  <a:pt x="5635918" y="1910297"/>
                  <a:pt x="5649097" y="1887199"/>
                </a:cubicBezTo>
                <a:cubicBezTo>
                  <a:pt x="5652468" y="1882173"/>
                  <a:pt x="5654408" y="1875829"/>
                  <a:pt x="5658903" y="1869128"/>
                </a:cubicBezTo>
                <a:cubicBezTo>
                  <a:pt x="5662684" y="1880739"/>
                  <a:pt x="5666159" y="1889358"/>
                  <a:pt x="5669941" y="1900969"/>
                </a:cubicBezTo>
                <a:cubicBezTo>
                  <a:pt x="5672188" y="1897619"/>
                  <a:pt x="5672034" y="1896123"/>
                  <a:pt x="5673159" y="1894447"/>
                </a:cubicBezTo>
                <a:cubicBezTo>
                  <a:pt x="5681892" y="1865902"/>
                  <a:pt x="5694662" y="1864111"/>
                  <a:pt x="5711164" y="1886079"/>
                </a:cubicBezTo>
                <a:cubicBezTo>
                  <a:pt x="5714180" y="1890209"/>
                  <a:pt x="5717194" y="1894339"/>
                  <a:pt x="5720362" y="1899966"/>
                </a:cubicBezTo>
                <a:cubicBezTo>
                  <a:pt x="5721945" y="1902780"/>
                  <a:pt x="5723530" y="1905593"/>
                  <a:pt x="5721436" y="1910440"/>
                </a:cubicBezTo>
                <a:cubicBezTo>
                  <a:pt x="5712291" y="1922347"/>
                  <a:pt x="5720722" y="1928753"/>
                  <a:pt x="5727875" y="1935338"/>
                </a:cubicBezTo>
                <a:cubicBezTo>
                  <a:pt x="5748872" y="1950604"/>
                  <a:pt x="5772627" y="1954861"/>
                  <a:pt x="5796381" y="1959115"/>
                </a:cubicBezTo>
                <a:cubicBezTo>
                  <a:pt x="5834492" y="1964393"/>
                  <a:pt x="5873572" y="1966499"/>
                  <a:pt x="5908415" y="1990447"/>
                </a:cubicBezTo>
                <a:cubicBezTo>
                  <a:pt x="5919552" y="1997992"/>
                  <a:pt x="5931353" y="1999370"/>
                  <a:pt x="5943971" y="1996083"/>
                </a:cubicBezTo>
                <a:cubicBezTo>
                  <a:pt x="5954034" y="1993153"/>
                  <a:pt x="5963434" y="1996388"/>
                  <a:pt x="5970586" y="2002972"/>
                </a:cubicBezTo>
                <a:cubicBezTo>
                  <a:pt x="5984584" y="2013150"/>
                  <a:pt x="5999401" y="2018659"/>
                  <a:pt x="6016463" y="2020820"/>
                </a:cubicBezTo>
                <a:cubicBezTo>
                  <a:pt x="6032248" y="2023158"/>
                  <a:pt x="6048851" y="2020828"/>
                  <a:pt x="6064126" y="2030827"/>
                </a:cubicBezTo>
                <a:cubicBezTo>
                  <a:pt x="6077819" y="2038013"/>
                  <a:pt x="6091048" y="2040709"/>
                  <a:pt x="6103564" y="2023776"/>
                </a:cubicBezTo>
                <a:cubicBezTo>
                  <a:pt x="6107448" y="2049032"/>
                  <a:pt x="6121650" y="2048558"/>
                  <a:pt x="6137129" y="2047903"/>
                </a:cubicBezTo>
                <a:cubicBezTo>
                  <a:pt x="6148623" y="2046291"/>
                  <a:pt x="6160271" y="2046176"/>
                  <a:pt x="6170284" y="2055394"/>
                </a:cubicBezTo>
                <a:cubicBezTo>
                  <a:pt x="6184742" y="2070060"/>
                  <a:pt x="6200835" y="2075391"/>
                  <a:pt x="6218203" y="2080543"/>
                </a:cubicBezTo>
                <a:cubicBezTo>
                  <a:pt x="6248805" y="2088391"/>
                  <a:pt x="6280376" y="2093068"/>
                  <a:pt x="6309190" y="2108756"/>
                </a:cubicBezTo>
                <a:cubicBezTo>
                  <a:pt x="6332434" y="2120672"/>
                  <a:pt x="6356496" y="2127920"/>
                  <a:pt x="6382346" y="2127328"/>
                </a:cubicBezTo>
                <a:cubicBezTo>
                  <a:pt x="6390008" y="2126254"/>
                  <a:pt x="6395577" y="2130026"/>
                  <a:pt x="6399052" y="2138645"/>
                </a:cubicBezTo>
                <a:cubicBezTo>
                  <a:pt x="6412184" y="2165640"/>
                  <a:pt x="6413460" y="2165461"/>
                  <a:pt x="6440125" y="2160201"/>
                </a:cubicBezTo>
                <a:cubicBezTo>
                  <a:pt x="6442680" y="2159842"/>
                  <a:pt x="6445235" y="2159485"/>
                  <a:pt x="6449067" y="2158948"/>
                </a:cubicBezTo>
                <a:cubicBezTo>
                  <a:pt x="6446154" y="2168461"/>
                  <a:pt x="6443243" y="2177977"/>
                  <a:pt x="6440180" y="2185995"/>
                </a:cubicBezTo>
                <a:cubicBezTo>
                  <a:pt x="6436604" y="2201674"/>
                  <a:pt x="6427001" y="2209092"/>
                  <a:pt x="6414077" y="2209389"/>
                </a:cubicBezTo>
                <a:cubicBezTo>
                  <a:pt x="6406415" y="2210463"/>
                  <a:pt x="6399721" y="2208367"/>
                  <a:pt x="6392212" y="2210938"/>
                </a:cubicBezTo>
                <a:cubicBezTo>
                  <a:pt x="6379748" y="2215722"/>
                  <a:pt x="6375610" y="2213268"/>
                  <a:pt x="6371522" y="2198663"/>
                </a:cubicBezTo>
                <a:cubicBezTo>
                  <a:pt x="6370908" y="2192679"/>
                  <a:pt x="6370294" y="2186694"/>
                  <a:pt x="6369681" y="2180709"/>
                </a:cubicBezTo>
                <a:cubicBezTo>
                  <a:pt x="6370038" y="2171553"/>
                  <a:pt x="6366053" y="2170595"/>
                  <a:pt x="6359667" y="2171490"/>
                </a:cubicBezTo>
                <a:cubicBezTo>
                  <a:pt x="6345466" y="2171965"/>
                  <a:pt x="6336016" y="2180878"/>
                  <a:pt x="6328150" y="2192607"/>
                </a:cubicBezTo>
                <a:cubicBezTo>
                  <a:pt x="6325749" y="2194462"/>
                  <a:pt x="6324932" y="2199129"/>
                  <a:pt x="6320947" y="2198171"/>
                </a:cubicBezTo>
                <a:cubicBezTo>
                  <a:pt x="6318241" y="2197033"/>
                  <a:pt x="6317780" y="2192544"/>
                  <a:pt x="6316196" y="2189732"/>
                </a:cubicBezTo>
                <a:cubicBezTo>
                  <a:pt x="6315889" y="2186739"/>
                  <a:pt x="6315735" y="2185242"/>
                  <a:pt x="6315429" y="2182250"/>
                </a:cubicBezTo>
                <a:cubicBezTo>
                  <a:pt x="6314355" y="2171777"/>
                  <a:pt x="6310217" y="2169322"/>
                  <a:pt x="6302860" y="2173390"/>
                </a:cubicBezTo>
                <a:cubicBezTo>
                  <a:pt x="6295658" y="2178953"/>
                  <a:pt x="6291367" y="2175003"/>
                  <a:pt x="6286769" y="2168059"/>
                </a:cubicBezTo>
                <a:cubicBezTo>
                  <a:pt x="6282324" y="2162611"/>
                  <a:pt x="6282988" y="2156446"/>
                  <a:pt x="6286358" y="2151421"/>
                </a:cubicBezTo>
                <a:cubicBezTo>
                  <a:pt x="6289575" y="2144899"/>
                  <a:pt x="6296269" y="2146995"/>
                  <a:pt x="6301838" y="2150768"/>
                </a:cubicBezTo>
                <a:cubicBezTo>
                  <a:pt x="6305822" y="2151726"/>
                  <a:pt x="6308683" y="2154360"/>
                  <a:pt x="6311901" y="2147837"/>
                </a:cubicBezTo>
                <a:cubicBezTo>
                  <a:pt x="6315119" y="2141314"/>
                  <a:pt x="6312257" y="2138681"/>
                  <a:pt x="6309243" y="2134550"/>
                </a:cubicBezTo>
                <a:cubicBezTo>
                  <a:pt x="6302090" y="2127966"/>
                  <a:pt x="6279716" y="2137175"/>
                  <a:pt x="6278389" y="2149504"/>
                </a:cubicBezTo>
                <a:cubicBezTo>
                  <a:pt x="6275275" y="2169672"/>
                  <a:pt x="6263473" y="2168291"/>
                  <a:pt x="6251673" y="2166912"/>
                </a:cubicBezTo>
                <a:cubicBezTo>
                  <a:pt x="6226948" y="2165827"/>
                  <a:pt x="6202579" y="2155588"/>
                  <a:pt x="6178824" y="2151331"/>
                </a:cubicBezTo>
                <a:cubicBezTo>
                  <a:pt x="6172133" y="2149236"/>
                  <a:pt x="6171519" y="2143249"/>
                  <a:pt x="6173458" y="2136907"/>
                </a:cubicBezTo>
                <a:cubicBezTo>
                  <a:pt x="6175245" y="2129068"/>
                  <a:pt x="6177033" y="2121227"/>
                  <a:pt x="6177390" y="2112071"/>
                </a:cubicBezTo>
                <a:cubicBezTo>
                  <a:pt x="6176470" y="2103093"/>
                  <a:pt x="6171054" y="2100817"/>
                  <a:pt x="6165639" y="2098542"/>
                </a:cubicBezTo>
                <a:cubicBezTo>
                  <a:pt x="6161501" y="2096088"/>
                  <a:pt x="6160991" y="2103749"/>
                  <a:pt x="6158590" y="2105602"/>
                </a:cubicBezTo>
                <a:cubicBezTo>
                  <a:pt x="6153278" y="2116972"/>
                  <a:pt x="6146690" y="2128520"/>
                  <a:pt x="6141377" y="2139891"/>
                </a:cubicBezTo>
                <a:cubicBezTo>
                  <a:pt x="6139793" y="2137077"/>
                  <a:pt x="6139639" y="2135581"/>
                  <a:pt x="6139486" y="2134085"/>
                </a:cubicBezTo>
                <a:cubicBezTo>
                  <a:pt x="6136370" y="2116310"/>
                  <a:pt x="6136370" y="2116310"/>
                  <a:pt x="6123241" y="2127258"/>
                </a:cubicBezTo>
                <a:cubicBezTo>
                  <a:pt x="6118593" y="2132462"/>
                  <a:pt x="6117008" y="2129650"/>
                  <a:pt x="6115271" y="2125340"/>
                </a:cubicBezTo>
                <a:cubicBezTo>
                  <a:pt x="6110213" y="2113908"/>
                  <a:pt x="6102090" y="2110495"/>
                  <a:pt x="6093458" y="2114741"/>
                </a:cubicBezTo>
                <a:cubicBezTo>
                  <a:pt x="6080175" y="2124193"/>
                  <a:pt x="6065973" y="2124668"/>
                  <a:pt x="6051925" y="2126639"/>
                </a:cubicBezTo>
                <a:cubicBezTo>
                  <a:pt x="6044263" y="2127714"/>
                  <a:pt x="6040585" y="2129748"/>
                  <a:pt x="6046614" y="2138008"/>
                </a:cubicBezTo>
                <a:cubicBezTo>
                  <a:pt x="6051366" y="2146449"/>
                  <a:pt x="6050703" y="2152613"/>
                  <a:pt x="6042376" y="2159852"/>
                </a:cubicBezTo>
                <a:cubicBezTo>
                  <a:pt x="6054331" y="2162728"/>
                  <a:pt x="6066131" y="2164107"/>
                  <a:pt x="6076961" y="2168659"/>
                </a:cubicBezTo>
                <a:cubicBezTo>
                  <a:pt x="6087639" y="2171714"/>
                  <a:pt x="6098469" y="2176265"/>
                  <a:pt x="6107206" y="2185663"/>
                </a:cubicBezTo>
                <a:cubicBezTo>
                  <a:pt x="6091063" y="2192482"/>
                  <a:pt x="6091063" y="2192482"/>
                  <a:pt x="6065417" y="2182420"/>
                </a:cubicBezTo>
                <a:cubicBezTo>
                  <a:pt x="6049172" y="2175593"/>
                  <a:pt x="6041662" y="2178164"/>
                  <a:pt x="6034103" y="2192885"/>
                </a:cubicBezTo>
                <a:cubicBezTo>
                  <a:pt x="6026697" y="2209102"/>
                  <a:pt x="6026697" y="2209102"/>
                  <a:pt x="6017348" y="2193719"/>
                </a:cubicBezTo>
                <a:cubicBezTo>
                  <a:pt x="6017194" y="2192221"/>
                  <a:pt x="6015764" y="2190905"/>
                  <a:pt x="6015610" y="2189409"/>
                </a:cubicBezTo>
                <a:cubicBezTo>
                  <a:pt x="5993743" y="2153015"/>
                  <a:pt x="5975709" y="2154029"/>
                  <a:pt x="5954819" y="2190350"/>
                </a:cubicBezTo>
                <a:cubicBezTo>
                  <a:pt x="5947260" y="2205070"/>
                  <a:pt x="5935408" y="2215839"/>
                  <a:pt x="5921667" y="2220803"/>
                </a:cubicBezTo>
                <a:cubicBezTo>
                  <a:pt x="5906495" y="2224450"/>
                  <a:pt x="5893110" y="2220256"/>
                  <a:pt x="5878448" y="2216242"/>
                </a:cubicBezTo>
                <a:cubicBezTo>
                  <a:pt x="5860926" y="2209595"/>
                  <a:pt x="5842126" y="2203125"/>
                  <a:pt x="5823939" y="2202642"/>
                </a:cubicBezTo>
                <a:cubicBezTo>
                  <a:pt x="5809738" y="2203117"/>
                  <a:pt x="5795230" y="2200600"/>
                  <a:pt x="5782969" y="2194731"/>
                </a:cubicBezTo>
                <a:cubicBezTo>
                  <a:pt x="5773414" y="2190000"/>
                  <a:pt x="5761307" y="2185629"/>
                  <a:pt x="5751550" y="2191551"/>
                </a:cubicBezTo>
                <a:cubicBezTo>
                  <a:pt x="5739392" y="2199327"/>
                  <a:pt x="5732240" y="2192743"/>
                  <a:pt x="5724781" y="2183164"/>
                </a:cubicBezTo>
                <a:lnTo>
                  <a:pt x="5721864" y="2175534"/>
                </a:lnTo>
                <a:lnTo>
                  <a:pt x="5719633" y="2176664"/>
                </a:lnTo>
                <a:cubicBezTo>
                  <a:pt x="5715220" y="2182546"/>
                  <a:pt x="5722120" y="2182301"/>
                  <a:pt x="5724208" y="2184965"/>
                </a:cubicBezTo>
                <a:cubicBezTo>
                  <a:pt x="5724341" y="2185956"/>
                  <a:pt x="5725187" y="2185801"/>
                  <a:pt x="5725317" y="2186793"/>
                </a:cubicBezTo>
                <a:cubicBezTo>
                  <a:pt x="5727275" y="2188464"/>
                  <a:pt x="5728516" y="2191283"/>
                  <a:pt x="5727090" y="2193574"/>
                </a:cubicBezTo>
                <a:cubicBezTo>
                  <a:pt x="5725795" y="2196855"/>
                  <a:pt x="5724103" y="2197164"/>
                  <a:pt x="5721301" y="2195647"/>
                </a:cubicBezTo>
                <a:cubicBezTo>
                  <a:pt x="5710358" y="2191555"/>
                  <a:pt x="5701582" y="2197219"/>
                  <a:pt x="5696271" y="2209352"/>
                </a:cubicBezTo>
                <a:cubicBezTo>
                  <a:pt x="5694844" y="2211644"/>
                  <a:pt x="5691725" y="2214244"/>
                  <a:pt x="5692123" y="2217218"/>
                </a:cubicBezTo>
                <a:cubicBezTo>
                  <a:pt x="5693577" y="2228117"/>
                  <a:pt x="5704336" y="2237318"/>
                  <a:pt x="5712528" y="2233791"/>
                </a:cubicBezTo>
                <a:cubicBezTo>
                  <a:pt x="5728916" y="2226738"/>
                  <a:pt x="5745383" y="2226774"/>
                  <a:pt x="5762644" y="2232758"/>
                </a:cubicBezTo>
                <a:cubicBezTo>
                  <a:pt x="5768829" y="2233659"/>
                  <a:pt x="5775016" y="2234559"/>
                  <a:pt x="5779429" y="2228676"/>
                </a:cubicBezTo>
                <a:cubicBezTo>
                  <a:pt x="5783261" y="2224932"/>
                  <a:pt x="5785084" y="2225612"/>
                  <a:pt x="5786724" y="2231405"/>
                </a:cubicBezTo>
                <a:cubicBezTo>
                  <a:pt x="5788627" y="2239177"/>
                  <a:pt x="5793518" y="2243359"/>
                  <a:pt x="5800550" y="2244106"/>
                </a:cubicBezTo>
                <a:cubicBezTo>
                  <a:pt x="5807712" y="2245842"/>
                  <a:pt x="5815722" y="2247425"/>
                  <a:pt x="5823730" y="2249008"/>
                </a:cubicBezTo>
                <a:cubicBezTo>
                  <a:pt x="5830762" y="2249753"/>
                  <a:pt x="5834092" y="2255234"/>
                  <a:pt x="5834305" y="2263318"/>
                </a:cubicBezTo>
                <a:cubicBezTo>
                  <a:pt x="5834436" y="2264309"/>
                  <a:pt x="5834702" y="2266290"/>
                  <a:pt x="5834120" y="2268427"/>
                </a:cubicBezTo>
                <a:cubicBezTo>
                  <a:pt x="5834781" y="2273381"/>
                  <a:pt x="5837848" y="2276880"/>
                  <a:pt x="5842077" y="2276107"/>
                </a:cubicBezTo>
                <a:cubicBezTo>
                  <a:pt x="5845592" y="2276481"/>
                  <a:pt x="5844931" y="2271527"/>
                  <a:pt x="5844402" y="2267564"/>
                </a:cubicBezTo>
                <a:cubicBezTo>
                  <a:pt x="5844720" y="2263443"/>
                  <a:pt x="5844189" y="2259480"/>
                  <a:pt x="5849133" y="2257563"/>
                </a:cubicBezTo>
                <a:cubicBezTo>
                  <a:pt x="5856744" y="2256173"/>
                  <a:pt x="5864834" y="2264845"/>
                  <a:pt x="5864334" y="2274074"/>
                </a:cubicBezTo>
                <a:cubicBezTo>
                  <a:pt x="5864728" y="2277045"/>
                  <a:pt x="5863302" y="2279336"/>
                  <a:pt x="5865391" y="2282002"/>
                </a:cubicBezTo>
                <a:cubicBezTo>
                  <a:pt x="5867927" y="2281537"/>
                  <a:pt x="5867533" y="2278565"/>
                  <a:pt x="5869090" y="2277265"/>
                </a:cubicBezTo>
                <a:cubicBezTo>
                  <a:pt x="5872525" y="2270546"/>
                  <a:pt x="5875910" y="2269929"/>
                  <a:pt x="5880218" y="2276247"/>
                </a:cubicBezTo>
                <a:cubicBezTo>
                  <a:pt x="5885903" y="2286375"/>
                  <a:pt x="5893727" y="2293066"/>
                  <a:pt x="5901419" y="2298766"/>
                </a:cubicBezTo>
                <a:cubicBezTo>
                  <a:pt x="5910221" y="2306293"/>
                  <a:pt x="5918310" y="2314969"/>
                  <a:pt x="5921009" y="2328686"/>
                </a:cubicBezTo>
                <a:cubicBezTo>
                  <a:pt x="5922515" y="2333487"/>
                  <a:pt x="5925000" y="2339123"/>
                  <a:pt x="5929493" y="2340331"/>
                </a:cubicBezTo>
                <a:cubicBezTo>
                  <a:pt x="5947732" y="2347151"/>
                  <a:pt x="5955981" y="2370006"/>
                  <a:pt x="5973639" y="2378962"/>
                </a:cubicBezTo>
                <a:cubicBezTo>
                  <a:pt x="5978397" y="2382152"/>
                  <a:pt x="5978214" y="2387263"/>
                  <a:pt x="5977182" y="2392526"/>
                </a:cubicBezTo>
                <a:cubicBezTo>
                  <a:pt x="5975307" y="2397944"/>
                  <a:pt x="5970682" y="2395745"/>
                  <a:pt x="5967748" y="2393234"/>
                </a:cubicBezTo>
                <a:cubicBezTo>
                  <a:pt x="5962010" y="2389206"/>
                  <a:pt x="5957067" y="2391126"/>
                  <a:pt x="5952522" y="2396015"/>
                </a:cubicBezTo>
                <a:cubicBezTo>
                  <a:pt x="5947262" y="2402051"/>
                  <a:pt x="5940760" y="2405269"/>
                  <a:pt x="5933148" y="2406661"/>
                </a:cubicBezTo>
                <a:cubicBezTo>
                  <a:pt x="5920328" y="2407986"/>
                  <a:pt x="5912108" y="2398323"/>
                  <a:pt x="5913638" y="2383831"/>
                </a:cubicBezTo>
                <a:cubicBezTo>
                  <a:pt x="5914089" y="2380704"/>
                  <a:pt x="5914405" y="2376585"/>
                  <a:pt x="5914007" y="2373613"/>
                </a:cubicBezTo>
                <a:cubicBezTo>
                  <a:pt x="5913877" y="2372622"/>
                  <a:pt x="5914589" y="2371477"/>
                  <a:pt x="5914589" y="2371477"/>
                </a:cubicBezTo>
                <a:cubicBezTo>
                  <a:pt x="5913745" y="2371632"/>
                  <a:pt x="5913745" y="2371632"/>
                  <a:pt x="5913030" y="2372777"/>
                </a:cubicBezTo>
                <a:cubicBezTo>
                  <a:pt x="5909646" y="2373394"/>
                  <a:pt x="5907110" y="2373858"/>
                  <a:pt x="5903593" y="2373485"/>
                </a:cubicBezTo>
                <a:cubicBezTo>
                  <a:pt x="5886862" y="2371467"/>
                  <a:pt x="5882184" y="2375366"/>
                  <a:pt x="5879623" y="2395120"/>
                </a:cubicBezTo>
                <a:cubicBezTo>
                  <a:pt x="5879120" y="2404348"/>
                  <a:pt x="5874310" y="2407257"/>
                  <a:pt x="5866434" y="2406665"/>
                </a:cubicBezTo>
                <a:cubicBezTo>
                  <a:pt x="5860380" y="2406755"/>
                  <a:pt x="5856468" y="2403409"/>
                  <a:pt x="5852159" y="2397091"/>
                </a:cubicBezTo>
                <a:cubicBezTo>
                  <a:pt x="5840211" y="2378972"/>
                  <a:pt x="5824112" y="2368717"/>
                  <a:pt x="5803997" y="2367315"/>
                </a:cubicBezTo>
                <a:cubicBezTo>
                  <a:pt x="5787133" y="2364305"/>
                  <a:pt x="5787133" y="2364305"/>
                  <a:pt x="5793160" y="2383506"/>
                </a:cubicBezTo>
                <a:cubicBezTo>
                  <a:pt x="5796309" y="2394097"/>
                  <a:pt x="5795277" y="2399361"/>
                  <a:pt x="5788194" y="2404715"/>
                </a:cubicBezTo>
                <a:cubicBezTo>
                  <a:pt x="5783673" y="2390316"/>
                  <a:pt x="5780738" y="2387806"/>
                  <a:pt x="5767919" y="2389130"/>
                </a:cubicBezTo>
                <a:cubicBezTo>
                  <a:pt x="5759461" y="2390677"/>
                  <a:pt x="5750554" y="2395348"/>
                  <a:pt x="5743310" y="2386521"/>
                </a:cubicBezTo>
                <a:cubicBezTo>
                  <a:pt x="5743178" y="2385531"/>
                  <a:pt x="5742333" y="2385684"/>
                  <a:pt x="5741487" y="2385840"/>
                </a:cubicBezTo>
                <a:cubicBezTo>
                  <a:pt x="5731866" y="2391656"/>
                  <a:pt x="5727981" y="2401502"/>
                  <a:pt x="5728855" y="2414539"/>
                </a:cubicBezTo>
                <a:cubicBezTo>
                  <a:pt x="5729780" y="2421476"/>
                  <a:pt x="5730707" y="2428412"/>
                  <a:pt x="5724337" y="2432621"/>
                </a:cubicBezTo>
                <a:cubicBezTo>
                  <a:pt x="5723624" y="2433767"/>
                  <a:pt x="5721351" y="2436211"/>
                  <a:pt x="5720953" y="2433239"/>
                </a:cubicBezTo>
                <a:cubicBezTo>
                  <a:pt x="5719050" y="2425466"/>
                  <a:pt x="5712997" y="2425556"/>
                  <a:pt x="5707526" y="2423511"/>
                </a:cubicBezTo>
                <a:cubicBezTo>
                  <a:pt x="5701208" y="2421620"/>
                  <a:pt x="5697164" y="2417282"/>
                  <a:pt x="5696953" y="2409200"/>
                </a:cubicBezTo>
                <a:cubicBezTo>
                  <a:pt x="5696606" y="2400128"/>
                  <a:pt x="5692297" y="2393810"/>
                  <a:pt x="5685002" y="2391082"/>
                </a:cubicBezTo>
                <a:cubicBezTo>
                  <a:pt x="5678420" y="2387208"/>
                  <a:pt x="5672897" y="2391264"/>
                  <a:pt x="5667637" y="2397298"/>
                </a:cubicBezTo>
                <a:cubicBezTo>
                  <a:pt x="5663356" y="2404171"/>
                  <a:pt x="5661134" y="2400517"/>
                  <a:pt x="5660342" y="2394570"/>
                </a:cubicBezTo>
                <a:cubicBezTo>
                  <a:pt x="5659150" y="2385653"/>
                  <a:pt x="5654526" y="2383453"/>
                  <a:pt x="5648023" y="2386670"/>
                </a:cubicBezTo>
                <a:cubicBezTo>
                  <a:pt x="5646331" y="2386979"/>
                  <a:pt x="5644639" y="2387288"/>
                  <a:pt x="5643081" y="2388590"/>
                </a:cubicBezTo>
                <a:cubicBezTo>
                  <a:pt x="5635732" y="2391961"/>
                  <a:pt x="5629680" y="2392051"/>
                  <a:pt x="5624974" y="2382760"/>
                </a:cubicBezTo>
                <a:cubicBezTo>
                  <a:pt x="5619555" y="2374615"/>
                  <a:pt x="5611281" y="2371051"/>
                  <a:pt x="5603537" y="2371451"/>
                </a:cubicBezTo>
                <a:cubicBezTo>
                  <a:pt x="5597352" y="2370548"/>
                  <a:pt x="5590585" y="2371785"/>
                  <a:pt x="5593731" y="2382376"/>
                </a:cubicBezTo>
                <a:cubicBezTo>
                  <a:pt x="5594128" y="2385348"/>
                  <a:pt x="5593811" y="2389468"/>
                  <a:pt x="5593361" y="2392594"/>
                </a:cubicBezTo>
                <a:cubicBezTo>
                  <a:pt x="5594288" y="2399530"/>
                  <a:pt x="5592676" y="2406931"/>
                  <a:pt x="5596854" y="2412258"/>
                </a:cubicBezTo>
                <a:cubicBezTo>
                  <a:pt x="5607744" y="2422450"/>
                  <a:pt x="5608749" y="2436478"/>
                  <a:pt x="5610735" y="2451342"/>
                </a:cubicBezTo>
                <a:cubicBezTo>
                  <a:pt x="5604283" y="2448458"/>
                  <a:pt x="5597835" y="2445577"/>
                  <a:pt x="5591068" y="2446814"/>
                </a:cubicBezTo>
                <a:cubicBezTo>
                  <a:pt x="5582743" y="2449348"/>
                  <a:pt x="5574733" y="2447767"/>
                  <a:pt x="5567173" y="2443058"/>
                </a:cubicBezTo>
                <a:cubicBezTo>
                  <a:pt x="5560591" y="2439184"/>
                  <a:pt x="5553296" y="2436456"/>
                  <a:pt x="5546000" y="2433729"/>
                </a:cubicBezTo>
                <a:cubicBezTo>
                  <a:pt x="5524827" y="2424400"/>
                  <a:pt x="5502227" y="2417362"/>
                  <a:pt x="5482084" y="2402769"/>
                </a:cubicBezTo>
                <a:cubicBezTo>
                  <a:pt x="5477326" y="2399580"/>
                  <a:pt x="5475053" y="2402024"/>
                  <a:pt x="5474023" y="2407288"/>
                </a:cubicBezTo>
                <a:cubicBezTo>
                  <a:pt x="5473441" y="2409425"/>
                  <a:pt x="5473125" y="2413543"/>
                  <a:pt x="5469609" y="2413169"/>
                </a:cubicBezTo>
                <a:cubicBezTo>
                  <a:pt x="5466939" y="2412643"/>
                  <a:pt x="5466411" y="2408677"/>
                  <a:pt x="5466147" y="2406696"/>
                </a:cubicBezTo>
                <a:cubicBezTo>
                  <a:pt x="5464639" y="2401897"/>
                  <a:pt x="5463264" y="2398087"/>
                  <a:pt x="5459748" y="2397715"/>
                </a:cubicBezTo>
                <a:cubicBezTo>
                  <a:pt x="5455387" y="2397497"/>
                  <a:pt x="5451475" y="2394150"/>
                  <a:pt x="5447113" y="2393932"/>
                </a:cubicBezTo>
                <a:cubicBezTo>
                  <a:pt x="5440928" y="2393032"/>
                  <a:pt x="5439555" y="2389222"/>
                  <a:pt x="5441298" y="2382813"/>
                </a:cubicBezTo>
                <a:cubicBezTo>
                  <a:pt x="5446027" y="2372812"/>
                  <a:pt x="5438998" y="2372068"/>
                  <a:pt x="5433393" y="2369030"/>
                </a:cubicBezTo>
                <a:cubicBezTo>
                  <a:pt x="5425965" y="2365311"/>
                  <a:pt x="5427023" y="2373239"/>
                  <a:pt x="5425861" y="2377512"/>
                </a:cubicBezTo>
                <a:cubicBezTo>
                  <a:pt x="5425279" y="2379649"/>
                  <a:pt x="5425543" y="2381630"/>
                  <a:pt x="5423007" y="2382095"/>
                </a:cubicBezTo>
                <a:cubicBezTo>
                  <a:pt x="5420654" y="2377448"/>
                  <a:pt x="5417455" y="2372956"/>
                  <a:pt x="5415816" y="2367167"/>
                </a:cubicBezTo>
                <a:cubicBezTo>
                  <a:pt x="5413596" y="2363510"/>
                  <a:pt x="5410662" y="2361002"/>
                  <a:pt x="5407277" y="2361621"/>
                </a:cubicBezTo>
                <a:cubicBezTo>
                  <a:pt x="5403048" y="2362393"/>
                  <a:pt x="5403710" y="2367346"/>
                  <a:pt x="5403261" y="2370474"/>
                </a:cubicBezTo>
                <a:cubicBezTo>
                  <a:pt x="5399139" y="2391529"/>
                  <a:pt x="5389650" y="2398337"/>
                  <a:pt x="5371676" y="2393499"/>
                </a:cubicBezTo>
                <a:cubicBezTo>
                  <a:pt x="5368028" y="2392135"/>
                  <a:pt x="5364513" y="2391763"/>
                  <a:pt x="5361578" y="2389255"/>
                </a:cubicBezTo>
                <a:cubicBezTo>
                  <a:pt x="5346010" y="2382961"/>
                  <a:pt x="5332925" y="2382306"/>
                  <a:pt x="5323333" y="2401315"/>
                </a:cubicBezTo>
                <a:cubicBezTo>
                  <a:pt x="5323333" y="2401315"/>
                  <a:pt x="5322488" y="2401470"/>
                  <a:pt x="5322621" y="2402460"/>
                </a:cubicBezTo>
                <a:cubicBezTo>
                  <a:pt x="5318656" y="2405216"/>
                  <a:pt x="5315404" y="2406823"/>
                  <a:pt x="5310778" y="2404624"/>
                </a:cubicBezTo>
                <a:cubicBezTo>
                  <a:pt x="5308954" y="2403941"/>
                  <a:pt x="5306998" y="2402269"/>
                  <a:pt x="5307447" y="2399143"/>
                </a:cubicBezTo>
                <a:cubicBezTo>
                  <a:pt x="5307631" y="2394033"/>
                  <a:pt x="5311729" y="2392269"/>
                  <a:pt x="5314979" y="2390661"/>
                </a:cubicBezTo>
                <a:cubicBezTo>
                  <a:pt x="5317517" y="2390198"/>
                  <a:pt x="5320768" y="2388587"/>
                  <a:pt x="5320370" y="2385616"/>
                </a:cubicBezTo>
                <a:cubicBezTo>
                  <a:pt x="5320688" y="2381497"/>
                  <a:pt x="5316591" y="2383260"/>
                  <a:pt x="5314634" y="2381587"/>
                </a:cubicBezTo>
                <a:cubicBezTo>
                  <a:pt x="5310141" y="2380377"/>
                  <a:pt x="5305781" y="2380159"/>
                  <a:pt x="5301286" y="2378951"/>
                </a:cubicBezTo>
                <a:cubicBezTo>
                  <a:pt x="5295102" y="2378049"/>
                  <a:pt x="5289629" y="2376004"/>
                  <a:pt x="5285452" y="2370677"/>
                </a:cubicBezTo>
                <a:cubicBezTo>
                  <a:pt x="5282387" y="2367176"/>
                  <a:pt x="5279849" y="2367641"/>
                  <a:pt x="5275884" y="2370393"/>
                </a:cubicBezTo>
                <a:cubicBezTo>
                  <a:pt x="5264705" y="2377510"/>
                  <a:pt x="5256695" y="2375930"/>
                  <a:pt x="5247497" y="2365428"/>
                </a:cubicBezTo>
                <a:cubicBezTo>
                  <a:pt x="5242474" y="2360257"/>
                  <a:pt x="5239011" y="2353781"/>
                  <a:pt x="5234702" y="2347465"/>
                </a:cubicBezTo>
                <a:cubicBezTo>
                  <a:pt x="5229414" y="2340309"/>
                  <a:pt x="5222833" y="2336436"/>
                  <a:pt x="5214823" y="2334853"/>
                </a:cubicBezTo>
                <a:cubicBezTo>
                  <a:pt x="5205968" y="2333426"/>
                  <a:pt x="5202003" y="2336180"/>
                  <a:pt x="5199229" y="2347854"/>
                </a:cubicBezTo>
                <a:cubicBezTo>
                  <a:pt x="5196588" y="2360516"/>
                  <a:pt x="5190799" y="2362590"/>
                  <a:pt x="5180568" y="2357351"/>
                </a:cubicBezTo>
                <a:cubicBezTo>
                  <a:pt x="5176923" y="2355988"/>
                  <a:pt x="5174966" y="2354316"/>
                  <a:pt x="5170868" y="2356078"/>
                </a:cubicBezTo>
                <a:cubicBezTo>
                  <a:pt x="5161247" y="2361896"/>
                  <a:pt x="5161247" y="2361896"/>
                  <a:pt x="5159530" y="2349014"/>
                </a:cubicBezTo>
                <a:cubicBezTo>
                  <a:pt x="5160111" y="2346878"/>
                  <a:pt x="5159978" y="2345888"/>
                  <a:pt x="5158867" y="2344059"/>
                </a:cubicBezTo>
                <a:cubicBezTo>
                  <a:pt x="5157811" y="2336134"/>
                  <a:pt x="5154030" y="2333778"/>
                  <a:pt x="5147659" y="2337987"/>
                </a:cubicBezTo>
                <a:cubicBezTo>
                  <a:pt x="5142849" y="2340896"/>
                  <a:pt x="5138303" y="2345786"/>
                  <a:pt x="5133362" y="2347703"/>
                </a:cubicBezTo>
                <a:cubicBezTo>
                  <a:pt x="5112428" y="2359648"/>
                  <a:pt x="5087608" y="2348956"/>
                  <a:pt x="5079358" y="2326101"/>
                </a:cubicBezTo>
                <a:cubicBezTo>
                  <a:pt x="5076475" y="2317491"/>
                  <a:pt x="5078801" y="2308947"/>
                  <a:pt x="5077611" y="2300028"/>
                </a:cubicBezTo>
                <a:cubicBezTo>
                  <a:pt x="5076738" y="2286991"/>
                  <a:pt x="5071714" y="2281819"/>
                  <a:pt x="5061035" y="2279707"/>
                </a:cubicBezTo>
                <a:cubicBezTo>
                  <a:pt x="5055696" y="2278653"/>
                  <a:pt x="5050489" y="2278590"/>
                  <a:pt x="5045151" y="2277534"/>
                </a:cubicBezTo>
                <a:cubicBezTo>
                  <a:pt x="5034470" y="2275425"/>
                  <a:pt x="5028814" y="2278487"/>
                  <a:pt x="5026173" y="2291152"/>
                </a:cubicBezTo>
                <a:cubicBezTo>
                  <a:pt x="5023716" y="2298706"/>
                  <a:pt x="5021045" y="2298179"/>
                  <a:pt x="5016157" y="2293997"/>
                </a:cubicBezTo>
                <a:cubicBezTo>
                  <a:pt x="5005529" y="2285787"/>
                  <a:pt x="4999026" y="2289005"/>
                  <a:pt x="4995803" y="2303803"/>
                </a:cubicBezTo>
                <a:cubicBezTo>
                  <a:pt x="4995488" y="2307923"/>
                  <a:pt x="4996016" y="2311887"/>
                  <a:pt x="4999664" y="2313251"/>
                </a:cubicBezTo>
                <a:cubicBezTo>
                  <a:pt x="5004158" y="2314460"/>
                  <a:pt x="5004475" y="2310340"/>
                  <a:pt x="5004792" y="2306224"/>
                </a:cubicBezTo>
                <a:cubicBezTo>
                  <a:pt x="5004394" y="2303251"/>
                  <a:pt x="5005691" y="2299969"/>
                  <a:pt x="5009205" y="2300341"/>
                </a:cubicBezTo>
                <a:cubicBezTo>
                  <a:pt x="5012590" y="2299723"/>
                  <a:pt x="5015523" y="2302234"/>
                  <a:pt x="5015204" y="2306351"/>
                </a:cubicBezTo>
                <a:cubicBezTo>
                  <a:pt x="5015815" y="2317406"/>
                  <a:pt x="5018115" y="2328152"/>
                  <a:pt x="5018857" y="2340198"/>
                </a:cubicBezTo>
                <a:cubicBezTo>
                  <a:pt x="5015921" y="2337688"/>
                  <a:pt x="5014943" y="2336850"/>
                  <a:pt x="5013834" y="2335023"/>
                </a:cubicBezTo>
                <a:cubicBezTo>
                  <a:pt x="5007965" y="2330006"/>
                  <a:pt x="5001199" y="2331240"/>
                  <a:pt x="4995014" y="2330340"/>
                </a:cubicBezTo>
                <a:cubicBezTo>
                  <a:pt x="4991499" y="2329967"/>
                  <a:pt x="4991446" y="2336068"/>
                  <a:pt x="4989172" y="2338513"/>
                </a:cubicBezTo>
                <a:cubicBezTo>
                  <a:pt x="4985340" y="2342259"/>
                  <a:pt x="4981376" y="2345012"/>
                  <a:pt x="4975190" y="2344112"/>
                </a:cubicBezTo>
                <a:cubicBezTo>
                  <a:pt x="4969984" y="2344048"/>
                  <a:pt x="4964063" y="2345130"/>
                  <a:pt x="4957878" y="2344231"/>
                </a:cubicBezTo>
                <a:cubicBezTo>
                  <a:pt x="4961341" y="2350704"/>
                  <a:pt x="4969482" y="2353276"/>
                  <a:pt x="4965201" y="2360149"/>
                </a:cubicBezTo>
                <a:cubicBezTo>
                  <a:pt x="4962479" y="2365721"/>
                  <a:pt x="4959442" y="2375412"/>
                  <a:pt x="4950638" y="2367884"/>
                </a:cubicBezTo>
                <a:cubicBezTo>
                  <a:pt x="4950638" y="2367884"/>
                  <a:pt x="4949078" y="2369184"/>
                  <a:pt x="4949210" y="2370174"/>
                </a:cubicBezTo>
                <a:cubicBezTo>
                  <a:pt x="4949025" y="2375284"/>
                  <a:pt x="4947997" y="2380547"/>
                  <a:pt x="4954048" y="2380456"/>
                </a:cubicBezTo>
                <a:cubicBezTo>
                  <a:pt x="4960947" y="2380213"/>
                  <a:pt x="4967398" y="2383094"/>
                  <a:pt x="4973000" y="2386130"/>
                </a:cubicBezTo>
                <a:cubicBezTo>
                  <a:pt x="4980298" y="2388859"/>
                  <a:pt x="4986087" y="2386785"/>
                  <a:pt x="4988542" y="2379231"/>
                </a:cubicBezTo>
                <a:cubicBezTo>
                  <a:pt x="4991846" y="2371523"/>
                  <a:pt x="4994647" y="2373041"/>
                  <a:pt x="4998560" y="2376388"/>
                </a:cubicBezTo>
                <a:cubicBezTo>
                  <a:pt x="5006384" y="2383077"/>
                  <a:pt x="5012650" y="2391071"/>
                  <a:pt x="5021189" y="2396616"/>
                </a:cubicBezTo>
                <a:cubicBezTo>
                  <a:pt x="5025947" y="2399808"/>
                  <a:pt x="5029462" y="2400179"/>
                  <a:pt x="5034139" y="2396280"/>
                </a:cubicBezTo>
                <a:cubicBezTo>
                  <a:pt x="5037971" y="2392535"/>
                  <a:pt x="5040825" y="2387953"/>
                  <a:pt x="5046166" y="2389008"/>
                </a:cubicBezTo>
                <a:cubicBezTo>
                  <a:pt x="5051371" y="2389073"/>
                  <a:pt x="5053012" y="2394863"/>
                  <a:pt x="5056078" y="2398363"/>
                </a:cubicBezTo>
                <a:cubicBezTo>
                  <a:pt x="5062103" y="2385081"/>
                  <a:pt x="5062103" y="2385081"/>
                  <a:pt x="5073443" y="2392146"/>
                </a:cubicBezTo>
                <a:cubicBezTo>
                  <a:pt x="5078069" y="2394347"/>
                  <a:pt x="5082827" y="2397537"/>
                  <a:pt x="5088220" y="2392491"/>
                </a:cubicBezTo>
                <a:cubicBezTo>
                  <a:pt x="5100113" y="2384229"/>
                  <a:pt x="5102782" y="2384757"/>
                  <a:pt x="5111400" y="2397394"/>
                </a:cubicBezTo>
                <a:cubicBezTo>
                  <a:pt x="5115577" y="2402721"/>
                  <a:pt x="5119753" y="2408049"/>
                  <a:pt x="5124776" y="2413223"/>
                </a:cubicBezTo>
                <a:cubicBezTo>
                  <a:pt x="5136064" y="2426385"/>
                  <a:pt x="5140293" y="2425613"/>
                  <a:pt x="5148591" y="2409888"/>
                </a:cubicBezTo>
                <a:cubicBezTo>
                  <a:pt x="5150732" y="2406451"/>
                  <a:pt x="5151894" y="2402178"/>
                  <a:pt x="5154750" y="2397596"/>
                </a:cubicBezTo>
                <a:cubicBezTo>
                  <a:pt x="5157499" y="2405215"/>
                  <a:pt x="5159983" y="2410851"/>
                  <a:pt x="5162733" y="2418470"/>
                </a:cubicBezTo>
                <a:cubicBezTo>
                  <a:pt x="5164161" y="2416178"/>
                  <a:pt x="5164029" y="2415188"/>
                  <a:pt x="5164742" y="2414041"/>
                </a:cubicBezTo>
                <a:cubicBezTo>
                  <a:pt x="5169974" y="2394815"/>
                  <a:pt x="5178431" y="2393270"/>
                  <a:pt x="5189851" y="2407425"/>
                </a:cubicBezTo>
                <a:cubicBezTo>
                  <a:pt x="5191941" y="2410090"/>
                  <a:pt x="5194030" y="2412753"/>
                  <a:pt x="5196250" y="2416407"/>
                </a:cubicBezTo>
                <a:cubicBezTo>
                  <a:pt x="5197359" y="2418235"/>
                  <a:pt x="5198470" y="2420064"/>
                  <a:pt x="5197175" y="2423345"/>
                </a:cubicBezTo>
                <a:cubicBezTo>
                  <a:pt x="5191334" y="2431516"/>
                  <a:pt x="5197070" y="2435543"/>
                  <a:pt x="5201961" y="2439726"/>
                </a:cubicBezTo>
                <a:cubicBezTo>
                  <a:pt x="5216235" y="2449301"/>
                  <a:pt x="5232121" y="2451474"/>
                  <a:pt x="5248008" y="2453647"/>
                </a:cubicBezTo>
                <a:cubicBezTo>
                  <a:pt x="5273461" y="2456104"/>
                  <a:pt x="5299497" y="2456423"/>
                  <a:pt x="5323154" y="2471388"/>
                </a:cubicBezTo>
                <a:cubicBezTo>
                  <a:pt x="5330715" y="2476097"/>
                  <a:pt x="5338591" y="2476688"/>
                  <a:pt x="5346918" y="2474154"/>
                </a:cubicBezTo>
                <a:cubicBezTo>
                  <a:pt x="5353551" y="2471926"/>
                  <a:pt x="5359868" y="2473817"/>
                  <a:pt x="5364759" y="2478000"/>
                </a:cubicBezTo>
                <a:cubicBezTo>
                  <a:pt x="5374275" y="2484382"/>
                  <a:pt x="5384240" y="2487638"/>
                  <a:pt x="5395633" y="2488602"/>
                </a:cubicBezTo>
                <a:cubicBezTo>
                  <a:pt x="5406180" y="2489722"/>
                  <a:pt x="5417176" y="2487712"/>
                  <a:pt x="5427537" y="2493940"/>
                </a:cubicBezTo>
                <a:cubicBezTo>
                  <a:pt x="5436790" y="2498341"/>
                  <a:pt x="5445644" y="2499769"/>
                  <a:pt x="5453624" y="2488160"/>
                </a:cubicBezTo>
                <a:cubicBezTo>
                  <a:pt x="5456719" y="2504851"/>
                  <a:pt x="5466155" y="2504144"/>
                  <a:pt x="5476437" y="2503279"/>
                </a:cubicBezTo>
                <a:cubicBezTo>
                  <a:pt x="5484049" y="2501889"/>
                  <a:pt x="5491794" y="2501489"/>
                  <a:pt x="5498641" y="2507343"/>
                </a:cubicBezTo>
                <a:cubicBezTo>
                  <a:pt x="5508554" y="2516700"/>
                  <a:pt x="5519364" y="2519800"/>
                  <a:pt x="5531021" y="2522745"/>
                </a:cubicBezTo>
                <a:cubicBezTo>
                  <a:pt x="5551533" y="2527120"/>
                  <a:pt x="5572626" y="2529357"/>
                  <a:pt x="5592108" y="2538995"/>
                </a:cubicBezTo>
                <a:cubicBezTo>
                  <a:pt x="5607810" y="2546279"/>
                  <a:pt x="5623959" y="2550434"/>
                  <a:pt x="5641140" y="2549325"/>
                </a:cubicBezTo>
                <a:cubicBezTo>
                  <a:pt x="5646215" y="2548399"/>
                  <a:pt x="5649995" y="2550754"/>
                  <a:pt x="5652480" y="2556390"/>
                </a:cubicBezTo>
                <a:cubicBezTo>
                  <a:pt x="5661759" y="2573982"/>
                  <a:pt x="5662605" y="2573827"/>
                  <a:pt x="5680234" y="2569593"/>
                </a:cubicBezTo>
                <a:cubicBezTo>
                  <a:pt x="5681927" y="2569284"/>
                  <a:pt x="5683618" y="2568973"/>
                  <a:pt x="5686156" y="2568511"/>
                </a:cubicBezTo>
                <a:cubicBezTo>
                  <a:pt x="5684412" y="2574919"/>
                  <a:pt x="5682667" y="2581327"/>
                  <a:pt x="5680792" y="2586747"/>
                </a:cubicBezTo>
                <a:cubicBezTo>
                  <a:pt x="5678731" y="2597272"/>
                  <a:pt x="5672495" y="2602473"/>
                  <a:pt x="5663903" y="2603026"/>
                </a:cubicBezTo>
                <a:cubicBezTo>
                  <a:pt x="5658829" y="2603955"/>
                  <a:pt x="5654335" y="2602746"/>
                  <a:pt x="5649391" y="2604662"/>
                </a:cubicBezTo>
                <a:cubicBezTo>
                  <a:pt x="5641199" y="2608190"/>
                  <a:pt x="5638396" y="2606671"/>
                  <a:pt x="5635384" y="2597071"/>
                </a:cubicBezTo>
                <a:cubicBezTo>
                  <a:pt x="5634854" y="2593107"/>
                  <a:pt x="5634325" y="2589144"/>
                  <a:pt x="5633796" y="2585181"/>
                </a:cubicBezTo>
                <a:cubicBezTo>
                  <a:pt x="5633848" y="2579081"/>
                  <a:pt x="5631178" y="2578553"/>
                  <a:pt x="5626950" y="2579325"/>
                </a:cubicBezTo>
                <a:cubicBezTo>
                  <a:pt x="5617513" y="2580034"/>
                  <a:pt x="5611407" y="2586223"/>
                  <a:pt x="5606414" y="2594241"/>
                </a:cubicBezTo>
                <a:cubicBezTo>
                  <a:pt x="5604854" y="2595541"/>
                  <a:pt x="5604404" y="2598670"/>
                  <a:pt x="5601735" y="2598142"/>
                </a:cubicBezTo>
                <a:cubicBezTo>
                  <a:pt x="5599910" y="2597461"/>
                  <a:pt x="5599515" y="2594488"/>
                  <a:pt x="5598404" y="2592660"/>
                </a:cubicBezTo>
                <a:cubicBezTo>
                  <a:pt x="5598138" y="2590677"/>
                  <a:pt x="5598007" y="2589687"/>
                  <a:pt x="5597742" y="2587705"/>
                </a:cubicBezTo>
                <a:cubicBezTo>
                  <a:pt x="5596817" y="2580768"/>
                  <a:pt x="5594015" y="2579250"/>
                  <a:pt x="5589204" y="2582160"/>
                </a:cubicBezTo>
                <a:cubicBezTo>
                  <a:pt x="5584525" y="2586059"/>
                  <a:pt x="5581593" y="2583550"/>
                  <a:pt x="5578393" y="2579058"/>
                </a:cubicBezTo>
                <a:cubicBezTo>
                  <a:pt x="5575327" y="2575558"/>
                  <a:pt x="5575645" y="2571441"/>
                  <a:pt x="5577784" y="2568004"/>
                </a:cubicBezTo>
                <a:cubicBezTo>
                  <a:pt x="5579792" y="2563576"/>
                  <a:pt x="5584286" y="2564786"/>
                  <a:pt x="5588067" y="2567140"/>
                </a:cubicBezTo>
                <a:cubicBezTo>
                  <a:pt x="5590736" y="2567668"/>
                  <a:pt x="5592692" y="2569342"/>
                  <a:pt x="5594702" y="2564913"/>
                </a:cubicBezTo>
                <a:cubicBezTo>
                  <a:pt x="5596708" y="2560487"/>
                  <a:pt x="5594752" y="2558814"/>
                  <a:pt x="5592664" y="2556150"/>
                </a:cubicBezTo>
                <a:cubicBezTo>
                  <a:pt x="5587774" y="2551969"/>
                  <a:pt x="5573079" y="2558713"/>
                  <a:pt x="5572445" y="2566948"/>
                </a:cubicBezTo>
                <a:cubicBezTo>
                  <a:pt x="5570781" y="2580449"/>
                  <a:pt x="5562904" y="2579858"/>
                  <a:pt x="5555026" y="2579267"/>
                </a:cubicBezTo>
                <a:cubicBezTo>
                  <a:pt x="5538560" y="2579229"/>
                  <a:pt x="5522146" y="2573091"/>
                  <a:pt x="5506259" y="2570919"/>
                </a:cubicBezTo>
                <a:cubicBezTo>
                  <a:pt x="5501766" y="2569709"/>
                  <a:pt x="5501236" y="2565744"/>
                  <a:pt x="5502398" y="2561471"/>
                </a:cubicBezTo>
                <a:cubicBezTo>
                  <a:pt x="5503430" y="2556209"/>
                  <a:pt x="5504461" y="2550945"/>
                  <a:pt x="5504512" y="2544844"/>
                </a:cubicBezTo>
                <a:cubicBezTo>
                  <a:pt x="5503719" y="2538899"/>
                  <a:pt x="5500071" y="2537537"/>
                  <a:pt x="5496423" y="2536172"/>
                </a:cubicBezTo>
                <a:cubicBezTo>
                  <a:pt x="5493621" y="2534653"/>
                  <a:pt x="5493436" y="2539762"/>
                  <a:pt x="5491877" y="2541062"/>
                </a:cubicBezTo>
                <a:cubicBezTo>
                  <a:pt x="5488576" y="2548772"/>
                  <a:pt x="5484426" y="2556634"/>
                  <a:pt x="5481122" y="2564344"/>
                </a:cubicBezTo>
                <a:cubicBezTo>
                  <a:pt x="5480011" y="2562516"/>
                  <a:pt x="5479878" y="2561525"/>
                  <a:pt x="5479747" y="2560534"/>
                </a:cubicBezTo>
                <a:cubicBezTo>
                  <a:pt x="5477314" y="2548799"/>
                  <a:pt x="5477314" y="2548799"/>
                  <a:pt x="5468805" y="2556443"/>
                </a:cubicBezTo>
                <a:cubicBezTo>
                  <a:pt x="5465818" y="2560032"/>
                  <a:pt x="5464707" y="2558206"/>
                  <a:pt x="5463464" y="2555388"/>
                </a:cubicBezTo>
                <a:cubicBezTo>
                  <a:pt x="5459868" y="2547924"/>
                  <a:pt x="5454396" y="2545878"/>
                  <a:pt x="5448741" y="2548942"/>
                </a:cubicBezTo>
                <a:cubicBezTo>
                  <a:pt x="5440098" y="2555595"/>
                  <a:pt x="5430663" y="2556304"/>
                  <a:pt x="5421358" y="2558005"/>
                </a:cubicBezTo>
                <a:cubicBezTo>
                  <a:pt x="5416284" y="2558931"/>
                  <a:pt x="5413878" y="2560386"/>
                  <a:pt x="5418054" y="2565713"/>
                </a:cubicBezTo>
                <a:cubicBezTo>
                  <a:pt x="5421386" y="2571194"/>
                  <a:pt x="5421069" y="2575313"/>
                  <a:pt x="5415677" y="2580358"/>
                </a:cubicBezTo>
                <a:cubicBezTo>
                  <a:pt x="5423687" y="2581941"/>
                  <a:pt x="5431564" y="2582532"/>
                  <a:pt x="5438859" y="2585259"/>
                </a:cubicBezTo>
                <a:cubicBezTo>
                  <a:pt x="5446022" y="2586995"/>
                  <a:pt x="5453317" y="2589724"/>
                  <a:pt x="5459317" y="2595733"/>
                </a:cubicBezTo>
                <a:cubicBezTo>
                  <a:pt x="5448720" y="2600714"/>
                  <a:pt x="5448720" y="2600714"/>
                  <a:pt x="5431459" y="2594732"/>
                </a:cubicBezTo>
                <a:cubicBezTo>
                  <a:pt x="5420516" y="2590641"/>
                  <a:pt x="5415572" y="2592557"/>
                  <a:pt x="5410843" y="2602559"/>
                </a:cubicBezTo>
                <a:cubicBezTo>
                  <a:pt x="5406246" y="2613549"/>
                  <a:pt x="5406246" y="2613549"/>
                  <a:pt x="5399714" y="2603576"/>
                </a:cubicBezTo>
                <a:cubicBezTo>
                  <a:pt x="5399582" y="2602586"/>
                  <a:pt x="5398604" y="2601748"/>
                  <a:pt x="5398473" y="2600756"/>
                </a:cubicBezTo>
                <a:cubicBezTo>
                  <a:pt x="5383192" y="2577156"/>
                  <a:pt x="5371219" y="2578328"/>
                  <a:pt x="5358057" y="2603063"/>
                </a:cubicBezTo>
                <a:cubicBezTo>
                  <a:pt x="5353327" y="2613065"/>
                  <a:pt x="5345663" y="2620553"/>
                  <a:pt x="5336623" y="2624236"/>
                </a:cubicBezTo>
                <a:cubicBezTo>
                  <a:pt x="5326606" y="2627080"/>
                  <a:pt x="5317618" y="2624661"/>
                  <a:pt x="5307787" y="2622398"/>
                </a:cubicBezTo>
                <a:cubicBezTo>
                  <a:pt x="5295998" y="2618460"/>
                  <a:pt x="5283361" y="2614678"/>
                  <a:pt x="5271256" y="2614858"/>
                </a:cubicBezTo>
                <a:cubicBezTo>
                  <a:pt x="5261820" y="2615567"/>
                  <a:pt x="5252120" y="2614293"/>
                  <a:pt x="5243845" y="2610730"/>
                </a:cubicBezTo>
                <a:cubicBezTo>
                  <a:pt x="5237395" y="2607848"/>
                  <a:pt x="5229254" y="2605275"/>
                  <a:pt x="5222885" y="2609484"/>
                </a:cubicBezTo>
                <a:cubicBezTo>
                  <a:pt x="5214956" y="2614993"/>
                  <a:pt x="5210065" y="2610810"/>
                  <a:pt x="5204909" y="2604647"/>
                </a:cubicBezTo>
                <a:cubicBezTo>
                  <a:pt x="5195578" y="2593155"/>
                  <a:pt x="5189365" y="2579063"/>
                  <a:pt x="5187117" y="2562218"/>
                </a:cubicBezTo>
                <a:cubicBezTo>
                  <a:pt x="5186590" y="2558254"/>
                  <a:pt x="5186059" y="2554290"/>
                  <a:pt x="5180721" y="2553235"/>
                </a:cubicBezTo>
                <a:cubicBezTo>
                  <a:pt x="5175249" y="2551189"/>
                  <a:pt x="5174218" y="2556453"/>
                  <a:pt x="5172077" y="2559888"/>
                </a:cubicBezTo>
                <a:cubicBezTo>
                  <a:pt x="5170783" y="2563171"/>
                  <a:pt x="5169488" y="2566453"/>
                  <a:pt x="5168060" y="2568744"/>
                </a:cubicBezTo>
                <a:cubicBezTo>
                  <a:pt x="5162485" y="2578899"/>
                  <a:pt x="5153445" y="2582578"/>
                  <a:pt x="5144274" y="2585270"/>
                </a:cubicBezTo>
                <a:cubicBezTo>
                  <a:pt x="5136661" y="2586659"/>
                  <a:pt x="5135603" y="2578731"/>
                  <a:pt x="5131559" y="2574395"/>
                </a:cubicBezTo>
                <a:cubicBezTo>
                  <a:pt x="5128520" y="2584086"/>
                  <a:pt x="5122282" y="2589286"/>
                  <a:pt x="5114406" y="2588695"/>
                </a:cubicBezTo>
                <a:cubicBezTo>
                  <a:pt x="5104704" y="2587421"/>
                  <a:pt x="5095534" y="2590112"/>
                  <a:pt x="5086361" y="2592803"/>
                </a:cubicBezTo>
                <a:cubicBezTo>
                  <a:pt x="5067041" y="2597347"/>
                  <a:pt x="5047771" y="2595790"/>
                  <a:pt x="5031011" y="2580580"/>
                </a:cubicBezTo>
                <a:cubicBezTo>
                  <a:pt x="5028077" y="2578072"/>
                  <a:pt x="5025142" y="2575563"/>
                  <a:pt x="5022025" y="2578162"/>
                </a:cubicBezTo>
                <a:cubicBezTo>
                  <a:pt x="5015920" y="2584352"/>
                  <a:pt x="5009020" y="2584597"/>
                  <a:pt x="5002121" y="2584844"/>
                </a:cubicBezTo>
                <a:cubicBezTo>
                  <a:pt x="4999584" y="2585306"/>
                  <a:pt x="4998025" y="2586607"/>
                  <a:pt x="4996730" y="2589888"/>
                </a:cubicBezTo>
                <a:cubicBezTo>
                  <a:pt x="4995700" y="2595152"/>
                  <a:pt x="4992184" y="2594780"/>
                  <a:pt x="4988536" y="2593415"/>
                </a:cubicBezTo>
                <a:cubicBezTo>
                  <a:pt x="4984042" y="2592206"/>
                  <a:pt x="4978254" y="2594279"/>
                  <a:pt x="4976351" y="2586505"/>
                </a:cubicBezTo>
                <a:cubicBezTo>
                  <a:pt x="4975292" y="2578579"/>
                  <a:pt x="4970667" y="2576377"/>
                  <a:pt x="4965328" y="2575322"/>
                </a:cubicBezTo>
                <a:cubicBezTo>
                  <a:pt x="4960834" y="2574112"/>
                  <a:pt x="4955759" y="2575041"/>
                  <a:pt x="4953539" y="2571384"/>
                </a:cubicBezTo>
                <a:cubicBezTo>
                  <a:pt x="4948964" y="2563085"/>
                  <a:pt x="4943308" y="2566148"/>
                  <a:pt x="4936541" y="2567385"/>
                </a:cubicBezTo>
                <a:cubicBezTo>
                  <a:pt x="4934137" y="2568839"/>
                  <a:pt x="4931467" y="2568311"/>
                  <a:pt x="4928930" y="2568776"/>
                </a:cubicBezTo>
                <a:cubicBezTo>
                  <a:pt x="4916956" y="2569947"/>
                  <a:pt x="4904718" y="2569137"/>
                  <a:pt x="4893009" y="2572291"/>
                </a:cubicBezTo>
                <a:cubicBezTo>
                  <a:pt x="4888066" y="2574208"/>
                  <a:pt x="4881299" y="2575445"/>
                  <a:pt x="4880139" y="2579719"/>
                </a:cubicBezTo>
                <a:cubicBezTo>
                  <a:pt x="4879239" y="2585973"/>
                  <a:pt x="4886402" y="2587710"/>
                  <a:pt x="4891029" y="2589909"/>
                </a:cubicBezTo>
                <a:cubicBezTo>
                  <a:pt x="4892007" y="2590746"/>
                  <a:pt x="4892986" y="2591583"/>
                  <a:pt x="4893829" y="2591427"/>
                </a:cubicBezTo>
                <a:cubicBezTo>
                  <a:pt x="4907973" y="2600010"/>
                  <a:pt x="4911119" y="2610603"/>
                  <a:pt x="4902952" y="2627319"/>
                </a:cubicBezTo>
                <a:cubicBezTo>
                  <a:pt x="4898777" y="2621993"/>
                  <a:pt x="4895048" y="2613536"/>
                  <a:pt x="4887754" y="2610810"/>
                </a:cubicBezTo>
                <a:cubicBezTo>
                  <a:pt x="4879611" y="2608236"/>
                  <a:pt x="4874486" y="2615263"/>
                  <a:pt x="4868115" y="2619472"/>
                </a:cubicBezTo>
                <a:cubicBezTo>
                  <a:pt x="4865842" y="2621916"/>
                  <a:pt x="4863171" y="2621390"/>
                  <a:pt x="4863356" y="2616281"/>
                </a:cubicBezTo>
                <a:cubicBezTo>
                  <a:pt x="4863938" y="2614145"/>
                  <a:pt x="4863674" y="2612162"/>
                  <a:pt x="4864254" y="2610027"/>
                </a:cubicBezTo>
                <a:cubicBezTo>
                  <a:pt x="4864704" y="2606900"/>
                  <a:pt x="4865153" y="2603771"/>
                  <a:pt x="4863064" y="2601107"/>
                </a:cubicBezTo>
                <a:cubicBezTo>
                  <a:pt x="4861953" y="2599281"/>
                  <a:pt x="4859813" y="2602718"/>
                  <a:pt x="4858122" y="2603026"/>
                </a:cubicBezTo>
                <a:cubicBezTo>
                  <a:pt x="4852598" y="2607080"/>
                  <a:pt x="4850509" y="2604417"/>
                  <a:pt x="4850563" y="2598317"/>
                </a:cubicBezTo>
                <a:cubicBezTo>
                  <a:pt x="4850297" y="2596333"/>
                  <a:pt x="4851725" y="2594042"/>
                  <a:pt x="4848922" y="2592525"/>
                </a:cubicBezTo>
                <a:cubicBezTo>
                  <a:pt x="4837453" y="2616951"/>
                  <a:pt x="4830952" y="2620170"/>
                  <a:pt x="4806527" y="2612451"/>
                </a:cubicBezTo>
                <a:cubicBezTo>
                  <a:pt x="4805681" y="2612605"/>
                  <a:pt x="4805681" y="2612605"/>
                  <a:pt x="4804703" y="2611767"/>
                </a:cubicBezTo>
                <a:cubicBezTo>
                  <a:pt x="4785619" y="2605103"/>
                  <a:pt x="4766218" y="2602557"/>
                  <a:pt x="4747161" y="2609084"/>
                </a:cubicBezTo>
                <a:cubicBezTo>
                  <a:pt x="4740527" y="2611309"/>
                  <a:pt x="4735900" y="2609109"/>
                  <a:pt x="4732570" y="2603627"/>
                </a:cubicBezTo>
                <a:cubicBezTo>
                  <a:pt x="4728260" y="2597309"/>
                  <a:pt x="4721811" y="2594427"/>
                  <a:pt x="4715759" y="2594518"/>
                </a:cubicBezTo>
                <a:cubicBezTo>
                  <a:pt x="4705212" y="2593400"/>
                  <a:pt x="4693951" y="2593425"/>
                  <a:pt x="4682956" y="2595433"/>
                </a:cubicBezTo>
                <a:cubicBezTo>
                  <a:pt x="4673652" y="2597133"/>
                  <a:pt x="4672490" y="2601406"/>
                  <a:pt x="4677196" y="2610696"/>
                </a:cubicBezTo>
                <a:cubicBezTo>
                  <a:pt x="4678436" y="2613515"/>
                  <a:pt x="4681239" y="2615034"/>
                  <a:pt x="4679099" y="2618471"/>
                </a:cubicBezTo>
                <a:cubicBezTo>
                  <a:pt x="4675398" y="2623207"/>
                  <a:pt x="4677038" y="2628996"/>
                  <a:pt x="4677832" y="2634943"/>
                </a:cubicBezTo>
                <a:cubicBezTo>
                  <a:pt x="4678229" y="2637915"/>
                  <a:pt x="4679603" y="2641725"/>
                  <a:pt x="4676352" y="2643334"/>
                </a:cubicBezTo>
                <a:cubicBezTo>
                  <a:pt x="4673101" y="2644941"/>
                  <a:pt x="4670880" y="2641288"/>
                  <a:pt x="4669639" y="2638469"/>
                </a:cubicBezTo>
                <a:cubicBezTo>
                  <a:pt x="4666042" y="2631005"/>
                  <a:pt x="4662579" y="2624533"/>
                  <a:pt x="4659117" y="2618060"/>
                </a:cubicBezTo>
                <a:cubicBezTo>
                  <a:pt x="4650234" y="2603441"/>
                  <a:pt x="4639025" y="2597368"/>
                  <a:pt x="4623934" y="2601140"/>
                </a:cubicBezTo>
                <a:cubicBezTo>
                  <a:pt x="4616321" y="2602530"/>
                  <a:pt x="4608842" y="2604912"/>
                  <a:pt x="4601229" y="2606302"/>
                </a:cubicBezTo>
                <a:cubicBezTo>
                  <a:pt x="4592057" y="2608993"/>
                  <a:pt x="4586322" y="2604963"/>
                  <a:pt x="4582461" y="2595518"/>
                </a:cubicBezTo>
                <a:cubicBezTo>
                  <a:pt x="4581350" y="2593690"/>
                  <a:pt x="4581800" y="2590564"/>
                  <a:pt x="4579129" y="2590037"/>
                </a:cubicBezTo>
                <a:cubicBezTo>
                  <a:pt x="4576673" y="2597590"/>
                  <a:pt x="4573501" y="2606291"/>
                  <a:pt x="4571176" y="2614836"/>
                </a:cubicBezTo>
                <a:cubicBezTo>
                  <a:pt x="4567291" y="2624682"/>
                  <a:pt x="4567291" y="2624682"/>
                  <a:pt x="4561872" y="2616536"/>
                </a:cubicBezTo>
                <a:cubicBezTo>
                  <a:pt x="4557430" y="2609227"/>
                  <a:pt x="4552937" y="2608018"/>
                  <a:pt x="4546964" y="2615199"/>
                </a:cubicBezTo>
                <a:cubicBezTo>
                  <a:pt x="4541705" y="2621235"/>
                  <a:pt x="4535070" y="2623461"/>
                  <a:pt x="4527193" y="2622870"/>
                </a:cubicBezTo>
                <a:cubicBezTo>
                  <a:pt x="4515935" y="2622898"/>
                  <a:pt x="4504991" y="2618804"/>
                  <a:pt x="4494047" y="2614713"/>
                </a:cubicBezTo>
                <a:cubicBezTo>
                  <a:pt x="4483104" y="2610621"/>
                  <a:pt x="4479008" y="2612386"/>
                  <a:pt x="4472585" y="2622694"/>
                </a:cubicBezTo>
                <a:cubicBezTo>
                  <a:pt x="4465582" y="2635140"/>
                  <a:pt x="4456145" y="2635848"/>
                  <a:pt x="4448505" y="2624048"/>
                </a:cubicBezTo>
                <a:cubicBezTo>
                  <a:pt x="4441131" y="2614229"/>
                  <a:pt x="4441131" y="2614229"/>
                  <a:pt x="4434841" y="2625527"/>
                </a:cubicBezTo>
                <a:cubicBezTo>
                  <a:pt x="4433995" y="2625684"/>
                  <a:pt x="4434127" y="2626673"/>
                  <a:pt x="4433281" y="2626828"/>
                </a:cubicBezTo>
                <a:cubicBezTo>
                  <a:pt x="4430558" y="2632400"/>
                  <a:pt x="4427043" y="2632028"/>
                  <a:pt x="4423713" y="2626546"/>
                </a:cubicBezTo>
                <a:cubicBezTo>
                  <a:pt x="4422470" y="2623728"/>
                  <a:pt x="4421227" y="2620910"/>
                  <a:pt x="4419986" y="2618091"/>
                </a:cubicBezTo>
                <a:cubicBezTo>
                  <a:pt x="4415279" y="2608800"/>
                  <a:pt x="4408698" y="2604926"/>
                  <a:pt x="4400635" y="2609444"/>
                </a:cubicBezTo>
                <a:cubicBezTo>
                  <a:pt x="4386920" y="2617026"/>
                  <a:pt x="4372673" y="2620643"/>
                  <a:pt x="4360330" y="2632033"/>
                </a:cubicBezTo>
                <a:cubicBezTo>
                  <a:pt x="4356497" y="2635778"/>
                  <a:pt x="4351554" y="2637696"/>
                  <a:pt x="4349651" y="2629923"/>
                </a:cubicBezTo>
                <a:cubicBezTo>
                  <a:pt x="4347165" y="2624289"/>
                  <a:pt x="4343782" y="2624905"/>
                  <a:pt x="4340663" y="2627505"/>
                </a:cubicBezTo>
                <a:cubicBezTo>
                  <a:pt x="4334293" y="2631715"/>
                  <a:pt x="4326682" y="2633105"/>
                  <a:pt x="4319915" y="2634341"/>
                </a:cubicBezTo>
                <a:cubicBezTo>
                  <a:pt x="4308920" y="2636349"/>
                  <a:pt x="4305220" y="2641086"/>
                  <a:pt x="4304269" y="2653438"/>
                </a:cubicBezTo>
                <a:cubicBezTo>
                  <a:pt x="4304308" y="2656984"/>
                  <a:pt x="4303694" y="2658873"/>
                  <a:pt x="4302436" y="2659991"/>
                </a:cubicBezTo>
                <a:lnTo>
                  <a:pt x="4302244" y="2660056"/>
                </a:lnTo>
                <a:lnTo>
                  <a:pt x="4349990" y="2668957"/>
                </a:lnTo>
                <a:cubicBezTo>
                  <a:pt x="4353505" y="2669330"/>
                  <a:pt x="4358580" y="2668403"/>
                  <a:pt x="4359241" y="2673358"/>
                </a:cubicBezTo>
                <a:cubicBezTo>
                  <a:pt x="4360748" y="2678157"/>
                  <a:pt x="4356783" y="2680911"/>
                  <a:pt x="4354642" y="2684348"/>
                </a:cubicBezTo>
                <a:cubicBezTo>
                  <a:pt x="4352370" y="2686794"/>
                  <a:pt x="4349251" y="2689393"/>
                  <a:pt x="4351472" y="2693048"/>
                </a:cubicBezTo>
                <a:cubicBezTo>
                  <a:pt x="4352979" y="2697847"/>
                  <a:pt x="4356627" y="2699212"/>
                  <a:pt x="4360142" y="2699586"/>
                </a:cubicBezTo>
                <a:cubicBezTo>
                  <a:pt x="4362680" y="2699121"/>
                  <a:pt x="4365217" y="2698658"/>
                  <a:pt x="4367754" y="2698194"/>
                </a:cubicBezTo>
                <a:cubicBezTo>
                  <a:pt x="4379729" y="2697022"/>
                  <a:pt x="4387553" y="2703713"/>
                  <a:pt x="4389403" y="2717586"/>
                </a:cubicBezTo>
                <a:cubicBezTo>
                  <a:pt x="4390067" y="2722541"/>
                  <a:pt x="4390726" y="2727496"/>
                  <a:pt x="4389698" y="2732760"/>
                </a:cubicBezTo>
                <a:cubicBezTo>
                  <a:pt x="4389644" y="2738860"/>
                  <a:pt x="4393424" y="2741215"/>
                  <a:pt x="4398235" y="2738305"/>
                </a:cubicBezTo>
                <a:cubicBezTo>
                  <a:pt x="4407141" y="2733633"/>
                  <a:pt x="4410312" y="2724933"/>
                  <a:pt x="4407615" y="2711215"/>
                </a:cubicBezTo>
                <a:cubicBezTo>
                  <a:pt x="4414594" y="2718060"/>
                  <a:pt x="4419749" y="2724224"/>
                  <a:pt x="4423345" y="2731689"/>
                </a:cubicBezTo>
                <a:cubicBezTo>
                  <a:pt x="4426940" y="2739152"/>
                  <a:pt x="4426783" y="2757453"/>
                  <a:pt x="4421656" y="2764480"/>
                </a:cubicBezTo>
                <a:cubicBezTo>
                  <a:pt x="4414969" y="2772806"/>
                  <a:pt x="4406695" y="2769243"/>
                  <a:pt x="4400246" y="2766360"/>
                </a:cubicBezTo>
                <a:cubicBezTo>
                  <a:pt x="4390994" y="2761960"/>
                  <a:pt x="4381162" y="2759695"/>
                  <a:pt x="4371011" y="2761549"/>
                </a:cubicBezTo>
                <a:cubicBezTo>
                  <a:pt x="4365091" y="2762631"/>
                  <a:pt x="4358325" y="2763867"/>
                  <a:pt x="4351558" y="2765104"/>
                </a:cubicBezTo>
                <a:cubicBezTo>
                  <a:pt x="4323646" y="2770201"/>
                  <a:pt x="4295919" y="2770190"/>
                  <a:pt x="4270754" y="2750426"/>
                </a:cubicBezTo>
                <a:cubicBezTo>
                  <a:pt x="4261107" y="2743053"/>
                  <a:pt x="4256427" y="2746951"/>
                  <a:pt x="4253785" y="2759615"/>
                </a:cubicBezTo>
                <a:cubicBezTo>
                  <a:pt x="4253204" y="2761751"/>
                  <a:pt x="4255293" y="2764416"/>
                  <a:pt x="4252888" y="2765870"/>
                </a:cubicBezTo>
                <a:cubicBezTo>
                  <a:pt x="4250349" y="2766333"/>
                  <a:pt x="4248394" y="2764661"/>
                  <a:pt x="4247283" y="2762833"/>
                </a:cubicBezTo>
                <a:cubicBezTo>
                  <a:pt x="4246173" y="2761006"/>
                  <a:pt x="4245063" y="2759178"/>
                  <a:pt x="4244084" y="2758342"/>
                </a:cubicBezTo>
                <a:cubicBezTo>
                  <a:pt x="4240886" y="2753851"/>
                  <a:pt x="4236974" y="2750505"/>
                  <a:pt x="4233406" y="2756233"/>
                </a:cubicBezTo>
                <a:cubicBezTo>
                  <a:pt x="4228992" y="2762114"/>
                  <a:pt x="4235891" y="2761870"/>
                  <a:pt x="4237978" y="2764533"/>
                </a:cubicBezTo>
                <a:cubicBezTo>
                  <a:pt x="4238112" y="2765524"/>
                  <a:pt x="4238958" y="2765369"/>
                  <a:pt x="4239089" y="2766361"/>
                </a:cubicBezTo>
                <a:cubicBezTo>
                  <a:pt x="4241046" y="2768033"/>
                  <a:pt x="4242288" y="2770851"/>
                  <a:pt x="4240862" y="2773142"/>
                </a:cubicBezTo>
                <a:cubicBezTo>
                  <a:pt x="4239567" y="2776423"/>
                  <a:pt x="4237875" y="2776732"/>
                  <a:pt x="4235072" y="2775215"/>
                </a:cubicBezTo>
                <a:cubicBezTo>
                  <a:pt x="4224130" y="2771123"/>
                  <a:pt x="4215354" y="2776787"/>
                  <a:pt x="4210043" y="2788921"/>
                </a:cubicBezTo>
                <a:cubicBezTo>
                  <a:pt x="4208616" y="2791213"/>
                  <a:pt x="4205497" y="2793812"/>
                  <a:pt x="4205894" y="2796786"/>
                </a:cubicBezTo>
                <a:cubicBezTo>
                  <a:pt x="4207348" y="2807685"/>
                  <a:pt x="4218107" y="2816886"/>
                  <a:pt x="4226300" y="2813360"/>
                </a:cubicBezTo>
                <a:cubicBezTo>
                  <a:pt x="4242688" y="2806306"/>
                  <a:pt x="4259156" y="2806343"/>
                  <a:pt x="4276416" y="2812326"/>
                </a:cubicBezTo>
                <a:cubicBezTo>
                  <a:pt x="4282601" y="2813227"/>
                  <a:pt x="4288787" y="2814127"/>
                  <a:pt x="4293201" y="2808245"/>
                </a:cubicBezTo>
                <a:cubicBezTo>
                  <a:pt x="4297033" y="2804501"/>
                  <a:pt x="4298857" y="2805181"/>
                  <a:pt x="4300495" y="2810973"/>
                </a:cubicBezTo>
                <a:cubicBezTo>
                  <a:pt x="4302399" y="2818746"/>
                  <a:pt x="4307289" y="2822928"/>
                  <a:pt x="4314320" y="2823674"/>
                </a:cubicBezTo>
                <a:cubicBezTo>
                  <a:pt x="4321484" y="2825410"/>
                  <a:pt x="4329494" y="2826993"/>
                  <a:pt x="4337502" y="2828576"/>
                </a:cubicBezTo>
                <a:cubicBezTo>
                  <a:pt x="4344533" y="2829321"/>
                  <a:pt x="4347864" y="2834803"/>
                  <a:pt x="4348077" y="2842886"/>
                </a:cubicBezTo>
                <a:cubicBezTo>
                  <a:pt x="4348208" y="2843877"/>
                  <a:pt x="4348474" y="2845858"/>
                  <a:pt x="4347891" y="2847995"/>
                </a:cubicBezTo>
                <a:cubicBezTo>
                  <a:pt x="4348554" y="2852949"/>
                  <a:pt x="4351620" y="2856449"/>
                  <a:pt x="4355848" y="2855676"/>
                </a:cubicBezTo>
                <a:cubicBezTo>
                  <a:pt x="4359364" y="2856050"/>
                  <a:pt x="4358702" y="2851095"/>
                  <a:pt x="4358174" y="2847132"/>
                </a:cubicBezTo>
                <a:cubicBezTo>
                  <a:pt x="4358491" y="2843013"/>
                  <a:pt x="4357961" y="2839049"/>
                  <a:pt x="4362905" y="2837131"/>
                </a:cubicBezTo>
                <a:cubicBezTo>
                  <a:pt x="4370516" y="2835741"/>
                  <a:pt x="4378606" y="2844413"/>
                  <a:pt x="4378105" y="2853642"/>
                </a:cubicBezTo>
                <a:cubicBezTo>
                  <a:pt x="4378501" y="2856614"/>
                  <a:pt x="4377074" y="2858904"/>
                  <a:pt x="4379162" y="2861570"/>
                </a:cubicBezTo>
                <a:cubicBezTo>
                  <a:pt x="4381699" y="2861106"/>
                  <a:pt x="4381303" y="2858133"/>
                  <a:pt x="4382862" y="2856833"/>
                </a:cubicBezTo>
                <a:cubicBezTo>
                  <a:pt x="4386298" y="2850114"/>
                  <a:pt x="4389681" y="2849497"/>
                  <a:pt x="4393991" y="2855815"/>
                </a:cubicBezTo>
                <a:cubicBezTo>
                  <a:pt x="4399674" y="2865943"/>
                  <a:pt x="4407499" y="2872635"/>
                  <a:pt x="4415191" y="2878335"/>
                </a:cubicBezTo>
                <a:cubicBezTo>
                  <a:pt x="4423993" y="2885862"/>
                  <a:pt x="4432082" y="2894537"/>
                  <a:pt x="4434780" y="2908255"/>
                </a:cubicBezTo>
                <a:cubicBezTo>
                  <a:pt x="4436288" y="2913055"/>
                  <a:pt x="4438772" y="2918691"/>
                  <a:pt x="4443265" y="2919900"/>
                </a:cubicBezTo>
                <a:cubicBezTo>
                  <a:pt x="4461504" y="2926719"/>
                  <a:pt x="4469753" y="2949575"/>
                  <a:pt x="4487411" y="2958531"/>
                </a:cubicBezTo>
                <a:cubicBezTo>
                  <a:pt x="4492169" y="2961721"/>
                  <a:pt x="4491984" y="2966831"/>
                  <a:pt x="4490953" y="2972094"/>
                </a:cubicBezTo>
                <a:cubicBezTo>
                  <a:pt x="4489078" y="2977513"/>
                  <a:pt x="4484452" y="2975313"/>
                  <a:pt x="4481518" y="2972803"/>
                </a:cubicBezTo>
                <a:cubicBezTo>
                  <a:pt x="4475782" y="2968775"/>
                  <a:pt x="4470840" y="2970694"/>
                  <a:pt x="4466294" y="2975584"/>
                </a:cubicBezTo>
                <a:cubicBezTo>
                  <a:pt x="4461034" y="2981620"/>
                  <a:pt x="4454532" y="2984838"/>
                  <a:pt x="4446919" y="2986229"/>
                </a:cubicBezTo>
                <a:cubicBezTo>
                  <a:pt x="4434100" y="2987554"/>
                  <a:pt x="4425880" y="2977891"/>
                  <a:pt x="4427410" y="2963400"/>
                </a:cubicBezTo>
                <a:cubicBezTo>
                  <a:pt x="4427860" y="2960272"/>
                  <a:pt x="4428177" y="2956154"/>
                  <a:pt x="4427780" y="2953181"/>
                </a:cubicBezTo>
                <a:cubicBezTo>
                  <a:pt x="4427647" y="2952190"/>
                  <a:pt x="4428361" y="2951045"/>
                  <a:pt x="4428361" y="2951045"/>
                </a:cubicBezTo>
                <a:cubicBezTo>
                  <a:pt x="4427515" y="2951200"/>
                  <a:pt x="4427515" y="2951200"/>
                  <a:pt x="4426803" y="2952345"/>
                </a:cubicBezTo>
                <a:cubicBezTo>
                  <a:pt x="4423418" y="2952963"/>
                  <a:pt x="4420881" y="2953426"/>
                  <a:pt x="4417365" y="2953054"/>
                </a:cubicBezTo>
                <a:cubicBezTo>
                  <a:pt x="4400634" y="2951035"/>
                  <a:pt x="4395956" y="2954934"/>
                  <a:pt x="4393393" y="2974689"/>
                </a:cubicBezTo>
                <a:cubicBezTo>
                  <a:pt x="4392892" y="2983916"/>
                  <a:pt x="4388082" y="2986825"/>
                  <a:pt x="4380205" y="2986233"/>
                </a:cubicBezTo>
                <a:cubicBezTo>
                  <a:pt x="4374152" y="2986324"/>
                  <a:pt x="4370239" y="2982978"/>
                  <a:pt x="4365931" y="2976660"/>
                </a:cubicBezTo>
                <a:cubicBezTo>
                  <a:pt x="4353982" y="2958541"/>
                  <a:pt x="4337884" y="2948285"/>
                  <a:pt x="4317769" y="2946884"/>
                </a:cubicBezTo>
                <a:cubicBezTo>
                  <a:pt x="4300905" y="2943874"/>
                  <a:pt x="4300905" y="2943874"/>
                  <a:pt x="4306933" y="2963074"/>
                </a:cubicBezTo>
                <a:cubicBezTo>
                  <a:pt x="4310080" y="2973665"/>
                  <a:pt x="4309049" y="2978929"/>
                  <a:pt x="4301967" y="2984284"/>
                </a:cubicBezTo>
                <a:cubicBezTo>
                  <a:pt x="4297445" y="2969884"/>
                  <a:pt x="4294511" y="2967374"/>
                  <a:pt x="4281691" y="2968699"/>
                </a:cubicBezTo>
                <a:cubicBezTo>
                  <a:pt x="4273234" y="2970245"/>
                  <a:pt x="4264326" y="2974917"/>
                  <a:pt x="4257082" y="2966090"/>
                </a:cubicBezTo>
                <a:cubicBezTo>
                  <a:pt x="4256950" y="2965099"/>
                  <a:pt x="4256105" y="2965253"/>
                  <a:pt x="4255259" y="2965409"/>
                </a:cubicBezTo>
                <a:cubicBezTo>
                  <a:pt x="4245638" y="2971225"/>
                  <a:pt x="4241753" y="2981071"/>
                  <a:pt x="4242627" y="2994107"/>
                </a:cubicBezTo>
                <a:cubicBezTo>
                  <a:pt x="4243552" y="3001044"/>
                  <a:pt x="4244479" y="3007980"/>
                  <a:pt x="4238109" y="3012189"/>
                </a:cubicBezTo>
                <a:cubicBezTo>
                  <a:pt x="4237395" y="3013335"/>
                  <a:pt x="4235123" y="3015780"/>
                  <a:pt x="4234726" y="3012807"/>
                </a:cubicBezTo>
                <a:cubicBezTo>
                  <a:pt x="4232822" y="3005035"/>
                  <a:pt x="4226769" y="3005124"/>
                  <a:pt x="4221298" y="3003079"/>
                </a:cubicBezTo>
                <a:cubicBezTo>
                  <a:pt x="4214980" y="3001188"/>
                  <a:pt x="4210935" y="2996850"/>
                  <a:pt x="4210723" y="2988769"/>
                </a:cubicBezTo>
                <a:cubicBezTo>
                  <a:pt x="4210377" y="2979696"/>
                  <a:pt x="4206069" y="2973378"/>
                  <a:pt x="4198774" y="2970650"/>
                </a:cubicBezTo>
                <a:cubicBezTo>
                  <a:pt x="4192192" y="2966777"/>
                  <a:pt x="4186668" y="2970832"/>
                  <a:pt x="4181409" y="2976867"/>
                </a:cubicBezTo>
                <a:cubicBezTo>
                  <a:pt x="4177128" y="2983740"/>
                  <a:pt x="4174907" y="2980085"/>
                  <a:pt x="4174114" y="2974139"/>
                </a:cubicBezTo>
                <a:cubicBezTo>
                  <a:pt x="4172922" y="2965221"/>
                  <a:pt x="4168297" y="2963021"/>
                  <a:pt x="4161795" y="2966239"/>
                </a:cubicBezTo>
                <a:cubicBezTo>
                  <a:pt x="4160104" y="2966548"/>
                  <a:pt x="4158411" y="2966857"/>
                  <a:pt x="4156853" y="2968158"/>
                </a:cubicBezTo>
                <a:cubicBezTo>
                  <a:pt x="4149504" y="2971529"/>
                  <a:pt x="4143452" y="2971620"/>
                  <a:pt x="4138746" y="2962328"/>
                </a:cubicBezTo>
                <a:cubicBezTo>
                  <a:pt x="4133327" y="2954183"/>
                  <a:pt x="4125052" y="2950619"/>
                  <a:pt x="4117308" y="2951019"/>
                </a:cubicBezTo>
                <a:cubicBezTo>
                  <a:pt x="4111124" y="2950117"/>
                  <a:pt x="4104357" y="2951354"/>
                  <a:pt x="4107503" y="2961945"/>
                </a:cubicBezTo>
                <a:cubicBezTo>
                  <a:pt x="4107899" y="2964917"/>
                  <a:pt x="4107584" y="2969036"/>
                  <a:pt x="4107133" y="2972163"/>
                </a:cubicBezTo>
                <a:cubicBezTo>
                  <a:pt x="4108060" y="2979099"/>
                  <a:pt x="4106448" y="2986499"/>
                  <a:pt x="4110625" y="2991827"/>
                </a:cubicBezTo>
                <a:cubicBezTo>
                  <a:pt x="4121515" y="3002019"/>
                  <a:pt x="4122522" y="3016046"/>
                  <a:pt x="4124506" y="3030910"/>
                </a:cubicBezTo>
                <a:cubicBezTo>
                  <a:pt x="4118055" y="3028027"/>
                  <a:pt x="4111606" y="3025145"/>
                  <a:pt x="4104840" y="3026382"/>
                </a:cubicBezTo>
                <a:cubicBezTo>
                  <a:pt x="4096514" y="3028917"/>
                  <a:pt x="4088505" y="3027335"/>
                  <a:pt x="4080945" y="3022626"/>
                </a:cubicBezTo>
                <a:cubicBezTo>
                  <a:pt x="4074364" y="3018752"/>
                  <a:pt x="4067067" y="3016024"/>
                  <a:pt x="4059772" y="3013297"/>
                </a:cubicBezTo>
                <a:cubicBezTo>
                  <a:pt x="4038598" y="3003968"/>
                  <a:pt x="4015998" y="2996930"/>
                  <a:pt x="3995857" y="2982338"/>
                </a:cubicBezTo>
                <a:cubicBezTo>
                  <a:pt x="3991098" y="2979148"/>
                  <a:pt x="3988825" y="2981593"/>
                  <a:pt x="3987794" y="2986856"/>
                </a:cubicBezTo>
                <a:cubicBezTo>
                  <a:pt x="3987213" y="2988993"/>
                  <a:pt x="3986896" y="2993111"/>
                  <a:pt x="3983381" y="2992738"/>
                </a:cubicBezTo>
                <a:cubicBezTo>
                  <a:pt x="3980711" y="2992211"/>
                  <a:pt x="3980183" y="2988246"/>
                  <a:pt x="3979918" y="2986264"/>
                </a:cubicBezTo>
                <a:cubicBezTo>
                  <a:pt x="3978411" y="2981465"/>
                  <a:pt x="3977036" y="2977656"/>
                  <a:pt x="3973520" y="2977283"/>
                </a:cubicBezTo>
                <a:cubicBezTo>
                  <a:pt x="3969159" y="2977065"/>
                  <a:pt x="3965247" y="2973719"/>
                  <a:pt x="3960884" y="2973500"/>
                </a:cubicBezTo>
                <a:cubicBezTo>
                  <a:pt x="3954701" y="2972600"/>
                  <a:pt x="3953326" y="2968790"/>
                  <a:pt x="3955069" y="2962381"/>
                </a:cubicBezTo>
                <a:cubicBezTo>
                  <a:pt x="3959799" y="2952381"/>
                  <a:pt x="3952769" y="2951636"/>
                  <a:pt x="3947166" y="2948598"/>
                </a:cubicBezTo>
                <a:cubicBezTo>
                  <a:pt x="3939736" y="2944879"/>
                  <a:pt x="3940795" y="2952807"/>
                  <a:pt x="3939633" y="2957080"/>
                </a:cubicBezTo>
                <a:cubicBezTo>
                  <a:pt x="3939051" y="2959217"/>
                  <a:pt x="3939315" y="2961198"/>
                  <a:pt x="3936779" y="2961663"/>
                </a:cubicBezTo>
                <a:cubicBezTo>
                  <a:pt x="3934425" y="2957017"/>
                  <a:pt x="3931227" y="2952525"/>
                  <a:pt x="3929588" y="2946735"/>
                </a:cubicBezTo>
                <a:cubicBezTo>
                  <a:pt x="3927367" y="2943080"/>
                  <a:pt x="3924433" y="2940570"/>
                  <a:pt x="3921049" y="2941189"/>
                </a:cubicBezTo>
                <a:cubicBezTo>
                  <a:pt x="3916820" y="2941961"/>
                  <a:pt x="3917482" y="2946915"/>
                  <a:pt x="3917033" y="2950043"/>
                </a:cubicBezTo>
                <a:cubicBezTo>
                  <a:pt x="3912911" y="2971097"/>
                  <a:pt x="3903423" y="2977905"/>
                  <a:pt x="3885448" y="2973069"/>
                </a:cubicBezTo>
                <a:cubicBezTo>
                  <a:pt x="3881800" y="2971704"/>
                  <a:pt x="3878286" y="2971331"/>
                  <a:pt x="3875350" y="2968823"/>
                </a:cubicBezTo>
                <a:cubicBezTo>
                  <a:pt x="3859782" y="2962530"/>
                  <a:pt x="3846697" y="2961875"/>
                  <a:pt x="3837104" y="2980884"/>
                </a:cubicBezTo>
                <a:cubicBezTo>
                  <a:pt x="3837104" y="2980884"/>
                  <a:pt x="3836259" y="2981039"/>
                  <a:pt x="3836392" y="2982028"/>
                </a:cubicBezTo>
                <a:cubicBezTo>
                  <a:pt x="3832427" y="2984784"/>
                  <a:pt x="3829177" y="2986392"/>
                  <a:pt x="3824549" y="2984192"/>
                </a:cubicBezTo>
                <a:cubicBezTo>
                  <a:pt x="3822726" y="2983510"/>
                  <a:pt x="3820769" y="2981837"/>
                  <a:pt x="3821219" y="2978711"/>
                </a:cubicBezTo>
                <a:cubicBezTo>
                  <a:pt x="3821403" y="2973601"/>
                  <a:pt x="3825500" y="2971837"/>
                  <a:pt x="3828752" y="2970229"/>
                </a:cubicBezTo>
                <a:cubicBezTo>
                  <a:pt x="3831290" y="2969766"/>
                  <a:pt x="3834540" y="2968155"/>
                  <a:pt x="3834142" y="2965184"/>
                </a:cubicBezTo>
                <a:cubicBezTo>
                  <a:pt x="3834460" y="2961066"/>
                  <a:pt x="3830363" y="2962829"/>
                  <a:pt x="3828406" y="2961155"/>
                </a:cubicBezTo>
                <a:cubicBezTo>
                  <a:pt x="3823913" y="2959946"/>
                  <a:pt x="3819553" y="2959728"/>
                  <a:pt x="3815058" y="2958519"/>
                </a:cubicBezTo>
                <a:cubicBezTo>
                  <a:pt x="3808874" y="2957618"/>
                  <a:pt x="3803400" y="2955573"/>
                  <a:pt x="3799224" y="2950245"/>
                </a:cubicBezTo>
                <a:cubicBezTo>
                  <a:pt x="3796159" y="2946744"/>
                  <a:pt x="3793620" y="2947209"/>
                  <a:pt x="3789655" y="2949962"/>
                </a:cubicBezTo>
                <a:cubicBezTo>
                  <a:pt x="3778476" y="2957079"/>
                  <a:pt x="3770467" y="2955498"/>
                  <a:pt x="3761269" y="2944997"/>
                </a:cubicBezTo>
                <a:cubicBezTo>
                  <a:pt x="3756246" y="2939825"/>
                  <a:pt x="3752782" y="2933350"/>
                  <a:pt x="3748473" y="2927033"/>
                </a:cubicBezTo>
                <a:cubicBezTo>
                  <a:pt x="3743185" y="2919878"/>
                  <a:pt x="3736604" y="2916004"/>
                  <a:pt x="3728595" y="2914422"/>
                </a:cubicBezTo>
                <a:cubicBezTo>
                  <a:pt x="3719740" y="2912994"/>
                  <a:pt x="3715775" y="2915748"/>
                  <a:pt x="3713001" y="2927422"/>
                </a:cubicBezTo>
                <a:cubicBezTo>
                  <a:pt x="3710359" y="2940084"/>
                  <a:pt x="3704571" y="2942158"/>
                  <a:pt x="3694340" y="2936920"/>
                </a:cubicBezTo>
                <a:cubicBezTo>
                  <a:pt x="3690693" y="2935556"/>
                  <a:pt x="3688737" y="2933884"/>
                  <a:pt x="3684640" y="2935647"/>
                </a:cubicBezTo>
                <a:cubicBezTo>
                  <a:pt x="3675019" y="2941464"/>
                  <a:pt x="3675019" y="2941464"/>
                  <a:pt x="3673302" y="2928583"/>
                </a:cubicBezTo>
                <a:cubicBezTo>
                  <a:pt x="3673882" y="2926446"/>
                  <a:pt x="3673750" y="2925456"/>
                  <a:pt x="3672638" y="2923628"/>
                </a:cubicBezTo>
                <a:cubicBezTo>
                  <a:pt x="3671581" y="2915702"/>
                  <a:pt x="3667801" y="2913346"/>
                  <a:pt x="3661431" y="2917555"/>
                </a:cubicBezTo>
                <a:cubicBezTo>
                  <a:pt x="3656621" y="2920464"/>
                  <a:pt x="3652075" y="2925354"/>
                  <a:pt x="3647134" y="2927272"/>
                </a:cubicBezTo>
                <a:cubicBezTo>
                  <a:pt x="3626200" y="2939217"/>
                  <a:pt x="3601379" y="2928524"/>
                  <a:pt x="3593130" y="2905669"/>
                </a:cubicBezTo>
                <a:cubicBezTo>
                  <a:pt x="3590248" y="2897059"/>
                  <a:pt x="3592573" y="2888515"/>
                  <a:pt x="3591383" y="2879596"/>
                </a:cubicBezTo>
                <a:cubicBezTo>
                  <a:pt x="3590510" y="2866559"/>
                  <a:pt x="3585486" y="2861387"/>
                  <a:pt x="3574807" y="2859276"/>
                </a:cubicBezTo>
                <a:cubicBezTo>
                  <a:pt x="3569468" y="2858222"/>
                  <a:pt x="3564262" y="2858158"/>
                  <a:pt x="3558922" y="2857102"/>
                </a:cubicBezTo>
                <a:cubicBezTo>
                  <a:pt x="3548243" y="2854993"/>
                  <a:pt x="3542587" y="2858055"/>
                  <a:pt x="3539945" y="2870720"/>
                </a:cubicBezTo>
                <a:cubicBezTo>
                  <a:pt x="3537488" y="2878274"/>
                  <a:pt x="3534818" y="2877747"/>
                  <a:pt x="3529928" y="2873565"/>
                </a:cubicBezTo>
                <a:cubicBezTo>
                  <a:pt x="3519300" y="2865355"/>
                  <a:pt x="3512799" y="2868574"/>
                  <a:pt x="3509575" y="2883372"/>
                </a:cubicBezTo>
                <a:cubicBezTo>
                  <a:pt x="3509260" y="2887491"/>
                  <a:pt x="3509788" y="2891455"/>
                  <a:pt x="3513437" y="2892819"/>
                </a:cubicBezTo>
                <a:cubicBezTo>
                  <a:pt x="3517929" y="2894028"/>
                  <a:pt x="3518246" y="2889909"/>
                  <a:pt x="3518563" y="2885792"/>
                </a:cubicBezTo>
                <a:cubicBezTo>
                  <a:pt x="3518166" y="2882819"/>
                  <a:pt x="3519462" y="2879537"/>
                  <a:pt x="3522977" y="2879910"/>
                </a:cubicBezTo>
                <a:cubicBezTo>
                  <a:pt x="3526361" y="2879292"/>
                  <a:pt x="3529295" y="2881802"/>
                  <a:pt x="3528976" y="2885919"/>
                </a:cubicBezTo>
                <a:cubicBezTo>
                  <a:pt x="3529586" y="2896975"/>
                  <a:pt x="3531886" y="2907720"/>
                  <a:pt x="3532629" y="2919766"/>
                </a:cubicBezTo>
                <a:cubicBezTo>
                  <a:pt x="3529693" y="2917256"/>
                  <a:pt x="3528716" y="2916419"/>
                  <a:pt x="3527606" y="2914592"/>
                </a:cubicBezTo>
                <a:cubicBezTo>
                  <a:pt x="3521737" y="2909574"/>
                  <a:pt x="3514971" y="2910809"/>
                  <a:pt x="3508785" y="2909909"/>
                </a:cubicBezTo>
                <a:cubicBezTo>
                  <a:pt x="3505271" y="2909536"/>
                  <a:pt x="3505218" y="2915636"/>
                  <a:pt x="3502944" y="2918082"/>
                </a:cubicBezTo>
                <a:cubicBezTo>
                  <a:pt x="3499112" y="2921828"/>
                  <a:pt x="3495148" y="2924581"/>
                  <a:pt x="3488962" y="2923681"/>
                </a:cubicBezTo>
                <a:cubicBezTo>
                  <a:pt x="3483756" y="2923617"/>
                  <a:pt x="3477835" y="2924699"/>
                  <a:pt x="3471650" y="2923799"/>
                </a:cubicBezTo>
                <a:cubicBezTo>
                  <a:pt x="3475113" y="2930272"/>
                  <a:pt x="3483254" y="2932844"/>
                  <a:pt x="3478973" y="2939717"/>
                </a:cubicBezTo>
                <a:cubicBezTo>
                  <a:pt x="3476251" y="2945290"/>
                  <a:pt x="3473213" y="2954980"/>
                  <a:pt x="3464410" y="2947453"/>
                </a:cubicBezTo>
                <a:cubicBezTo>
                  <a:pt x="3464410" y="2947453"/>
                  <a:pt x="3462850" y="2948752"/>
                  <a:pt x="3462982" y="2949743"/>
                </a:cubicBezTo>
                <a:cubicBezTo>
                  <a:pt x="3462797" y="2954852"/>
                  <a:pt x="3461768" y="2960116"/>
                  <a:pt x="3467820" y="2960025"/>
                </a:cubicBezTo>
                <a:cubicBezTo>
                  <a:pt x="3474719" y="2959782"/>
                  <a:pt x="3481169" y="2962662"/>
                  <a:pt x="3486772" y="2965699"/>
                </a:cubicBezTo>
                <a:cubicBezTo>
                  <a:pt x="3494069" y="2968427"/>
                  <a:pt x="3499858" y="2966354"/>
                  <a:pt x="3502313" y="2958799"/>
                </a:cubicBezTo>
                <a:cubicBezTo>
                  <a:pt x="3505618" y="2951092"/>
                  <a:pt x="3508419" y="2952610"/>
                  <a:pt x="3512331" y="2955956"/>
                </a:cubicBezTo>
                <a:cubicBezTo>
                  <a:pt x="3520156" y="2962646"/>
                  <a:pt x="3526422" y="2970639"/>
                  <a:pt x="3534960" y="2976184"/>
                </a:cubicBezTo>
                <a:cubicBezTo>
                  <a:pt x="3539718" y="2979376"/>
                  <a:pt x="3543234" y="2979748"/>
                  <a:pt x="3547911" y="2975848"/>
                </a:cubicBezTo>
                <a:cubicBezTo>
                  <a:pt x="3551743" y="2972103"/>
                  <a:pt x="3554597" y="2967521"/>
                  <a:pt x="3559937" y="2968576"/>
                </a:cubicBezTo>
                <a:cubicBezTo>
                  <a:pt x="3565144" y="2968641"/>
                  <a:pt x="3566783" y="2974431"/>
                  <a:pt x="3569849" y="2977931"/>
                </a:cubicBezTo>
                <a:cubicBezTo>
                  <a:pt x="3575875" y="2964649"/>
                  <a:pt x="3575875" y="2964649"/>
                  <a:pt x="3587214" y="2971714"/>
                </a:cubicBezTo>
                <a:cubicBezTo>
                  <a:pt x="3591841" y="2973915"/>
                  <a:pt x="3596598" y="2977105"/>
                  <a:pt x="3601992" y="2972060"/>
                </a:cubicBezTo>
                <a:cubicBezTo>
                  <a:pt x="3613884" y="2963798"/>
                  <a:pt x="3616554" y="2964325"/>
                  <a:pt x="3625172" y="2976963"/>
                </a:cubicBezTo>
                <a:cubicBezTo>
                  <a:pt x="3629350" y="2982289"/>
                  <a:pt x="3633526" y="2987617"/>
                  <a:pt x="3638548" y="2992791"/>
                </a:cubicBezTo>
                <a:cubicBezTo>
                  <a:pt x="3649836" y="3005954"/>
                  <a:pt x="3654065" y="3005182"/>
                  <a:pt x="3662363" y="2989456"/>
                </a:cubicBezTo>
                <a:cubicBezTo>
                  <a:pt x="3664505" y="2986019"/>
                  <a:pt x="3665666" y="2981746"/>
                  <a:pt x="3668521" y="2977165"/>
                </a:cubicBezTo>
                <a:cubicBezTo>
                  <a:pt x="3671271" y="2984784"/>
                  <a:pt x="3673755" y="2990419"/>
                  <a:pt x="3676506" y="2998038"/>
                </a:cubicBezTo>
                <a:cubicBezTo>
                  <a:pt x="3677932" y="2995747"/>
                  <a:pt x="3677800" y="2994756"/>
                  <a:pt x="3678513" y="2993610"/>
                </a:cubicBezTo>
                <a:cubicBezTo>
                  <a:pt x="3683745" y="2974384"/>
                  <a:pt x="3692204" y="2972839"/>
                  <a:pt x="3703623" y="2986993"/>
                </a:cubicBezTo>
                <a:cubicBezTo>
                  <a:pt x="3705712" y="2989658"/>
                  <a:pt x="3707801" y="2992321"/>
                  <a:pt x="3710022" y="2995976"/>
                </a:cubicBezTo>
                <a:cubicBezTo>
                  <a:pt x="3711131" y="2997804"/>
                  <a:pt x="3712242" y="2999632"/>
                  <a:pt x="3710946" y="3002914"/>
                </a:cubicBezTo>
                <a:cubicBezTo>
                  <a:pt x="3705107" y="3011085"/>
                  <a:pt x="3710842" y="3015112"/>
                  <a:pt x="3715733" y="3019295"/>
                </a:cubicBezTo>
                <a:cubicBezTo>
                  <a:pt x="3730006" y="3028869"/>
                  <a:pt x="3745893" y="3031042"/>
                  <a:pt x="3761780" y="3033216"/>
                </a:cubicBezTo>
                <a:cubicBezTo>
                  <a:pt x="3787233" y="3035672"/>
                  <a:pt x="3813269" y="3035992"/>
                  <a:pt x="3836927" y="3050957"/>
                </a:cubicBezTo>
                <a:cubicBezTo>
                  <a:pt x="3844486" y="3055665"/>
                  <a:pt x="3852363" y="3056257"/>
                  <a:pt x="3860689" y="3053723"/>
                </a:cubicBezTo>
                <a:cubicBezTo>
                  <a:pt x="3867323" y="3051494"/>
                  <a:pt x="3873640" y="3053386"/>
                  <a:pt x="3878531" y="3057568"/>
                </a:cubicBezTo>
                <a:cubicBezTo>
                  <a:pt x="3888047" y="3063950"/>
                  <a:pt x="3898012" y="3067207"/>
                  <a:pt x="3909405" y="3068170"/>
                </a:cubicBezTo>
                <a:cubicBezTo>
                  <a:pt x="3919951" y="3069290"/>
                  <a:pt x="3930947" y="3067281"/>
                  <a:pt x="3941309" y="3073509"/>
                </a:cubicBezTo>
                <a:cubicBezTo>
                  <a:pt x="3950561" y="3077909"/>
                  <a:pt x="3959415" y="3079337"/>
                  <a:pt x="3967397" y="3067728"/>
                </a:cubicBezTo>
                <a:cubicBezTo>
                  <a:pt x="3970491" y="3084419"/>
                  <a:pt x="3979927" y="3083712"/>
                  <a:pt x="3990209" y="3082848"/>
                </a:cubicBezTo>
                <a:cubicBezTo>
                  <a:pt x="3997822" y="3081457"/>
                  <a:pt x="4005566" y="3081058"/>
                  <a:pt x="4012413" y="3086912"/>
                </a:cubicBezTo>
                <a:cubicBezTo>
                  <a:pt x="4022326" y="3096268"/>
                  <a:pt x="4033136" y="3099368"/>
                  <a:pt x="4044794" y="3102314"/>
                </a:cubicBezTo>
                <a:cubicBezTo>
                  <a:pt x="4065306" y="3106689"/>
                  <a:pt x="4086398" y="3108926"/>
                  <a:pt x="4105879" y="3118564"/>
                </a:cubicBezTo>
                <a:cubicBezTo>
                  <a:pt x="4121581" y="3125847"/>
                  <a:pt x="4137732" y="3130002"/>
                  <a:pt x="4154912" y="3128894"/>
                </a:cubicBezTo>
                <a:cubicBezTo>
                  <a:pt x="4159987" y="3127967"/>
                  <a:pt x="4163767" y="3130322"/>
                  <a:pt x="4166251" y="3135959"/>
                </a:cubicBezTo>
                <a:cubicBezTo>
                  <a:pt x="4175530" y="3153551"/>
                  <a:pt x="4176376" y="3153395"/>
                  <a:pt x="4194006" y="3149161"/>
                </a:cubicBezTo>
                <a:cubicBezTo>
                  <a:pt x="4195698" y="3148852"/>
                  <a:pt x="4197390" y="3148542"/>
                  <a:pt x="4199928" y="3148079"/>
                </a:cubicBezTo>
                <a:cubicBezTo>
                  <a:pt x="4198184" y="3154488"/>
                  <a:pt x="4196439" y="3160896"/>
                  <a:pt x="4194564" y="3166315"/>
                </a:cubicBezTo>
                <a:cubicBezTo>
                  <a:pt x="4192502" y="3176841"/>
                  <a:pt x="4186266" y="3182041"/>
                  <a:pt x="4177675" y="3182595"/>
                </a:cubicBezTo>
                <a:cubicBezTo>
                  <a:pt x="4172600" y="3183523"/>
                  <a:pt x="4168107" y="3182314"/>
                  <a:pt x="4163163" y="3184231"/>
                </a:cubicBezTo>
                <a:cubicBezTo>
                  <a:pt x="4154970" y="3187758"/>
                  <a:pt x="4152168" y="3186240"/>
                  <a:pt x="4149154" y="3176640"/>
                </a:cubicBezTo>
                <a:cubicBezTo>
                  <a:pt x="4148626" y="3172675"/>
                  <a:pt x="4148096" y="3168712"/>
                  <a:pt x="4147567" y="3164749"/>
                </a:cubicBezTo>
                <a:cubicBezTo>
                  <a:pt x="4147619" y="3158649"/>
                  <a:pt x="4144950" y="3158122"/>
                  <a:pt x="4140721" y="3158893"/>
                </a:cubicBezTo>
                <a:cubicBezTo>
                  <a:pt x="4131284" y="3159602"/>
                  <a:pt x="4125179" y="3165792"/>
                  <a:pt x="4120185" y="3173810"/>
                </a:cubicBezTo>
                <a:cubicBezTo>
                  <a:pt x="4118626" y="3175110"/>
                  <a:pt x="4118175" y="3178238"/>
                  <a:pt x="4115507" y="3177710"/>
                </a:cubicBezTo>
                <a:cubicBezTo>
                  <a:pt x="4113682" y="3177029"/>
                  <a:pt x="4113286" y="3174056"/>
                  <a:pt x="4112175" y="3172228"/>
                </a:cubicBezTo>
                <a:cubicBezTo>
                  <a:pt x="4111910" y="3170246"/>
                  <a:pt x="4111779" y="3169255"/>
                  <a:pt x="4111514" y="3167273"/>
                </a:cubicBezTo>
                <a:cubicBezTo>
                  <a:pt x="4110588" y="3160337"/>
                  <a:pt x="4107787" y="3158820"/>
                  <a:pt x="4102976" y="3161728"/>
                </a:cubicBezTo>
                <a:cubicBezTo>
                  <a:pt x="4098297" y="3165627"/>
                  <a:pt x="4095364" y="3163119"/>
                  <a:pt x="4092164" y="3158627"/>
                </a:cubicBezTo>
                <a:cubicBezTo>
                  <a:pt x="4089099" y="3155126"/>
                  <a:pt x="4089416" y="3151009"/>
                  <a:pt x="4091557" y="3147573"/>
                </a:cubicBezTo>
                <a:cubicBezTo>
                  <a:pt x="4093564" y="3143145"/>
                  <a:pt x="4098058" y="3144355"/>
                  <a:pt x="4101838" y="3146709"/>
                </a:cubicBezTo>
                <a:cubicBezTo>
                  <a:pt x="4104508" y="3147236"/>
                  <a:pt x="4106463" y="3148910"/>
                  <a:pt x="4108473" y="3144482"/>
                </a:cubicBezTo>
                <a:cubicBezTo>
                  <a:pt x="4110481" y="3140056"/>
                  <a:pt x="4108524" y="3138382"/>
                  <a:pt x="4106436" y="3135719"/>
                </a:cubicBezTo>
                <a:cubicBezTo>
                  <a:pt x="4101546" y="3131537"/>
                  <a:pt x="4086850" y="3138282"/>
                  <a:pt x="4086216" y="3146517"/>
                </a:cubicBezTo>
                <a:cubicBezTo>
                  <a:pt x="4084553" y="3160017"/>
                  <a:pt x="4076675" y="3159426"/>
                  <a:pt x="4068799" y="3158835"/>
                </a:cubicBezTo>
                <a:cubicBezTo>
                  <a:pt x="4052332" y="3158798"/>
                  <a:pt x="4035917" y="3152660"/>
                  <a:pt x="4020031" y="3150487"/>
                </a:cubicBezTo>
                <a:cubicBezTo>
                  <a:pt x="4015538" y="3149277"/>
                  <a:pt x="4015008" y="3145313"/>
                  <a:pt x="4016170" y="3141040"/>
                </a:cubicBezTo>
                <a:cubicBezTo>
                  <a:pt x="4017201" y="3135778"/>
                  <a:pt x="4018233" y="3130514"/>
                  <a:pt x="4018285" y="3124413"/>
                </a:cubicBezTo>
                <a:cubicBezTo>
                  <a:pt x="4017490" y="3118468"/>
                  <a:pt x="4013843" y="3117105"/>
                  <a:pt x="4010196" y="3115741"/>
                </a:cubicBezTo>
                <a:cubicBezTo>
                  <a:pt x="4007394" y="3114222"/>
                  <a:pt x="4007209" y="3119331"/>
                  <a:pt x="4005649" y="3120631"/>
                </a:cubicBezTo>
                <a:cubicBezTo>
                  <a:pt x="4002347" y="3128341"/>
                  <a:pt x="3998198" y="3136203"/>
                  <a:pt x="3994894" y="3143912"/>
                </a:cubicBezTo>
                <a:cubicBezTo>
                  <a:pt x="3993783" y="3142085"/>
                  <a:pt x="3993651" y="3141094"/>
                  <a:pt x="3993519" y="3140103"/>
                </a:cubicBezTo>
                <a:cubicBezTo>
                  <a:pt x="3991086" y="3128367"/>
                  <a:pt x="3991086" y="3128367"/>
                  <a:pt x="3982577" y="3136012"/>
                </a:cubicBezTo>
                <a:cubicBezTo>
                  <a:pt x="3979589" y="3139601"/>
                  <a:pt x="3978478" y="3137774"/>
                  <a:pt x="3977236" y="3134956"/>
                </a:cubicBezTo>
                <a:cubicBezTo>
                  <a:pt x="3973641" y="3127492"/>
                  <a:pt x="3968168" y="3125447"/>
                  <a:pt x="3962513" y="3128511"/>
                </a:cubicBezTo>
                <a:cubicBezTo>
                  <a:pt x="3953870" y="3135164"/>
                  <a:pt x="3944434" y="3135873"/>
                  <a:pt x="3935130" y="3137573"/>
                </a:cubicBezTo>
                <a:cubicBezTo>
                  <a:pt x="3930055" y="3138500"/>
                  <a:pt x="3927650" y="3139954"/>
                  <a:pt x="3931826" y="3145282"/>
                </a:cubicBezTo>
                <a:cubicBezTo>
                  <a:pt x="3935157" y="3150763"/>
                  <a:pt x="3934841" y="3154881"/>
                  <a:pt x="3929449" y="3159926"/>
                </a:cubicBezTo>
                <a:cubicBezTo>
                  <a:pt x="3937458" y="3161509"/>
                  <a:pt x="3945335" y="3162100"/>
                  <a:pt x="3952632" y="3164827"/>
                </a:cubicBezTo>
                <a:cubicBezTo>
                  <a:pt x="3959793" y="3166564"/>
                  <a:pt x="3967089" y="3169293"/>
                  <a:pt x="3973090" y="3175302"/>
                </a:cubicBezTo>
                <a:cubicBezTo>
                  <a:pt x="3962492" y="3180283"/>
                  <a:pt x="3962492" y="3180283"/>
                  <a:pt x="3945232" y="3174300"/>
                </a:cubicBezTo>
                <a:cubicBezTo>
                  <a:pt x="3934288" y="3170209"/>
                  <a:pt x="3929345" y="3172126"/>
                  <a:pt x="3924614" y="3182127"/>
                </a:cubicBezTo>
                <a:cubicBezTo>
                  <a:pt x="3920016" y="3193117"/>
                  <a:pt x="3920016" y="3193117"/>
                  <a:pt x="3913487" y="3183144"/>
                </a:cubicBezTo>
                <a:cubicBezTo>
                  <a:pt x="3913355" y="3182154"/>
                  <a:pt x="3912376" y="3181317"/>
                  <a:pt x="3912245" y="3180325"/>
                </a:cubicBezTo>
                <a:cubicBezTo>
                  <a:pt x="3896964" y="3156725"/>
                  <a:pt x="3884990" y="3157897"/>
                  <a:pt x="3871830" y="3182632"/>
                </a:cubicBezTo>
                <a:cubicBezTo>
                  <a:pt x="3867099" y="3192633"/>
                  <a:pt x="3859435" y="3200122"/>
                  <a:pt x="3850394" y="3203804"/>
                </a:cubicBezTo>
                <a:cubicBezTo>
                  <a:pt x="3840378" y="3206649"/>
                  <a:pt x="3831390" y="3204230"/>
                  <a:pt x="3821557" y="3201966"/>
                </a:cubicBezTo>
                <a:cubicBezTo>
                  <a:pt x="3809769" y="3198028"/>
                  <a:pt x="3797133" y="3194247"/>
                  <a:pt x="3785028" y="3194427"/>
                </a:cubicBezTo>
                <a:cubicBezTo>
                  <a:pt x="3775592" y="3195136"/>
                  <a:pt x="3765891" y="3193862"/>
                  <a:pt x="3757617" y="3190299"/>
                </a:cubicBezTo>
                <a:cubicBezTo>
                  <a:pt x="3751167" y="3187416"/>
                  <a:pt x="3743026" y="3184844"/>
                  <a:pt x="3736656" y="3189052"/>
                </a:cubicBezTo>
                <a:cubicBezTo>
                  <a:pt x="3728728" y="3194561"/>
                  <a:pt x="3723837" y="3190378"/>
                  <a:pt x="3718682" y="3184216"/>
                </a:cubicBezTo>
                <a:cubicBezTo>
                  <a:pt x="3709351" y="3172723"/>
                  <a:pt x="3703138" y="3158631"/>
                  <a:pt x="3700889" y="3141786"/>
                </a:cubicBezTo>
                <a:cubicBezTo>
                  <a:pt x="3700361" y="3137822"/>
                  <a:pt x="3699831" y="3133858"/>
                  <a:pt x="3694492" y="3132803"/>
                </a:cubicBezTo>
                <a:cubicBezTo>
                  <a:pt x="3689021" y="3130757"/>
                  <a:pt x="3687990" y="3136021"/>
                  <a:pt x="3685849" y="3139456"/>
                </a:cubicBezTo>
                <a:cubicBezTo>
                  <a:pt x="3684555" y="3142739"/>
                  <a:pt x="3683259" y="3146021"/>
                  <a:pt x="3681833" y="3148313"/>
                </a:cubicBezTo>
                <a:cubicBezTo>
                  <a:pt x="3676257" y="3158467"/>
                  <a:pt x="3667216" y="3162147"/>
                  <a:pt x="3658046" y="3164838"/>
                </a:cubicBezTo>
                <a:cubicBezTo>
                  <a:pt x="3650433" y="3166228"/>
                  <a:pt x="3649375" y="3158300"/>
                  <a:pt x="3645331" y="3153964"/>
                </a:cubicBezTo>
                <a:cubicBezTo>
                  <a:pt x="3642292" y="3163655"/>
                  <a:pt x="3636054" y="3168855"/>
                  <a:pt x="3628178" y="3168263"/>
                </a:cubicBezTo>
                <a:cubicBezTo>
                  <a:pt x="3618477" y="3166990"/>
                  <a:pt x="3609304" y="3169680"/>
                  <a:pt x="3600133" y="3172371"/>
                </a:cubicBezTo>
                <a:cubicBezTo>
                  <a:pt x="3580813" y="3176916"/>
                  <a:pt x="3561543" y="3175359"/>
                  <a:pt x="3544783" y="3160149"/>
                </a:cubicBezTo>
                <a:cubicBezTo>
                  <a:pt x="3541849" y="3157640"/>
                  <a:pt x="3538914" y="3155131"/>
                  <a:pt x="3535797" y="3157730"/>
                </a:cubicBezTo>
                <a:cubicBezTo>
                  <a:pt x="3529691" y="3163921"/>
                  <a:pt x="3522792" y="3164166"/>
                  <a:pt x="3515893" y="3164412"/>
                </a:cubicBezTo>
                <a:cubicBezTo>
                  <a:pt x="3513356" y="3164875"/>
                  <a:pt x="3511797" y="3166175"/>
                  <a:pt x="3510502" y="3169456"/>
                </a:cubicBezTo>
                <a:cubicBezTo>
                  <a:pt x="3509471" y="3174721"/>
                  <a:pt x="3505956" y="3174348"/>
                  <a:pt x="3502308" y="3172983"/>
                </a:cubicBezTo>
                <a:cubicBezTo>
                  <a:pt x="3497814" y="3171774"/>
                  <a:pt x="3492026" y="3173847"/>
                  <a:pt x="3490123" y="3166074"/>
                </a:cubicBezTo>
                <a:cubicBezTo>
                  <a:pt x="3489064" y="3158147"/>
                  <a:pt x="3484439" y="3155946"/>
                  <a:pt x="3479099" y="3154891"/>
                </a:cubicBezTo>
                <a:cubicBezTo>
                  <a:pt x="3474606" y="3153681"/>
                  <a:pt x="3469530" y="3154609"/>
                  <a:pt x="3467310" y="3150953"/>
                </a:cubicBezTo>
                <a:cubicBezTo>
                  <a:pt x="3462736" y="3142653"/>
                  <a:pt x="3457080" y="3145717"/>
                  <a:pt x="3450313" y="3146953"/>
                </a:cubicBezTo>
                <a:cubicBezTo>
                  <a:pt x="3447908" y="3148407"/>
                  <a:pt x="3445239" y="3147880"/>
                  <a:pt x="3442701" y="3148344"/>
                </a:cubicBezTo>
                <a:cubicBezTo>
                  <a:pt x="3430728" y="3149515"/>
                  <a:pt x="3418490" y="3148705"/>
                  <a:pt x="3406781" y="3151860"/>
                </a:cubicBezTo>
                <a:cubicBezTo>
                  <a:pt x="3401838" y="3153777"/>
                  <a:pt x="3395071" y="3155014"/>
                  <a:pt x="3393910" y="3159287"/>
                </a:cubicBezTo>
                <a:cubicBezTo>
                  <a:pt x="3393010" y="3165541"/>
                  <a:pt x="3400174" y="3167278"/>
                  <a:pt x="3404800" y="3169478"/>
                </a:cubicBezTo>
                <a:cubicBezTo>
                  <a:pt x="3405778" y="3170314"/>
                  <a:pt x="3406757" y="3171151"/>
                  <a:pt x="3407601" y="3170995"/>
                </a:cubicBezTo>
                <a:cubicBezTo>
                  <a:pt x="3421744" y="3179578"/>
                  <a:pt x="3424891" y="3190171"/>
                  <a:pt x="3416724" y="3206888"/>
                </a:cubicBezTo>
                <a:cubicBezTo>
                  <a:pt x="3412548" y="3201561"/>
                  <a:pt x="3408820" y="3193105"/>
                  <a:pt x="3401525" y="3190378"/>
                </a:cubicBezTo>
                <a:cubicBezTo>
                  <a:pt x="3393383" y="3187805"/>
                  <a:pt x="3388257" y="3194831"/>
                  <a:pt x="3381887" y="3199041"/>
                </a:cubicBezTo>
                <a:cubicBezTo>
                  <a:pt x="3379613" y="3201485"/>
                  <a:pt x="3376943" y="3200958"/>
                  <a:pt x="3377128" y="3195849"/>
                </a:cubicBezTo>
                <a:cubicBezTo>
                  <a:pt x="3377710" y="3193713"/>
                  <a:pt x="3377445" y="3191731"/>
                  <a:pt x="3378026" y="3189595"/>
                </a:cubicBezTo>
                <a:cubicBezTo>
                  <a:pt x="3378476" y="3186468"/>
                  <a:pt x="3378925" y="3183340"/>
                  <a:pt x="3376836" y="3180676"/>
                </a:cubicBezTo>
                <a:cubicBezTo>
                  <a:pt x="3375725" y="3178849"/>
                  <a:pt x="3373585" y="3182286"/>
                  <a:pt x="3371893" y="3182595"/>
                </a:cubicBezTo>
                <a:cubicBezTo>
                  <a:pt x="3366369" y="3186649"/>
                  <a:pt x="3364281" y="3183985"/>
                  <a:pt x="3364334" y="3177885"/>
                </a:cubicBezTo>
                <a:cubicBezTo>
                  <a:pt x="3364069" y="3175902"/>
                  <a:pt x="3365497" y="3173611"/>
                  <a:pt x="3362694" y="3172093"/>
                </a:cubicBezTo>
                <a:cubicBezTo>
                  <a:pt x="3351224" y="3196519"/>
                  <a:pt x="3344723" y="3199738"/>
                  <a:pt x="3320299" y="3192019"/>
                </a:cubicBezTo>
                <a:cubicBezTo>
                  <a:pt x="3319453" y="3192173"/>
                  <a:pt x="3319453" y="3192173"/>
                  <a:pt x="3318475" y="3191336"/>
                </a:cubicBezTo>
                <a:cubicBezTo>
                  <a:pt x="3299391" y="3184672"/>
                  <a:pt x="3279989" y="3182125"/>
                  <a:pt x="3260932" y="3188652"/>
                </a:cubicBezTo>
                <a:cubicBezTo>
                  <a:pt x="3254298" y="3190878"/>
                  <a:pt x="3249671" y="3188678"/>
                  <a:pt x="3246341" y="3183195"/>
                </a:cubicBezTo>
                <a:cubicBezTo>
                  <a:pt x="3242032" y="3176877"/>
                  <a:pt x="3235582" y="3173995"/>
                  <a:pt x="3229530" y="3174086"/>
                </a:cubicBezTo>
                <a:cubicBezTo>
                  <a:pt x="3218984" y="3172968"/>
                  <a:pt x="3207723" y="3172993"/>
                  <a:pt x="3196727" y="3175002"/>
                </a:cubicBezTo>
                <a:cubicBezTo>
                  <a:pt x="3187424" y="3176702"/>
                  <a:pt x="3186261" y="3180974"/>
                  <a:pt x="3190967" y="3190265"/>
                </a:cubicBezTo>
                <a:cubicBezTo>
                  <a:pt x="3192208" y="3193084"/>
                  <a:pt x="3195011" y="3194602"/>
                  <a:pt x="3192871" y="3198039"/>
                </a:cubicBezTo>
                <a:cubicBezTo>
                  <a:pt x="3189170" y="3202775"/>
                  <a:pt x="3190809" y="3208565"/>
                  <a:pt x="3191604" y="3214512"/>
                </a:cubicBezTo>
                <a:cubicBezTo>
                  <a:pt x="3192000" y="3217484"/>
                  <a:pt x="3193375" y="3221293"/>
                  <a:pt x="3190124" y="3222903"/>
                </a:cubicBezTo>
                <a:cubicBezTo>
                  <a:pt x="3186873" y="3224510"/>
                  <a:pt x="3184652" y="3220856"/>
                  <a:pt x="3183410" y="3218038"/>
                </a:cubicBezTo>
                <a:cubicBezTo>
                  <a:pt x="3179814" y="3210574"/>
                  <a:pt x="3176351" y="3204101"/>
                  <a:pt x="3172888" y="3197628"/>
                </a:cubicBezTo>
                <a:cubicBezTo>
                  <a:pt x="3164005" y="3183009"/>
                  <a:pt x="3152797" y="3176936"/>
                  <a:pt x="3137705" y="3180708"/>
                </a:cubicBezTo>
                <a:cubicBezTo>
                  <a:pt x="3130092" y="3182098"/>
                  <a:pt x="3122613" y="3184480"/>
                  <a:pt x="3115001" y="3185870"/>
                </a:cubicBezTo>
                <a:cubicBezTo>
                  <a:pt x="3105829" y="3188561"/>
                  <a:pt x="3100093" y="3184532"/>
                  <a:pt x="3096233" y="3175087"/>
                </a:cubicBezTo>
                <a:cubicBezTo>
                  <a:pt x="3095122" y="3173258"/>
                  <a:pt x="3095572" y="3170132"/>
                  <a:pt x="3092901" y="3169605"/>
                </a:cubicBezTo>
                <a:cubicBezTo>
                  <a:pt x="3090444" y="3177159"/>
                  <a:pt x="3087273" y="3185860"/>
                  <a:pt x="3084947" y="3194404"/>
                </a:cubicBezTo>
                <a:cubicBezTo>
                  <a:pt x="3081063" y="3204250"/>
                  <a:pt x="3081063" y="3204250"/>
                  <a:pt x="3075644" y="3196105"/>
                </a:cubicBezTo>
                <a:cubicBezTo>
                  <a:pt x="3071202" y="3188796"/>
                  <a:pt x="3066709" y="3187586"/>
                  <a:pt x="3060736" y="3194767"/>
                </a:cubicBezTo>
                <a:cubicBezTo>
                  <a:pt x="3055477" y="3200804"/>
                  <a:pt x="3048842" y="3203030"/>
                  <a:pt x="3040965" y="3202438"/>
                </a:cubicBezTo>
                <a:cubicBezTo>
                  <a:pt x="3029706" y="3202466"/>
                  <a:pt x="3018763" y="3198373"/>
                  <a:pt x="3007819" y="3194282"/>
                </a:cubicBezTo>
                <a:cubicBezTo>
                  <a:pt x="2996876" y="3190190"/>
                  <a:pt x="2992779" y="3191954"/>
                  <a:pt x="2986357" y="3202263"/>
                </a:cubicBezTo>
                <a:cubicBezTo>
                  <a:pt x="2979354" y="3214708"/>
                  <a:pt x="2969917" y="3215416"/>
                  <a:pt x="2962277" y="3203616"/>
                </a:cubicBezTo>
                <a:cubicBezTo>
                  <a:pt x="2954902" y="3193797"/>
                  <a:pt x="2954902" y="3193797"/>
                  <a:pt x="2948612" y="3205096"/>
                </a:cubicBezTo>
                <a:cubicBezTo>
                  <a:pt x="2947767" y="3205252"/>
                  <a:pt x="2947899" y="3206242"/>
                  <a:pt x="2947053" y="3206396"/>
                </a:cubicBezTo>
                <a:cubicBezTo>
                  <a:pt x="2944330" y="3211969"/>
                  <a:pt x="2940814" y="3211596"/>
                  <a:pt x="2937485" y="3206114"/>
                </a:cubicBezTo>
                <a:cubicBezTo>
                  <a:pt x="2936242" y="3203296"/>
                  <a:pt x="2934999" y="3200478"/>
                  <a:pt x="2933757" y="3197659"/>
                </a:cubicBezTo>
                <a:cubicBezTo>
                  <a:pt x="2929051" y="3188368"/>
                  <a:pt x="2922470" y="3184495"/>
                  <a:pt x="2914407" y="3189013"/>
                </a:cubicBezTo>
                <a:cubicBezTo>
                  <a:pt x="2900691" y="3196595"/>
                  <a:pt x="2886444" y="3200211"/>
                  <a:pt x="2874101" y="3211602"/>
                </a:cubicBezTo>
                <a:cubicBezTo>
                  <a:pt x="2870268" y="3215347"/>
                  <a:pt x="2865326" y="3217265"/>
                  <a:pt x="2863422" y="3209492"/>
                </a:cubicBezTo>
                <a:cubicBezTo>
                  <a:pt x="2860936" y="3203857"/>
                  <a:pt x="2857553" y="3204473"/>
                  <a:pt x="2854435" y="3207074"/>
                </a:cubicBezTo>
                <a:cubicBezTo>
                  <a:pt x="2848065" y="3211283"/>
                  <a:pt x="2840453" y="3212673"/>
                  <a:pt x="2833687" y="3213909"/>
                </a:cubicBezTo>
                <a:cubicBezTo>
                  <a:pt x="2822691" y="3215917"/>
                  <a:pt x="2818991" y="3220654"/>
                  <a:pt x="2818041" y="3233007"/>
                </a:cubicBezTo>
                <a:cubicBezTo>
                  <a:pt x="2818120" y="3240099"/>
                  <a:pt x="2815583" y="3240562"/>
                  <a:pt x="2810508" y="3241489"/>
                </a:cubicBezTo>
                <a:cubicBezTo>
                  <a:pt x="2804587" y="3242571"/>
                  <a:pt x="2797874" y="3237706"/>
                  <a:pt x="2792747" y="3244733"/>
                </a:cubicBezTo>
                <a:cubicBezTo>
                  <a:pt x="2788332" y="3250615"/>
                  <a:pt x="2792060" y="3259069"/>
                  <a:pt x="2790581" y="3267460"/>
                </a:cubicBezTo>
                <a:cubicBezTo>
                  <a:pt x="2785427" y="3261297"/>
                  <a:pt x="2782941" y="3255661"/>
                  <a:pt x="2782861" y="3248569"/>
                </a:cubicBezTo>
                <a:cubicBezTo>
                  <a:pt x="2782701" y="3234386"/>
                  <a:pt x="2794278" y="3230242"/>
                  <a:pt x="2800965" y="3221915"/>
                </a:cubicBezTo>
                <a:cubicBezTo>
                  <a:pt x="2785712" y="3211505"/>
                  <a:pt x="2777387" y="3214041"/>
                  <a:pt x="2770330" y="3232586"/>
                </a:cubicBezTo>
                <a:cubicBezTo>
                  <a:pt x="2769036" y="3235868"/>
                  <a:pt x="2766895" y="3239305"/>
                  <a:pt x="2765732" y="3243577"/>
                </a:cubicBezTo>
                <a:cubicBezTo>
                  <a:pt x="2762561" y="3252277"/>
                  <a:pt x="2759259" y="3259985"/>
                  <a:pt x="2751065" y="3263512"/>
                </a:cubicBezTo>
                <a:cubicBezTo>
                  <a:pt x="2747813" y="3265122"/>
                  <a:pt x="2748210" y="3268095"/>
                  <a:pt x="2747894" y="3272213"/>
                </a:cubicBezTo>
                <a:cubicBezTo>
                  <a:pt x="2746995" y="3278467"/>
                  <a:pt x="2748899" y="3286240"/>
                  <a:pt x="2744618" y="3293112"/>
                </a:cubicBezTo>
                <a:cubicBezTo>
                  <a:pt x="2743376" y="3290295"/>
                  <a:pt x="2742266" y="3288468"/>
                  <a:pt x="2741022" y="3285649"/>
                </a:cubicBezTo>
                <a:cubicBezTo>
                  <a:pt x="2734625" y="3276666"/>
                  <a:pt x="2729286" y="3275612"/>
                  <a:pt x="2721622" y="3283102"/>
                </a:cubicBezTo>
                <a:cubicBezTo>
                  <a:pt x="2714803" y="3290438"/>
                  <a:pt x="2706477" y="3292974"/>
                  <a:pt x="2697754" y="3292537"/>
                </a:cubicBezTo>
                <a:cubicBezTo>
                  <a:pt x="2691569" y="3291637"/>
                  <a:pt x="2685516" y="3291728"/>
                  <a:pt x="2678486" y="3290981"/>
                </a:cubicBezTo>
                <a:cubicBezTo>
                  <a:pt x="2659216" y="3289426"/>
                  <a:pt x="2639813" y="3286878"/>
                  <a:pt x="2621444" y="3279068"/>
                </a:cubicBezTo>
                <a:cubicBezTo>
                  <a:pt x="2614148" y="3276341"/>
                  <a:pt x="2612640" y="3271542"/>
                  <a:pt x="2615098" y="3263987"/>
                </a:cubicBezTo>
                <a:cubicBezTo>
                  <a:pt x="2617687" y="3257424"/>
                  <a:pt x="2621388" y="3252688"/>
                  <a:pt x="2625933" y="3247795"/>
                </a:cubicBezTo>
                <a:cubicBezTo>
                  <a:pt x="2630348" y="3241915"/>
                  <a:pt x="2636718" y="3237706"/>
                  <a:pt x="2640866" y="3229843"/>
                </a:cubicBezTo>
                <a:cubicBezTo>
                  <a:pt x="2612241" y="3236087"/>
                  <a:pt x="2585175" y="3241030"/>
                  <a:pt x="2567468" y="3270657"/>
                </a:cubicBezTo>
                <a:cubicBezTo>
                  <a:pt x="2565195" y="3273101"/>
                  <a:pt x="2562076" y="3275702"/>
                  <a:pt x="2558429" y="3274338"/>
                </a:cubicBezTo>
                <a:cubicBezTo>
                  <a:pt x="2554648" y="3271983"/>
                  <a:pt x="2551715" y="3269474"/>
                  <a:pt x="2550920" y="3263528"/>
                </a:cubicBezTo>
                <a:cubicBezTo>
                  <a:pt x="2550523" y="3260556"/>
                  <a:pt x="2551819" y="3257275"/>
                  <a:pt x="2553113" y="3253993"/>
                </a:cubicBezTo>
                <a:cubicBezTo>
                  <a:pt x="2556285" y="3245292"/>
                  <a:pt x="2562258" y="3238111"/>
                  <a:pt x="2564451" y="3228575"/>
                </a:cubicBezTo>
                <a:cubicBezTo>
                  <a:pt x="2566644" y="3219039"/>
                  <a:pt x="2562255" y="3205629"/>
                  <a:pt x="2555937" y="3203737"/>
                </a:cubicBezTo>
                <a:cubicBezTo>
                  <a:pt x="2548642" y="3201010"/>
                  <a:pt x="2544360" y="3207883"/>
                  <a:pt x="2539947" y="3213764"/>
                </a:cubicBezTo>
                <a:cubicBezTo>
                  <a:pt x="2536960" y="3217356"/>
                  <a:pt x="2537489" y="3221319"/>
                  <a:pt x="2537173" y="3225437"/>
                </a:cubicBezTo>
                <a:cubicBezTo>
                  <a:pt x="2537545" y="3247700"/>
                  <a:pt x="2531704" y="3255873"/>
                  <a:pt x="2512832" y="3257290"/>
                </a:cubicBezTo>
                <a:cubicBezTo>
                  <a:pt x="2504241" y="3257844"/>
                  <a:pt x="2496762" y="3260225"/>
                  <a:pt x="2489546" y="3264588"/>
                </a:cubicBezTo>
                <a:cubicBezTo>
                  <a:pt x="2469591" y="3277369"/>
                  <a:pt x="2449027" y="3279094"/>
                  <a:pt x="2429333" y="3261377"/>
                </a:cubicBezTo>
                <a:cubicBezTo>
                  <a:pt x="2419553" y="3253011"/>
                  <a:pt x="2419553" y="3253011"/>
                  <a:pt x="2414506" y="3267130"/>
                </a:cubicBezTo>
                <a:cubicBezTo>
                  <a:pt x="2410753" y="3277966"/>
                  <a:pt x="2396190" y="3285702"/>
                  <a:pt x="2391036" y="3279538"/>
                </a:cubicBezTo>
                <a:cubicBezTo>
                  <a:pt x="2382549" y="3267891"/>
                  <a:pt x="2373114" y="3268599"/>
                  <a:pt x="2362117" y="3270608"/>
                </a:cubicBezTo>
                <a:cubicBezTo>
                  <a:pt x="2356329" y="3272681"/>
                  <a:pt x="2349827" y="3275899"/>
                  <a:pt x="2343245" y="3272026"/>
                </a:cubicBezTo>
                <a:cubicBezTo>
                  <a:pt x="2335684" y="3267315"/>
                  <a:pt x="2332699" y="3270908"/>
                  <a:pt x="2330373" y="3279453"/>
                </a:cubicBezTo>
                <a:cubicBezTo>
                  <a:pt x="2329212" y="3283725"/>
                  <a:pt x="2328048" y="3287998"/>
                  <a:pt x="2323422" y="3285797"/>
                </a:cubicBezTo>
                <a:cubicBezTo>
                  <a:pt x="2319642" y="3283442"/>
                  <a:pt x="2316708" y="3280933"/>
                  <a:pt x="2318452" y="3274524"/>
                </a:cubicBezTo>
                <a:cubicBezTo>
                  <a:pt x="2319616" y="3270251"/>
                  <a:pt x="2321623" y="3265825"/>
                  <a:pt x="2322654" y="3260561"/>
                </a:cubicBezTo>
                <a:cubicBezTo>
                  <a:pt x="2326458" y="3243624"/>
                  <a:pt x="2316412" y="3233278"/>
                  <a:pt x="2302166" y="3236895"/>
                </a:cubicBezTo>
                <a:cubicBezTo>
                  <a:pt x="2298783" y="3237513"/>
                  <a:pt x="2295665" y="3240113"/>
                  <a:pt x="2292414" y="3241723"/>
                </a:cubicBezTo>
                <a:cubicBezTo>
                  <a:pt x="2289162" y="3243331"/>
                  <a:pt x="2285912" y="3244941"/>
                  <a:pt x="2282977" y="3242431"/>
                </a:cubicBezTo>
                <a:cubicBezTo>
                  <a:pt x="2267592" y="3231030"/>
                  <a:pt x="2253029" y="3238765"/>
                  <a:pt x="2239047" y="3244365"/>
                </a:cubicBezTo>
                <a:cubicBezTo>
                  <a:pt x="2237488" y="3245664"/>
                  <a:pt x="2235796" y="3245973"/>
                  <a:pt x="2237039" y="3248792"/>
                </a:cubicBezTo>
                <a:cubicBezTo>
                  <a:pt x="2238282" y="3251610"/>
                  <a:pt x="2238811" y="3255573"/>
                  <a:pt x="2241745" y="3258083"/>
                </a:cubicBezTo>
                <a:cubicBezTo>
                  <a:pt x="2243702" y="3259756"/>
                  <a:pt x="2244151" y="3256629"/>
                  <a:pt x="2244864" y="3255483"/>
                </a:cubicBezTo>
                <a:cubicBezTo>
                  <a:pt x="2251550" y="3247156"/>
                  <a:pt x="2258183" y="3244929"/>
                  <a:pt x="2265745" y="3249639"/>
                </a:cubicBezTo>
                <a:cubicBezTo>
                  <a:pt x="2274150" y="3254194"/>
                  <a:pt x="2278987" y="3264476"/>
                  <a:pt x="2277641" y="3273859"/>
                </a:cubicBezTo>
                <a:cubicBezTo>
                  <a:pt x="2277457" y="3278967"/>
                  <a:pt x="2275052" y="3280422"/>
                  <a:pt x="2271139" y="3277076"/>
                </a:cubicBezTo>
                <a:cubicBezTo>
                  <a:pt x="2264425" y="3272211"/>
                  <a:pt x="2261306" y="3274812"/>
                  <a:pt x="2256311" y="3282830"/>
                </a:cubicBezTo>
                <a:cubicBezTo>
                  <a:pt x="2250154" y="3295120"/>
                  <a:pt x="2232789" y="3301337"/>
                  <a:pt x="2225096" y="3295637"/>
                </a:cubicBezTo>
                <a:cubicBezTo>
                  <a:pt x="2219228" y="3290618"/>
                  <a:pt x="2214998" y="3291391"/>
                  <a:pt x="2210188" y="3294300"/>
                </a:cubicBezTo>
                <a:cubicBezTo>
                  <a:pt x="2203686" y="3297516"/>
                  <a:pt x="2196920" y="3298754"/>
                  <a:pt x="2191501" y="3290607"/>
                </a:cubicBezTo>
                <a:cubicBezTo>
                  <a:pt x="2188169" y="3285126"/>
                  <a:pt x="2183359" y="3288035"/>
                  <a:pt x="2179395" y="3290789"/>
                </a:cubicBezTo>
                <a:cubicBezTo>
                  <a:pt x="2175430" y="3293543"/>
                  <a:pt x="2171598" y="3297288"/>
                  <a:pt x="2167104" y="3296079"/>
                </a:cubicBezTo>
                <a:cubicBezTo>
                  <a:pt x="2161051" y="3296169"/>
                  <a:pt x="2162663" y="3288770"/>
                  <a:pt x="2158222" y="3281460"/>
                </a:cubicBezTo>
                <a:cubicBezTo>
                  <a:pt x="2156769" y="3303042"/>
                  <a:pt x="2139906" y="3300033"/>
                  <a:pt x="2130101" y="3310959"/>
                </a:cubicBezTo>
                <a:cubicBezTo>
                  <a:pt x="2131263" y="3306686"/>
                  <a:pt x="2131845" y="3304550"/>
                  <a:pt x="2132425" y="3302413"/>
                </a:cubicBezTo>
                <a:cubicBezTo>
                  <a:pt x="2135517" y="3286622"/>
                  <a:pt x="2131340" y="3281295"/>
                  <a:pt x="2117807" y="3283766"/>
                </a:cubicBezTo>
                <a:cubicBezTo>
                  <a:pt x="2108636" y="3286457"/>
                  <a:pt x="2100177" y="3288002"/>
                  <a:pt x="2090741" y="3288711"/>
                </a:cubicBezTo>
                <a:cubicBezTo>
                  <a:pt x="2075966" y="3288365"/>
                  <a:pt x="2061639" y="3284891"/>
                  <a:pt x="2048475" y="3277145"/>
                </a:cubicBezTo>
                <a:cubicBezTo>
                  <a:pt x="2038246" y="3271907"/>
                  <a:pt x="2034281" y="3274663"/>
                  <a:pt x="2032353" y="3286181"/>
                </a:cubicBezTo>
                <a:cubicBezTo>
                  <a:pt x="2031535" y="3299526"/>
                  <a:pt x="2026143" y="3304570"/>
                  <a:pt x="2014750" y="3303606"/>
                </a:cubicBezTo>
                <a:cubicBezTo>
                  <a:pt x="2007851" y="3303851"/>
                  <a:pt x="2000821" y="3303106"/>
                  <a:pt x="1993340" y="3305488"/>
                </a:cubicBezTo>
                <a:cubicBezTo>
                  <a:pt x="1989112" y="3306260"/>
                  <a:pt x="1984617" y="3305050"/>
                  <a:pt x="1981419" y="3300559"/>
                </a:cubicBezTo>
                <a:cubicBezTo>
                  <a:pt x="1980309" y="3298731"/>
                  <a:pt x="1980045" y="3296749"/>
                  <a:pt x="1977771" y="3299195"/>
                </a:cubicBezTo>
                <a:cubicBezTo>
                  <a:pt x="1968812" y="3309968"/>
                  <a:pt x="1956706" y="3310148"/>
                  <a:pt x="1945579" y="3311166"/>
                </a:cubicBezTo>
                <a:cubicBezTo>
                  <a:pt x="1934450" y="3312183"/>
                  <a:pt x="1924433" y="3315028"/>
                  <a:pt x="1917297" y="3326483"/>
                </a:cubicBezTo>
                <a:cubicBezTo>
                  <a:pt x="1914444" y="3331064"/>
                  <a:pt x="1911773" y="3330537"/>
                  <a:pt x="1908575" y="3326046"/>
                </a:cubicBezTo>
                <a:cubicBezTo>
                  <a:pt x="1902178" y="3317063"/>
                  <a:pt x="1901332" y="3317218"/>
                  <a:pt x="1895491" y="3325391"/>
                </a:cubicBezTo>
                <a:cubicBezTo>
                  <a:pt x="1885236" y="3339445"/>
                  <a:pt x="1873608" y="3349689"/>
                  <a:pt x="1856876" y="3347670"/>
                </a:cubicBezTo>
                <a:cubicBezTo>
                  <a:pt x="1851669" y="3347607"/>
                  <a:pt x="1845484" y="3346707"/>
                  <a:pt x="1839431" y="3346796"/>
                </a:cubicBezTo>
                <a:cubicBezTo>
                  <a:pt x="1834938" y="3345588"/>
                  <a:pt x="1829149" y="3347660"/>
                  <a:pt x="1829650" y="3338433"/>
                </a:cubicBezTo>
                <a:cubicBezTo>
                  <a:pt x="1829966" y="3334314"/>
                  <a:pt x="1825209" y="3331124"/>
                  <a:pt x="1822407" y="3329605"/>
                </a:cubicBezTo>
                <a:cubicBezTo>
                  <a:pt x="1811330" y="3324522"/>
                  <a:pt x="1799939" y="3323557"/>
                  <a:pt x="1788362" y="3327702"/>
                </a:cubicBezTo>
                <a:cubicBezTo>
                  <a:pt x="1778477" y="3331538"/>
                  <a:pt x="1778610" y="3332530"/>
                  <a:pt x="1781887" y="3344112"/>
                </a:cubicBezTo>
                <a:cubicBezTo>
                  <a:pt x="1784505" y="3350740"/>
                  <a:pt x="1784320" y="3355848"/>
                  <a:pt x="1779907" y="3361729"/>
                </a:cubicBezTo>
                <a:cubicBezTo>
                  <a:pt x="1780276" y="3351511"/>
                  <a:pt x="1775967" y="3345193"/>
                  <a:pt x="1768090" y="3344601"/>
                </a:cubicBezTo>
                <a:cubicBezTo>
                  <a:pt x="1756830" y="3344628"/>
                  <a:pt x="1746997" y="3342364"/>
                  <a:pt x="1746308" y="3324219"/>
                </a:cubicBezTo>
                <a:cubicBezTo>
                  <a:pt x="1742372" y="3340164"/>
                  <a:pt x="1733200" y="3342854"/>
                  <a:pt x="1721807" y="3341889"/>
                </a:cubicBezTo>
                <a:cubicBezTo>
                  <a:pt x="1716469" y="3340836"/>
                  <a:pt x="1712636" y="3344581"/>
                  <a:pt x="1708803" y="3348326"/>
                </a:cubicBezTo>
                <a:cubicBezTo>
                  <a:pt x="1698021" y="3358416"/>
                  <a:pt x="1690857" y="3356680"/>
                  <a:pt x="1686335" y="3342278"/>
                </a:cubicBezTo>
                <a:cubicBezTo>
                  <a:pt x="1683587" y="3334660"/>
                  <a:pt x="1681181" y="3336115"/>
                  <a:pt x="1678459" y="3341687"/>
                </a:cubicBezTo>
                <a:cubicBezTo>
                  <a:pt x="1674177" y="3348560"/>
                  <a:pt x="1669500" y="3352460"/>
                  <a:pt x="1661094" y="3347905"/>
                </a:cubicBezTo>
                <a:cubicBezTo>
                  <a:pt x="1663234" y="3344468"/>
                  <a:pt x="1665507" y="3342023"/>
                  <a:pt x="1666934" y="3339731"/>
                </a:cubicBezTo>
                <a:cubicBezTo>
                  <a:pt x="1670502" y="3334004"/>
                  <a:pt x="1669841" y="3329050"/>
                  <a:pt x="1664236" y="3326014"/>
                </a:cubicBezTo>
                <a:cubicBezTo>
                  <a:pt x="1659479" y="3322822"/>
                  <a:pt x="1656096" y="3323440"/>
                  <a:pt x="1654352" y="3329850"/>
                </a:cubicBezTo>
                <a:cubicBezTo>
                  <a:pt x="1649172" y="3342976"/>
                  <a:pt x="1639816" y="3350775"/>
                  <a:pt x="1631439" y="3359412"/>
                </a:cubicBezTo>
                <a:cubicBezTo>
                  <a:pt x="1625201" y="3364612"/>
                  <a:pt x="1618698" y="3367829"/>
                  <a:pt x="1610690" y="3366248"/>
                </a:cubicBezTo>
                <a:cubicBezTo>
                  <a:pt x="1602680" y="3364665"/>
                  <a:pt x="1595068" y="3366055"/>
                  <a:pt x="1587588" y="3368437"/>
                </a:cubicBezTo>
                <a:cubicBezTo>
                  <a:pt x="1579395" y="3371963"/>
                  <a:pt x="1570223" y="3374653"/>
                  <a:pt x="1562399" y="3367962"/>
                </a:cubicBezTo>
                <a:cubicBezTo>
                  <a:pt x="1553728" y="3361425"/>
                  <a:pt x="1549896" y="3365171"/>
                  <a:pt x="1544901" y="3373188"/>
                </a:cubicBezTo>
                <a:cubicBezTo>
                  <a:pt x="1537500" y="3382661"/>
                  <a:pt x="1532426" y="3383588"/>
                  <a:pt x="1523623" y="3376060"/>
                </a:cubicBezTo>
                <a:cubicBezTo>
                  <a:pt x="1520821" y="3374541"/>
                  <a:pt x="1518733" y="3371878"/>
                  <a:pt x="1516776" y="3370206"/>
                </a:cubicBezTo>
                <a:cubicBezTo>
                  <a:pt x="1508952" y="3363514"/>
                  <a:pt x="1501076" y="3362922"/>
                  <a:pt x="1491904" y="3365614"/>
                </a:cubicBezTo>
                <a:cubicBezTo>
                  <a:pt x="1484423" y="3367994"/>
                  <a:pt x="1482812" y="3375394"/>
                  <a:pt x="1481201" y="3382794"/>
                </a:cubicBezTo>
                <a:cubicBezTo>
                  <a:pt x="1479007" y="3392330"/>
                  <a:pt x="1469916" y="3402111"/>
                  <a:pt x="1463465" y="3399230"/>
                </a:cubicBezTo>
                <a:cubicBezTo>
                  <a:pt x="1448874" y="3393775"/>
                  <a:pt x="1441342" y="3402255"/>
                  <a:pt x="1432119" y="3411045"/>
                </a:cubicBezTo>
                <a:cubicBezTo>
                  <a:pt x="1429714" y="3412500"/>
                  <a:pt x="1426330" y="3413118"/>
                  <a:pt x="1423925" y="3414572"/>
                </a:cubicBezTo>
                <a:cubicBezTo>
                  <a:pt x="1408965" y="3419336"/>
                  <a:pt x="1392814" y="3415180"/>
                  <a:pt x="1376163" y="3420251"/>
                </a:cubicBezTo>
                <a:cubicBezTo>
                  <a:pt x="1382135" y="3413070"/>
                  <a:pt x="1383880" y="3406661"/>
                  <a:pt x="1384514" y="3398425"/>
                </a:cubicBezTo>
                <a:cubicBezTo>
                  <a:pt x="1384963" y="3395297"/>
                  <a:pt x="1384433" y="3391333"/>
                  <a:pt x="1386707" y="3388889"/>
                </a:cubicBezTo>
                <a:cubicBezTo>
                  <a:pt x="1388847" y="3385453"/>
                  <a:pt x="1390009" y="3381180"/>
                  <a:pt x="1386230" y="3378825"/>
                </a:cubicBezTo>
                <a:cubicBezTo>
                  <a:pt x="1382450" y="3376470"/>
                  <a:pt x="1380045" y="3377925"/>
                  <a:pt x="1377903" y="3381361"/>
                </a:cubicBezTo>
                <a:cubicBezTo>
                  <a:pt x="1375048" y="3385943"/>
                  <a:pt x="1373040" y="3390370"/>
                  <a:pt x="1370187" y="3394951"/>
                </a:cubicBezTo>
                <a:cubicBezTo>
                  <a:pt x="1368177" y="3399379"/>
                  <a:pt x="1365508" y="3398851"/>
                  <a:pt x="1363157" y="3394205"/>
                </a:cubicBezTo>
                <a:cubicBezTo>
                  <a:pt x="1360935" y="3390551"/>
                  <a:pt x="1360407" y="3386588"/>
                  <a:pt x="1356625" y="3384233"/>
                </a:cubicBezTo>
                <a:cubicBezTo>
                  <a:pt x="1340793" y="3375958"/>
                  <a:pt x="1324140" y="3381030"/>
                  <a:pt x="1314151" y="3397066"/>
                </a:cubicBezTo>
                <a:cubicBezTo>
                  <a:pt x="1311164" y="3400656"/>
                  <a:pt x="1308310" y="3405239"/>
                  <a:pt x="1305456" y="3409820"/>
                </a:cubicBezTo>
                <a:cubicBezTo>
                  <a:pt x="1304927" y="3405856"/>
                  <a:pt x="1304397" y="3401893"/>
                  <a:pt x="1304715" y="3397775"/>
                </a:cubicBezTo>
                <a:cubicBezTo>
                  <a:pt x="1303524" y="3388857"/>
                  <a:pt x="1300722" y="3387337"/>
                  <a:pt x="1294220" y="3390556"/>
                </a:cubicBezTo>
                <a:cubicBezTo>
                  <a:pt x="1289279" y="3392474"/>
                  <a:pt x="1285181" y="3394237"/>
                  <a:pt x="1280371" y="3397146"/>
                </a:cubicBezTo>
                <a:cubicBezTo>
                  <a:pt x="1274714" y="3400209"/>
                  <a:pt x="1272707" y="3404637"/>
                  <a:pt x="1273632" y="3411572"/>
                </a:cubicBezTo>
                <a:cubicBezTo>
                  <a:pt x="1275404" y="3418355"/>
                  <a:pt x="1279448" y="3422693"/>
                  <a:pt x="1280374" y="3429627"/>
                </a:cubicBezTo>
                <a:cubicBezTo>
                  <a:pt x="1274770" y="3426591"/>
                  <a:pt x="1270858" y="3423245"/>
                  <a:pt x="1266100" y="3420054"/>
                </a:cubicBezTo>
                <a:cubicBezTo>
                  <a:pt x="1261341" y="3416864"/>
                  <a:pt x="1257112" y="3417635"/>
                  <a:pt x="1253413" y="3422371"/>
                </a:cubicBezTo>
                <a:cubicBezTo>
                  <a:pt x="1239723" y="3443145"/>
                  <a:pt x="1234648" y="3444072"/>
                  <a:pt x="1213475" y="3434742"/>
                </a:cubicBezTo>
                <a:cubicBezTo>
                  <a:pt x="1202531" y="3430651"/>
                  <a:pt x="1185431" y="3438849"/>
                  <a:pt x="1182789" y="3451513"/>
                </a:cubicBezTo>
                <a:cubicBezTo>
                  <a:pt x="1181891" y="3457768"/>
                  <a:pt x="1180067" y="3457086"/>
                  <a:pt x="1175706" y="3456868"/>
                </a:cubicBezTo>
                <a:cubicBezTo>
                  <a:pt x="1164313" y="3455904"/>
                  <a:pt x="1162754" y="3457203"/>
                  <a:pt x="1157575" y="3470330"/>
                </a:cubicBezTo>
                <a:cubicBezTo>
                  <a:pt x="1157706" y="3471322"/>
                  <a:pt x="1157839" y="3472312"/>
                  <a:pt x="1156993" y="3472466"/>
                </a:cubicBezTo>
                <a:cubicBezTo>
                  <a:pt x="1154985" y="3476894"/>
                  <a:pt x="1152711" y="3479339"/>
                  <a:pt x="1148483" y="3480112"/>
                </a:cubicBezTo>
                <a:cubicBezTo>
                  <a:pt x="1143407" y="3481039"/>
                  <a:pt x="1144438" y="3475775"/>
                  <a:pt x="1143196" y="3472958"/>
                </a:cubicBezTo>
                <a:cubicBezTo>
                  <a:pt x="1139336" y="3463511"/>
                  <a:pt x="1136401" y="3461002"/>
                  <a:pt x="1129450" y="3467347"/>
                </a:cubicBezTo>
                <a:cubicBezTo>
                  <a:pt x="1119249" y="3475300"/>
                  <a:pt x="1108385" y="3478300"/>
                  <a:pt x="1096544" y="3480463"/>
                </a:cubicBezTo>
                <a:cubicBezTo>
                  <a:pt x="1088086" y="3482008"/>
                  <a:pt x="1079892" y="3485535"/>
                  <a:pt x="1071962" y="3491043"/>
                </a:cubicBezTo>
                <a:cubicBezTo>
                  <a:pt x="1068844" y="3493643"/>
                  <a:pt x="1067020" y="3492962"/>
                  <a:pt x="1064799" y="3489307"/>
                </a:cubicBezTo>
                <a:cubicBezTo>
                  <a:pt x="1059513" y="3482153"/>
                  <a:pt x="1051503" y="3480571"/>
                  <a:pt x="1044023" y="3482951"/>
                </a:cubicBezTo>
                <a:cubicBezTo>
                  <a:pt x="1034006" y="3485796"/>
                  <a:pt x="1024966" y="3489478"/>
                  <a:pt x="1013309" y="3486531"/>
                </a:cubicBezTo>
                <a:cubicBezTo>
                  <a:pt x="1016509" y="3491022"/>
                  <a:pt x="1017883" y="3494830"/>
                  <a:pt x="1019972" y="3497496"/>
                </a:cubicBezTo>
                <a:cubicBezTo>
                  <a:pt x="1023170" y="3501987"/>
                  <a:pt x="1022007" y="3506259"/>
                  <a:pt x="1017911" y="3508022"/>
                </a:cubicBezTo>
                <a:cubicBezTo>
                  <a:pt x="1005621" y="3513313"/>
                  <a:pt x="997903" y="3526903"/>
                  <a:pt x="988812" y="3536685"/>
                </a:cubicBezTo>
                <a:cubicBezTo>
                  <a:pt x="976020" y="3551202"/>
                  <a:pt x="961986" y="3562901"/>
                  <a:pt x="944489" y="3568127"/>
                </a:cubicBezTo>
                <a:cubicBezTo>
                  <a:pt x="939413" y="3569054"/>
                  <a:pt x="938303" y="3567227"/>
                  <a:pt x="938487" y="3562118"/>
                </a:cubicBezTo>
                <a:cubicBezTo>
                  <a:pt x="937429" y="3554190"/>
                  <a:pt x="941976" y="3549300"/>
                  <a:pt x="946520" y="3544409"/>
                </a:cubicBezTo>
                <a:cubicBezTo>
                  <a:pt x="949375" y="3539828"/>
                  <a:pt x="949824" y="3536700"/>
                  <a:pt x="946626" y="3532209"/>
                </a:cubicBezTo>
                <a:cubicBezTo>
                  <a:pt x="943560" y="3528709"/>
                  <a:pt x="940309" y="3530319"/>
                  <a:pt x="937057" y="3531926"/>
                </a:cubicBezTo>
                <a:cubicBezTo>
                  <a:pt x="933094" y="3534681"/>
                  <a:pt x="928414" y="3538582"/>
                  <a:pt x="924451" y="3541335"/>
                </a:cubicBezTo>
                <a:cubicBezTo>
                  <a:pt x="922177" y="3543781"/>
                  <a:pt x="918345" y="3547526"/>
                  <a:pt x="915278" y="3544026"/>
                </a:cubicBezTo>
                <a:cubicBezTo>
                  <a:pt x="911366" y="3540681"/>
                  <a:pt x="914220" y="3536098"/>
                  <a:pt x="915383" y="3531825"/>
                </a:cubicBezTo>
                <a:cubicBezTo>
                  <a:pt x="915965" y="3529689"/>
                  <a:pt x="918237" y="3527243"/>
                  <a:pt x="916281" y="3525571"/>
                </a:cubicBezTo>
                <a:cubicBezTo>
                  <a:pt x="914193" y="3522908"/>
                  <a:pt x="912052" y="3526344"/>
                  <a:pt x="910493" y="3527644"/>
                </a:cubicBezTo>
                <a:cubicBezTo>
                  <a:pt x="896194" y="3537361"/>
                  <a:pt x="883270" y="3550888"/>
                  <a:pt x="871457" y="3566242"/>
                </a:cubicBezTo>
                <a:cubicBezTo>
                  <a:pt x="854516" y="3588622"/>
                  <a:pt x="839663" y="3613667"/>
                  <a:pt x="820765" y="3634375"/>
                </a:cubicBezTo>
                <a:cubicBezTo>
                  <a:pt x="819208" y="3635676"/>
                  <a:pt x="817912" y="3638956"/>
                  <a:pt x="815110" y="3637438"/>
                </a:cubicBezTo>
                <a:cubicBezTo>
                  <a:pt x="812308" y="3635921"/>
                  <a:pt x="811066" y="3633103"/>
                  <a:pt x="811515" y="3629975"/>
                </a:cubicBezTo>
                <a:cubicBezTo>
                  <a:pt x="810721" y="3624029"/>
                  <a:pt x="811619" y="3617775"/>
                  <a:pt x="812517" y="3611520"/>
                </a:cubicBezTo>
                <a:cubicBezTo>
                  <a:pt x="813547" y="3606256"/>
                  <a:pt x="814445" y="3600002"/>
                  <a:pt x="812093" y="3595357"/>
                </a:cubicBezTo>
                <a:cubicBezTo>
                  <a:pt x="809608" y="3589720"/>
                  <a:pt x="805960" y="3588356"/>
                  <a:pt x="803238" y="3593929"/>
                </a:cubicBezTo>
                <a:cubicBezTo>
                  <a:pt x="800384" y="3598510"/>
                  <a:pt x="798375" y="3602937"/>
                  <a:pt x="795520" y="3607519"/>
                </a:cubicBezTo>
                <a:cubicBezTo>
                  <a:pt x="792931" y="3614083"/>
                  <a:pt x="789100" y="3617828"/>
                  <a:pt x="783944" y="3611664"/>
                </a:cubicBezTo>
                <a:cubicBezTo>
                  <a:pt x="781988" y="3609990"/>
                  <a:pt x="780165" y="3609309"/>
                  <a:pt x="778605" y="3610609"/>
                </a:cubicBezTo>
                <a:cubicBezTo>
                  <a:pt x="774773" y="3614354"/>
                  <a:pt x="769565" y="3614290"/>
                  <a:pt x="765469" y="3616054"/>
                </a:cubicBezTo>
                <a:cubicBezTo>
                  <a:pt x="752914" y="3619362"/>
                  <a:pt x="749927" y="3622953"/>
                  <a:pt x="748396" y="3637444"/>
                </a:cubicBezTo>
                <a:cubicBezTo>
                  <a:pt x="747577" y="3650789"/>
                  <a:pt x="741605" y="3657971"/>
                  <a:pt x="729895" y="3661125"/>
                </a:cubicBezTo>
                <a:cubicBezTo>
                  <a:pt x="726513" y="3661743"/>
                  <a:pt x="722150" y="3661524"/>
                  <a:pt x="718768" y="3662143"/>
                </a:cubicBezTo>
                <a:cubicBezTo>
                  <a:pt x="691966" y="3669067"/>
                  <a:pt x="671297" y="3682994"/>
                  <a:pt x="661731" y="3715194"/>
                </a:cubicBezTo>
                <a:cubicBezTo>
                  <a:pt x="657980" y="3726030"/>
                  <a:pt x="651293" y="3734356"/>
                  <a:pt x="641275" y="3737201"/>
                </a:cubicBezTo>
                <a:cubicBezTo>
                  <a:pt x="637179" y="3738966"/>
                  <a:pt x="633082" y="3740729"/>
                  <a:pt x="628853" y="3741501"/>
                </a:cubicBezTo>
                <a:cubicBezTo>
                  <a:pt x="619814" y="3745183"/>
                  <a:pt x="611488" y="3747718"/>
                  <a:pt x="606890" y="3758709"/>
                </a:cubicBezTo>
                <a:cubicBezTo>
                  <a:pt x="602873" y="3767563"/>
                  <a:pt x="601313" y="3768864"/>
                  <a:pt x="595895" y="3760718"/>
                </a:cubicBezTo>
                <a:cubicBezTo>
                  <a:pt x="590608" y="3753563"/>
                  <a:pt x="586510" y="3755326"/>
                  <a:pt x="583074" y="3762044"/>
                </a:cubicBezTo>
                <a:cubicBezTo>
                  <a:pt x="580221" y="3766626"/>
                  <a:pt x="577763" y="3774181"/>
                  <a:pt x="570732" y="3773434"/>
                </a:cubicBezTo>
                <a:cubicBezTo>
                  <a:pt x="568063" y="3772906"/>
                  <a:pt x="569305" y="3775725"/>
                  <a:pt x="569437" y="3776716"/>
                </a:cubicBezTo>
                <a:cubicBezTo>
                  <a:pt x="573165" y="3785172"/>
                  <a:pt x="570840" y="3793717"/>
                  <a:pt x="571052" y="3801798"/>
                </a:cubicBezTo>
                <a:cubicBezTo>
                  <a:pt x="571132" y="3808889"/>
                  <a:pt x="566189" y="3810807"/>
                  <a:pt x="560982" y="3810743"/>
                </a:cubicBezTo>
                <a:cubicBezTo>
                  <a:pt x="556621" y="3810525"/>
                  <a:pt x="555114" y="3805725"/>
                  <a:pt x="555431" y="3801607"/>
                </a:cubicBezTo>
                <a:cubicBezTo>
                  <a:pt x="555483" y="3795506"/>
                  <a:pt x="554689" y="3789560"/>
                  <a:pt x="554874" y="3784452"/>
                </a:cubicBezTo>
                <a:cubicBezTo>
                  <a:pt x="550275" y="3795443"/>
                  <a:pt x="547368" y="3806125"/>
                  <a:pt x="543617" y="3816960"/>
                </a:cubicBezTo>
                <a:cubicBezTo>
                  <a:pt x="539865" y="3827797"/>
                  <a:pt x="535002" y="3836805"/>
                  <a:pt x="526359" y="3843460"/>
                </a:cubicBezTo>
                <a:cubicBezTo>
                  <a:pt x="522395" y="3846214"/>
                  <a:pt x="520439" y="3844541"/>
                  <a:pt x="519776" y="3839587"/>
                </a:cubicBezTo>
                <a:cubicBezTo>
                  <a:pt x="518983" y="3833640"/>
                  <a:pt x="520859" y="3828223"/>
                  <a:pt x="523582" y="3822650"/>
                </a:cubicBezTo>
                <a:cubicBezTo>
                  <a:pt x="526171" y="3816087"/>
                  <a:pt x="529739" y="3810360"/>
                  <a:pt x="528681" y="3802432"/>
                </a:cubicBezTo>
                <a:cubicBezTo>
                  <a:pt x="521017" y="3809923"/>
                  <a:pt x="512426" y="3810477"/>
                  <a:pt x="503043" y="3805086"/>
                </a:cubicBezTo>
                <a:cubicBezTo>
                  <a:pt x="507192" y="3797221"/>
                  <a:pt x="513297" y="3791031"/>
                  <a:pt x="518424" y="3784004"/>
                </a:cubicBezTo>
                <a:cubicBezTo>
                  <a:pt x="524978" y="3774686"/>
                  <a:pt x="527171" y="3765150"/>
                  <a:pt x="524738" y="3753413"/>
                </a:cubicBezTo>
                <a:cubicBezTo>
                  <a:pt x="524077" y="3748459"/>
                  <a:pt x="521539" y="3748922"/>
                  <a:pt x="519267" y="3751368"/>
                </a:cubicBezTo>
                <a:cubicBezTo>
                  <a:pt x="516413" y="3755949"/>
                  <a:pt x="513558" y="3760530"/>
                  <a:pt x="510703" y="3765112"/>
                </a:cubicBezTo>
                <a:cubicBezTo>
                  <a:pt x="501427" y="3780003"/>
                  <a:pt x="498044" y="3780621"/>
                  <a:pt x="487470" y="3766311"/>
                </a:cubicBezTo>
                <a:cubicBezTo>
                  <a:pt x="487470" y="3766311"/>
                  <a:pt x="486624" y="3766465"/>
                  <a:pt x="485779" y="3766620"/>
                </a:cubicBezTo>
                <a:cubicBezTo>
                  <a:pt x="480018" y="3781884"/>
                  <a:pt x="469103" y="3790983"/>
                  <a:pt x="455966" y="3796428"/>
                </a:cubicBezTo>
                <a:cubicBezTo>
                  <a:pt x="438866" y="3804627"/>
                  <a:pt x="421236" y="3808863"/>
                  <a:pt x="407281" y="3827653"/>
                </a:cubicBezTo>
                <a:cubicBezTo>
                  <a:pt x="407069" y="3819571"/>
                  <a:pt x="409792" y="3813998"/>
                  <a:pt x="411535" y="3807590"/>
                </a:cubicBezTo>
                <a:cubicBezTo>
                  <a:pt x="413596" y="3797061"/>
                  <a:pt x="412354" y="3794244"/>
                  <a:pt x="402204" y="3796098"/>
                </a:cubicBezTo>
                <a:cubicBezTo>
                  <a:pt x="389516" y="3798415"/>
                  <a:pt x="376431" y="3797760"/>
                  <a:pt x="365409" y="3786577"/>
                </a:cubicBezTo>
                <a:cubicBezTo>
                  <a:pt x="361365" y="3782241"/>
                  <a:pt x="358033" y="3776758"/>
                  <a:pt x="354835" y="3772267"/>
                </a:cubicBezTo>
                <a:cubicBezTo>
                  <a:pt x="350393" y="3764959"/>
                  <a:pt x="344657" y="3760930"/>
                  <a:pt x="338075" y="3757057"/>
                </a:cubicBezTo>
                <a:cubicBezTo>
                  <a:pt x="332604" y="3755011"/>
                  <a:pt x="329750" y="3759592"/>
                  <a:pt x="325653" y="3761357"/>
                </a:cubicBezTo>
                <a:cubicBezTo>
                  <a:pt x="318305" y="3764728"/>
                  <a:pt x="311723" y="3760856"/>
                  <a:pt x="309554" y="3751101"/>
                </a:cubicBezTo>
                <a:cubicBezTo>
                  <a:pt x="307915" y="3745310"/>
                  <a:pt x="306276" y="3739518"/>
                  <a:pt x="304637" y="3733728"/>
                </a:cubicBezTo>
                <a:cubicBezTo>
                  <a:pt x="301622" y="3724128"/>
                  <a:pt x="303102" y="3715737"/>
                  <a:pt x="311031" y="3710227"/>
                </a:cubicBezTo>
                <a:cubicBezTo>
                  <a:pt x="316687" y="3707164"/>
                  <a:pt x="317902" y="3696792"/>
                  <a:pt x="325065" y="3698529"/>
                </a:cubicBezTo>
                <a:cubicBezTo>
                  <a:pt x="331251" y="3699429"/>
                  <a:pt x="332441" y="3708347"/>
                  <a:pt x="336617" y="3713675"/>
                </a:cubicBezTo>
                <a:cubicBezTo>
                  <a:pt x="340927" y="3719993"/>
                  <a:pt x="344310" y="3719376"/>
                  <a:pt x="347878" y="3713648"/>
                </a:cubicBezTo>
                <a:cubicBezTo>
                  <a:pt x="355277" y="3704176"/>
                  <a:pt x="359294" y="3695321"/>
                  <a:pt x="355884" y="3682749"/>
                </a:cubicBezTo>
                <a:cubicBezTo>
                  <a:pt x="354377" y="3677949"/>
                  <a:pt x="354694" y="3673830"/>
                  <a:pt x="354032" y="3668875"/>
                </a:cubicBezTo>
                <a:cubicBezTo>
                  <a:pt x="354032" y="3668875"/>
                  <a:pt x="354877" y="3668721"/>
                  <a:pt x="354745" y="3667730"/>
                </a:cubicBezTo>
                <a:cubicBezTo>
                  <a:pt x="353899" y="3667885"/>
                  <a:pt x="353054" y="3668038"/>
                  <a:pt x="353054" y="3668038"/>
                </a:cubicBezTo>
                <a:cubicBezTo>
                  <a:pt x="335821" y="3675247"/>
                  <a:pt x="321654" y="3685955"/>
                  <a:pt x="307884" y="3699637"/>
                </a:cubicBezTo>
                <a:cubicBezTo>
                  <a:pt x="301198" y="3707963"/>
                  <a:pt x="292423" y="3713627"/>
                  <a:pt x="282273" y="3715481"/>
                </a:cubicBezTo>
                <a:cubicBezTo>
                  <a:pt x="273683" y="3716035"/>
                  <a:pt x="269983" y="3720771"/>
                  <a:pt x="270459" y="3730834"/>
                </a:cubicBezTo>
                <a:cubicBezTo>
                  <a:pt x="270408" y="3736935"/>
                  <a:pt x="268135" y="3739380"/>
                  <a:pt x="263377" y="3736189"/>
                </a:cubicBezTo>
                <a:cubicBezTo>
                  <a:pt x="257508" y="3731171"/>
                  <a:pt x="252565" y="3733089"/>
                  <a:pt x="248284" y="3739961"/>
                </a:cubicBezTo>
                <a:cubicBezTo>
                  <a:pt x="239985" y="3755688"/>
                  <a:pt x="223995" y="3765715"/>
                  <a:pt x="223390" y="3787142"/>
                </a:cubicBezTo>
                <a:cubicBezTo>
                  <a:pt x="222543" y="3787295"/>
                  <a:pt x="222676" y="3788287"/>
                  <a:pt x="221962" y="3789432"/>
                </a:cubicBezTo>
                <a:cubicBezTo>
                  <a:pt x="219690" y="3791878"/>
                  <a:pt x="218262" y="3794168"/>
                  <a:pt x="214614" y="3792805"/>
                </a:cubicBezTo>
                <a:cubicBezTo>
                  <a:pt x="211813" y="3791286"/>
                  <a:pt x="209857" y="3789613"/>
                  <a:pt x="209328" y="3785650"/>
                </a:cubicBezTo>
                <a:cubicBezTo>
                  <a:pt x="208666" y="3780695"/>
                  <a:pt x="210807" y="3777259"/>
                  <a:pt x="212102" y="3773976"/>
                </a:cubicBezTo>
                <a:cubicBezTo>
                  <a:pt x="216119" y="3765123"/>
                  <a:pt x="220982" y="3756115"/>
                  <a:pt x="224997" y="3747260"/>
                </a:cubicBezTo>
                <a:cubicBezTo>
                  <a:pt x="225844" y="3747106"/>
                  <a:pt x="225711" y="3746114"/>
                  <a:pt x="225580" y="3745123"/>
                </a:cubicBezTo>
                <a:cubicBezTo>
                  <a:pt x="226425" y="3744969"/>
                  <a:pt x="226293" y="3743977"/>
                  <a:pt x="227139" y="3743824"/>
                </a:cubicBezTo>
                <a:cubicBezTo>
                  <a:pt x="226293" y="3743977"/>
                  <a:pt x="225448" y="3744133"/>
                  <a:pt x="224601" y="3744287"/>
                </a:cubicBezTo>
                <a:cubicBezTo>
                  <a:pt x="224601" y="3744287"/>
                  <a:pt x="223888" y="3745432"/>
                  <a:pt x="223043" y="3745587"/>
                </a:cubicBezTo>
                <a:cubicBezTo>
                  <a:pt x="215959" y="3750940"/>
                  <a:pt x="208029" y="3756450"/>
                  <a:pt x="200946" y="3761803"/>
                </a:cubicBezTo>
                <a:cubicBezTo>
                  <a:pt x="192171" y="3767467"/>
                  <a:pt x="183397" y="3773130"/>
                  <a:pt x="177952" y="3784275"/>
                </a:cubicBezTo>
                <a:cubicBezTo>
                  <a:pt x="174782" y="3792976"/>
                  <a:pt x="170420" y="3792756"/>
                  <a:pt x="164420" y="3786747"/>
                </a:cubicBezTo>
                <a:cubicBezTo>
                  <a:pt x="159265" y="3780583"/>
                  <a:pt x="160295" y="3775321"/>
                  <a:pt x="163863" y="3769592"/>
                </a:cubicBezTo>
                <a:cubicBezTo>
                  <a:pt x="168593" y="3759592"/>
                  <a:pt x="173324" y="3749594"/>
                  <a:pt x="177208" y="3739748"/>
                </a:cubicBezTo>
                <a:cubicBezTo>
                  <a:pt x="181357" y="3731883"/>
                  <a:pt x="182836" y="3723494"/>
                  <a:pt x="181646" y="3714576"/>
                </a:cubicBezTo>
                <a:cubicBezTo>
                  <a:pt x="175144" y="3717793"/>
                  <a:pt x="174379" y="3725039"/>
                  <a:pt x="172502" y="3730457"/>
                </a:cubicBezTo>
                <a:cubicBezTo>
                  <a:pt x="169014" y="3743274"/>
                  <a:pt x="161614" y="3752747"/>
                  <a:pt x="150038" y="3756891"/>
                </a:cubicBezTo>
                <a:cubicBezTo>
                  <a:pt x="139307" y="3760882"/>
                  <a:pt x="128311" y="3762891"/>
                  <a:pt x="118823" y="3769699"/>
                </a:cubicBezTo>
                <a:cubicBezTo>
                  <a:pt x="105369" y="3779262"/>
                  <a:pt x="97493" y="3778671"/>
                  <a:pt x="88345" y="3762069"/>
                </a:cubicBezTo>
                <a:cubicBezTo>
                  <a:pt x="83639" y="3752778"/>
                  <a:pt x="77005" y="3755006"/>
                  <a:pt x="73120" y="3764851"/>
                </a:cubicBezTo>
                <a:cubicBezTo>
                  <a:pt x="69554" y="3770577"/>
                  <a:pt x="68788" y="3777824"/>
                  <a:pt x="62418" y="3782032"/>
                </a:cubicBezTo>
                <a:cubicBezTo>
                  <a:pt x="51896" y="3761621"/>
                  <a:pt x="34688" y="3749540"/>
                  <a:pt x="20334" y="3732874"/>
                </a:cubicBezTo>
                <a:cubicBezTo>
                  <a:pt x="4023" y="3714538"/>
                  <a:pt x="-5653" y="3693973"/>
                  <a:pt x="3595" y="3665891"/>
                </a:cubicBezTo>
                <a:cubicBezTo>
                  <a:pt x="7665" y="3650937"/>
                  <a:pt x="11733" y="3635983"/>
                  <a:pt x="16781" y="3621866"/>
                </a:cubicBezTo>
                <a:cubicBezTo>
                  <a:pt x="20666" y="3612020"/>
                  <a:pt x="27351" y="3603691"/>
                  <a:pt x="36259" y="3599020"/>
                </a:cubicBezTo>
                <a:cubicBezTo>
                  <a:pt x="37898" y="3604811"/>
                  <a:pt x="37581" y="3608929"/>
                  <a:pt x="39934" y="3613574"/>
                </a:cubicBezTo>
                <a:cubicBezTo>
                  <a:pt x="52277" y="3602185"/>
                  <a:pt x="56426" y="3594322"/>
                  <a:pt x="58538" y="3577694"/>
                </a:cubicBezTo>
                <a:cubicBezTo>
                  <a:pt x="60732" y="3568158"/>
                  <a:pt x="64036" y="3560448"/>
                  <a:pt x="72362" y="3557912"/>
                </a:cubicBezTo>
                <a:cubicBezTo>
                  <a:pt x="81533" y="3555222"/>
                  <a:pt x="89330" y="3548723"/>
                  <a:pt x="96545" y="3544360"/>
                </a:cubicBezTo>
                <a:cubicBezTo>
                  <a:pt x="104474" y="3538851"/>
                  <a:pt x="112801" y="3536315"/>
                  <a:pt x="120677" y="3536906"/>
                </a:cubicBezTo>
                <a:cubicBezTo>
                  <a:pt x="135585" y="3538244"/>
                  <a:pt x="141108" y="3534190"/>
                  <a:pt x="141530" y="3517871"/>
                </a:cubicBezTo>
                <a:cubicBezTo>
                  <a:pt x="141635" y="3505670"/>
                  <a:pt x="145915" y="3498799"/>
                  <a:pt x="153713" y="3492300"/>
                </a:cubicBezTo>
                <a:cubicBezTo>
                  <a:pt x="157809" y="3490536"/>
                  <a:pt x="161641" y="3486789"/>
                  <a:pt x="165475" y="3483046"/>
                </a:cubicBezTo>
                <a:cubicBezTo>
                  <a:pt x="186591" y="3465991"/>
                  <a:pt x="212812" y="3461201"/>
                  <a:pt x="235437" y="3448950"/>
                </a:cubicBezTo>
                <a:cubicBezTo>
                  <a:pt x="241939" y="3445731"/>
                  <a:pt x="248573" y="3443505"/>
                  <a:pt x="256318" y="3443105"/>
                </a:cubicBezTo>
                <a:cubicBezTo>
                  <a:pt x="277595" y="3440234"/>
                  <a:pt x="283567" y="3433051"/>
                  <a:pt x="287160" y="3408033"/>
                </a:cubicBezTo>
                <a:cubicBezTo>
                  <a:pt x="288376" y="3397661"/>
                  <a:pt x="291546" y="3388961"/>
                  <a:pt x="297520" y="3381779"/>
                </a:cubicBezTo>
                <a:cubicBezTo>
                  <a:pt x="307192" y="3369862"/>
                  <a:pt x="310019" y="3352090"/>
                  <a:pt x="304652" y="3337843"/>
                </a:cubicBezTo>
                <a:cubicBezTo>
                  <a:pt x="303409" y="3335025"/>
                  <a:pt x="302299" y="3333197"/>
                  <a:pt x="299761" y="3333660"/>
                </a:cubicBezTo>
                <a:cubicBezTo>
                  <a:pt x="297091" y="3333134"/>
                  <a:pt x="294819" y="3335579"/>
                  <a:pt x="295215" y="3338552"/>
                </a:cubicBezTo>
                <a:cubicBezTo>
                  <a:pt x="294767" y="3341678"/>
                  <a:pt x="295031" y="3343661"/>
                  <a:pt x="295428" y="3346634"/>
                </a:cubicBezTo>
                <a:cubicBezTo>
                  <a:pt x="299367" y="3363170"/>
                  <a:pt x="296382" y="3366760"/>
                  <a:pt x="282980" y="3370224"/>
                </a:cubicBezTo>
                <a:cubicBezTo>
                  <a:pt x="271271" y="3373377"/>
                  <a:pt x="259482" y="3369441"/>
                  <a:pt x="247773" y="3372594"/>
                </a:cubicBezTo>
                <a:cubicBezTo>
                  <a:pt x="250944" y="3363895"/>
                  <a:pt x="253269" y="3355349"/>
                  <a:pt x="256440" y="3346650"/>
                </a:cubicBezTo>
                <a:cubicBezTo>
                  <a:pt x="256889" y="3343523"/>
                  <a:pt x="258052" y="3339250"/>
                  <a:pt x="255250" y="3337732"/>
                </a:cubicBezTo>
                <a:cubicBezTo>
                  <a:pt x="252448" y="3336213"/>
                  <a:pt x="249461" y="3339804"/>
                  <a:pt x="248034" y="3342095"/>
                </a:cubicBezTo>
                <a:cubicBezTo>
                  <a:pt x="246026" y="3346521"/>
                  <a:pt x="244018" y="3350949"/>
                  <a:pt x="240053" y="3353703"/>
                </a:cubicBezTo>
                <a:cubicBezTo>
                  <a:pt x="233102" y="3360048"/>
                  <a:pt x="229454" y="3358685"/>
                  <a:pt x="227286" y="3348929"/>
                </a:cubicBezTo>
                <a:cubicBezTo>
                  <a:pt x="224721" y="3336201"/>
                  <a:pt x="221919" y="3334684"/>
                  <a:pt x="211055" y="3337683"/>
                </a:cubicBezTo>
                <a:cubicBezTo>
                  <a:pt x="204421" y="3339911"/>
                  <a:pt x="201487" y="3337401"/>
                  <a:pt x="202121" y="3329165"/>
                </a:cubicBezTo>
                <a:cubicBezTo>
                  <a:pt x="202570" y="3326037"/>
                  <a:pt x="203152" y="3323901"/>
                  <a:pt x="203733" y="3321765"/>
                </a:cubicBezTo>
                <a:cubicBezTo>
                  <a:pt x="204498" y="3314519"/>
                  <a:pt x="202145" y="3309873"/>
                  <a:pt x="195247" y="3310118"/>
                </a:cubicBezTo>
                <a:cubicBezTo>
                  <a:pt x="179176" y="3313054"/>
                  <a:pt x="165034" y="3304472"/>
                  <a:pt x="149862" y="3301152"/>
                </a:cubicBezTo>
                <a:cubicBezTo>
                  <a:pt x="146214" y="3299788"/>
                  <a:pt x="143280" y="3297279"/>
                  <a:pt x="140214" y="3293778"/>
                </a:cubicBezTo>
                <a:cubicBezTo>
                  <a:pt x="131278" y="3285259"/>
                  <a:pt x="130802" y="3275196"/>
                  <a:pt x="140158" y="3267396"/>
                </a:cubicBezTo>
                <a:cubicBezTo>
                  <a:pt x="147823" y="3259905"/>
                  <a:pt x="155619" y="3253407"/>
                  <a:pt x="164394" y="3247744"/>
                </a:cubicBezTo>
                <a:cubicBezTo>
                  <a:pt x="192146" y="3228463"/>
                  <a:pt x="219634" y="3207201"/>
                  <a:pt x="245032" y="3183276"/>
                </a:cubicBezTo>
                <a:cubicBezTo>
                  <a:pt x="251269" y="3178075"/>
                  <a:pt x="258354" y="3172721"/>
                  <a:pt x="262502" y="3164857"/>
                </a:cubicBezTo>
                <a:cubicBezTo>
                  <a:pt x="278517" y="3135540"/>
                  <a:pt x="300930" y="3115205"/>
                  <a:pt x="327651" y="3101188"/>
                </a:cubicBezTo>
                <a:cubicBezTo>
                  <a:pt x="330057" y="3099734"/>
                  <a:pt x="333308" y="3098126"/>
                  <a:pt x="332911" y="3095153"/>
                </a:cubicBezTo>
                <a:cubicBezTo>
                  <a:pt x="332302" y="3084098"/>
                  <a:pt x="335340" y="3074407"/>
                  <a:pt x="336555" y="3064034"/>
                </a:cubicBezTo>
                <a:cubicBezTo>
                  <a:pt x="336608" y="3057934"/>
                  <a:pt x="336078" y="3053970"/>
                  <a:pt x="331321" y="3050779"/>
                </a:cubicBezTo>
                <a:cubicBezTo>
                  <a:pt x="327408" y="3047434"/>
                  <a:pt x="324554" y="3052014"/>
                  <a:pt x="322281" y="3054460"/>
                </a:cubicBezTo>
                <a:cubicBezTo>
                  <a:pt x="301428" y="3073496"/>
                  <a:pt x="280708" y="3093522"/>
                  <a:pt x="259009" y="3112712"/>
                </a:cubicBezTo>
                <a:cubicBezTo>
                  <a:pt x="235750" y="3133201"/>
                  <a:pt x="211117" y="3149882"/>
                  <a:pt x="182756" y="3158108"/>
                </a:cubicBezTo>
                <a:cubicBezTo>
                  <a:pt x="179374" y="3158725"/>
                  <a:pt x="174563" y="3161635"/>
                  <a:pt x="172474" y="3158970"/>
                </a:cubicBezTo>
                <a:cubicBezTo>
                  <a:pt x="170253" y="3155316"/>
                  <a:pt x="172130" y="3149897"/>
                  <a:pt x="173292" y="3145626"/>
                </a:cubicBezTo>
                <a:cubicBezTo>
                  <a:pt x="174719" y="3143334"/>
                  <a:pt x="175300" y="3141198"/>
                  <a:pt x="176728" y="3138907"/>
                </a:cubicBezTo>
                <a:cubicBezTo>
                  <a:pt x="178471" y="3132498"/>
                  <a:pt x="182039" y="3126771"/>
                  <a:pt x="181959" y="3119679"/>
                </a:cubicBezTo>
                <a:cubicBezTo>
                  <a:pt x="162374" y="3122243"/>
                  <a:pt x="143289" y="3115577"/>
                  <a:pt x="124232" y="3122105"/>
                </a:cubicBezTo>
                <a:cubicBezTo>
                  <a:pt x="120135" y="3123868"/>
                  <a:pt x="116355" y="3121513"/>
                  <a:pt x="119791" y="3114794"/>
                </a:cubicBezTo>
                <a:cubicBezTo>
                  <a:pt x="121799" y="3110368"/>
                  <a:pt x="121851" y="3104267"/>
                  <a:pt x="120344" y="3099467"/>
                </a:cubicBezTo>
                <a:cubicBezTo>
                  <a:pt x="114315" y="3080266"/>
                  <a:pt x="117407" y="3064476"/>
                  <a:pt x="127264" y="3047449"/>
                </a:cubicBezTo>
                <a:cubicBezTo>
                  <a:pt x="142698" y="3020267"/>
                  <a:pt x="154352" y="2990731"/>
                  <a:pt x="172852" y="2967051"/>
                </a:cubicBezTo>
                <a:cubicBezTo>
                  <a:pt x="186093" y="2949407"/>
                  <a:pt x="198621" y="2932907"/>
                  <a:pt x="209905" y="2913588"/>
                </a:cubicBezTo>
                <a:cubicBezTo>
                  <a:pt x="219181" y="2898699"/>
                  <a:pt x="230679" y="2887462"/>
                  <a:pt x="245109" y="2878736"/>
                </a:cubicBezTo>
                <a:cubicBezTo>
                  <a:pt x="254598" y="2871929"/>
                  <a:pt x="263955" y="2864128"/>
                  <a:pt x="270376" y="2853820"/>
                </a:cubicBezTo>
                <a:lnTo>
                  <a:pt x="279898" y="2844104"/>
                </a:lnTo>
                <a:lnTo>
                  <a:pt x="278558" y="2844794"/>
                </a:lnTo>
                <a:cubicBezTo>
                  <a:pt x="265925" y="2848916"/>
                  <a:pt x="256853" y="2843358"/>
                  <a:pt x="247119" y="2824235"/>
                </a:cubicBezTo>
                <a:cubicBezTo>
                  <a:pt x="240478" y="2809989"/>
                  <a:pt x="230414" y="2812919"/>
                  <a:pt x="224132" y="2827459"/>
                </a:cubicBezTo>
                <a:cubicBezTo>
                  <a:pt x="218514" y="2835836"/>
                  <a:pt x="217032" y="2846669"/>
                  <a:pt x="207276" y="2852591"/>
                </a:cubicBezTo>
                <a:cubicBezTo>
                  <a:pt x="192407" y="2821286"/>
                  <a:pt x="167118" y="2802069"/>
                  <a:pt x="146325" y="2776149"/>
                </a:cubicBezTo>
                <a:cubicBezTo>
                  <a:pt x="122670" y="2747595"/>
                  <a:pt x="109078" y="2716112"/>
                  <a:pt x="124246" y="2674521"/>
                </a:cubicBezTo>
                <a:cubicBezTo>
                  <a:pt x="131039" y="2652321"/>
                  <a:pt x="137831" y="2630120"/>
                  <a:pt x="146053" y="2609234"/>
                </a:cubicBezTo>
                <a:cubicBezTo>
                  <a:pt x="152335" y="2594694"/>
                  <a:pt x="162755" y="2582608"/>
                  <a:pt x="176343" y="2576149"/>
                </a:cubicBezTo>
                <a:cubicBezTo>
                  <a:pt x="178542" y="2584947"/>
                  <a:pt x="177878" y="2591110"/>
                  <a:pt x="181199" y="2598233"/>
                </a:cubicBezTo>
                <a:cubicBezTo>
                  <a:pt x="200254" y="2581900"/>
                  <a:pt x="206842" y="2570351"/>
                  <a:pt x="210774" y="2545516"/>
                </a:cubicBezTo>
                <a:cubicBezTo>
                  <a:pt x="214501" y="2531333"/>
                  <a:pt x="219813" y="2519963"/>
                  <a:pt x="232431" y="2516675"/>
                </a:cubicBezTo>
                <a:cubicBezTo>
                  <a:pt x="246326" y="2513208"/>
                  <a:pt x="258330" y="2503934"/>
                  <a:pt x="269363" y="2497833"/>
                </a:cubicBezTo>
                <a:cubicBezTo>
                  <a:pt x="281520" y="2490057"/>
                  <a:pt x="294138" y="2486768"/>
                  <a:pt x="305940" y="2488148"/>
                </a:cubicBezTo>
                <a:cubicBezTo>
                  <a:pt x="328264" y="2491087"/>
                  <a:pt x="336743" y="2485344"/>
                  <a:pt x="338121" y="2460867"/>
                </a:cubicBezTo>
                <a:cubicBezTo>
                  <a:pt x="338834" y="2442553"/>
                  <a:pt x="345576" y="2432501"/>
                  <a:pt x="357581" y="2423228"/>
                </a:cubicBezTo>
                <a:cubicBezTo>
                  <a:pt x="363813" y="2420835"/>
                  <a:pt x="369739" y="2415451"/>
                  <a:pt x="375664" y="2410067"/>
                </a:cubicBezTo>
                <a:cubicBezTo>
                  <a:pt x="408152" y="2385778"/>
                  <a:pt x="447742" y="2380223"/>
                  <a:pt x="482274" y="2363235"/>
                </a:cubicBezTo>
                <a:cubicBezTo>
                  <a:pt x="492184" y="2358810"/>
                  <a:pt x="502248" y="2355880"/>
                  <a:pt x="513895" y="2355764"/>
                </a:cubicBezTo>
                <a:cubicBezTo>
                  <a:pt x="545977" y="2352779"/>
                  <a:pt x="555273" y="2342368"/>
                  <a:pt x="561808" y="2305026"/>
                </a:cubicBezTo>
                <a:cubicBezTo>
                  <a:pt x="564107" y="2289526"/>
                  <a:pt x="569265" y="2276661"/>
                  <a:pt x="578560" y="2266250"/>
                </a:cubicBezTo>
                <a:cubicBezTo>
                  <a:pt x="593630" y="2248959"/>
                  <a:pt x="598685" y="2222446"/>
                  <a:pt x="591275" y="2200721"/>
                </a:cubicBezTo>
                <a:cubicBezTo>
                  <a:pt x="589538" y="2196411"/>
                  <a:pt x="587954" y="2193597"/>
                  <a:pt x="584123" y="2194135"/>
                </a:cubicBezTo>
                <a:cubicBezTo>
                  <a:pt x="580139" y="2193177"/>
                  <a:pt x="576614" y="2196706"/>
                  <a:pt x="577073" y="2201196"/>
                </a:cubicBezTo>
                <a:cubicBezTo>
                  <a:pt x="576257" y="2205863"/>
                  <a:pt x="576564" y="2208856"/>
                  <a:pt x="577024" y="2213343"/>
                </a:cubicBezTo>
                <a:cubicBezTo>
                  <a:pt x="582185" y="2238422"/>
                  <a:pt x="577537" y="2243627"/>
                  <a:pt x="557257" y="2247990"/>
                </a:cubicBezTo>
                <a:cubicBezTo>
                  <a:pt x="539531" y="2251996"/>
                  <a:pt x="522008" y="2245348"/>
                  <a:pt x="504281" y="2249351"/>
                </a:cubicBezTo>
                <a:cubicBezTo>
                  <a:pt x="509440" y="2236486"/>
                  <a:pt x="513322" y="2223801"/>
                  <a:pt x="518480" y="2210933"/>
                </a:cubicBezTo>
                <a:cubicBezTo>
                  <a:pt x="519297" y="2206266"/>
                  <a:pt x="521237" y="2199924"/>
                  <a:pt x="517099" y="2197468"/>
                </a:cubicBezTo>
                <a:cubicBezTo>
                  <a:pt x="512961" y="2195013"/>
                  <a:pt x="508313" y="2200219"/>
                  <a:pt x="506065" y="2203570"/>
                </a:cubicBezTo>
                <a:cubicBezTo>
                  <a:pt x="502848" y="2210092"/>
                  <a:pt x="499630" y="2216615"/>
                  <a:pt x="493550" y="2220502"/>
                </a:cubicBezTo>
                <a:cubicBezTo>
                  <a:pt x="482824" y="2229596"/>
                  <a:pt x="477409" y="2227321"/>
                  <a:pt x="474597" y="2212539"/>
                </a:cubicBezTo>
                <a:cubicBezTo>
                  <a:pt x="471327" y="2193266"/>
                  <a:pt x="467188" y="2190811"/>
                  <a:pt x="450739" y="2194637"/>
                </a:cubicBezTo>
                <a:cubicBezTo>
                  <a:pt x="440675" y="2197566"/>
                  <a:pt x="436384" y="2193616"/>
                  <a:pt x="437711" y="2181288"/>
                </a:cubicBezTo>
                <a:cubicBezTo>
                  <a:pt x="438529" y="2176620"/>
                  <a:pt x="439498" y="2173448"/>
                  <a:pt x="440469" y="2170276"/>
                </a:cubicBezTo>
                <a:cubicBezTo>
                  <a:pt x="441949" y="2159445"/>
                  <a:pt x="438628" y="2152322"/>
                  <a:pt x="428258" y="2152259"/>
                </a:cubicBezTo>
                <a:cubicBezTo>
                  <a:pt x="403994" y="2155663"/>
                  <a:pt x="383149" y="2141893"/>
                  <a:pt x="360518" y="2135962"/>
                </a:cubicBezTo>
                <a:cubicBezTo>
                  <a:pt x="355102" y="2133686"/>
                  <a:pt x="350810" y="2129735"/>
                  <a:pt x="346365" y="2124288"/>
                </a:cubicBezTo>
                <a:cubicBezTo>
                  <a:pt x="333337" y="2110938"/>
                  <a:pt x="333080" y="2095797"/>
                  <a:pt x="347486" y="2084669"/>
                </a:cubicBezTo>
                <a:cubicBezTo>
                  <a:pt x="359336" y="2073899"/>
                  <a:pt x="371340" y="2064627"/>
                  <a:pt x="384776" y="2056671"/>
                </a:cubicBezTo>
                <a:cubicBezTo>
                  <a:pt x="427327" y="2029452"/>
                  <a:pt x="469572" y="1999240"/>
                  <a:pt x="508802" y="1964899"/>
                </a:cubicBezTo>
                <a:cubicBezTo>
                  <a:pt x="518406" y="1957481"/>
                  <a:pt x="529286" y="1949883"/>
                  <a:pt x="535875" y="1938334"/>
                </a:cubicBezTo>
                <a:cubicBezTo>
                  <a:pt x="561261" y="1895312"/>
                  <a:pt x="595842" y="1866175"/>
                  <a:pt x="636606" y="1846796"/>
                </a:cubicBezTo>
                <a:cubicBezTo>
                  <a:pt x="640284" y="1844762"/>
                  <a:pt x="645240" y="1842549"/>
                  <a:pt x="644780" y="1838061"/>
                </a:cubicBezTo>
                <a:cubicBezTo>
                  <a:pt x="644369" y="1821423"/>
                  <a:pt x="649373" y="1807061"/>
                  <a:pt x="651672" y="1791561"/>
                </a:cubicBezTo>
                <a:cubicBezTo>
                  <a:pt x="652028" y="1782404"/>
                  <a:pt x="651415" y="1776419"/>
                  <a:pt x="644415" y="1771331"/>
                </a:cubicBezTo>
                <a:cubicBezTo>
                  <a:pt x="638694" y="1766064"/>
                  <a:pt x="634199" y="1772765"/>
                  <a:pt x="630674" y="1776295"/>
                </a:cubicBezTo>
                <a:cubicBezTo>
                  <a:pt x="598493" y="1803576"/>
                  <a:pt x="566466" y="1832354"/>
                  <a:pt x="533006" y="1859814"/>
                </a:cubicBezTo>
                <a:cubicBezTo>
                  <a:pt x="497148" y="1889130"/>
                  <a:pt x="459398" y="1912640"/>
                  <a:pt x="416436" y="1923220"/>
                </a:cubicBezTo>
                <a:cubicBezTo>
                  <a:pt x="411327" y="1923937"/>
                  <a:pt x="403972" y="1928005"/>
                  <a:pt x="400957" y="1923875"/>
                </a:cubicBezTo>
                <a:cubicBezTo>
                  <a:pt x="397789" y="1918247"/>
                  <a:pt x="400854" y="1910230"/>
                  <a:pt x="402795" y="1903885"/>
                </a:cubicBezTo>
                <a:cubicBezTo>
                  <a:pt x="405043" y="1900535"/>
                  <a:pt x="406012" y="1897363"/>
                  <a:pt x="408260" y="1894012"/>
                </a:cubicBezTo>
                <a:cubicBezTo>
                  <a:pt x="411171" y="1884497"/>
                  <a:pt x="416789" y="1876119"/>
                  <a:pt x="416993" y="1865468"/>
                </a:cubicBezTo>
                <a:cubicBezTo>
                  <a:pt x="387466" y="1868093"/>
                  <a:pt x="359113" y="1856894"/>
                  <a:pt x="330199" y="1865504"/>
                </a:cubicBezTo>
                <a:cubicBezTo>
                  <a:pt x="323967" y="1867895"/>
                  <a:pt x="318398" y="1864124"/>
                  <a:pt x="323863" y="1854250"/>
                </a:cubicBezTo>
                <a:cubicBezTo>
                  <a:pt x="327082" y="1847728"/>
                  <a:pt x="327438" y="1838572"/>
                  <a:pt x="325394" y="1831270"/>
                </a:cubicBezTo>
                <a:cubicBezTo>
                  <a:pt x="317218" y="1802062"/>
                  <a:pt x="322578" y="1778542"/>
                  <a:pt x="338158" y="1753591"/>
                </a:cubicBezTo>
                <a:cubicBezTo>
                  <a:pt x="362573" y="1713740"/>
                  <a:pt x="381419" y="1670116"/>
                  <a:pt x="410280" y="1635711"/>
                </a:cubicBezTo>
                <a:cubicBezTo>
                  <a:pt x="430966" y="1610043"/>
                  <a:pt x="450529" y="1586050"/>
                  <a:pt x="468357" y="1557746"/>
                </a:cubicBezTo>
                <a:cubicBezTo>
                  <a:pt x="482965" y="1535967"/>
                  <a:pt x="500741" y="1519812"/>
                  <a:pt x="522809" y="1507610"/>
                </a:cubicBezTo>
                <a:cubicBezTo>
                  <a:pt x="537367" y="1497979"/>
                  <a:pt x="551772" y="1486851"/>
                  <a:pt x="561886" y="1471771"/>
                </a:cubicBezTo>
                <a:cubicBezTo>
                  <a:pt x="585790" y="1439581"/>
                  <a:pt x="613784" y="1421993"/>
                  <a:pt x="649696" y="1418472"/>
                </a:cubicBezTo>
                <a:cubicBezTo>
                  <a:pt x="677792" y="1414530"/>
                  <a:pt x="699554" y="1399335"/>
                  <a:pt x="713242" y="1368577"/>
                </a:cubicBezTo>
                <a:cubicBezTo>
                  <a:pt x="721618" y="1349189"/>
                  <a:pt x="731271" y="1329622"/>
                  <a:pt x="740771" y="1308558"/>
                </a:cubicBezTo>
                <a:cubicBezTo>
                  <a:pt x="753642" y="1282469"/>
                  <a:pt x="766513" y="1256378"/>
                  <a:pt x="786385" y="1235378"/>
                </a:cubicBezTo>
                <a:cubicBezTo>
                  <a:pt x="791185" y="1231669"/>
                  <a:pt x="793739" y="1231310"/>
                  <a:pt x="798032" y="1235262"/>
                </a:cubicBezTo>
                <a:cubicBezTo>
                  <a:pt x="809322" y="1244301"/>
                  <a:pt x="820306" y="1250349"/>
                  <a:pt x="832413" y="1254721"/>
                </a:cubicBezTo>
                <a:cubicBezTo>
                  <a:pt x="853614" y="1259335"/>
                  <a:pt x="868326" y="1251199"/>
                  <a:pt x="879103" y="1229957"/>
                </a:cubicBezTo>
                <a:cubicBezTo>
                  <a:pt x="883138" y="1218767"/>
                  <a:pt x="885896" y="1207755"/>
                  <a:pt x="888654" y="1196745"/>
                </a:cubicBezTo>
                <a:cubicBezTo>
                  <a:pt x="896262" y="1169875"/>
                  <a:pt x="904742" y="1164131"/>
                  <a:pt x="926709" y="1176227"/>
                </a:cubicBezTo>
                <a:cubicBezTo>
                  <a:pt x="926709" y="1176227"/>
                  <a:pt x="927833" y="1174552"/>
                  <a:pt x="929110" y="1174373"/>
                </a:cubicBezTo>
                <a:cubicBezTo>
                  <a:pt x="929928" y="1169705"/>
                  <a:pt x="930897" y="1166533"/>
                  <a:pt x="931714" y="1161865"/>
                </a:cubicBezTo>
                <a:cubicBezTo>
                  <a:pt x="935952" y="1140022"/>
                  <a:pt x="940600" y="1134817"/>
                  <a:pt x="957000" y="1143140"/>
                </a:cubicBezTo>
                <a:cubicBezTo>
                  <a:pt x="986938" y="1157152"/>
                  <a:pt x="1016004" y="1150039"/>
                  <a:pt x="1044458" y="1136940"/>
                </a:cubicBezTo>
                <a:cubicBezTo>
                  <a:pt x="1075158" y="1120491"/>
                  <a:pt x="1100290" y="1100268"/>
                  <a:pt x="1109074" y="1059575"/>
                </a:cubicBezTo>
                <a:cubicBezTo>
                  <a:pt x="1111678" y="1047067"/>
                  <a:pt x="1116836" y="1034202"/>
                  <a:pt x="1123426" y="1022654"/>
                </a:cubicBezTo>
                <a:cubicBezTo>
                  <a:pt x="1135326" y="999736"/>
                  <a:pt x="1153869" y="991063"/>
                  <a:pt x="1176193" y="994002"/>
                </a:cubicBezTo>
                <a:cubicBezTo>
                  <a:pt x="1187995" y="995381"/>
                  <a:pt x="1196780" y="992630"/>
                  <a:pt x="1204954" y="983895"/>
                </a:cubicBezTo>
                <a:cubicBezTo>
                  <a:pt x="1217774" y="969955"/>
                  <a:pt x="1230748" y="957510"/>
                  <a:pt x="1244029" y="948057"/>
                </a:cubicBezTo>
                <a:cubicBezTo>
                  <a:pt x="1285305" y="921018"/>
                  <a:pt x="1323411" y="888352"/>
                  <a:pt x="1356921" y="848742"/>
                </a:cubicBezTo>
                <a:cubicBezTo>
                  <a:pt x="1369586" y="833305"/>
                  <a:pt x="1385269" y="821998"/>
                  <a:pt x="1404426" y="819310"/>
                </a:cubicBezTo>
                <a:cubicBezTo>
                  <a:pt x="1436201" y="813335"/>
                  <a:pt x="1459903" y="791795"/>
                  <a:pt x="1480437" y="764631"/>
                </a:cubicBezTo>
                <a:cubicBezTo>
                  <a:pt x="1488456" y="754398"/>
                  <a:pt x="1497906" y="745485"/>
                  <a:pt x="1510677" y="743693"/>
                </a:cubicBezTo>
                <a:cubicBezTo>
                  <a:pt x="1515785" y="742975"/>
                  <a:pt x="1519463" y="740942"/>
                  <a:pt x="1522835" y="735916"/>
                </a:cubicBezTo>
                <a:cubicBezTo>
                  <a:pt x="1545462" y="703903"/>
                  <a:pt x="1577134" y="684282"/>
                  <a:pt x="1610848" y="671964"/>
                </a:cubicBezTo>
                <a:cubicBezTo>
                  <a:pt x="1620759" y="667537"/>
                  <a:pt x="1629698" y="666282"/>
                  <a:pt x="1635881" y="676040"/>
                </a:cubicBezTo>
                <a:cubicBezTo>
                  <a:pt x="1644924" y="688431"/>
                  <a:pt x="1632305" y="691718"/>
                  <a:pt x="1629088" y="698241"/>
                </a:cubicBezTo>
                <a:cubicBezTo>
                  <a:pt x="1626178" y="707756"/>
                  <a:pt x="1618821" y="711822"/>
                  <a:pt x="1609421" y="708589"/>
                </a:cubicBezTo>
                <a:cubicBezTo>
                  <a:pt x="1591899" y="701942"/>
                  <a:pt x="1591899" y="701942"/>
                  <a:pt x="1584799" y="721150"/>
                </a:cubicBezTo>
                <a:cubicBezTo>
                  <a:pt x="1582858" y="727494"/>
                  <a:pt x="1579640" y="734016"/>
                  <a:pt x="1576423" y="740538"/>
                </a:cubicBezTo>
                <a:cubicBezTo>
                  <a:pt x="1575453" y="743710"/>
                  <a:pt x="1574636" y="748378"/>
                  <a:pt x="1577497" y="751013"/>
                </a:cubicBezTo>
                <a:cubicBezTo>
                  <a:pt x="1580358" y="753647"/>
                  <a:pt x="1583219" y="756281"/>
                  <a:pt x="1586743" y="752750"/>
                </a:cubicBezTo>
                <a:cubicBezTo>
                  <a:pt x="1595223" y="747008"/>
                  <a:pt x="1604777" y="751738"/>
                  <a:pt x="1612592" y="752159"/>
                </a:cubicBezTo>
                <a:cubicBezTo>
                  <a:pt x="1620409" y="752580"/>
                  <a:pt x="1629502" y="752821"/>
                  <a:pt x="1635428" y="747436"/>
                </a:cubicBezTo>
                <a:cubicBezTo>
                  <a:pt x="1668425" y="715487"/>
                  <a:pt x="1708526" y="702273"/>
                  <a:pt x="1749087" y="693547"/>
                </a:cubicBezTo>
                <a:cubicBezTo>
                  <a:pt x="1761705" y="690258"/>
                  <a:pt x="1770337" y="686011"/>
                  <a:pt x="1775343" y="671650"/>
                </a:cubicBezTo>
                <a:cubicBezTo>
                  <a:pt x="1778100" y="660638"/>
                  <a:pt x="1783209" y="659922"/>
                  <a:pt x="1790515" y="668003"/>
                </a:cubicBezTo>
                <a:cubicBezTo>
                  <a:pt x="1795113" y="674946"/>
                  <a:pt x="1800835" y="680214"/>
                  <a:pt x="1809315" y="674471"/>
                </a:cubicBezTo>
                <a:cubicBezTo>
                  <a:pt x="1818917" y="667053"/>
                  <a:pt x="1827092" y="658318"/>
                  <a:pt x="1831126" y="647127"/>
                </a:cubicBezTo>
                <a:cubicBezTo>
                  <a:pt x="1834037" y="637612"/>
                  <a:pt x="1838837" y="633903"/>
                  <a:pt x="1847778" y="632649"/>
                </a:cubicBezTo>
                <a:cubicBezTo>
                  <a:pt x="1851609" y="632112"/>
                  <a:pt x="1855441" y="631573"/>
                  <a:pt x="1859119" y="629540"/>
                </a:cubicBezTo>
                <a:cubicBezTo>
                  <a:pt x="1882618" y="618655"/>
                  <a:pt x="1906116" y="607768"/>
                  <a:pt x="1931044" y="598199"/>
                </a:cubicBezTo>
                <a:cubicBezTo>
                  <a:pt x="1941108" y="595270"/>
                  <a:pt x="1949741" y="591024"/>
                  <a:pt x="1955052" y="579654"/>
                </a:cubicBezTo>
                <a:cubicBezTo>
                  <a:pt x="1959548" y="572953"/>
                  <a:pt x="1964349" y="569243"/>
                  <a:pt x="1971347" y="574332"/>
                </a:cubicBezTo>
                <a:cubicBezTo>
                  <a:pt x="1989485" y="586964"/>
                  <a:pt x="2005780" y="581643"/>
                  <a:pt x="2024477" y="574466"/>
                </a:cubicBezTo>
                <a:cubicBezTo>
                  <a:pt x="2071626" y="554191"/>
                  <a:pt x="2118266" y="541576"/>
                  <a:pt x="2168484" y="551225"/>
                </a:cubicBezTo>
                <a:cubicBezTo>
                  <a:pt x="2186977" y="554701"/>
                  <a:pt x="2205011" y="553690"/>
                  <a:pt x="2222429" y="546692"/>
                </a:cubicBezTo>
                <a:cubicBezTo>
                  <a:pt x="2251190" y="536586"/>
                  <a:pt x="2280103" y="527976"/>
                  <a:pt x="2309324" y="522358"/>
                </a:cubicBezTo>
                <a:cubicBezTo>
                  <a:pt x="2348760" y="515307"/>
                  <a:pt x="2388505" y="511248"/>
                  <a:pt x="2426561" y="490731"/>
                </a:cubicBezTo>
                <a:cubicBezTo>
                  <a:pt x="2457108" y="472785"/>
                  <a:pt x="2489853" y="463638"/>
                  <a:pt x="2524029" y="455807"/>
                </a:cubicBezTo>
                <a:cubicBezTo>
                  <a:pt x="2555804" y="449832"/>
                  <a:pt x="2587732" y="445351"/>
                  <a:pt x="2618585" y="430397"/>
                </a:cubicBezTo>
                <a:cubicBezTo>
                  <a:pt x="2640806" y="419691"/>
                  <a:pt x="2663488" y="413474"/>
                  <a:pt x="2686169" y="407256"/>
                </a:cubicBezTo>
                <a:cubicBezTo>
                  <a:pt x="2781186" y="386335"/>
                  <a:pt x="2874159" y="358114"/>
                  <a:pt x="2966161" y="333063"/>
                </a:cubicBezTo>
                <a:cubicBezTo>
                  <a:pt x="3068072" y="303587"/>
                  <a:pt x="3168555" y="272792"/>
                  <a:pt x="3270774" y="246308"/>
                </a:cubicBezTo>
                <a:cubicBezTo>
                  <a:pt x="3367885" y="220541"/>
                  <a:pt x="3465456" y="199262"/>
                  <a:pt x="3563794" y="185465"/>
                </a:cubicBezTo>
                <a:cubicBezTo>
                  <a:pt x="3639144" y="174893"/>
                  <a:pt x="3714033" y="159832"/>
                  <a:pt x="3788615" y="141779"/>
                </a:cubicBezTo>
                <a:cubicBezTo>
                  <a:pt x="3845473" y="127730"/>
                  <a:pt x="3902330" y="113682"/>
                  <a:pt x="3959493" y="102625"/>
                </a:cubicBezTo>
                <a:cubicBezTo>
                  <a:pt x="4000207" y="95395"/>
                  <a:pt x="4040921" y="88165"/>
                  <a:pt x="4082759" y="79260"/>
                </a:cubicBezTo>
                <a:cubicBezTo>
                  <a:pt x="4108301" y="75676"/>
                  <a:pt x="4135121" y="71912"/>
                  <a:pt x="4160510" y="66832"/>
                </a:cubicBezTo>
                <a:cubicBezTo>
                  <a:pt x="4169449" y="65578"/>
                  <a:pt x="4177112" y="64503"/>
                  <a:pt x="4184775" y="63429"/>
                </a:cubicBezTo>
                <a:cubicBezTo>
                  <a:pt x="4187328" y="63069"/>
                  <a:pt x="4188760" y="64386"/>
                  <a:pt x="4190037" y="64206"/>
                </a:cubicBezTo>
                <a:cubicBezTo>
                  <a:pt x="4312129" y="54664"/>
                  <a:pt x="4432689" y="30161"/>
                  <a:pt x="4555241" y="25108"/>
                </a:cubicBezTo>
                <a:cubicBezTo>
                  <a:pt x="4587476" y="23621"/>
                  <a:pt x="4619404" y="19141"/>
                  <a:pt x="4651792" y="19150"/>
                </a:cubicBezTo>
                <a:cubicBezTo>
                  <a:pt x="4722954" y="18273"/>
                  <a:pt x="4792532" y="14580"/>
                  <a:pt x="4863232" y="9214"/>
                </a:cubicBezTo>
                <a:cubicBezTo>
                  <a:pt x="4918456" y="4500"/>
                  <a:pt x="4973678" y="-212"/>
                  <a:pt x="5029821" y="4053"/>
                </a:cubicBezTo>
                <a:cubicBezTo>
                  <a:pt x="5082133" y="8855"/>
                  <a:pt x="5134138" y="10664"/>
                  <a:pt x="5184916" y="504"/>
                </a:cubicBezTo>
                <a:cubicBezTo>
                  <a:pt x="5187471" y="146"/>
                  <a:pt x="5189705" y="-168"/>
                  <a:pt x="5191838" y="103"/>
                </a:cubicBezTo>
                <a:cubicBezTo>
                  <a:pt x="5193970" y="372"/>
                  <a:pt x="5196002" y="1226"/>
                  <a:pt x="5198148" y="3202"/>
                </a:cubicBezTo>
                <a:cubicBezTo>
                  <a:pt x="5223590" y="23915"/>
                  <a:pt x="5250715" y="23145"/>
                  <a:pt x="5279936" y="17527"/>
                </a:cubicBezTo>
                <a:cubicBezTo>
                  <a:pt x="5307879" y="12089"/>
                  <a:pt x="5335976" y="8147"/>
                  <a:pt x="5364685" y="10190"/>
                </a:cubicBezTo>
                <a:cubicBezTo>
                  <a:pt x="5413014" y="14032"/>
                  <a:pt x="5460370" y="21048"/>
                  <a:pt x="5509053" y="157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3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93E67ACF-D539-40D6-8928-FD08E0C159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74331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48549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58C3F89D-390F-4B44-BAE7-BC48E24419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22766" y="1280158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65C6B54-DDC7-4504-9020-1DB1163A8C8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54287" y="2394903"/>
            <a:ext cx="3399906" cy="206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85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201783"/>
            <a:ext cx="6096000" cy="44544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88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9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9210" y="259081"/>
            <a:ext cx="5686699" cy="6339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1A35D679-466B-47E8-8AF0-97147672D7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092" y="25908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C1DFE556-303C-4416-AAED-947D630FE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6092" y="351391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1">
              <a:lumMod val="7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1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1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1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1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1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2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  <a:solidFill>
            <a:schemeClr val="accent2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2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2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2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2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2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42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5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0456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737" r="22888" b="11565"/>
          <a:stretch/>
        </p:blipFill>
        <p:spPr>
          <a:xfrm>
            <a:off x="9280272" y="6181602"/>
            <a:ext cx="2748789" cy="38639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 userDrawn="1"/>
        </p:nvSpPr>
        <p:spPr>
          <a:xfrm>
            <a:off x="55693" y="6420723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Information System Development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340" y="6669361"/>
            <a:ext cx="11905323" cy="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6669361"/>
            <a:ext cx="11905323" cy="98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349" y="237195"/>
            <a:ext cx="2006600" cy="13144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351585" y="235459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 Narrow" panose="020B0606020202030204" pitchFamily="34" charset="0"/>
              </a:rPr>
              <a:t>Information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408216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4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5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45" r:id="rId3"/>
    <p:sldLayoutId id="2147483736" r:id="rId4"/>
    <p:sldLayoutId id="2147483741" r:id="rId5"/>
    <p:sldLayoutId id="2147483744" r:id="rId6"/>
    <p:sldLayoutId id="2147483742" r:id="rId7"/>
    <p:sldLayoutId id="2147483743" r:id="rId8"/>
    <p:sldLayoutId id="2147483755" r:id="rId9"/>
    <p:sldLayoutId id="2147483739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2" r:id="rId16"/>
    <p:sldLayoutId id="2147483751" r:id="rId17"/>
    <p:sldLayoutId id="2147483738" r:id="rId18"/>
    <p:sldLayoutId id="2147483740" r:id="rId19"/>
    <p:sldLayoutId id="2147483763" r:id="rId20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60" r:id="rId2"/>
    <p:sldLayoutId id="2147483761" r:id="rId3"/>
    <p:sldLayoutId id="2147483762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get_started.asp" TargetMode="External"/><Relationship Id="rId2" Type="http://schemas.openxmlformats.org/officeDocument/2006/relationships/hyperlink" Target="https://getbootstrap.com/docs/3.3/getting-started/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5" name="Rectangle 5404">
            <a:extLst>
              <a:ext uri="{FF2B5EF4-FFF2-40B4-BE49-F238E27FC236}">
                <a16:creationId xmlns:a16="http://schemas.microsoft.com/office/drawing/2014/main" id="{08A6A31E-179F-4830-9ECE-867859222359}"/>
              </a:ext>
            </a:extLst>
          </p:cNvPr>
          <p:cNvSpPr/>
          <p:nvPr/>
        </p:nvSpPr>
        <p:spPr>
          <a:xfrm flipV="1">
            <a:off x="0" y="6051884"/>
            <a:ext cx="12191852" cy="8061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414447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Django – User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505173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Django Example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283" name="Graphic 2">
            <a:extLst>
              <a:ext uri="{FF2B5EF4-FFF2-40B4-BE49-F238E27FC236}">
                <a16:creationId xmlns:a16="http://schemas.microsoft.com/office/drawing/2014/main" id="{BE5D1B83-C936-404D-84B4-B8B0F8EEC877}"/>
              </a:ext>
            </a:extLst>
          </p:cNvPr>
          <p:cNvGrpSpPr/>
          <p:nvPr/>
        </p:nvGrpSpPr>
        <p:grpSpPr>
          <a:xfrm rot="16200000">
            <a:off x="1879711" y="2779422"/>
            <a:ext cx="469229" cy="1556131"/>
            <a:chOff x="5817392" y="2512218"/>
            <a:chExt cx="552450" cy="1832122"/>
          </a:xfrm>
        </p:grpSpPr>
        <p:sp>
          <p:nvSpPr>
            <p:cNvPr id="5284" name="Freeform: Shape 5283">
              <a:extLst>
                <a:ext uri="{FF2B5EF4-FFF2-40B4-BE49-F238E27FC236}">
                  <a16:creationId xmlns:a16="http://schemas.microsoft.com/office/drawing/2014/main" id="{B23ACB6C-0C18-4754-8E6D-EDD58A6E09FC}"/>
                </a:ext>
              </a:extLst>
            </p:cNvPr>
            <p:cNvSpPr/>
            <p:nvPr/>
          </p:nvSpPr>
          <p:spPr>
            <a:xfrm>
              <a:off x="5818346" y="2512218"/>
              <a:ext cx="548533" cy="294323"/>
            </a:xfrm>
            <a:custGeom>
              <a:avLst/>
              <a:gdLst>
                <a:gd name="connsiteX0" fmla="*/ 552926 w 552450"/>
                <a:gd name="connsiteY0" fmla="*/ 305276 h 304800"/>
                <a:gd name="connsiteX1" fmla="*/ 7144 w 552450"/>
                <a:gd name="connsiteY1" fmla="*/ 305276 h 304800"/>
                <a:gd name="connsiteX2" fmla="*/ 7144 w 552450"/>
                <a:gd name="connsiteY2" fmla="*/ 178594 h 304800"/>
                <a:gd name="connsiteX3" fmla="*/ 552926 w 552450"/>
                <a:gd name="connsiteY3" fmla="*/ 178594 h 304800"/>
                <a:gd name="connsiteX4" fmla="*/ 552926 w 552450"/>
                <a:gd name="connsiteY4" fmla="*/ 30527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304800">
                  <a:moveTo>
                    <a:pt x="552926" y="305276"/>
                  </a:moveTo>
                  <a:lnTo>
                    <a:pt x="7144" y="305276"/>
                  </a:lnTo>
                  <a:lnTo>
                    <a:pt x="7144" y="178594"/>
                  </a:lnTo>
                  <a:cubicBezTo>
                    <a:pt x="7144" y="-50006"/>
                    <a:pt x="552926" y="-50006"/>
                    <a:pt x="552926" y="178594"/>
                  </a:cubicBezTo>
                  <a:lnTo>
                    <a:pt x="552926" y="3052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5" name="Freeform: Shape 5284">
              <a:extLst>
                <a:ext uri="{FF2B5EF4-FFF2-40B4-BE49-F238E27FC236}">
                  <a16:creationId xmlns:a16="http://schemas.microsoft.com/office/drawing/2014/main" id="{698691AE-BA93-44FB-A964-95AFBA416AD5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6" name="Freeform: Shape 5285">
              <a:extLst>
                <a:ext uri="{FF2B5EF4-FFF2-40B4-BE49-F238E27FC236}">
                  <a16:creationId xmlns:a16="http://schemas.microsoft.com/office/drawing/2014/main" id="{E634D931-EFB4-471F-87AD-2E7B6ACCC393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7" name="Freeform: Shape 5286">
              <a:extLst>
                <a:ext uri="{FF2B5EF4-FFF2-40B4-BE49-F238E27FC236}">
                  <a16:creationId xmlns:a16="http://schemas.microsoft.com/office/drawing/2014/main" id="{4E7F7DE6-4477-48B5-9F27-A6F9730746E6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8" name="Freeform: Shape 5287">
              <a:extLst>
                <a:ext uri="{FF2B5EF4-FFF2-40B4-BE49-F238E27FC236}">
                  <a16:creationId xmlns:a16="http://schemas.microsoft.com/office/drawing/2014/main" id="{4247B078-C18C-4BAD-BC17-3BA18F9AE1AA}"/>
                </a:ext>
              </a:extLst>
            </p:cNvPr>
            <p:cNvSpPr/>
            <p:nvPr/>
          </p:nvSpPr>
          <p:spPr>
            <a:xfrm>
              <a:off x="6214479" y="2843688"/>
              <a:ext cx="152400" cy="990600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9" name="Freeform: Shape 5288">
              <a:extLst>
                <a:ext uri="{FF2B5EF4-FFF2-40B4-BE49-F238E27FC236}">
                  <a16:creationId xmlns:a16="http://schemas.microsoft.com/office/drawing/2014/main" id="{8496061D-6C85-4856-A3B0-EE30A1A208C7}"/>
                </a:ext>
              </a:extLst>
            </p:cNvPr>
            <p:cNvSpPr/>
            <p:nvPr/>
          </p:nvSpPr>
          <p:spPr>
            <a:xfrm>
              <a:off x="5817922" y="2845593"/>
              <a:ext cx="142875" cy="981075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0" name="Freeform: Shape 5289">
              <a:extLst>
                <a:ext uri="{FF2B5EF4-FFF2-40B4-BE49-F238E27FC236}">
                  <a16:creationId xmlns:a16="http://schemas.microsoft.com/office/drawing/2014/main" id="{F6C607E5-FDEC-4152-A713-FE33E59CEBDA}"/>
                </a:ext>
              </a:extLst>
            </p:cNvPr>
            <p:cNvSpPr/>
            <p:nvPr/>
          </p:nvSpPr>
          <p:spPr>
            <a:xfrm>
              <a:off x="5818346" y="2747486"/>
              <a:ext cx="548533" cy="148225"/>
            </a:xfrm>
            <a:custGeom>
              <a:avLst/>
              <a:gdLst>
                <a:gd name="connsiteX0" fmla="*/ 7144 w 552450"/>
                <a:gd name="connsiteY0" fmla="*/ 7144 h 161925"/>
                <a:gd name="connsiteX1" fmla="*/ 552926 w 552450"/>
                <a:gd name="connsiteY1" fmla="*/ 7144 h 161925"/>
                <a:gd name="connsiteX2" fmla="*/ 552926 w 552450"/>
                <a:gd name="connsiteY2" fmla="*/ 162401 h 161925"/>
                <a:gd name="connsiteX3" fmla="*/ 7144 w 552450"/>
                <a:gd name="connsiteY3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161925">
                  <a:moveTo>
                    <a:pt x="7144" y="7144"/>
                  </a:moveTo>
                  <a:lnTo>
                    <a:pt x="552926" y="7144"/>
                  </a:lnTo>
                  <a:lnTo>
                    <a:pt x="552926" y="162401"/>
                  </a:lnTo>
                  <a:lnTo>
                    <a:pt x="7144" y="162401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1" name="Freeform: Shape 5290">
              <a:extLst>
                <a:ext uri="{FF2B5EF4-FFF2-40B4-BE49-F238E27FC236}">
                  <a16:creationId xmlns:a16="http://schemas.microsoft.com/office/drawing/2014/main" id="{7A331582-49B3-4C71-A9F1-F804400C3D26}"/>
                </a:ext>
              </a:extLst>
            </p:cNvPr>
            <p:cNvSpPr/>
            <p:nvPr/>
          </p:nvSpPr>
          <p:spPr>
            <a:xfrm>
              <a:off x="6014561" y="4183185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92" name="Graphic 12">
            <a:extLst>
              <a:ext uri="{FF2B5EF4-FFF2-40B4-BE49-F238E27FC236}">
                <a16:creationId xmlns:a16="http://schemas.microsoft.com/office/drawing/2014/main" id="{0E8AEFE4-9E78-45AF-BCC7-AD85871E41F3}"/>
              </a:ext>
            </a:extLst>
          </p:cNvPr>
          <p:cNvGrpSpPr/>
          <p:nvPr/>
        </p:nvGrpSpPr>
        <p:grpSpPr>
          <a:xfrm rot="1920982">
            <a:off x="9631268" y="1455110"/>
            <a:ext cx="452879" cy="2322388"/>
            <a:chOff x="5817393" y="2012156"/>
            <a:chExt cx="552450" cy="2832994"/>
          </a:xfrm>
        </p:grpSpPr>
        <p:sp>
          <p:nvSpPr>
            <p:cNvPr id="5293" name="Freeform: Shape 5292">
              <a:extLst>
                <a:ext uri="{FF2B5EF4-FFF2-40B4-BE49-F238E27FC236}">
                  <a16:creationId xmlns:a16="http://schemas.microsoft.com/office/drawing/2014/main" id="{2260EC7E-F175-416F-AC57-D2B140164D1B}"/>
                </a:ext>
              </a:extLst>
            </p:cNvPr>
            <p:cNvSpPr/>
            <p:nvPr/>
          </p:nvSpPr>
          <p:spPr>
            <a:xfrm>
              <a:off x="5818346" y="2012156"/>
              <a:ext cx="548533" cy="322898"/>
            </a:xfrm>
            <a:custGeom>
              <a:avLst/>
              <a:gdLst>
                <a:gd name="connsiteX0" fmla="*/ 552926 w 552450"/>
                <a:gd name="connsiteY0" fmla="*/ 305276 h 304800"/>
                <a:gd name="connsiteX1" fmla="*/ 7144 w 552450"/>
                <a:gd name="connsiteY1" fmla="*/ 305276 h 304800"/>
                <a:gd name="connsiteX2" fmla="*/ 7144 w 552450"/>
                <a:gd name="connsiteY2" fmla="*/ 178594 h 304800"/>
                <a:gd name="connsiteX3" fmla="*/ 552926 w 552450"/>
                <a:gd name="connsiteY3" fmla="*/ 178594 h 304800"/>
                <a:gd name="connsiteX4" fmla="*/ 552926 w 552450"/>
                <a:gd name="connsiteY4" fmla="*/ 30527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304800">
                  <a:moveTo>
                    <a:pt x="552926" y="305276"/>
                  </a:moveTo>
                  <a:lnTo>
                    <a:pt x="7144" y="305276"/>
                  </a:lnTo>
                  <a:lnTo>
                    <a:pt x="7144" y="178594"/>
                  </a:lnTo>
                  <a:cubicBezTo>
                    <a:pt x="7144" y="-50006"/>
                    <a:pt x="552926" y="-50006"/>
                    <a:pt x="552926" y="178594"/>
                  </a:cubicBezTo>
                  <a:lnTo>
                    <a:pt x="552926" y="3052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4" name="Freeform: Shape 5293">
              <a:extLst>
                <a:ext uri="{FF2B5EF4-FFF2-40B4-BE49-F238E27FC236}">
                  <a16:creationId xmlns:a16="http://schemas.microsoft.com/office/drawing/2014/main" id="{90D47026-518D-4D14-8E5F-06EB09B40A8B}"/>
                </a:ext>
              </a:extLst>
            </p:cNvPr>
            <p:cNvSpPr/>
            <p:nvPr/>
          </p:nvSpPr>
          <p:spPr>
            <a:xfrm>
              <a:off x="5817393" y="4100980"/>
              <a:ext cx="552450" cy="742950"/>
            </a:xfrm>
            <a:custGeom>
              <a:avLst/>
              <a:gdLst>
                <a:gd name="connsiteX0" fmla="*/ 546259 w 552450"/>
                <a:gd name="connsiteY0" fmla="*/ 228133 h 742950"/>
                <a:gd name="connsiteX1" fmla="*/ 279559 w 552450"/>
                <a:gd name="connsiteY1" fmla="*/ 739626 h 742950"/>
                <a:gd name="connsiteX2" fmla="*/ 7144 w 552450"/>
                <a:gd name="connsiteY2" fmla="*/ 229086 h 742950"/>
                <a:gd name="connsiteX3" fmla="*/ 546259 w 552450"/>
                <a:gd name="connsiteY3" fmla="*/ 22813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46259" y="228133"/>
                  </a:moveTo>
                  <a:lnTo>
                    <a:pt x="279559" y="739626"/>
                  </a:lnTo>
                  <a:lnTo>
                    <a:pt x="7144" y="229086"/>
                  </a:lnTo>
                  <a:cubicBezTo>
                    <a:pt x="186214" y="-70952"/>
                    <a:pt x="361474" y="-62380"/>
                    <a:pt x="546259" y="228133"/>
                  </a:cubicBezTo>
                  <a:close/>
                </a:path>
              </a:pathLst>
            </a:custGeom>
            <a:solidFill>
              <a:schemeClr val="accent1">
                <a:alpha val="6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5" name="Freeform: Shape 5294">
              <a:extLst>
                <a:ext uri="{FF2B5EF4-FFF2-40B4-BE49-F238E27FC236}">
                  <a16:creationId xmlns:a16="http://schemas.microsoft.com/office/drawing/2014/main" id="{77A49205-F4D5-4B37-B702-37BA69B29155}"/>
                </a:ext>
              </a:extLst>
            </p:cNvPr>
            <p:cNvSpPr/>
            <p:nvPr/>
          </p:nvSpPr>
          <p:spPr>
            <a:xfrm>
              <a:off x="5923059" y="4187925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6" name="Freeform: Shape 5295">
              <a:extLst>
                <a:ext uri="{FF2B5EF4-FFF2-40B4-BE49-F238E27FC236}">
                  <a16:creationId xmlns:a16="http://schemas.microsoft.com/office/drawing/2014/main" id="{4BD20ACE-564F-48F8-9C6A-22ACC50F535A}"/>
                </a:ext>
              </a:extLst>
            </p:cNvPr>
            <p:cNvSpPr/>
            <p:nvPr/>
          </p:nvSpPr>
          <p:spPr>
            <a:xfrm>
              <a:off x="5919077" y="2373154"/>
              <a:ext cx="337346" cy="1924050"/>
            </a:xfrm>
            <a:custGeom>
              <a:avLst/>
              <a:gdLst>
                <a:gd name="connsiteX0" fmla="*/ 277808 w 276225"/>
                <a:gd name="connsiteY0" fmla="*/ 7144 h 1924050"/>
                <a:gd name="connsiteX1" fmla="*/ 277808 w 276225"/>
                <a:gd name="connsiteY1" fmla="*/ 1874996 h 1924050"/>
                <a:gd name="connsiteX2" fmla="*/ 95880 w 276225"/>
                <a:gd name="connsiteY2" fmla="*/ 1919764 h 1924050"/>
                <a:gd name="connsiteX3" fmla="*/ 7298 w 276225"/>
                <a:gd name="connsiteY3" fmla="*/ 1896904 h 1924050"/>
                <a:gd name="connsiteX4" fmla="*/ 9203 w 276225"/>
                <a:gd name="connsiteY4" fmla="*/ 7144 h 1924050"/>
                <a:gd name="connsiteX5" fmla="*/ 277808 w 276225"/>
                <a:gd name="connsiteY5" fmla="*/ 7144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924050">
                  <a:moveTo>
                    <a:pt x="277808" y="7144"/>
                  </a:moveTo>
                  <a:cubicBezTo>
                    <a:pt x="278760" y="277654"/>
                    <a:pt x="276855" y="1482566"/>
                    <a:pt x="277808" y="1874996"/>
                  </a:cubicBezTo>
                  <a:cubicBezTo>
                    <a:pt x="193035" y="1897856"/>
                    <a:pt x="159698" y="1918811"/>
                    <a:pt x="95880" y="1919764"/>
                  </a:cubicBezTo>
                  <a:cubicBezTo>
                    <a:pt x="57780" y="1919764"/>
                    <a:pt x="45398" y="1896904"/>
                    <a:pt x="7298" y="1896904"/>
                  </a:cubicBezTo>
                  <a:cubicBezTo>
                    <a:pt x="6345" y="150161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7" name="Freeform: Shape 5296">
              <a:extLst>
                <a:ext uri="{FF2B5EF4-FFF2-40B4-BE49-F238E27FC236}">
                  <a16:creationId xmlns:a16="http://schemas.microsoft.com/office/drawing/2014/main" id="{309038A2-7290-4272-B432-0611B7B6FADC}"/>
                </a:ext>
              </a:extLst>
            </p:cNvPr>
            <p:cNvSpPr/>
            <p:nvPr/>
          </p:nvSpPr>
          <p:spPr>
            <a:xfrm>
              <a:off x="6214479" y="2372201"/>
              <a:ext cx="152400" cy="1962150"/>
            </a:xfrm>
            <a:custGeom>
              <a:avLst/>
              <a:gdLst>
                <a:gd name="connsiteX0" fmla="*/ 152031 w 152400"/>
                <a:gd name="connsiteY0" fmla="*/ 8096 h 1962150"/>
                <a:gd name="connsiteX1" fmla="*/ 152031 w 152400"/>
                <a:gd name="connsiteY1" fmla="*/ 1952149 h 1962150"/>
                <a:gd name="connsiteX2" fmla="*/ 7251 w 152400"/>
                <a:gd name="connsiteY2" fmla="*/ 1876901 h 1962150"/>
                <a:gd name="connsiteX3" fmla="*/ 12013 w 152400"/>
                <a:gd name="connsiteY3" fmla="*/ 7144 h 1962150"/>
                <a:gd name="connsiteX4" fmla="*/ 152031 w 152400"/>
                <a:gd name="connsiteY4" fmla="*/ 8096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962150">
                  <a:moveTo>
                    <a:pt x="152031" y="8096"/>
                  </a:moveTo>
                  <a:cubicBezTo>
                    <a:pt x="152983" y="346234"/>
                    <a:pt x="151078" y="1508284"/>
                    <a:pt x="152031" y="1952149"/>
                  </a:cubicBezTo>
                  <a:cubicBezTo>
                    <a:pt x="78688" y="1975009"/>
                    <a:pt x="39636" y="1902619"/>
                    <a:pt x="7251" y="1876901"/>
                  </a:cubicBezTo>
                  <a:cubicBezTo>
                    <a:pt x="6298" y="167020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8" name="Freeform: Shape 5297">
              <a:extLst>
                <a:ext uri="{FF2B5EF4-FFF2-40B4-BE49-F238E27FC236}">
                  <a16:creationId xmlns:a16="http://schemas.microsoft.com/office/drawing/2014/main" id="{8C0B3FDC-79F5-4756-8851-2560171BC10E}"/>
                </a:ext>
              </a:extLst>
            </p:cNvPr>
            <p:cNvSpPr/>
            <p:nvPr/>
          </p:nvSpPr>
          <p:spPr>
            <a:xfrm>
              <a:off x="5817922" y="2374106"/>
              <a:ext cx="142875" cy="1952625"/>
            </a:xfrm>
            <a:custGeom>
              <a:avLst/>
              <a:gdLst>
                <a:gd name="connsiteX0" fmla="*/ 141870 w 142875"/>
                <a:gd name="connsiteY0" fmla="*/ 7144 h 1952625"/>
                <a:gd name="connsiteX1" fmla="*/ 139012 w 142875"/>
                <a:gd name="connsiteY1" fmla="*/ 1896904 h 1952625"/>
                <a:gd name="connsiteX2" fmla="*/ 7567 w 142875"/>
                <a:gd name="connsiteY2" fmla="*/ 1952149 h 1952625"/>
                <a:gd name="connsiteX3" fmla="*/ 7567 w 142875"/>
                <a:gd name="connsiteY3" fmla="*/ 7144 h 1952625"/>
                <a:gd name="connsiteX4" fmla="*/ 141870 w 142875"/>
                <a:gd name="connsiteY4" fmla="*/ 7144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952625">
                  <a:moveTo>
                    <a:pt x="141870" y="7144"/>
                  </a:moveTo>
                  <a:cubicBezTo>
                    <a:pt x="142822" y="320516"/>
                    <a:pt x="137107" y="1458754"/>
                    <a:pt x="139012" y="1896904"/>
                  </a:cubicBezTo>
                  <a:cubicBezTo>
                    <a:pt x="107580" y="1896904"/>
                    <a:pt x="38047" y="1952149"/>
                    <a:pt x="7567" y="1952149"/>
                  </a:cubicBezTo>
                  <a:cubicBezTo>
                    <a:pt x="6615" y="171973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9" name="Freeform: Shape 5298">
              <a:extLst>
                <a:ext uri="{FF2B5EF4-FFF2-40B4-BE49-F238E27FC236}">
                  <a16:creationId xmlns:a16="http://schemas.microsoft.com/office/drawing/2014/main" id="{DB380647-140C-4700-A83E-DFB3A43B101A}"/>
                </a:ext>
              </a:extLst>
            </p:cNvPr>
            <p:cNvSpPr/>
            <p:nvPr/>
          </p:nvSpPr>
          <p:spPr>
            <a:xfrm>
              <a:off x="6014561" y="4683248"/>
              <a:ext cx="161925" cy="152400"/>
            </a:xfrm>
            <a:custGeom>
              <a:avLst/>
              <a:gdLst>
                <a:gd name="connsiteX0" fmla="*/ 163354 w 161925"/>
                <a:gd name="connsiteY0" fmla="*/ 7815 h 152400"/>
                <a:gd name="connsiteX1" fmla="*/ 85249 w 161925"/>
                <a:gd name="connsiteY1" fmla="*/ 154499 h 152400"/>
                <a:gd name="connsiteX2" fmla="*/ 7144 w 161925"/>
                <a:gd name="connsiteY2" fmla="*/ 7815 h 152400"/>
                <a:gd name="connsiteX3" fmla="*/ 163354 w 161925"/>
                <a:gd name="connsiteY3" fmla="*/ 78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5"/>
                  </a:moveTo>
                  <a:lnTo>
                    <a:pt x="85249" y="154499"/>
                  </a:lnTo>
                  <a:lnTo>
                    <a:pt x="7144" y="7815"/>
                  </a:lnTo>
                  <a:cubicBezTo>
                    <a:pt x="47149" y="8767"/>
                    <a:pt x="107156" y="5909"/>
                    <a:pt x="163354" y="781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0" name="Freeform: Shape 5299">
              <a:extLst>
                <a:ext uri="{FF2B5EF4-FFF2-40B4-BE49-F238E27FC236}">
                  <a16:creationId xmlns:a16="http://schemas.microsoft.com/office/drawing/2014/main" id="{87CB9935-C956-4435-9B87-BCA42CE10210}"/>
                </a:ext>
              </a:extLst>
            </p:cNvPr>
            <p:cNvSpPr/>
            <p:nvPr/>
          </p:nvSpPr>
          <p:spPr>
            <a:xfrm>
              <a:off x="5818346" y="2247424"/>
              <a:ext cx="548533" cy="166794"/>
            </a:xfrm>
            <a:custGeom>
              <a:avLst/>
              <a:gdLst>
                <a:gd name="connsiteX0" fmla="*/ 7144 w 552450"/>
                <a:gd name="connsiteY0" fmla="*/ 7144 h 161925"/>
                <a:gd name="connsiteX1" fmla="*/ 552926 w 552450"/>
                <a:gd name="connsiteY1" fmla="*/ 7144 h 161925"/>
                <a:gd name="connsiteX2" fmla="*/ 552926 w 552450"/>
                <a:gd name="connsiteY2" fmla="*/ 162401 h 161925"/>
                <a:gd name="connsiteX3" fmla="*/ 7144 w 552450"/>
                <a:gd name="connsiteY3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161925">
                  <a:moveTo>
                    <a:pt x="7144" y="7144"/>
                  </a:moveTo>
                  <a:lnTo>
                    <a:pt x="552926" y="7144"/>
                  </a:lnTo>
                  <a:lnTo>
                    <a:pt x="552926" y="162401"/>
                  </a:lnTo>
                  <a:lnTo>
                    <a:pt x="7144" y="162401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06" name="Group 5405">
            <a:extLst>
              <a:ext uri="{FF2B5EF4-FFF2-40B4-BE49-F238E27FC236}">
                <a16:creationId xmlns:a16="http://schemas.microsoft.com/office/drawing/2014/main" id="{D0E88A47-06F0-4CAB-B6B1-F89EB06E0D60}"/>
              </a:ext>
            </a:extLst>
          </p:cNvPr>
          <p:cNvGrpSpPr/>
          <p:nvPr/>
        </p:nvGrpSpPr>
        <p:grpSpPr>
          <a:xfrm>
            <a:off x="3869374" y="6227776"/>
            <a:ext cx="4663395" cy="475199"/>
            <a:chOff x="3869374" y="6191680"/>
            <a:chExt cx="4663395" cy="475199"/>
          </a:xfrm>
        </p:grpSpPr>
        <p:grpSp>
          <p:nvGrpSpPr>
            <p:cNvPr id="5305" name="Graphic 5303">
              <a:extLst>
                <a:ext uri="{FF2B5EF4-FFF2-40B4-BE49-F238E27FC236}">
                  <a16:creationId xmlns:a16="http://schemas.microsoft.com/office/drawing/2014/main" id="{CE9A23E2-FADC-46E7-9AD2-200FAA46AF06}"/>
                </a:ext>
              </a:extLst>
            </p:cNvPr>
            <p:cNvGrpSpPr/>
            <p:nvPr/>
          </p:nvGrpSpPr>
          <p:grpSpPr>
            <a:xfrm rot="2085916">
              <a:off x="3869374" y="6191680"/>
              <a:ext cx="209674" cy="448348"/>
              <a:chOff x="3759252" y="3898331"/>
              <a:chExt cx="733425" cy="1568286"/>
            </a:xfrm>
          </p:grpSpPr>
          <p:sp>
            <p:nvSpPr>
              <p:cNvPr id="5306" name="Freeform: Shape 5305">
                <a:extLst>
                  <a:ext uri="{FF2B5EF4-FFF2-40B4-BE49-F238E27FC236}">
                    <a16:creationId xmlns:a16="http://schemas.microsoft.com/office/drawing/2014/main" id="{FFAFA429-DF65-4914-87AF-0EDC9EC15067}"/>
                  </a:ext>
                </a:extLst>
              </p:cNvPr>
              <p:cNvSpPr/>
              <p:nvPr/>
            </p:nvSpPr>
            <p:spPr>
              <a:xfrm>
                <a:off x="3759252" y="3898331"/>
                <a:ext cx="733425" cy="733427"/>
              </a:xfrm>
              <a:custGeom>
                <a:avLst/>
                <a:gdLst>
                  <a:gd name="connsiteX0" fmla="*/ 698183 w 733425"/>
                  <a:gd name="connsiteY0" fmla="*/ 370523 h 733425"/>
                  <a:gd name="connsiteX1" fmla="*/ 370523 w 733425"/>
                  <a:gd name="connsiteY1" fmla="*/ 698183 h 733425"/>
                  <a:gd name="connsiteX2" fmla="*/ 42863 w 733425"/>
                  <a:gd name="connsiteY2" fmla="*/ 370523 h 733425"/>
                  <a:gd name="connsiteX3" fmla="*/ 370523 w 733425"/>
                  <a:gd name="connsiteY3" fmla="*/ 42863 h 733425"/>
                  <a:gd name="connsiteX4" fmla="*/ 698183 w 733425"/>
                  <a:gd name="connsiteY4" fmla="*/ 370523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425" h="733425">
                    <a:moveTo>
                      <a:pt x="698183" y="370523"/>
                    </a:moveTo>
                    <a:cubicBezTo>
                      <a:pt x="698183" y="551484"/>
                      <a:pt x="551484" y="698183"/>
                      <a:pt x="370523" y="698183"/>
                    </a:cubicBezTo>
                    <a:cubicBezTo>
                      <a:pt x="189561" y="698183"/>
                      <a:pt x="42863" y="551484"/>
                      <a:pt x="42863" y="370523"/>
                    </a:cubicBezTo>
                    <a:cubicBezTo>
                      <a:pt x="42863" y="189561"/>
                      <a:pt x="189561" y="42863"/>
                      <a:pt x="370523" y="42863"/>
                    </a:cubicBezTo>
                    <a:cubicBezTo>
                      <a:pt x="551484" y="42863"/>
                      <a:pt x="698183" y="189561"/>
                      <a:pt x="698183" y="370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7" name="Freeform: Shape 5306">
                <a:extLst>
                  <a:ext uri="{FF2B5EF4-FFF2-40B4-BE49-F238E27FC236}">
                    <a16:creationId xmlns:a16="http://schemas.microsoft.com/office/drawing/2014/main" id="{0649FDC6-D42C-4F04-89EC-8CD502C75A06}"/>
                  </a:ext>
                </a:extLst>
              </p:cNvPr>
              <p:cNvSpPr/>
              <p:nvPr/>
            </p:nvSpPr>
            <p:spPr>
              <a:xfrm>
                <a:off x="4030976" y="4666517"/>
                <a:ext cx="209550" cy="800100"/>
              </a:xfrm>
              <a:custGeom>
                <a:avLst/>
                <a:gdLst>
                  <a:gd name="connsiteX0" fmla="*/ 148334 w 209550"/>
                  <a:gd name="connsiteY0" fmla="*/ 21431 h 800100"/>
                  <a:gd name="connsiteX1" fmla="*/ 188339 w 209550"/>
                  <a:gd name="connsiteY1" fmla="*/ 680561 h 800100"/>
                  <a:gd name="connsiteX2" fmla="*/ 159764 w 209550"/>
                  <a:gd name="connsiteY2" fmla="*/ 756761 h 800100"/>
                  <a:gd name="connsiteX3" fmla="*/ 159764 w 209550"/>
                  <a:gd name="connsiteY3" fmla="*/ 756761 h 800100"/>
                  <a:gd name="connsiteX4" fmla="*/ 51179 w 209550"/>
                  <a:gd name="connsiteY4" fmla="*/ 757714 h 800100"/>
                  <a:gd name="connsiteX5" fmla="*/ 51179 w 209550"/>
                  <a:gd name="connsiteY5" fmla="*/ 757714 h 800100"/>
                  <a:gd name="connsiteX6" fmla="*/ 21652 w 209550"/>
                  <a:gd name="connsiteY6" fmla="*/ 681514 h 800100"/>
                  <a:gd name="connsiteX7" fmla="*/ 54037 w 209550"/>
                  <a:gd name="connsiteY7" fmla="*/ 21431 h 800100"/>
                  <a:gd name="connsiteX8" fmla="*/ 148334 w 209550"/>
                  <a:gd name="connsiteY8" fmla="*/ 21431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0" h="800100">
                    <a:moveTo>
                      <a:pt x="148334" y="21431"/>
                    </a:moveTo>
                    <a:lnTo>
                      <a:pt x="188339" y="680561"/>
                    </a:lnTo>
                    <a:cubicBezTo>
                      <a:pt x="191197" y="709136"/>
                      <a:pt x="180719" y="736759"/>
                      <a:pt x="159764" y="756761"/>
                    </a:cubicBezTo>
                    <a:lnTo>
                      <a:pt x="159764" y="756761"/>
                    </a:lnTo>
                    <a:cubicBezTo>
                      <a:pt x="124522" y="791051"/>
                      <a:pt x="87374" y="791051"/>
                      <a:pt x="51179" y="757714"/>
                    </a:cubicBezTo>
                    <a:lnTo>
                      <a:pt x="51179" y="757714"/>
                    </a:lnTo>
                    <a:cubicBezTo>
                      <a:pt x="30224" y="738664"/>
                      <a:pt x="19747" y="710089"/>
                      <a:pt x="21652" y="681514"/>
                    </a:cubicBezTo>
                    <a:lnTo>
                      <a:pt x="54037" y="21431"/>
                    </a:lnTo>
                    <a:lnTo>
                      <a:pt x="14833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8" name="Freeform: Shape 5307">
                <a:extLst>
                  <a:ext uri="{FF2B5EF4-FFF2-40B4-BE49-F238E27FC236}">
                    <a16:creationId xmlns:a16="http://schemas.microsoft.com/office/drawing/2014/main" id="{482F2B90-37FA-466E-8B8A-8EE3EF1D0583}"/>
                  </a:ext>
                </a:extLst>
              </p:cNvPr>
              <p:cNvSpPr/>
              <p:nvPr/>
            </p:nvSpPr>
            <p:spPr>
              <a:xfrm>
                <a:off x="4051188" y="4578886"/>
                <a:ext cx="161925" cy="123824"/>
              </a:xfrm>
              <a:custGeom>
                <a:avLst/>
                <a:gdLst>
                  <a:gd name="connsiteX0" fmla="*/ 81439 w 161925"/>
                  <a:gd name="connsiteY0" fmla="*/ 28099 h 123825"/>
                  <a:gd name="connsiteX1" fmla="*/ 21431 w 161925"/>
                  <a:gd name="connsiteY1" fmla="*/ 23336 h 123825"/>
                  <a:gd name="connsiteX2" fmla="*/ 22384 w 161925"/>
                  <a:gd name="connsiteY2" fmla="*/ 110014 h 123825"/>
                  <a:gd name="connsiteX3" fmla="*/ 141446 w 161925"/>
                  <a:gd name="connsiteY3" fmla="*/ 109061 h 123825"/>
                  <a:gd name="connsiteX4" fmla="*/ 141446 w 161925"/>
                  <a:gd name="connsiteY4" fmla="*/ 21431 h 123825"/>
                  <a:gd name="connsiteX5" fmla="*/ 81439 w 161925"/>
                  <a:gd name="connsiteY5" fmla="*/ 280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925" h="123825">
                    <a:moveTo>
                      <a:pt x="81439" y="28099"/>
                    </a:moveTo>
                    <a:cubicBezTo>
                      <a:pt x="60484" y="28099"/>
                      <a:pt x="40481" y="26194"/>
                      <a:pt x="21431" y="23336"/>
                    </a:cubicBezTo>
                    <a:lnTo>
                      <a:pt x="22384" y="110014"/>
                    </a:lnTo>
                    <a:lnTo>
                      <a:pt x="141446" y="109061"/>
                    </a:lnTo>
                    <a:lnTo>
                      <a:pt x="141446" y="21431"/>
                    </a:lnTo>
                    <a:cubicBezTo>
                      <a:pt x="121444" y="25241"/>
                      <a:pt x="101441" y="27146"/>
                      <a:pt x="81439" y="280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10" name="Graphic 5308">
              <a:extLst>
                <a:ext uri="{FF2B5EF4-FFF2-40B4-BE49-F238E27FC236}">
                  <a16:creationId xmlns:a16="http://schemas.microsoft.com/office/drawing/2014/main" id="{BA3AE968-EC01-405C-BFD5-30680B78B5F6}"/>
                </a:ext>
              </a:extLst>
            </p:cNvPr>
            <p:cNvGrpSpPr/>
            <p:nvPr/>
          </p:nvGrpSpPr>
          <p:grpSpPr>
            <a:xfrm rot="1668552">
              <a:off x="4699586" y="6199553"/>
              <a:ext cx="258163" cy="432571"/>
              <a:chOff x="5741156" y="2836054"/>
              <a:chExt cx="704887" cy="1181100"/>
            </a:xfrm>
          </p:grpSpPr>
          <p:sp>
            <p:nvSpPr>
              <p:cNvPr id="5311" name="Freeform: Shape 5310">
                <a:extLst>
                  <a:ext uri="{FF2B5EF4-FFF2-40B4-BE49-F238E27FC236}">
                    <a16:creationId xmlns:a16="http://schemas.microsoft.com/office/drawing/2014/main" id="{5B5D39D0-6375-48FC-B14C-E5F0F8E10D2F}"/>
                  </a:ext>
                </a:extLst>
              </p:cNvPr>
              <p:cNvSpPr/>
              <p:nvPr/>
            </p:nvSpPr>
            <p:spPr>
              <a:xfrm>
                <a:off x="5765909" y="2854152"/>
                <a:ext cx="647696" cy="1152524"/>
              </a:xfrm>
              <a:custGeom>
                <a:avLst/>
                <a:gdLst>
                  <a:gd name="connsiteX0" fmla="*/ 533889 w 647700"/>
                  <a:gd name="connsiteY0" fmla="*/ 11918 h 1152525"/>
                  <a:gd name="connsiteX1" fmla="*/ 130029 w 647700"/>
                  <a:gd name="connsiteY1" fmla="*/ 7156 h 1152525"/>
                  <a:gd name="connsiteX2" fmla="*/ 14777 w 647700"/>
                  <a:gd name="connsiteY2" fmla="*/ 130028 h 1152525"/>
                  <a:gd name="connsiteX3" fmla="*/ 14777 w 647700"/>
                  <a:gd name="connsiteY3" fmla="*/ 145268 h 1152525"/>
                  <a:gd name="connsiteX4" fmla="*/ 13824 w 647700"/>
                  <a:gd name="connsiteY4" fmla="*/ 242423 h 1152525"/>
                  <a:gd name="connsiteX5" fmla="*/ 8109 w 647700"/>
                  <a:gd name="connsiteY5" fmla="*/ 904411 h 1152525"/>
                  <a:gd name="connsiteX6" fmla="*/ 7157 w 647700"/>
                  <a:gd name="connsiteY6" fmla="*/ 1001566 h 1152525"/>
                  <a:gd name="connsiteX7" fmla="*/ 7157 w 647700"/>
                  <a:gd name="connsiteY7" fmla="*/ 1016806 h 1152525"/>
                  <a:gd name="connsiteX8" fmla="*/ 120504 w 647700"/>
                  <a:gd name="connsiteY8" fmla="*/ 1141583 h 1152525"/>
                  <a:gd name="connsiteX9" fmla="*/ 524364 w 647700"/>
                  <a:gd name="connsiteY9" fmla="*/ 1146346 h 1152525"/>
                  <a:gd name="connsiteX10" fmla="*/ 640569 w 647700"/>
                  <a:gd name="connsiteY10" fmla="*/ 1023473 h 1152525"/>
                  <a:gd name="connsiteX11" fmla="*/ 640569 w 647700"/>
                  <a:gd name="connsiteY11" fmla="*/ 1008233 h 1152525"/>
                  <a:gd name="connsiteX12" fmla="*/ 641522 w 647700"/>
                  <a:gd name="connsiteY12" fmla="*/ 911078 h 1152525"/>
                  <a:gd name="connsiteX13" fmla="*/ 647237 w 647700"/>
                  <a:gd name="connsiteY13" fmla="*/ 249091 h 1152525"/>
                  <a:gd name="connsiteX14" fmla="*/ 648189 w 647700"/>
                  <a:gd name="connsiteY14" fmla="*/ 151936 h 1152525"/>
                  <a:gd name="connsiteX15" fmla="*/ 648189 w 647700"/>
                  <a:gd name="connsiteY15" fmla="*/ 136696 h 1152525"/>
                  <a:gd name="connsiteX16" fmla="*/ 533889 w 647700"/>
                  <a:gd name="connsiteY16" fmla="*/ 1191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7700" h="1152525">
                    <a:moveTo>
                      <a:pt x="533889" y="11918"/>
                    </a:moveTo>
                    <a:lnTo>
                      <a:pt x="130029" y="7156"/>
                    </a:lnTo>
                    <a:cubicBezTo>
                      <a:pt x="67164" y="6203"/>
                      <a:pt x="14777" y="61448"/>
                      <a:pt x="14777" y="130028"/>
                    </a:cubicBezTo>
                    <a:lnTo>
                      <a:pt x="14777" y="145268"/>
                    </a:lnTo>
                    <a:lnTo>
                      <a:pt x="13824" y="242423"/>
                    </a:lnTo>
                    <a:lnTo>
                      <a:pt x="8109" y="904411"/>
                    </a:lnTo>
                    <a:lnTo>
                      <a:pt x="7157" y="1001566"/>
                    </a:lnTo>
                    <a:lnTo>
                      <a:pt x="7157" y="1016806"/>
                    </a:lnTo>
                    <a:cubicBezTo>
                      <a:pt x="6204" y="1084433"/>
                      <a:pt x="57639" y="1140631"/>
                      <a:pt x="120504" y="1141583"/>
                    </a:cubicBezTo>
                    <a:lnTo>
                      <a:pt x="524364" y="1146346"/>
                    </a:lnTo>
                    <a:cubicBezTo>
                      <a:pt x="588182" y="1147298"/>
                      <a:pt x="639617" y="1092053"/>
                      <a:pt x="640569" y="1023473"/>
                    </a:cubicBezTo>
                    <a:lnTo>
                      <a:pt x="640569" y="1008233"/>
                    </a:lnTo>
                    <a:lnTo>
                      <a:pt x="641522" y="911078"/>
                    </a:lnTo>
                    <a:lnTo>
                      <a:pt x="647237" y="249091"/>
                    </a:lnTo>
                    <a:lnTo>
                      <a:pt x="648189" y="151936"/>
                    </a:lnTo>
                    <a:lnTo>
                      <a:pt x="648189" y="136696"/>
                    </a:lnTo>
                    <a:cubicBezTo>
                      <a:pt x="648189" y="68116"/>
                      <a:pt x="597707" y="11918"/>
                      <a:pt x="533889" y="119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2" name="Freeform: Shape 5311">
                <a:extLst>
                  <a:ext uri="{FF2B5EF4-FFF2-40B4-BE49-F238E27FC236}">
                    <a16:creationId xmlns:a16="http://schemas.microsoft.com/office/drawing/2014/main" id="{56DA2CF1-96F4-4D26-8192-0B9ECAA0E049}"/>
                  </a:ext>
                </a:extLst>
              </p:cNvPr>
              <p:cNvSpPr/>
              <p:nvPr/>
            </p:nvSpPr>
            <p:spPr>
              <a:xfrm>
                <a:off x="5751623" y="2836054"/>
                <a:ext cx="676270" cy="1181100"/>
              </a:xfrm>
              <a:custGeom>
                <a:avLst/>
                <a:gdLst>
                  <a:gd name="connsiteX0" fmla="*/ 548177 w 676275"/>
                  <a:gd name="connsiteY0" fmla="*/ 26207 h 1181100"/>
                  <a:gd name="connsiteX1" fmla="*/ 144317 w 676275"/>
                  <a:gd name="connsiteY1" fmla="*/ 21444 h 1181100"/>
                  <a:gd name="connsiteX2" fmla="*/ 29064 w 676275"/>
                  <a:gd name="connsiteY2" fmla="*/ 134792 h 1181100"/>
                  <a:gd name="connsiteX3" fmla="*/ 21444 w 676275"/>
                  <a:gd name="connsiteY3" fmla="*/ 1043477 h 1181100"/>
                  <a:gd name="connsiteX4" fmla="*/ 134792 w 676275"/>
                  <a:gd name="connsiteY4" fmla="*/ 1159682 h 1181100"/>
                  <a:gd name="connsiteX5" fmla="*/ 538652 w 676275"/>
                  <a:gd name="connsiteY5" fmla="*/ 1164444 h 1181100"/>
                  <a:gd name="connsiteX6" fmla="*/ 654857 w 676275"/>
                  <a:gd name="connsiteY6" fmla="*/ 1051097 h 1181100"/>
                  <a:gd name="connsiteX7" fmla="*/ 662477 w 676275"/>
                  <a:gd name="connsiteY7" fmla="*/ 142412 h 1181100"/>
                  <a:gd name="connsiteX8" fmla="*/ 548177 w 676275"/>
                  <a:gd name="connsiteY8" fmla="*/ 26207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275" h="1181100">
                    <a:moveTo>
                      <a:pt x="548177" y="26207"/>
                    </a:moveTo>
                    <a:lnTo>
                      <a:pt x="144317" y="21444"/>
                    </a:lnTo>
                    <a:cubicBezTo>
                      <a:pt x="81452" y="20492"/>
                      <a:pt x="29064" y="71927"/>
                      <a:pt x="29064" y="134792"/>
                    </a:cubicBezTo>
                    <a:lnTo>
                      <a:pt x="21444" y="1043477"/>
                    </a:lnTo>
                    <a:cubicBezTo>
                      <a:pt x="20492" y="1107294"/>
                      <a:pt x="71927" y="1158729"/>
                      <a:pt x="134792" y="1159682"/>
                    </a:cubicBezTo>
                    <a:lnTo>
                      <a:pt x="538652" y="1164444"/>
                    </a:lnTo>
                    <a:cubicBezTo>
                      <a:pt x="602469" y="1165397"/>
                      <a:pt x="653904" y="1113962"/>
                      <a:pt x="654857" y="1051097"/>
                    </a:cubicBezTo>
                    <a:lnTo>
                      <a:pt x="662477" y="142412"/>
                    </a:lnTo>
                    <a:cubicBezTo>
                      <a:pt x="662477" y="78594"/>
                      <a:pt x="611994" y="27159"/>
                      <a:pt x="548177" y="26207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3" name="Freeform: Shape 5312">
                <a:extLst>
                  <a:ext uri="{FF2B5EF4-FFF2-40B4-BE49-F238E27FC236}">
                    <a16:creationId xmlns:a16="http://schemas.microsoft.com/office/drawing/2014/main" id="{A6A60106-9801-4040-B707-07BCE794BED2}"/>
                  </a:ext>
                </a:extLst>
              </p:cNvPr>
              <p:cNvSpPr/>
              <p:nvPr/>
            </p:nvSpPr>
            <p:spPr>
              <a:xfrm>
                <a:off x="5752588" y="3053237"/>
                <a:ext cx="676270" cy="742949"/>
              </a:xfrm>
              <a:custGeom>
                <a:avLst/>
                <a:gdLst>
                  <a:gd name="connsiteX0" fmla="*/ 653891 w 676275"/>
                  <a:gd name="connsiteY0" fmla="*/ 730091 h 742950"/>
                  <a:gd name="connsiteX1" fmla="*/ 21431 w 676275"/>
                  <a:gd name="connsiteY1" fmla="*/ 722471 h 742950"/>
                  <a:gd name="connsiteX2" fmla="*/ 27146 w 676275"/>
                  <a:gd name="connsiteY2" fmla="*/ 21431 h 742950"/>
                  <a:gd name="connsiteX3" fmla="*/ 660559 w 676275"/>
                  <a:gd name="connsiteY3" fmla="*/ 28099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742950">
                    <a:moveTo>
                      <a:pt x="653891" y="730091"/>
                    </a:moveTo>
                    <a:lnTo>
                      <a:pt x="21431" y="722471"/>
                    </a:lnTo>
                    <a:lnTo>
                      <a:pt x="27146" y="21431"/>
                    </a:lnTo>
                    <a:lnTo>
                      <a:pt x="660559" y="2809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4" name="Freeform: Shape 5313">
                <a:extLst>
                  <a:ext uri="{FF2B5EF4-FFF2-40B4-BE49-F238E27FC236}">
                    <a16:creationId xmlns:a16="http://schemas.microsoft.com/office/drawing/2014/main" id="{4EBE811F-DCD2-43A4-8279-B64AE64A341B}"/>
                  </a:ext>
                </a:extLst>
              </p:cNvPr>
              <p:cNvSpPr/>
              <p:nvPr/>
            </p:nvSpPr>
            <p:spPr>
              <a:xfrm>
                <a:off x="6023096" y="3826666"/>
                <a:ext cx="133349" cy="133350"/>
              </a:xfrm>
              <a:custGeom>
                <a:avLst/>
                <a:gdLst>
                  <a:gd name="connsiteX0" fmla="*/ 116681 w 133350"/>
                  <a:gd name="connsiteY0" fmla="*/ 69056 h 133350"/>
                  <a:gd name="connsiteX1" fmla="*/ 69056 w 133350"/>
                  <a:gd name="connsiteY1" fmla="*/ 116681 h 133350"/>
                  <a:gd name="connsiteX2" fmla="*/ 21431 w 133350"/>
                  <a:gd name="connsiteY2" fmla="*/ 69056 h 133350"/>
                  <a:gd name="connsiteX3" fmla="*/ 69056 w 133350"/>
                  <a:gd name="connsiteY3" fmla="*/ 21431 h 133350"/>
                  <a:gd name="connsiteX4" fmla="*/ 116681 w 133350"/>
                  <a:gd name="connsiteY4" fmla="*/ 6905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16681" y="69056"/>
                    </a:moveTo>
                    <a:cubicBezTo>
                      <a:pt x="116681" y="95359"/>
                      <a:pt x="95359" y="116681"/>
                      <a:pt x="69056" y="116681"/>
                    </a:cubicBezTo>
                    <a:cubicBezTo>
                      <a:pt x="42754" y="116681"/>
                      <a:pt x="21431" y="95359"/>
                      <a:pt x="21431" y="69056"/>
                    </a:cubicBezTo>
                    <a:cubicBezTo>
                      <a:pt x="21431" y="42754"/>
                      <a:pt x="42754" y="21431"/>
                      <a:pt x="69056" y="21431"/>
                    </a:cubicBezTo>
                    <a:cubicBezTo>
                      <a:pt x="95359" y="21431"/>
                      <a:pt x="116681" y="42754"/>
                      <a:pt x="116681" y="690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5" name="Freeform: Shape 5314">
                <a:extLst>
                  <a:ext uri="{FF2B5EF4-FFF2-40B4-BE49-F238E27FC236}">
                    <a16:creationId xmlns:a16="http://schemas.microsoft.com/office/drawing/2014/main" id="{671AFCDD-1297-49C6-A802-7D003BA9716B}"/>
                  </a:ext>
                </a:extLst>
              </p:cNvPr>
              <p:cNvSpPr/>
              <p:nvPr/>
            </p:nvSpPr>
            <p:spPr>
              <a:xfrm>
                <a:off x="5931656" y="2949416"/>
                <a:ext cx="333372" cy="38100"/>
              </a:xfrm>
              <a:custGeom>
                <a:avLst/>
                <a:gdLst>
                  <a:gd name="connsiteX0" fmla="*/ 315754 w 333375"/>
                  <a:gd name="connsiteY0" fmla="*/ 37624 h 38100"/>
                  <a:gd name="connsiteX1" fmla="*/ 22384 w 333375"/>
                  <a:gd name="connsiteY1" fmla="*/ 37624 h 38100"/>
                  <a:gd name="connsiteX2" fmla="*/ 7144 w 333375"/>
                  <a:gd name="connsiteY2" fmla="*/ 22384 h 38100"/>
                  <a:gd name="connsiteX3" fmla="*/ 7144 w 333375"/>
                  <a:gd name="connsiteY3" fmla="*/ 22384 h 38100"/>
                  <a:gd name="connsiteX4" fmla="*/ 22384 w 333375"/>
                  <a:gd name="connsiteY4" fmla="*/ 7144 h 38100"/>
                  <a:gd name="connsiteX5" fmla="*/ 315754 w 333375"/>
                  <a:gd name="connsiteY5" fmla="*/ 7144 h 38100"/>
                  <a:gd name="connsiteX6" fmla="*/ 330994 w 333375"/>
                  <a:gd name="connsiteY6" fmla="*/ 22384 h 38100"/>
                  <a:gd name="connsiteX7" fmla="*/ 330994 w 333375"/>
                  <a:gd name="connsiteY7" fmla="*/ 22384 h 38100"/>
                  <a:gd name="connsiteX8" fmla="*/ 315754 w 333375"/>
                  <a:gd name="connsiteY8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38100">
                    <a:moveTo>
                      <a:pt x="315754" y="37624"/>
                    </a:moveTo>
                    <a:lnTo>
                      <a:pt x="22384" y="37624"/>
                    </a:lnTo>
                    <a:cubicBezTo>
                      <a:pt x="13811" y="37624"/>
                      <a:pt x="7144" y="30956"/>
                      <a:pt x="7144" y="22384"/>
                    </a:cubicBezTo>
                    <a:lnTo>
                      <a:pt x="7144" y="22384"/>
                    </a:lnTo>
                    <a:cubicBezTo>
                      <a:pt x="7144" y="13811"/>
                      <a:pt x="13811" y="7144"/>
                      <a:pt x="22384" y="7144"/>
                    </a:cubicBezTo>
                    <a:lnTo>
                      <a:pt x="315754" y="7144"/>
                    </a:lnTo>
                    <a:cubicBezTo>
                      <a:pt x="324326" y="7144"/>
                      <a:pt x="330994" y="13811"/>
                      <a:pt x="330994" y="22384"/>
                    </a:cubicBezTo>
                    <a:lnTo>
                      <a:pt x="330994" y="22384"/>
                    </a:lnTo>
                    <a:cubicBezTo>
                      <a:pt x="330994" y="30956"/>
                      <a:pt x="324326" y="37624"/>
                      <a:pt x="315754" y="37624"/>
                    </a:cubicBez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6" name="Freeform: Shape 5315">
                <a:extLst>
                  <a:ext uri="{FF2B5EF4-FFF2-40B4-BE49-F238E27FC236}">
                    <a16:creationId xmlns:a16="http://schemas.microsoft.com/office/drawing/2014/main" id="{6A229E8E-6A76-4C0D-9B7D-8E7E9430764D}"/>
                  </a:ext>
                </a:extLst>
              </p:cNvPr>
              <p:cNvSpPr/>
              <p:nvPr/>
            </p:nvSpPr>
            <p:spPr>
              <a:xfrm>
                <a:off x="5741156" y="3120854"/>
                <a:ext cx="47625" cy="104774"/>
              </a:xfrm>
              <a:custGeom>
                <a:avLst/>
                <a:gdLst>
                  <a:gd name="connsiteX0" fmla="*/ 25241 w 47625"/>
                  <a:gd name="connsiteY0" fmla="*/ 100489 h 104775"/>
                  <a:gd name="connsiteX1" fmla="*/ 25241 w 47625"/>
                  <a:gd name="connsiteY1" fmla="*/ 100489 h 104775"/>
                  <a:gd name="connsiteX2" fmla="*/ 7144 w 47625"/>
                  <a:gd name="connsiteY2" fmla="*/ 82391 h 104775"/>
                  <a:gd name="connsiteX3" fmla="*/ 7144 w 47625"/>
                  <a:gd name="connsiteY3" fmla="*/ 25241 h 104775"/>
                  <a:gd name="connsiteX4" fmla="*/ 25241 w 47625"/>
                  <a:gd name="connsiteY4" fmla="*/ 7144 h 104775"/>
                  <a:gd name="connsiteX5" fmla="*/ 25241 w 47625"/>
                  <a:gd name="connsiteY5" fmla="*/ 7144 h 104775"/>
                  <a:gd name="connsiteX6" fmla="*/ 43339 w 47625"/>
                  <a:gd name="connsiteY6" fmla="*/ 25241 h 104775"/>
                  <a:gd name="connsiteX7" fmla="*/ 43339 w 47625"/>
                  <a:gd name="connsiteY7" fmla="*/ 82391 h 104775"/>
                  <a:gd name="connsiteX8" fmla="*/ 25241 w 47625"/>
                  <a:gd name="connsiteY8" fmla="*/ 10048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104775">
                    <a:moveTo>
                      <a:pt x="25241" y="100489"/>
                    </a:moveTo>
                    <a:lnTo>
                      <a:pt x="25241" y="100489"/>
                    </a:lnTo>
                    <a:cubicBezTo>
                      <a:pt x="15716" y="100489"/>
                      <a:pt x="7144" y="92869"/>
                      <a:pt x="7144" y="82391"/>
                    </a:cubicBezTo>
                    <a:lnTo>
                      <a:pt x="7144" y="25241"/>
                    </a:lnTo>
                    <a:cubicBezTo>
                      <a:pt x="7144" y="15716"/>
                      <a:pt x="14764" y="7144"/>
                      <a:pt x="25241" y="7144"/>
                    </a:cubicBezTo>
                    <a:lnTo>
                      <a:pt x="25241" y="7144"/>
                    </a:lnTo>
                    <a:cubicBezTo>
                      <a:pt x="34766" y="7144"/>
                      <a:pt x="43339" y="14764"/>
                      <a:pt x="43339" y="25241"/>
                    </a:cubicBezTo>
                    <a:lnTo>
                      <a:pt x="43339" y="82391"/>
                    </a:lnTo>
                    <a:cubicBezTo>
                      <a:pt x="43339" y="92869"/>
                      <a:pt x="34766" y="100489"/>
                      <a:pt x="25241" y="100489"/>
                    </a:cubicBez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7" name="Freeform: Shape 5316">
                <a:extLst>
                  <a:ext uri="{FF2B5EF4-FFF2-40B4-BE49-F238E27FC236}">
                    <a16:creationId xmlns:a16="http://schemas.microsoft.com/office/drawing/2014/main" id="{6582F807-12CB-4D34-9370-DD56CDBCAFB9}"/>
                  </a:ext>
                </a:extLst>
              </p:cNvPr>
              <p:cNvSpPr/>
              <p:nvPr/>
            </p:nvSpPr>
            <p:spPr>
              <a:xfrm>
                <a:off x="6398396" y="3130387"/>
                <a:ext cx="47625" cy="104774"/>
              </a:xfrm>
              <a:custGeom>
                <a:avLst/>
                <a:gdLst>
                  <a:gd name="connsiteX0" fmla="*/ 25241 w 47625"/>
                  <a:gd name="connsiteY0" fmla="*/ 100489 h 104775"/>
                  <a:gd name="connsiteX1" fmla="*/ 25241 w 47625"/>
                  <a:gd name="connsiteY1" fmla="*/ 100489 h 104775"/>
                  <a:gd name="connsiteX2" fmla="*/ 7144 w 47625"/>
                  <a:gd name="connsiteY2" fmla="*/ 82391 h 104775"/>
                  <a:gd name="connsiteX3" fmla="*/ 7144 w 47625"/>
                  <a:gd name="connsiteY3" fmla="*/ 25241 h 104775"/>
                  <a:gd name="connsiteX4" fmla="*/ 25241 w 47625"/>
                  <a:gd name="connsiteY4" fmla="*/ 7144 h 104775"/>
                  <a:gd name="connsiteX5" fmla="*/ 25241 w 47625"/>
                  <a:gd name="connsiteY5" fmla="*/ 7144 h 104775"/>
                  <a:gd name="connsiteX6" fmla="*/ 43339 w 47625"/>
                  <a:gd name="connsiteY6" fmla="*/ 25241 h 104775"/>
                  <a:gd name="connsiteX7" fmla="*/ 43339 w 47625"/>
                  <a:gd name="connsiteY7" fmla="*/ 82391 h 104775"/>
                  <a:gd name="connsiteX8" fmla="*/ 25241 w 47625"/>
                  <a:gd name="connsiteY8" fmla="*/ 10048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104775">
                    <a:moveTo>
                      <a:pt x="25241" y="100489"/>
                    </a:moveTo>
                    <a:lnTo>
                      <a:pt x="25241" y="100489"/>
                    </a:lnTo>
                    <a:cubicBezTo>
                      <a:pt x="15716" y="100489"/>
                      <a:pt x="7144" y="92869"/>
                      <a:pt x="7144" y="82391"/>
                    </a:cubicBezTo>
                    <a:lnTo>
                      <a:pt x="7144" y="25241"/>
                    </a:lnTo>
                    <a:cubicBezTo>
                      <a:pt x="7144" y="15716"/>
                      <a:pt x="14764" y="7144"/>
                      <a:pt x="25241" y="7144"/>
                    </a:cubicBezTo>
                    <a:lnTo>
                      <a:pt x="25241" y="7144"/>
                    </a:lnTo>
                    <a:cubicBezTo>
                      <a:pt x="34766" y="7144"/>
                      <a:pt x="43339" y="14764"/>
                      <a:pt x="43339" y="25241"/>
                    </a:cubicBezTo>
                    <a:lnTo>
                      <a:pt x="43339" y="82391"/>
                    </a:lnTo>
                    <a:cubicBezTo>
                      <a:pt x="43339" y="92869"/>
                      <a:pt x="34766" y="100489"/>
                      <a:pt x="25241" y="100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8" name="Freeform: Shape 5317">
                <a:extLst>
                  <a:ext uri="{FF2B5EF4-FFF2-40B4-BE49-F238E27FC236}">
                    <a16:creationId xmlns:a16="http://schemas.microsoft.com/office/drawing/2014/main" id="{8DF32581-8FE5-4D48-836E-81F3510D1456}"/>
                  </a:ext>
                </a:extLst>
              </p:cNvPr>
              <p:cNvSpPr/>
              <p:nvPr/>
            </p:nvSpPr>
            <p:spPr>
              <a:xfrm>
                <a:off x="6398418" y="3242786"/>
                <a:ext cx="47625" cy="104774"/>
              </a:xfrm>
              <a:custGeom>
                <a:avLst/>
                <a:gdLst>
                  <a:gd name="connsiteX0" fmla="*/ 25241 w 47625"/>
                  <a:gd name="connsiteY0" fmla="*/ 100489 h 104775"/>
                  <a:gd name="connsiteX1" fmla="*/ 25241 w 47625"/>
                  <a:gd name="connsiteY1" fmla="*/ 100489 h 104775"/>
                  <a:gd name="connsiteX2" fmla="*/ 7144 w 47625"/>
                  <a:gd name="connsiteY2" fmla="*/ 82391 h 104775"/>
                  <a:gd name="connsiteX3" fmla="*/ 7144 w 47625"/>
                  <a:gd name="connsiteY3" fmla="*/ 25241 h 104775"/>
                  <a:gd name="connsiteX4" fmla="*/ 25241 w 47625"/>
                  <a:gd name="connsiteY4" fmla="*/ 7144 h 104775"/>
                  <a:gd name="connsiteX5" fmla="*/ 25241 w 47625"/>
                  <a:gd name="connsiteY5" fmla="*/ 7144 h 104775"/>
                  <a:gd name="connsiteX6" fmla="*/ 43339 w 47625"/>
                  <a:gd name="connsiteY6" fmla="*/ 25241 h 104775"/>
                  <a:gd name="connsiteX7" fmla="*/ 43339 w 47625"/>
                  <a:gd name="connsiteY7" fmla="*/ 82391 h 104775"/>
                  <a:gd name="connsiteX8" fmla="*/ 25241 w 47625"/>
                  <a:gd name="connsiteY8" fmla="*/ 10048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104775">
                    <a:moveTo>
                      <a:pt x="25241" y="100489"/>
                    </a:moveTo>
                    <a:lnTo>
                      <a:pt x="25241" y="100489"/>
                    </a:lnTo>
                    <a:cubicBezTo>
                      <a:pt x="15716" y="100489"/>
                      <a:pt x="7144" y="92869"/>
                      <a:pt x="7144" y="82391"/>
                    </a:cubicBezTo>
                    <a:lnTo>
                      <a:pt x="7144" y="25241"/>
                    </a:lnTo>
                    <a:cubicBezTo>
                      <a:pt x="7144" y="15716"/>
                      <a:pt x="14764" y="7144"/>
                      <a:pt x="25241" y="7144"/>
                    </a:cubicBezTo>
                    <a:lnTo>
                      <a:pt x="25241" y="7144"/>
                    </a:lnTo>
                    <a:cubicBezTo>
                      <a:pt x="34766" y="7144"/>
                      <a:pt x="43339" y="14764"/>
                      <a:pt x="43339" y="25241"/>
                    </a:cubicBezTo>
                    <a:lnTo>
                      <a:pt x="43339" y="82391"/>
                    </a:lnTo>
                    <a:cubicBezTo>
                      <a:pt x="43339" y="91916"/>
                      <a:pt x="34766" y="100489"/>
                      <a:pt x="25241" y="100489"/>
                    </a:cubicBez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20" name="Graphic 5318">
              <a:extLst>
                <a:ext uri="{FF2B5EF4-FFF2-40B4-BE49-F238E27FC236}">
                  <a16:creationId xmlns:a16="http://schemas.microsoft.com/office/drawing/2014/main" id="{414BEC10-FA7F-4F08-A50E-59C4AF3F530E}"/>
                </a:ext>
              </a:extLst>
            </p:cNvPr>
            <p:cNvGrpSpPr/>
            <p:nvPr/>
          </p:nvGrpSpPr>
          <p:grpSpPr>
            <a:xfrm>
              <a:off x="6690038" y="6231285"/>
              <a:ext cx="307041" cy="369139"/>
              <a:chOff x="5669742" y="4251352"/>
              <a:chExt cx="847723" cy="1019181"/>
            </a:xfrm>
          </p:grpSpPr>
          <p:sp>
            <p:nvSpPr>
              <p:cNvPr id="5321" name="Freeform: Shape 5320">
                <a:extLst>
                  <a:ext uri="{FF2B5EF4-FFF2-40B4-BE49-F238E27FC236}">
                    <a16:creationId xmlns:a16="http://schemas.microsoft.com/office/drawing/2014/main" id="{795BCE41-213D-4A8D-B0F5-C2BDED168D03}"/>
                  </a:ext>
                </a:extLst>
              </p:cNvPr>
              <p:cNvSpPr/>
              <p:nvPr/>
            </p:nvSpPr>
            <p:spPr>
              <a:xfrm>
                <a:off x="5669742" y="4251352"/>
                <a:ext cx="847723" cy="1019181"/>
              </a:xfrm>
              <a:custGeom>
                <a:avLst/>
                <a:gdLst>
                  <a:gd name="connsiteX0" fmla="*/ 742474 w 847725"/>
                  <a:gd name="connsiteY0" fmla="*/ 1001554 h 1019175"/>
                  <a:gd name="connsiteX1" fmla="*/ 112871 w 847725"/>
                  <a:gd name="connsiteY1" fmla="*/ 1002506 h 1019175"/>
                  <a:gd name="connsiteX2" fmla="*/ 22384 w 847725"/>
                  <a:gd name="connsiteY2" fmla="*/ 912019 h 1019175"/>
                  <a:gd name="connsiteX3" fmla="*/ 21431 w 847725"/>
                  <a:gd name="connsiteY3" fmla="*/ 112871 h 1019175"/>
                  <a:gd name="connsiteX4" fmla="*/ 111919 w 847725"/>
                  <a:gd name="connsiteY4" fmla="*/ 22384 h 1019175"/>
                  <a:gd name="connsiteX5" fmla="*/ 741521 w 847725"/>
                  <a:gd name="connsiteY5" fmla="*/ 21431 h 1019175"/>
                  <a:gd name="connsiteX6" fmla="*/ 832009 w 847725"/>
                  <a:gd name="connsiteY6" fmla="*/ 111919 h 1019175"/>
                  <a:gd name="connsiteX7" fmla="*/ 832961 w 847725"/>
                  <a:gd name="connsiteY7" fmla="*/ 911066 h 1019175"/>
                  <a:gd name="connsiteX8" fmla="*/ 742474 w 847725"/>
                  <a:gd name="connsiteY8" fmla="*/ 1001554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7725" h="1019175">
                    <a:moveTo>
                      <a:pt x="742474" y="1001554"/>
                    </a:moveTo>
                    <a:lnTo>
                      <a:pt x="112871" y="1002506"/>
                    </a:lnTo>
                    <a:cubicBezTo>
                      <a:pt x="63341" y="1002506"/>
                      <a:pt x="22384" y="962501"/>
                      <a:pt x="22384" y="912019"/>
                    </a:cubicBezTo>
                    <a:lnTo>
                      <a:pt x="21431" y="112871"/>
                    </a:lnTo>
                    <a:cubicBezTo>
                      <a:pt x="21431" y="63341"/>
                      <a:pt x="61436" y="22384"/>
                      <a:pt x="111919" y="22384"/>
                    </a:cubicBezTo>
                    <a:lnTo>
                      <a:pt x="741521" y="21431"/>
                    </a:lnTo>
                    <a:cubicBezTo>
                      <a:pt x="791051" y="21431"/>
                      <a:pt x="832009" y="61436"/>
                      <a:pt x="832009" y="111919"/>
                    </a:cubicBezTo>
                    <a:lnTo>
                      <a:pt x="832961" y="911066"/>
                    </a:lnTo>
                    <a:cubicBezTo>
                      <a:pt x="832961" y="960596"/>
                      <a:pt x="792004" y="1000601"/>
                      <a:pt x="742474" y="10015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2" name="Freeform: Shape 5321">
                <a:extLst>
                  <a:ext uri="{FF2B5EF4-FFF2-40B4-BE49-F238E27FC236}">
                    <a16:creationId xmlns:a16="http://schemas.microsoft.com/office/drawing/2014/main" id="{B7008877-DA68-4B99-8946-836EF7B92438}"/>
                  </a:ext>
                </a:extLst>
              </p:cNvPr>
              <p:cNvSpPr/>
              <p:nvPr/>
            </p:nvSpPr>
            <p:spPr>
              <a:xfrm>
                <a:off x="5772613" y="4369466"/>
                <a:ext cx="638173" cy="200027"/>
              </a:xfrm>
              <a:custGeom>
                <a:avLst/>
                <a:gdLst>
                  <a:gd name="connsiteX0" fmla="*/ 21431 w 638175"/>
                  <a:gd name="connsiteY0" fmla="*/ 21431 h 200025"/>
                  <a:gd name="connsiteX1" fmla="*/ 625316 w 638175"/>
                  <a:gd name="connsiteY1" fmla="*/ 21431 h 200025"/>
                  <a:gd name="connsiteX2" fmla="*/ 625316 w 638175"/>
                  <a:gd name="connsiteY2" fmla="*/ 179546 h 200025"/>
                  <a:gd name="connsiteX3" fmla="*/ 21431 w 638175"/>
                  <a:gd name="connsiteY3" fmla="*/ 17954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00025">
                    <a:moveTo>
                      <a:pt x="21431" y="21431"/>
                    </a:moveTo>
                    <a:lnTo>
                      <a:pt x="625316" y="21431"/>
                    </a:lnTo>
                    <a:lnTo>
                      <a:pt x="625316" y="179546"/>
                    </a:lnTo>
                    <a:lnTo>
                      <a:pt x="21431" y="17954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3" name="Freeform: Shape 5322">
                <a:extLst>
                  <a:ext uri="{FF2B5EF4-FFF2-40B4-BE49-F238E27FC236}">
                    <a16:creationId xmlns:a16="http://schemas.microsoft.com/office/drawing/2014/main" id="{B369BFCC-3288-4033-B865-0BECAF7B89E8}"/>
                  </a:ext>
                </a:extLst>
              </p:cNvPr>
              <p:cNvSpPr/>
              <p:nvPr/>
            </p:nvSpPr>
            <p:spPr>
              <a:xfrm>
                <a:off x="5786901" y="4629500"/>
                <a:ext cx="152399" cy="66675"/>
              </a:xfrm>
              <a:custGeom>
                <a:avLst/>
                <a:gdLst>
                  <a:gd name="connsiteX0" fmla="*/ 7144 w 152400"/>
                  <a:gd name="connsiteY0" fmla="*/ 7144 h 66675"/>
                  <a:gd name="connsiteX1" fmla="*/ 152876 w 152400"/>
                  <a:gd name="connsiteY1" fmla="*/ 7144 h 66675"/>
                  <a:gd name="connsiteX2" fmla="*/ 152876 w 152400"/>
                  <a:gd name="connsiteY2" fmla="*/ 62389 h 66675"/>
                  <a:gd name="connsiteX3" fmla="*/ 7144 w 152400"/>
                  <a:gd name="connsiteY3" fmla="*/ 6238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6667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62389"/>
                    </a:lnTo>
                    <a:lnTo>
                      <a:pt x="7144" y="623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4" name="Freeform: Shape 5323">
                <a:extLst>
                  <a:ext uri="{FF2B5EF4-FFF2-40B4-BE49-F238E27FC236}">
                    <a16:creationId xmlns:a16="http://schemas.microsoft.com/office/drawing/2014/main" id="{35597CF5-CC71-471C-BE6B-E0E5911C7C1C}"/>
                  </a:ext>
                </a:extLst>
              </p:cNvPr>
              <p:cNvSpPr/>
              <p:nvPr/>
            </p:nvSpPr>
            <p:spPr>
              <a:xfrm>
                <a:off x="6015502" y="4628548"/>
                <a:ext cx="152399" cy="66675"/>
              </a:xfrm>
              <a:custGeom>
                <a:avLst/>
                <a:gdLst>
                  <a:gd name="connsiteX0" fmla="*/ 7144 w 152400"/>
                  <a:gd name="connsiteY0" fmla="*/ 7144 h 66675"/>
                  <a:gd name="connsiteX1" fmla="*/ 152876 w 152400"/>
                  <a:gd name="connsiteY1" fmla="*/ 7144 h 66675"/>
                  <a:gd name="connsiteX2" fmla="*/ 152876 w 152400"/>
                  <a:gd name="connsiteY2" fmla="*/ 62389 h 66675"/>
                  <a:gd name="connsiteX3" fmla="*/ 7144 w 152400"/>
                  <a:gd name="connsiteY3" fmla="*/ 6238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6667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62389"/>
                    </a:lnTo>
                    <a:lnTo>
                      <a:pt x="7144" y="623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5" name="Freeform: Shape 5324">
                <a:extLst>
                  <a:ext uri="{FF2B5EF4-FFF2-40B4-BE49-F238E27FC236}">
                    <a16:creationId xmlns:a16="http://schemas.microsoft.com/office/drawing/2014/main" id="{7F87EEDA-EBBA-424A-AA12-844532F7337E}"/>
                  </a:ext>
                </a:extLst>
              </p:cNvPr>
              <p:cNvSpPr/>
              <p:nvPr/>
            </p:nvSpPr>
            <p:spPr>
              <a:xfrm>
                <a:off x="6244100" y="4628548"/>
                <a:ext cx="152399" cy="66675"/>
              </a:xfrm>
              <a:custGeom>
                <a:avLst/>
                <a:gdLst>
                  <a:gd name="connsiteX0" fmla="*/ 7144 w 152400"/>
                  <a:gd name="connsiteY0" fmla="*/ 7144 h 66675"/>
                  <a:gd name="connsiteX1" fmla="*/ 152876 w 152400"/>
                  <a:gd name="connsiteY1" fmla="*/ 7144 h 66675"/>
                  <a:gd name="connsiteX2" fmla="*/ 152876 w 152400"/>
                  <a:gd name="connsiteY2" fmla="*/ 62389 h 66675"/>
                  <a:gd name="connsiteX3" fmla="*/ 7144 w 152400"/>
                  <a:gd name="connsiteY3" fmla="*/ 6238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6667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62389"/>
                    </a:lnTo>
                    <a:lnTo>
                      <a:pt x="7144" y="623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6" name="Freeform: Shape 5325">
                <a:extLst>
                  <a:ext uri="{FF2B5EF4-FFF2-40B4-BE49-F238E27FC236}">
                    <a16:creationId xmlns:a16="http://schemas.microsoft.com/office/drawing/2014/main" id="{CCA923F7-E022-4453-A341-2FDDE04BFB16}"/>
                  </a:ext>
                </a:extLst>
              </p:cNvPr>
              <p:cNvSpPr/>
              <p:nvPr/>
            </p:nvSpPr>
            <p:spPr>
              <a:xfrm>
                <a:off x="5913583" y="4443762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7" name="Freeform: Shape 5326">
                <a:extLst>
                  <a:ext uri="{FF2B5EF4-FFF2-40B4-BE49-F238E27FC236}">
                    <a16:creationId xmlns:a16="http://schemas.microsoft.com/office/drawing/2014/main" id="{C92883BC-B888-4EB4-A816-7DE8C507B4F7}"/>
                  </a:ext>
                </a:extLst>
              </p:cNvPr>
              <p:cNvSpPr/>
              <p:nvPr/>
            </p:nvSpPr>
            <p:spPr>
              <a:xfrm>
                <a:off x="6021215" y="4443762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8" name="Freeform: Shape 5327">
                <a:extLst>
                  <a:ext uri="{FF2B5EF4-FFF2-40B4-BE49-F238E27FC236}">
                    <a16:creationId xmlns:a16="http://schemas.microsoft.com/office/drawing/2014/main" id="{304CFDB6-A33E-47B1-B7BF-8887A24415D6}"/>
                  </a:ext>
                </a:extLst>
              </p:cNvPr>
              <p:cNvSpPr/>
              <p:nvPr/>
            </p:nvSpPr>
            <p:spPr>
              <a:xfrm>
                <a:off x="6129800" y="4443762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9" name="Freeform: Shape 5328">
                <a:extLst>
                  <a:ext uri="{FF2B5EF4-FFF2-40B4-BE49-F238E27FC236}">
                    <a16:creationId xmlns:a16="http://schemas.microsoft.com/office/drawing/2014/main" id="{B95629EB-F9C0-4A8E-B7C0-5B18E1301E0F}"/>
                  </a:ext>
                </a:extLst>
              </p:cNvPr>
              <p:cNvSpPr/>
              <p:nvPr/>
            </p:nvSpPr>
            <p:spPr>
              <a:xfrm>
                <a:off x="6237433" y="4443760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0" name="Freeform: Shape 5329">
                <a:extLst>
                  <a:ext uri="{FF2B5EF4-FFF2-40B4-BE49-F238E27FC236}">
                    <a16:creationId xmlns:a16="http://schemas.microsoft.com/office/drawing/2014/main" id="{F8D20F56-9EBB-4D91-8F94-C8CF8F2A3930}"/>
                  </a:ext>
                </a:extLst>
              </p:cNvPr>
              <p:cNvSpPr/>
              <p:nvPr/>
            </p:nvSpPr>
            <p:spPr>
              <a:xfrm>
                <a:off x="5786901" y="4797139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1" name="Freeform: Shape 5330">
                <a:extLst>
                  <a:ext uri="{FF2B5EF4-FFF2-40B4-BE49-F238E27FC236}">
                    <a16:creationId xmlns:a16="http://schemas.microsoft.com/office/drawing/2014/main" id="{7058F0BB-1B59-4E16-9A1D-867E750C29A6}"/>
                  </a:ext>
                </a:extLst>
              </p:cNvPr>
              <p:cNvSpPr/>
              <p:nvPr/>
            </p:nvSpPr>
            <p:spPr>
              <a:xfrm>
                <a:off x="6015502" y="4796187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2" name="Freeform: Shape 5331">
                <a:extLst>
                  <a:ext uri="{FF2B5EF4-FFF2-40B4-BE49-F238E27FC236}">
                    <a16:creationId xmlns:a16="http://schemas.microsoft.com/office/drawing/2014/main" id="{4336F7D9-3743-43AE-838B-7EE6BB9EF51F}"/>
                  </a:ext>
                </a:extLst>
              </p:cNvPr>
              <p:cNvSpPr/>
              <p:nvPr/>
            </p:nvSpPr>
            <p:spPr>
              <a:xfrm>
                <a:off x="6245052" y="4796182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3" name="Freeform: Shape 5332">
                <a:extLst>
                  <a:ext uri="{FF2B5EF4-FFF2-40B4-BE49-F238E27FC236}">
                    <a16:creationId xmlns:a16="http://schemas.microsoft.com/office/drawing/2014/main" id="{5CF4151D-36B1-4D0A-9606-C1E8161FEEF8}"/>
                  </a:ext>
                </a:extLst>
              </p:cNvPr>
              <p:cNvSpPr/>
              <p:nvPr/>
            </p:nvSpPr>
            <p:spPr>
              <a:xfrm>
                <a:off x="5786898" y="4932392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4" name="Freeform: Shape 5333">
                <a:extLst>
                  <a:ext uri="{FF2B5EF4-FFF2-40B4-BE49-F238E27FC236}">
                    <a16:creationId xmlns:a16="http://schemas.microsoft.com/office/drawing/2014/main" id="{9062BF05-EA3C-45B9-B2DC-4FF8F1C22790}"/>
                  </a:ext>
                </a:extLst>
              </p:cNvPr>
              <p:cNvSpPr/>
              <p:nvPr/>
            </p:nvSpPr>
            <p:spPr>
              <a:xfrm>
                <a:off x="6015498" y="4932392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5" name="Freeform: Shape 5334">
                <a:extLst>
                  <a:ext uri="{FF2B5EF4-FFF2-40B4-BE49-F238E27FC236}">
                    <a16:creationId xmlns:a16="http://schemas.microsoft.com/office/drawing/2014/main" id="{EE5AEE26-0D1C-4549-BBDE-C1AFECF811A5}"/>
                  </a:ext>
                </a:extLst>
              </p:cNvPr>
              <p:cNvSpPr/>
              <p:nvPr/>
            </p:nvSpPr>
            <p:spPr>
              <a:xfrm>
                <a:off x="6245049" y="4932383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6" name="Freeform: Shape 5335">
                <a:extLst>
                  <a:ext uri="{FF2B5EF4-FFF2-40B4-BE49-F238E27FC236}">
                    <a16:creationId xmlns:a16="http://schemas.microsoft.com/office/drawing/2014/main" id="{342246A4-1C09-4246-BADF-9D7032DBE0E6}"/>
                  </a:ext>
                </a:extLst>
              </p:cNvPr>
              <p:cNvSpPr/>
              <p:nvPr/>
            </p:nvSpPr>
            <p:spPr>
              <a:xfrm>
                <a:off x="5786900" y="5068584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7" name="Freeform: Shape 5336">
                <a:extLst>
                  <a:ext uri="{FF2B5EF4-FFF2-40B4-BE49-F238E27FC236}">
                    <a16:creationId xmlns:a16="http://schemas.microsoft.com/office/drawing/2014/main" id="{E74C6051-E8B9-417B-BAA9-B40C85B7C516}"/>
                  </a:ext>
                </a:extLst>
              </p:cNvPr>
              <p:cNvSpPr/>
              <p:nvPr/>
            </p:nvSpPr>
            <p:spPr>
              <a:xfrm>
                <a:off x="6016452" y="5067625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8" name="Freeform: Shape 5337">
                <a:extLst>
                  <a:ext uri="{FF2B5EF4-FFF2-40B4-BE49-F238E27FC236}">
                    <a16:creationId xmlns:a16="http://schemas.microsoft.com/office/drawing/2014/main" id="{8D063138-6B90-42BA-B2DB-7126EB24EB5D}"/>
                  </a:ext>
                </a:extLst>
              </p:cNvPr>
              <p:cNvSpPr/>
              <p:nvPr/>
            </p:nvSpPr>
            <p:spPr>
              <a:xfrm>
                <a:off x="6245066" y="5067618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40" name="Graphic 5338">
              <a:extLst>
                <a:ext uri="{FF2B5EF4-FFF2-40B4-BE49-F238E27FC236}">
                  <a16:creationId xmlns:a16="http://schemas.microsoft.com/office/drawing/2014/main" id="{FE676D34-03BB-42CB-88E3-0CB700352F14}"/>
                </a:ext>
              </a:extLst>
            </p:cNvPr>
            <p:cNvGrpSpPr/>
            <p:nvPr/>
          </p:nvGrpSpPr>
          <p:grpSpPr>
            <a:xfrm>
              <a:off x="7508433" y="6214441"/>
              <a:ext cx="441588" cy="402826"/>
              <a:chOff x="6273521" y="3976679"/>
              <a:chExt cx="1106805" cy="1009650"/>
            </a:xfrm>
          </p:grpSpPr>
          <p:sp>
            <p:nvSpPr>
              <p:cNvPr id="5341" name="Freeform: Shape 5340">
                <a:extLst>
                  <a:ext uri="{FF2B5EF4-FFF2-40B4-BE49-F238E27FC236}">
                    <a16:creationId xmlns:a16="http://schemas.microsoft.com/office/drawing/2014/main" id="{1E528800-B732-48EC-800B-FDEB30E86DF0}"/>
                  </a:ext>
                </a:extLst>
              </p:cNvPr>
              <p:cNvSpPr/>
              <p:nvPr/>
            </p:nvSpPr>
            <p:spPr>
              <a:xfrm>
                <a:off x="6273521" y="3976679"/>
                <a:ext cx="1009651" cy="1009650"/>
              </a:xfrm>
              <a:custGeom>
                <a:avLst/>
                <a:gdLst>
                  <a:gd name="connsiteX0" fmla="*/ 992981 w 1009650"/>
                  <a:gd name="connsiteY0" fmla="*/ 507206 h 1009650"/>
                  <a:gd name="connsiteX1" fmla="*/ 507206 w 1009650"/>
                  <a:gd name="connsiteY1" fmla="*/ 992981 h 1009650"/>
                  <a:gd name="connsiteX2" fmla="*/ 21431 w 1009650"/>
                  <a:gd name="connsiteY2" fmla="*/ 507206 h 1009650"/>
                  <a:gd name="connsiteX3" fmla="*/ 507206 w 1009650"/>
                  <a:gd name="connsiteY3" fmla="*/ 21431 h 1009650"/>
                  <a:gd name="connsiteX4" fmla="*/ 992981 w 1009650"/>
                  <a:gd name="connsiteY4" fmla="*/ 507206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650" h="1009650">
                    <a:moveTo>
                      <a:pt x="992981" y="507206"/>
                    </a:moveTo>
                    <a:cubicBezTo>
                      <a:pt x="992981" y="775492"/>
                      <a:pt x="775492" y="992981"/>
                      <a:pt x="507206" y="992981"/>
                    </a:cubicBezTo>
                    <a:cubicBezTo>
                      <a:pt x="238920" y="992981"/>
                      <a:pt x="21431" y="775492"/>
                      <a:pt x="21431" y="507206"/>
                    </a:cubicBezTo>
                    <a:cubicBezTo>
                      <a:pt x="21431" y="238920"/>
                      <a:pt x="238920" y="21431"/>
                      <a:pt x="507206" y="21431"/>
                    </a:cubicBezTo>
                    <a:cubicBezTo>
                      <a:pt x="775492" y="21431"/>
                      <a:pt x="992981" y="238920"/>
                      <a:pt x="992981" y="5072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2" name="Freeform: Shape 5341">
                <a:extLst>
                  <a:ext uri="{FF2B5EF4-FFF2-40B4-BE49-F238E27FC236}">
                    <a16:creationId xmlns:a16="http://schemas.microsoft.com/office/drawing/2014/main" id="{96A2539D-E97A-44C3-B881-2C2C3EA175F1}"/>
                  </a:ext>
                </a:extLst>
              </p:cNvPr>
              <p:cNvSpPr/>
              <p:nvPr/>
            </p:nvSpPr>
            <p:spPr>
              <a:xfrm>
                <a:off x="6408775" y="4137210"/>
                <a:ext cx="971551" cy="742950"/>
              </a:xfrm>
              <a:custGeom>
                <a:avLst/>
                <a:gdLst>
                  <a:gd name="connsiteX0" fmla="*/ 909161 w 971550"/>
                  <a:gd name="connsiteY0" fmla="*/ 312896 h 742950"/>
                  <a:gd name="connsiteX1" fmla="*/ 718661 w 971550"/>
                  <a:gd name="connsiteY1" fmla="*/ 322421 h 742950"/>
                  <a:gd name="connsiteX2" fmla="*/ 371951 w 971550"/>
                  <a:gd name="connsiteY2" fmla="*/ 21431 h 742950"/>
                  <a:gd name="connsiteX3" fmla="*/ 21431 w 971550"/>
                  <a:gd name="connsiteY3" fmla="*/ 371951 h 742950"/>
                  <a:gd name="connsiteX4" fmla="*/ 371951 w 971550"/>
                  <a:gd name="connsiteY4" fmla="*/ 722471 h 742950"/>
                  <a:gd name="connsiteX5" fmla="*/ 718661 w 971550"/>
                  <a:gd name="connsiteY5" fmla="*/ 422434 h 742950"/>
                  <a:gd name="connsiteX6" fmla="*/ 909161 w 971550"/>
                  <a:gd name="connsiteY6" fmla="*/ 431959 h 742950"/>
                  <a:gd name="connsiteX7" fmla="*/ 959644 w 971550"/>
                  <a:gd name="connsiteY7" fmla="*/ 371951 h 742950"/>
                  <a:gd name="connsiteX8" fmla="*/ 909161 w 971550"/>
                  <a:gd name="connsiteY8" fmla="*/ 31289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1550" h="742950">
                    <a:moveTo>
                      <a:pt x="909161" y="312896"/>
                    </a:moveTo>
                    <a:lnTo>
                      <a:pt x="718661" y="322421"/>
                    </a:lnTo>
                    <a:cubicBezTo>
                      <a:pt x="693896" y="151924"/>
                      <a:pt x="548164" y="21431"/>
                      <a:pt x="371951" y="21431"/>
                    </a:cubicBezTo>
                    <a:cubicBezTo>
                      <a:pt x="178594" y="21431"/>
                      <a:pt x="21431" y="178594"/>
                      <a:pt x="21431" y="371951"/>
                    </a:cubicBezTo>
                    <a:cubicBezTo>
                      <a:pt x="21431" y="565309"/>
                      <a:pt x="178594" y="722471"/>
                      <a:pt x="371951" y="722471"/>
                    </a:cubicBezTo>
                    <a:cubicBezTo>
                      <a:pt x="548164" y="722471"/>
                      <a:pt x="694849" y="591979"/>
                      <a:pt x="718661" y="422434"/>
                    </a:cubicBezTo>
                    <a:lnTo>
                      <a:pt x="909161" y="431959"/>
                    </a:lnTo>
                    <a:cubicBezTo>
                      <a:pt x="936784" y="431959"/>
                      <a:pt x="959644" y="399574"/>
                      <a:pt x="959644" y="371951"/>
                    </a:cubicBezTo>
                    <a:cubicBezTo>
                      <a:pt x="959644" y="344329"/>
                      <a:pt x="936784" y="312896"/>
                      <a:pt x="909161" y="3128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3" name="Freeform: Shape 5342">
                <a:extLst>
                  <a:ext uri="{FF2B5EF4-FFF2-40B4-BE49-F238E27FC236}">
                    <a16:creationId xmlns:a16="http://schemas.microsoft.com/office/drawing/2014/main" id="{8EE1288E-ECD6-4E29-8F96-222A637BC854}"/>
                  </a:ext>
                </a:extLst>
              </p:cNvPr>
              <p:cNvSpPr/>
              <p:nvPr/>
            </p:nvSpPr>
            <p:spPr>
              <a:xfrm>
                <a:off x="6481160" y="4184325"/>
                <a:ext cx="590551" cy="590549"/>
              </a:xfrm>
              <a:custGeom>
                <a:avLst/>
                <a:gdLst>
                  <a:gd name="connsiteX0" fmla="*/ 577691 w 590550"/>
                  <a:gd name="connsiteY0" fmla="*/ 299561 h 590550"/>
                  <a:gd name="connsiteX1" fmla="*/ 299561 w 590550"/>
                  <a:gd name="connsiteY1" fmla="*/ 577691 h 590550"/>
                  <a:gd name="connsiteX2" fmla="*/ 21431 w 590550"/>
                  <a:gd name="connsiteY2" fmla="*/ 299561 h 590550"/>
                  <a:gd name="connsiteX3" fmla="*/ 299561 w 590550"/>
                  <a:gd name="connsiteY3" fmla="*/ 21431 h 590550"/>
                  <a:gd name="connsiteX4" fmla="*/ 577691 w 590550"/>
                  <a:gd name="connsiteY4" fmla="*/ 29956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550" h="590550">
                    <a:moveTo>
                      <a:pt x="577691" y="299561"/>
                    </a:moveTo>
                    <a:cubicBezTo>
                      <a:pt x="577691" y="453168"/>
                      <a:pt x="453168" y="577691"/>
                      <a:pt x="299561" y="577691"/>
                    </a:cubicBezTo>
                    <a:cubicBezTo>
                      <a:pt x="145954" y="577691"/>
                      <a:pt x="21431" y="453168"/>
                      <a:pt x="21431" y="299561"/>
                    </a:cubicBezTo>
                    <a:cubicBezTo>
                      <a:pt x="21431" y="145954"/>
                      <a:pt x="145954" y="21431"/>
                      <a:pt x="299561" y="21431"/>
                    </a:cubicBezTo>
                    <a:cubicBezTo>
                      <a:pt x="453168" y="21431"/>
                      <a:pt x="577691" y="145954"/>
                      <a:pt x="577691" y="2995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51" name="Graphic 5349">
              <a:extLst>
                <a:ext uri="{FF2B5EF4-FFF2-40B4-BE49-F238E27FC236}">
                  <a16:creationId xmlns:a16="http://schemas.microsoft.com/office/drawing/2014/main" id="{32CA2A56-7854-40CB-8C02-B1D5998DAE0F}"/>
                </a:ext>
              </a:extLst>
            </p:cNvPr>
            <p:cNvGrpSpPr/>
            <p:nvPr/>
          </p:nvGrpSpPr>
          <p:grpSpPr>
            <a:xfrm rot="19876901">
              <a:off x="5578287" y="6227404"/>
              <a:ext cx="491213" cy="376900"/>
              <a:chOff x="8701401" y="3712029"/>
              <a:chExt cx="2824168" cy="2166942"/>
            </a:xfrm>
          </p:grpSpPr>
          <p:sp>
            <p:nvSpPr>
              <p:cNvPr id="5352" name="Freeform: Shape 5351">
                <a:extLst>
                  <a:ext uri="{FF2B5EF4-FFF2-40B4-BE49-F238E27FC236}">
                    <a16:creationId xmlns:a16="http://schemas.microsoft.com/office/drawing/2014/main" id="{8DE3B644-64BB-456C-AF0A-3A10E140350A}"/>
                  </a:ext>
                </a:extLst>
              </p:cNvPr>
              <p:cNvSpPr/>
              <p:nvPr/>
            </p:nvSpPr>
            <p:spPr>
              <a:xfrm>
                <a:off x="8804263" y="4250193"/>
                <a:ext cx="2600325" cy="1628778"/>
              </a:xfrm>
              <a:custGeom>
                <a:avLst/>
                <a:gdLst>
                  <a:gd name="connsiteX0" fmla="*/ 2426506 w 2600325"/>
                  <a:gd name="connsiteY0" fmla="*/ 1611154 h 1628775"/>
                  <a:gd name="connsiteX1" fmla="*/ 148126 w 2600325"/>
                  <a:gd name="connsiteY1" fmla="*/ 1574006 h 1628775"/>
                  <a:gd name="connsiteX2" fmla="*/ 21443 w 2600325"/>
                  <a:gd name="connsiteY2" fmla="*/ 1443514 h 1628775"/>
                  <a:gd name="connsiteX3" fmla="*/ 45256 w 2600325"/>
                  <a:gd name="connsiteY3" fmla="*/ 21431 h 1628775"/>
                  <a:gd name="connsiteX4" fmla="*/ 2580811 w 2600325"/>
                  <a:gd name="connsiteY4" fmla="*/ 63341 h 1628775"/>
                  <a:gd name="connsiteX5" fmla="*/ 2556998 w 2600325"/>
                  <a:gd name="connsiteY5" fmla="*/ 1484471 h 1628775"/>
                  <a:gd name="connsiteX6" fmla="*/ 2426506 w 2600325"/>
                  <a:gd name="connsiteY6" fmla="*/ 1611154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0325" h="1628775">
                    <a:moveTo>
                      <a:pt x="2426506" y="1611154"/>
                    </a:moveTo>
                    <a:lnTo>
                      <a:pt x="148126" y="1574006"/>
                    </a:lnTo>
                    <a:cubicBezTo>
                      <a:pt x="76688" y="1573054"/>
                      <a:pt x="20491" y="1513999"/>
                      <a:pt x="21443" y="1443514"/>
                    </a:cubicBezTo>
                    <a:lnTo>
                      <a:pt x="45256" y="21431"/>
                    </a:lnTo>
                    <a:lnTo>
                      <a:pt x="2580811" y="63341"/>
                    </a:lnTo>
                    <a:lnTo>
                      <a:pt x="2556998" y="1484471"/>
                    </a:lnTo>
                    <a:cubicBezTo>
                      <a:pt x="2556046" y="1555909"/>
                      <a:pt x="2496991" y="1612106"/>
                      <a:pt x="2426506" y="16111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3" name="Freeform: Shape 5352">
                <a:extLst>
                  <a:ext uri="{FF2B5EF4-FFF2-40B4-BE49-F238E27FC236}">
                    <a16:creationId xmlns:a16="http://schemas.microsoft.com/office/drawing/2014/main" id="{E69234CC-A898-4031-B3B6-E358988F7FFA}"/>
                  </a:ext>
                </a:extLst>
              </p:cNvPr>
              <p:cNvSpPr/>
              <p:nvPr/>
            </p:nvSpPr>
            <p:spPr>
              <a:xfrm>
                <a:off x="8715694" y="3996829"/>
                <a:ext cx="2809875" cy="333376"/>
              </a:xfrm>
              <a:custGeom>
                <a:avLst/>
                <a:gdLst>
                  <a:gd name="connsiteX0" fmla="*/ 2669381 w 2809875"/>
                  <a:gd name="connsiteY0" fmla="*/ 315754 h 333375"/>
                  <a:gd name="connsiteX1" fmla="*/ 133826 w 2809875"/>
                  <a:gd name="connsiteY1" fmla="*/ 273844 h 333375"/>
                  <a:gd name="connsiteX2" fmla="*/ 21431 w 2809875"/>
                  <a:gd name="connsiteY2" fmla="*/ 21431 h 333375"/>
                  <a:gd name="connsiteX3" fmla="*/ 2789396 w 2809875"/>
                  <a:gd name="connsiteY3" fmla="*/ 6715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333375">
                    <a:moveTo>
                      <a:pt x="2669381" y="315754"/>
                    </a:moveTo>
                    <a:lnTo>
                      <a:pt x="133826" y="273844"/>
                    </a:lnTo>
                    <a:lnTo>
                      <a:pt x="21431" y="21431"/>
                    </a:lnTo>
                    <a:lnTo>
                      <a:pt x="2789396" y="6715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4" name="Freeform: Shape 5353">
                <a:extLst>
                  <a:ext uri="{FF2B5EF4-FFF2-40B4-BE49-F238E27FC236}">
                    <a16:creationId xmlns:a16="http://schemas.microsoft.com/office/drawing/2014/main" id="{CD523395-2F99-4C2A-B806-8CFBC37580CF}"/>
                  </a:ext>
                </a:extLst>
              </p:cNvPr>
              <p:cNvSpPr/>
              <p:nvPr/>
            </p:nvSpPr>
            <p:spPr>
              <a:xfrm>
                <a:off x="8715692" y="3926823"/>
                <a:ext cx="2809875" cy="152401"/>
              </a:xfrm>
              <a:custGeom>
                <a:avLst/>
                <a:gdLst>
                  <a:gd name="connsiteX0" fmla="*/ 2654141 w 2809875"/>
                  <a:gd name="connsiteY0" fmla="*/ 62862 h 152400"/>
                  <a:gd name="connsiteX1" fmla="*/ 161449 w 2809875"/>
                  <a:gd name="connsiteY1" fmla="*/ 21904 h 152400"/>
                  <a:gd name="connsiteX2" fmla="*/ 21431 w 2809875"/>
                  <a:gd name="connsiteY2" fmla="*/ 91437 h 152400"/>
                  <a:gd name="connsiteX3" fmla="*/ 21431 w 2809875"/>
                  <a:gd name="connsiteY3" fmla="*/ 91437 h 152400"/>
                  <a:gd name="connsiteX4" fmla="*/ 2789396 w 2809875"/>
                  <a:gd name="connsiteY4" fmla="*/ 137157 h 152400"/>
                  <a:gd name="connsiteX5" fmla="*/ 2789396 w 2809875"/>
                  <a:gd name="connsiteY5" fmla="*/ 137157 h 152400"/>
                  <a:gd name="connsiteX6" fmla="*/ 2654141 w 2809875"/>
                  <a:gd name="connsiteY6" fmla="*/ 62862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75" h="152400">
                    <a:moveTo>
                      <a:pt x="2654141" y="62862"/>
                    </a:moveTo>
                    <a:lnTo>
                      <a:pt x="161449" y="21904"/>
                    </a:lnTo>
                    <a:cubicBezTo>
                      <a:pt x="85249" y="20952"/>
                      <a:pt x="22384" y="15237"/>
                      <a:pt x="21431" y="91437"/>
                    </a:cubicBezTo>
                    <a:lnTo>
                      <a:pt x="21431" y="91437"/>
                    </a:lnTo>
                    <a:lnTo>
                      <a:pt x="2789396" y="137157"/>
                    </a:lnTo>
                    <a:lnTo>
                      <a:pt x="2789396" y="137157"/>
                    </a:lnTo>
                    <a:cubicBezTo>
                      <a:pt x="2791301" y="60957"/>
                      <a:pt x="2730341" y="64767"/>
                      <a:pt x="2654141" y="62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5" name="Freeform: Shape 5354">
                <a:extLst>
                  <a:ext uri="{FF2B5EF4-FFF2-40B4-BE49-F238E27FC236}">
                    <a16:creationId xmlns:a16="http://schemas.microsoft.com/office/drawing/2014/main" id="{775692FF-8D28-4243-BEAB-846EA69F7418}"/>
                  </a:ext>
                </a:extLst>
              </p:cNvPr>
              <p:cNvSpPr/>
              <p:nvPr/>
            </p:nvSpPr>
            <p:spPr>
              <a:xfrm>
                <a:off x="9748203" y="5393197"/>
                <a:ext cx="695326" cy="352425"/>
              </a:xfrm>
              <a:custGeom>
                <a:avLst/>
                <a:gdLst>
                  <a:gd name="connsiteX0" fmla="*/ 629126 w 695325"/>
                  <a:gd name="connsiteY0" fmla="*/ 30956 h 352425"/>
                  <a:gd name="connsiteX1" fmla="*/ 71914 w 695325"/>
                  <a:gd name="connsiteY1" fmla="*/ 21431 h 352425"/>
                  <a:gd name="connsiteX2" fmla="*/ 25241 w 695325"/>
                  <a:gd name="connsiteY2" fmla="*/ 67151 h 352425"/>
                  <a:gd name="connsiteX3" fmla="*/ 21431 w 695325"/>
                  <a:gd name="connsiteY3" fmla="*/ 280511 h 352425"/>
                  <a:gd name="connsiteX4" fmla="*/ 67151 w 695325"/>
                  <a:gd name="connsiteY4" fmla="*/ 327184 h 352425"/>
                  <a:gd name="connsiteX5" fmla="*/ 624364 w 695325"/>
                  <a:gd name="connsiteY5" fmla="*/ 336709 h 352425"/>
                  <a:gd name="connsiteX6" fmla="*/ 671036 w 695325"/>
                  <a:gd name="connsiteY6" fmla="*/ 290989 h 352425"/>
                  <a:gd name="connsiteX7" fmla="*/ 674846 w 695325"/>
                  <a:gd name="connsiteY7" fmla="*/ 77629 h 352425"/>
                  <a:gd name="connsiteX8" fmla="*/ 629126 w 695325"/>
                  <a:gd name="connsiteY8" fmla="*/ 3095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5325" h="352425">
                    <a:moveTo>
                      <a:pt x="629126" y="30956"/>
                    </a:moveTo>
                    <a:lnTo>
                      <a:pt x="71914" y="21431"/>
                    </a:lnTo>
                    <a:cubicBezTo>
                      <a:pt x="46196" y="21431"/>
                      <a:pt x="25241" y="41434"/>
                      <a:pt x="25241" y="67151"/>
                    </a:cubicBezTo>
                    <a:lnTo>
                      <a:pt x="21431" y="280511"/>
                    </a:lnTo>
                    <a:cubicBezTo>
                      <a:pt x="21431" y="306229"/>
                      <a:pt x="41434" y="327184"/>
                      <a:pt x="67151" y="327184"/>
                    </a:cubicBezTo>
                    <a:lnTo>
                      <a:pt x="624364" y="336709"/>
                    </a:lnTo>
                    <a:cubicBezTo>
                      <a:pt x="650081" y="336709"/>
                      <a:pt x="671036" y="316706"/>
                      <a:pt x="671036" y="290989"/>
                    </a:cubicBezTo>
                    <a:lnTo>
                      <a:pt x="674846" y="77629"/>
                    </a:lnTo>
                    <a:cubicBezTo>
                      <a:pt x="674846" y="52864"/>
                      <a:pt x="654844" y="31909"/>
                      <a:pt x="629126" y="309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6" name="Freeform: Shape 5355">
                <a:extLst>
                  <a:ext uri="{FF2B5EF4-FFF2-40B4-BE49-F238E27FC236}">
                    <a16:creationId xmlns:a16="http://schemas.microsoft.com/office/drawing/2014/main" id="{24FA7F3B-3F93-49F4-8C1F-F9183C8AE763}"/>
                  </a:ext>
                </a:extLst>
              </p:cNvPr>
              <p:cNvSpPr/>
              <p:nvPr/>
            </p:nvSpPr>
            <p:spPr>
              <a:xfrm>
                <a:off x="8701401" y="3712029"/>
                <a:ext cx="38099" cy="38099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/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7" name="Freeform: Shape 5356">
                <a:extLst>
                  <a:ext uri="{FF2B5EF4-FFF2-40B4-BE49-F238E27FC236}">
                    <a16:creationId xmlns:a16="http://schemas.microsoft.com/office/drawing/2014/main" id="{51726622-1DE6-4B63-8CCA-5E8DEB5CA1FA}"/>
                  </a:ext>
                </a:extLst>
              </p:cNvPr>
              <p:cNvSpPr/>
              <p:nvPr/>
            </p:nvSpPr>
            <p:spPr>
              <a:xfrm>
                <a:off x="8701402" y="3712030"/>
                <a:ext cx="38099" cy="38099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/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8" name="Freeform: Shape 5357">
                <a:extLst>
                  <a:ext uri="{FF2B5EF4-FFF2-40B4-BE49-F238E27FC236}">
                    <a16:creationId xmlns:a16="http://schemas.microsoft.com/office/drawing/2014/main" id="{DA88FE62-E16F-4DFB-A9D7-B357BD4DCD9F}"/>
                  </a:ext>
                </a:extLst>
              </p:cNvPr>
              <p:cNvSpPr/>
              <p:nvPr/>
            </p:nvSpPr>
            <p:spPr>
              <a:xfrm>
                <a:off x="9054777" y="5171263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9" name="Freeform: Shape 5358">
                <a:extLst>
                  <a:ext uri="{FF2B5EF4-FFF2-40B4-BE49-F238E27FC236}">
                    <a16:creationId xmlns:a16="http://schemas.microsoft.com/office/drawing/2014/main" id="{F5234AF9-7241-4583-AEDD-99BA1E90BAD3}"/>
                  </a:ext>
                </a:extLst>
              </p:cNvPr>
              <p:cNvSpPr/>
              <p:nvPr/>
            </p:nvSpPr>
            <p:spPr>
              <a:xfrm>
                <a:off x="9271946" y="517507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0" name="Freeform: Shape 5359">
                <a:extLst>
                  <a:ext uri="{FF2B5EF4-FFF2-40B4-BE49-F238E27FC236}">
                    <a16:creationId xmlns:a16="http://schemas.microsoft.com/office/drawing/2014/main" id="{9F86989D-C6F8-4077-8CEF-F82E38094E85}"/>
                  </a:ext>
                </a:extLst>
              </p:cNvPr>
              <p:cNvSpPr/>
              <p:nvPr/>
            </p:nvSpPr>
            <p:spPr>
              <a:xfrm>
                <a:off x="9488163" y="5177930"/>
                <a:ext cx="1019175" cy="152401"/>
              </a:xfrm>
              <a:custGeom>
                <a:avLst/>
                <a:gdLst>
                  <a:gd name="connsiteX0" fmla="*/ 876776 w 1019175"/>
                  <a:gd name="connsiteY0" fmla="*/ 21431 h 152400"/>
                  <a:gd name="connsiteX1" fmla="*/ 10001 w 1019175"/>
                  <a:gd name="connsiteY1" fmla="*/ 7144 h 152400"/>
                  <a:gd name="connsiteX2" fmla="*/ 7144 w 1019175"/>
                  <a:gd name="connsiteY2" fmla="*/ 134779 h 152400"/>
                  <a:gd name="connsiteX3" fmla="*/ 874871 w 1019175"/>
                  <a:gd name="connsiteY3" fmla="*/ 149066 h 152400"/>
                  <a:gd name="connsiteX4" fmla="*/ 1011079 w 1019175"/>
                  <a:gd name="connsiteY4" fmla="*/ 151924 h 152400"/>
                  <a:gd name="connsiteX5" fmla="*/ 1013936 w 1019175"/>
                  <a:gd name="connsiteY5" fmla="*/ 24289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9175" h="152400">
                    <a:moveTo>
                      <a:pt x="876776" y="21431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874871" y="149066"/>
                    </a:lnTo>
                    <a:lnTo>
                      <a:pt x="1011079" y="151924"/>
                    </a:lnTo>
                    <a:lnTo>
                      <a:pt x="1013936" y="242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1" name="Freeform: Shape 5360">
                <a:extLst>
                  <a:ext uri="{FF2B5EF4-FFF2-40B4-BE49-F238E27FC236}">
                    <a16:creationId xmlns:a16="http://schemas.microsoft.com/office/drawing/2014/main" id="{A834C45C-9620-44D2-BBB4-5F2CBFBF128E}"/>
                  </a:ext>
                </a:extLst>
              </p:cNvPr>
              <p:cNvSpPr/>
              <p:nvPr/>
            </p:nvSpPr>
            <p:spPr>
              <a:xfrm>
                <a:off x="10572108" y="5196030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2" name="Freeform: Shape 5361">
                <a:extLst>
                  <a:ext uri="{FF2B5EF4-FFF2-40B4-BE49-F238E27FC236}">
                    <a16:creationId xmlns:a16="http://schemas.microsoft.com/office/drawing/2014/main" id="{296F1E4C-C83E-4430-84D0-02D2CCE03422}"/>
                  </a:ext>
                </a:extLst>
              </p:cNvPr>
              <p:cNvSpPr/>
              <p:nvPr/>
            </p:nvSpPr>
            <p:spPr>
              <a:xfrm>
                <a:off x="10789278" y="5199839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3" name="Freeform: Shape 5362">
                <a:extLst>
                  <a:ext uri="{FF2B5EF4-FFF2-40B4-BE49-F238E27FC236}">
                    <a16:creationId xmlns:a16="http://schemas.microsoft.com/office/drawing/2014/main" id="{B64812BD-4904-4690-97C5-8821D48467A8}"/>
                  </a:ext>
                </a:extLst>
              </p:cNvPr>
              <p:cNvSpPr/>
              <p:nvPr/>
            </p:nvSpPr>
            <p:spPr>
              <a:xfrm>
                <a:off x="9058590" y="4976000"/>
                <a:ext cx="361951" cy="142875"/>
              </a:xfrm>
              <a:custGeom>
                <a:avLst/>
                <a:gdLst>
                  <a:gd name="connsiteX0" fmla="*/ 226219 w 361950"/>
                  <a:gd name="connsiteY0" fmla="*/ 10954 h 142875"/>
                  <a:gd name="connsiteX1" fmla="*/ 9049 w 361950"/>
                  <a:gd name="connsiteY1" fmla="*/ 7144 h 142875"/>
                  <a:gd name="connsiteX2" fmla="*/ 7144 w 361950"/>
                  <a:gd name="connsiteY2" fmla="*/ 134779 h 142875"/>
                  <a:gd name="connsiteX3" fmla="*/ 223361 w 361950"/>
                  <a:gd name="connsiteY3" fmla="*/ 137636 h 142875"/>
                  <a:gd name="connsiteX4" fmla="*/ 360521 w 361950"/>
                  <a:gd name="connsiteY4" fmla="*/ 140494 h 142875"/>
                  <a:gd name="connsiteX5" fmla="*/ 362426 w 361950"/>
                  <a:gd name="connsiteY5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42875">
                    <a:moveTo>
                      <a:pt x="226219" y="10954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223361" y="137636"/>
                    </a:lnTo>
                    <a:lnTo>
                      <a:pt x="360521" y="140494"/>
                    </a:lnTo>
                    <a:lnTo>
                      <a:pt x="362426" y="1285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4" name="Freeform: Shape 5363">
                <a:extLst>
                  <a:ext uri="{FF2B5EF4-FFF2-40B4-BE49-F238E27FC236}">
                    <a16:creationId xmlns:a16="http://schemas.microsoft.com/office/drawing/2014/main" id="{17C4367E-1880-4E24-812D-ADDBBE676A25}"/>
                  </a:ext>
                </a:extLst>
              </p:cNvPr>
              <p:cNvSpPr/>
              <p:nvPr/>
            </p:nvSpPr>
            <p:spPr>
              <a:xfrm>
                <a:off x="9491803" y="4982509"/>
                <a:ext cx="142875" cy="142875"/>
              </a:xfrm>
              <a:custGeom>
                <a:avLst/>
                <a:gdLst>
                  <a:gd name="connsiteX0" fmla="*/ 9363 w 142875"/>
                  <a:gd name="connsiteY0" fmla="*/ 7261 h 142875"/>
                  <a:gd name="connsiteX1" fmla="*/ 136985 w 142875"/>
                  <a:gd name="connsiteY1" fmla="*/ 9363 h 142875"/>
                  <a:gd name="connsiteX2" fmla="*/ 134883 w 142875"/>
                  <a:gd name="connsiteY2" fmla="*/ 136985 h 142875"/>
                  <a:gd name="connsiteX3" fmla="*/ 7261 w 142875"/>
                  <a:gd name="connsiteY3" fmla="*/ 1348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9363" y="7261"/>
                    </a:moveTo>
                    <a:lnTo>
                      <a:pt x="136985" y="9363"/>
                    </a:lnTo>
                    <a:lnTo>
                      <a:pt x="134883" y="136985"/>
                    </a:lnTo>
                    <a:lnTo>
                      <a:pt x="7261" y="134883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5" name="Freeform: Shape 5364">
                <a:extLst>
                  <a:ext uri="{FF2B5EF4-FFF2-40B4-BE49-F238E27FC236}">
                    <a16:creationId xmlns:a16="http://schemas.microsoft.com/office/drawing/2014/main" id="{E5F7007E-8D3E-4E44-95B2-D9AECC6536EA}"/>
                  </a:ext>
                </a:extLst>
              </p:cNvPr>
              <p:cNvSpPr/>
              <p:nvPr/>
            </p:nvSpPr>
            <p:spPr>
              <a:xfrm>
                <a:off x="9708195" y="498647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6" name="Freeform: Shape 5365">
                <a:extLst>
                  <a:ext uri="{FF2B5EF4-FFF2-40B4-BE49-F238E27FC236}">
                    <a16:creationId xmlns:a16="http://schemas.microsoft.com/office/drawing/2014/main" id="{E88BE181-EAB8-4DB4-81D3-7DB36E701562}"/>
                  </a:ext>
                </a:extLst>
              </p:cNvPr>
              <p:cNvSpPr/>
              <p:nvPr/>
            </p:nvSpPr>
            <p:spPr>
              <a:xfrm>
                <a:off x="9925364" y="499028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7" name="Freeform: Shape 5366">
                <a:extLst>
                  <a:ext uri="{FF2B5EF4-FFF2-40B4-BE49-F238E27FC236}">
                    <a16:creationId xmlns:a16="http://schemas.microsoft.com/office/drawing/2014/main" id="{1E258C9F-607B-41CB-B162-2043F3CDA7C3}"/>
                  </a:ext>
                </a:extLst>
              </p:cNvPr>
              <p:cNvSpPr/>
              <p:nvPr/>
            </p:nvSpPr>
            <p:spPr>
              <a:xfrm>
                <a:off x="10792140" y="5004575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8" name="Freeform: Shape 5367">
                <a:extLst>
                  <a:ext uri="{FF2B5EF4-FFF2-40B4-BE49-F238E27FC236}">
                    <a16:creationId xmlns:a16="http://schemas.microsoft.com/office/drawing/2014/main" id="{04DE4B0E-AD8C-4DD7-B389-5EAB0AD7CD3B}"/>
                  </a:ext>
                </a:extLst>
              </p:cNvPr>
              <p:cNvSpPr/>
              <p:nvPr/>
            </p:nvSpPr>
            <p:spPr>
              <a:xfrm>
                <a:off x="9061449" y="4780736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9" name="Freeform: Shape 5368">
                <a:extLst>
                  <a:ext uri="{FF2B5EF4-FFF2-40B4-BE49-F238E27FC236}">
                    <a16:creationId xmlns:a16="http://schemas.microsoft.com/office/drawing/2014/main" id="{7D7BD7C9-7C4A-4F77-80D7-3F4BAB56BDD2}"/>
                  </a:ext>
                </a:extLst>
              </p:cNvPr>
              <p:cNvSpPr/>
              <p:nvPr/>
            </p:nvSpPr>
            <p:spPr>
              <a:xfrm>
                <a:off x="9278618" y="478359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0" name="Freeform: Shape 5369">
                <a:extLst>
                  <a:ext uri="{FF2B5EF4-FFF2-40B4-BE49-F238E27FC236}">
                    <a16:creationId xmlns:a16="http://schemas.microsoft.com/office/drawing/2014/main" id="{F0B54298-009C-49AB-96E2-BFF2279AF8A8}"/>
                  </a:ext>
                </a:extLst>
              </p:cNvPr>
              <p:cNvSpPr/>
              <p:nvPr/>
            </p:nvSpPr>
            <p:spPr>
              <a:xfrm>
                <a:off x="9494657" y="4787230"/>
                <a:ext cx="142875" cy="142875"/>
              </a:xfrm>
              <a:custGeom>
                <a:avLst/>
                <a:gdLst>
                  <a:gd name="connsiteX0" fmla="*/ 9363 w 142875"/>
                  <a:gd name="connsiteY0" fmla="*/ 7261 h 142875"/>
                  <a:gd name="connsiteX1" fmla="*/ 136985 w 142875"/>
                  <a:gd name="connsiteY1" fmla="*/ 9363 h 142875"/>
                  <a:gd name="connsiteX2" fmla="*/ 134883 w 142875"/>
                  <a:gd name="connsiteY2" fmla="*/ 136985 h 142875"/>
                  <a:gd name="connsiteX3" fmla="*/ 7261 w 142875"/>
                  <a:gd name="connsiteY3" fmla="*/ 1348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9363" y="7261"/>
                    </a:moveTo>
                    <a:lnTo>
                      <a:pt x="136985" y="9363"/>
                    </a:lnTo>
                    <a:lnTo>
                      <a:pt x="134883" y="136985"/>
                    </a:lnTo>
                    <a:lnTo>
                      <a:pt x="7261" y="134883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1" name="Freeform: Shape 5370">
                <a:extLst>
                  <a:ext uri="{FF2B5EF4-FFF2-40B4-BE49-F238E27FC236}">
                    <a16:creationId xmlns:a16="http://schemas.microsoft.com/office/drawing/2014/main" id="{D011D956-CFD8-40BE-AE48-A75E5429035B}"/>
                  </a:ext>
                </a:extLst>
              </p:cNvPr>
              <p:cNvSpPr/>
              <p:nvPr/>
            </p:nvSpPr>
            <p:spPr>
              <a:xfrm>
                <a:off x="9712005" y="479121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2" name="Freeform: Shape 5371">
                <a:extLst>
                  <a:ext uri="{FF2B5EF4-FFF2-40B4-BE49-F238E27FC236}">
                    <a16:creationId xmlns:a16="http://schemas.microsoft.com/office/drawing/2014/main" id="{FE34774D-FD71-4FA3-B520-F95836C90951}"/>
                  </a:ext>
                </a:extLst>
              </p:cNvPr>
              <p:cNvSpPr/>
              <p:nvPr/>
            </p:nvSpPr>
            <p:spPr>
              <a:xfrm>
                <a:off x="9928224" y="479502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3" name="Freeform: Shape 5372">
                <a:extLst>
                  <a:ext uri="{FF2B5EF4-FFF2-40B4-BE49-F238E27FC236}">
                    <a16:creationId xmlns:a16="http://schemas.microsoft.com/office/drawing/2014/main" id="{8F70D34F-C7F5-4889-B452-101CEA17C01A}"/>
                  </a:ext>
                </a:extLst>
              </p:cNvPr>
              <p:cNvSpPr/>
              <p:nvPr/>
            </p:nvSpPr>
            <p:spPr>
              <a:xfrm>
                <a:off x="10145393" y="4797882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4" name="Freeform: Shape 5373">
                <a:extLst>
                  <a:ext uri="{FF2B5EF4-FFF2-40B4-BE49-F238E27FC236}">
                    <a16:creationId xmlns:a16="http://schemas.microsoft.com/office/drawing/2014/main" id="{5FAC0731-E2C8-47F1-9B10-5BEBDF889612}"/>
                  </a:ext>
                </a:extLst>
              </p:cNvPr>
              <p:cNvSpPr/>
              <p:nvPr/>
            </p:nvSpPr>
            <p:spPr>
              <a:xfrm>
                <a:off x="10141583" y="4801690"/>
                <a:ext cx="371474" cy="333376"/>
              </a:xfrm>
              <a:custGeom>
                <a:avLst/>
                <a:gdLst>
                  <a:gd name="connsiteX0" fmla="*/ 230029 w 371475"/>
                  <a:gd name="connsiteY0" fmla="*/ 7144 h 333375"/>
                  <a:gd name="connsiteX1" fmla="*/ 226219 w 371475"/>
                  <a:gd name="connsiteY1" fmla="*/ 202406 h 333375"/>
                  <a:gd name="connsiteX2" fmla="*/ 136684 w 371475"/>
                  <a:gd name="connsiteY2" fmla="*/ 201454 h 333375"/>
                  <a:gd name="connsiteX3" fmla="*/ 10001 w 371475"/>
                  <a:gd name="connsiteY3" fmla="*/ 198596 h 333375"/>
                  <a:gd name="connsiteX4" fmla="*/ 7144 w 371475"/>
                  <a:gd name="connsiteY4" fmla="*/ 326231 h 333375"/>
                  <a:gd name="connsiteX5" fmla="*/ 134779 w 371475"/>
                  <a:gd name="connsiteY5" fmla="*/ 329089 h 333375"/>
                  <a:gd name="connsiteX6" fmla="*/ 224314 w 371475"/>
                  <a:gd name="connsiteY6" fmla="*/ 330041 h 333375"/>
                  <a:gd name="connsiteX7" fmla="*/ 361474 w 371475"/>
                  <a:gd name="connsiteY7" fmla="*/ 331946 h 333375"/>
                  <a:gd name="connsiteX8" fmla="*/ 363379 w 371475"/>
                  <a:gd name="connsiteY8" fmla="*/ 204311 h 333375"/>
                  <a:gd name="connsiteX9" fmla="*/ 366236 w 371475"/>
                  <a:gd name="connsiteY9" fmla="*/ 904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1475" h="333375">
                    <a:moveTo>
                      <a:pt x="230029" y="7144"/>
                    </a:moveTo>
                    <a:lnTo>
                      <a:pt x="226219" y="202406"/>
                    </a:lnTo>
                    <a:lnTo>
                      <a:pt x="136684" y="201454"/>
                    </a:lnTo>
                    <a:lnTo>
                      <a:pt x="10001" y="198596"/>
                    </a:lnTo>
                    <a:lnTo>
                      <a:pt x="7144" y="326231"/>
                    </a:lnTo>
                    <a:lnTo>
                      <a:pt x="134779" y="329089"/>
                    </a:lnTo>
                    <a:lnTo>
                      <a:pt x="224314" y="330041"/>
                    </a:lnTo>
                    <a:lnTo>
                      <a:pt x="361474" y="331946"/>
                    </a:lnTo>
                    <a:lnTo>
                      <a:pt x="363379" y="204311"/>
                    </a:lnTo>
                    <a:lnTo>
                      <a:pt x="366236" y="904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5" name="Freeform: Shape 5374">
                <a:extLst>
                  <a:ext uri="{FF2B5EF4-FFF2-40B4-BE49-F238E27FC236}">
                    <a16:creationId xmlns:a16="http://schemas.microsoft.com/office/drawing/2014/main" id="{B1C8951B-639A-4A25-89B2-D9DC17220BAA}"/>
                  </a:ext>
                </a:extLst>
              </p:cNvPr>
              <p:cNvSpPr/>
              <p:nvPr/>
            </p:nvSpPr>
            <p:spPr>
              <a:xfrm>
                <a:off x="9065259" y="4584522"/>
                <a:ext cx="361951" cy="142875"/>
              </a:xfrm>
              <a:custGeom>
                <a:avLst/>
                <a:gdLst>
                  <a:gd name="connsiteX0" fmla="*/ 225266 w 361950"/>
                  <a:gd name="connsiteY0" fmla="*/ 10954 h 142875"/>
                  <a:gd name="connsiteX1" fmla="*/ 9049 w 361950"/>
                  <a:gd name="connsiteY1" fmla="*/ 7144 h 142875"/>
                  <a:gd name="connsiteX2" fmla="*/ 7144 w 361950"/>
                  <a:gd name="connsiteY2" fmla="*/ 134779 h 142875"/>
                  <a:gd name="connsiteX3" fmla="*/ 223361 w 361950"/>
                  <a:gd name="connsiteY3" fmla="*/ 138589 h 142875"/>
                  <a:gd name="connsiteX4" fmla="*/ 360521 w 361950"/>
                  <a:gd name="connsiteY4" fmla="*/ 140494 h 142875"/>
                  <a:gd name="connsiteX5" fmla="*/ 362426 w 361950"/>
                  <a:gd name="connsiteY5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42875">
                    <a:moveTo>
                      <a:pt x="225266" y="10954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223361" y="138589"/>
                    </a:lnTo>
                    <a:lnTo>
                      <a:pt x="360521" y="140494"/>
                    </a:lnTo>
                    <a:lnTo>
                      <a:pt x="362426" y="1285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6" name="Freeform: Shape 5375">
                <a:extLst>
                  <a:ext uri="{FF2B5EF4-FFF2-40B4-BE49-F238E27FC236}">
                    <a16:creationId xmlns:a16="http://schemas.microsoft.com/office/drawing/2014/main" id="{2367106B-2893-47D5-B449-531163035A37}"/>
                  </a:ext>
                </a:extLst>
              </p:cNvPr>
              <p:cNvSpPr/>
              <p:nvPr/>
            </p:nvSpPr>
            <p:spPr>
              <a:xfrm>
                <a:off x="9498465" y="4591971"/>
                <a:ext cx="142875" cy="142875"/>
              </a:xfrm>
              <a:custGeom>
                <a:avLst/>
                <a:gdLst>
                  <a:gd name="connsiteX0" fmla="*/ 9363 w 142875"/>
                  <a:gd name="connsiteY0" fmla="*/ 7261 h 142875"/>
                  <a:gd name="connsiteX1" fmla="*/ 136985 w 142875"/>
                  <a:gd name="connsiteY1" fmla="*/ 9363 h 142875"/>
                  <a:gd name="connsiteX2" fmla="*/ 134883 w 142875"/>
                  <a:gd name="connsiteY2" fmla="*/ 136985 h 142875"/>
                  <a:gd name="connsiteX3" fmla="*/ 7261 w 142875"/>
                  <a:gd name="connsiteY3" fmla="*/ 1348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9363" y="7261"/>
                    </a:moveTo>
                    <a:lnTo>
                      <a:pt x="136985" y="9363"/>
                    </a:lnTo>
                    <a:lnTo>
                      <a:pt x="134883" y="136985"/>
                    </a:lnTo>
                    <a:lnTo>
                      <a:pt x="7261" y="134883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7" name="Freeform: Shape 5376">
                <a:extLst>
                  <a:ext uri="{FF2B5EF4-FFF2-40B4-BE49-F238E27FC236}">
                    <a16:creationId xmlns:a16="http://schemas.microsoft.com/office/drawing/2014/main" id="{26043240-0FD1-47FE-928F-E282C95D2CB7}"/>
                  </a:ext>
                </a:extLst>
              </p:cNvPr>
              <p:cNvSpPr/>
              <p:nvPr/>
            </p:nvSpPr>
            <p:spPr>
              <a:xfrm>
                <a:off x="9714865" y="4595951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8" name="Freeform: Shape 5377">
                <a:extLst>
                  <a:ext uri="{FF2B5EF4-FFF2-40B4-BE49-F238E27FC236}">
                    <a16:creationId xmlns:a16="http://schemas.microsoft.com/office/drawing/2014/main" id="{AD9FE368-290B-46FD-878B-8210398A9606}"/>
                  </a:ext>
                </a:extLst>
              </p:cNvPr>
              <p:cNvSpPr/>
              <p:nvPr/>
            </p:nvSpPr>
            <p:spPr>
              <a:xfrm>
                <a:off x="9932034" y="4598809"/>
                <a:ext cx="152401" cy="142875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9" name="Freeform: Shape 5378">
                <a:extLst>
                  <a:ext uri="{FF2B5EF4-FFF2-40B4-BE49-F238E27FC236}">
                    <a16:creationId xmlns:a16="http://schemas.microsoft.com/office/drawing/2014/main" id="{768C5DD7-6F25-45BD-8E39-6E4BEBDC4266}"/>
                  </a:ext>
                </a:extLst>
              </p:cNvPr>
              <p:cNvSpPr/>
              <p:nvPr/>
            </p:nvSpPr>
            <p:spPr>
              <a:xfrm>
                <a:off x="10148250" y="460261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0" name="Freeform: Shape 5379">
                <a:extLst>
                  <a:ext uri="{FF2B5EF4-FFF2-40B4-BE49-F238E27FC236}">
                    <a16:creationId xmlns:a16="http://schemas.microsoft.com/office/drawing/2014/main" id="{35F6BD53-1810-4710-8452-14C73C73ACC1}"/>
                  </a:ext>
                </a:extLst>
              </p:cNvPr>
              <p:cNvSpPr/>
              <p:nvPr/>
            </p:nvSpPr>
            <p:spPr>
              <a:xfrm>
                <a:off x="10365421" y="4606429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1" name="Freeform: Shape 5380">
                <a:extLst>
                  <a:ext uri="{FF2B5EF4-FFF2-40B4-BE49-F238E27FC236}">
                    <a16:creationId xmlns:a16="http://schemas.microsoft.com/office/drawing/2014/main" id="{7AF2E054-866A-4D6E-9B03-32309BEB51BB}"/>
                  </a:ext>
                </a:extLst>
              </p:cNvPr>
              <p:cNvSpPr/>
              <p:nvPr/>
            </p:nvSpPr>
            <p:spPr>
              <a:xfrm>
                <a:off x="10581638" y="461023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2" name="Freeform: Shape 5381">
                <a:extLst>
                  <a:ext uri="{FF2B5EF4-FFF2-40B4-BE49-F238E27FC236}">
                    <a16:creationId xmlns:a16="http://schemas.microsoft.com/office/drawing/2014/main" id="{0D9CFDE5-4A60-4BE6-A679-E470EEBE7D3F}"/>
                  </a:ext>
                </a:extLst>
              </p:cNvPr>
              <p:cNvSpPr/>
              <p:nvPr/>
            </p:nvSpPr>
            <p:spPr>
              <a:xfrm>
                <a:off x="10798809" y="4613097"/>
                <a:ext cx="152401" cy="142875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3" name="Freeform: Shape 5382">
                <a:extLst>
                  <a:ext uri="{FF2B5EF4-FFF2-40B4-BE49-F238E27FC236}">
                    <a16:creationId xmlns:a16="http://schemas.microsoft.com/office/drawing/2014/main" id="{CC666A0E-8DF4-4BB9-9C49-32F9CAADD6BF}"/>
                  </a:ext>
                </a:extLst>
              </p:cNvPr>
              <p:cNvSpPr/>
              <p:nvPr/>
            </p:nvSpPr>
            <p:spPr>
              <a:xfrm>
                <a:off x="11015026" y="4616906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4" name="Freeform: Shape 5383">
                <a:extLst>
                  <a:ext uri="{FF2B5EF4-FFF2-40B4-BE49-F238E27FC236}">
                    <a16:creationId xmlns:a16="http://schemas.microsoft.com/office/drawing/2014/main" id="{8896F6EA-C9EE-4AAD-9CB2-9CD232907C82}"/>
                  </a:ext>
                </a:extLst>
              </p:cNvPr>
              <p:cNvSpPr/>
              <p:nvPr/>
            </p:nvSpPr>
            <p:spPr>
              <a:xfrm>
                <a:off x="11005500" y="5206503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5" name="Freeform: Shape 5384">
                <a:extLst>
                  <a:ext uri="{FF2B5EF4-FFF2-40B4-BE49-F238E27FC236}">
                    <a16:creationId xmlns:a16="http://schemas.microsoft.com/office/drawing/2014/main" id="{ED778D6E-8925-46A9-AC24-074ACDFD464E}"/>
                  </a:ext>
                </a:extLst>
              </p:cNvPr>
              <p:cNvSpPr/>
              <p:nvPr/>
            </p:nvSpPr>
            <p:spPr>
              <a:xfrm>
                <a:off x="9068119" y="4389253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6" name="Freeform: Shape 5385">
                <a:extLst>
                  <a:ext uri="{FF2B5EF4-FFF2-40B4-BE49-F238E27FC236}">
                    <a16:creationId xmlns:a16="http://schemas.microsoft.com/office/drawing/2014/main" id="{4D583BBA-D93A-44E1-A09C-871073B3D7E9}"/>
                  </a:ext>
                </a:extLst>
              </p:cNvPr>
              <p:cNvSpPr/>
              <p:nvPr/>
            </p:nvSpPr>
            <p:spPr>
              <a:xfrm>
                <a:off x="9284334" y="4393090"/>
                <a:ext cx="152401" cy="142876"/>
              </a:xfrm>
              <a:custGeom>
                <a:avLst/>
                <a:gdLst>
                  <a:gd name="connsiteX0" fmla="*/ 147161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7161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7" name="Freeform: Shape 5386">
                <a:extLst>
                  <a:ext uri="{FF2B5EF4-FFF2-40B4-BE49-F238E27FC236}">
                    <a16:creationId xmlns:a16="http://schemas.microsoft.com/office/drawing/2014/main" id="{AB263CEB-3E4F-4072-86FF-800B4C8687B6}"/>
                  </a:ext>
                </a:extLst>
              </p:cNvPr>
              <p:cNvSpPr/>
              <p:nvPr/>
            </p:nvSpPr>
            <p:spPr>
              <a:xfrm>
                <a:off x="9501501" y="4396881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8" name="Freeform: Shape 5387">
                <a:extLst>
                  <a:ext uri="{FF2B5EF4-FFF2-40B4-BE49-F238E27FC236}">
                    <a16:creationId xmlns:a16="http://schemas.microsoft.com/office/drawing/2014/main" id="{AEDF7C24-7906-4556-A39E-7ADB278DE556}"/>
                  </a:ext>
                </a:extLst>
              </p:cNvPr>
              <p:cNvSpPr/>
              <p:nvPr/>
            </p:nvSpPr>
            <p:spPr>
              <a:xfrm>
                <a:off x="9718678" y="4399719"/>
                <a:ext cx="152401" cy="142875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9" name="Freeform: Shape 5388">
                <a:extLst>
                  <a:ext uri="{FF2B5EF4-FFF2-40B4-BE49-F238E27FC236}">
                    <a16:creationId xmlns:a16="http://schemas.microsoft.com/office/drawing/2014/main" id="{1D5D928E-A79E-41DE-AC5E-5649C077FA42}"/>
                  </a:ext>
                </a:extLst>
              </p:cNvPr>
              <p:cNvSpPr/>
              <p:nvPr/>
            </p:nvSpPr>
            <p:spPr>
              <a:xfrm>
                <a:off x="9934897" y="440352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0" name="Freeform: Shape 5389">
                <a:extLst>
                  <a:ext uri="{FF2B5EF4-FFF2-40B4-BE49-F238E27FC236}">
                    <a16:creationId xmlns:a16="http://schemas.microsoft.com/office/drawing/2014/main" id="{1D8B7126-CF6D-45E4-801A-74B76E761B38}"/>
                  </a:ext>
                </a:extLst>
              </p:cNvPr>
              <p:cNvSpPr/>
              <p:nvPr/>
            </p:nvSpPr>
            <p:spPr>
              <a:xfrm>
                <a:off x="10152067" y="4407357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1" name="Freeform: Shape 5390">
                <a:extLst>
                  <a:ext uri="{FF2B5EF4-FFF2-40B4-BE49-F238E27FC236}">
                    <a16:creationId xmlns:a16="http://schemas.microsoft.com/office/drawing/2014/main" id="{FB3EEA89-C515-4458-B9E2-401A48975E50}"/>
                  </a:ext>
                </a:extLst>
              </p:cNvPr>
              <p:cNvSpPr/>
              <p:nvPr/>
            </p:nvSpPr>
            <p:spPr>
              <a:xfrm>
                <a:off x="10368285" y="4411146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2" name="Freeform: Shape 5391">
                <a:extLst>
                  <a:ext uri="{FF2B5EF4-FFF2-40B4-BE49-F238E27FC236}">
                    <a16:creationId xmlns:a16="http://schemas.microsoft.com/office/drawing/2014/main" id="{2CBD162B-36B1-4B5F-BFE7-6825313E19C7}"/>
                  </a:ext>
                </a:extLst>
              </p:cNvPr>
              <p:cNvSpPr/>
              <p:nvPr/>
            </p:nvSpPr>
            <p:spPr>
              <a:xfrm>
                <a:off x="10585472" y="4414031"/>
                <a:ext cx="152401" cy="142876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3" name="Freeform: Shape 5392">
                <a:extLst>
                  <a:ext uri="{FF2B5EF4-FFF2-40B4-BE49-F238E27FC236}">
                    <a16:creationId xmlns:a16="http://schemas.microsoft.com/office/drawing/2014/main" id="{080B4200-A8B4-47FB-853C-FC1A278D08D8}"/>
                  </a:ext>
                </a:extLst>
              </p:cNvPr>
              <p:cNvSpPr/>
              <p:nvPr/>
            </p:nvSpPr>
            <p:spPr>
              <a:xfrm>
                <a:off x="10801673" y="4417822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4" name="Freeform: Shape 5393">
                <a:extLst>
                  <a:ext uri="{FF2B5EF4-FFF2-40B4-BE49-F238E27FC236}">
                    <a16:creationId xmlns:a16="http://schemas.microsoft.com/office/drawing/2014/main" id="{6522D8B5-FB91-4350-9513-8E6192F4F094}"/>
                  </a:ext>
                </a:extLst>
              </p:cNvPr>
              <p:cNvSpPr/>
              <p:nvPr/>
            </p:nvSpPr>
            <p:spPr>
              <a:xfrm>
                <a:off x="11018838" y="4421635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45" name="Graphic 5343">
              <a:extLst>
                <a:ext uri="{FF2B5EF4-FFF2-40B4-BE49-F238E27FC236}">
                  <a16:creationId xmlns:a16="http://schemas.microsoft.com/office/drawing/2014/main" id="{1D259E29-C2C5-4C3D-9C5F-B66A48028D14}"/>
                </a:ext>
              </a:extLst>
            </p:cNvPr>
            <p:cNvGrpSpPr/>
            <p:nvPr/>
          </p:nvGrpSpPr>
          <p:grpSpPr>
            <a:xfrm rot="2010100">
              <a:off x="8434081" y="6219421"/>
              <a:ext cx="98688" cy="447458"/>
              <a:chOff x="7783270" y="3992865"/>
              <a:chExt cx="267645" cy="1213522"/>
            </a:xfrm>
          </p:grpSpPr>
          <p:sp>
            <p:nvSpPr>
              <p:cNvPr id="5346" name="Freeform: Shape 5345">
                <a:extLst>
                  <a:ext uri="{FF2B5EF4-FFF2-40B4-BE49-F238E27FC236}">
                    <a16:creationId xmlns:a16="http://schemas.microsoft.com/office/drawing/2014/main" id="{4B3C1E19-7A72-40C8-A81B-D53E62C4DD8C}"/>
                  </a:ext>
                </a:extLst>
              </p:cNvPr>
              <p:cNvSpPr/>
              <p:nvPr/>
            </p:nvSpPr>
            <p:spPr>
              <a:xfrm>
                <a:off x="7783287" y="4105294"/>
                <a:ext cx="190501" cy="990600"/>
              </a:xfrm>
              <a:custGeom>
                <a:avLst/>
                <a:gdLst>
                  <a:gd name="connsiteX0" fmla="*/ 155734 w 190500"/>
                  <a:gd name="connsiteY0" fmla="*/ 973931 h 990600"/>
                  <a:gd name="connsiteX1" fmla="*/ 21431 w 190500"/>
                  <a:gd name="connsiteY1" fmla="*/ 970121 h 990600"/>
                  <a:gd name="connsiteX2" fmla="*/ 43339 w 190500"/>
                  <a:gd name="connsiteY2" fmla="*/ 21431 h 990600"/>
                  <a:gd name="connsiteX3" fmla="*/ 177641 w 190500"/>
                  <a:gd name="connsiteY3" fmla="*/ 25241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990600">
                    <a:moveTo>
                      <a:pt x="155734" y="973931"/>
                    </a:moveTo>
                    <a:lnTo>
                      <a:pt x="21431" y="970121"/>
                    </a:lnTo>
                    <a:lnTo>
                      <a:pt x="43339" y="21431"/>
                    </a:lnTo>
                    <a:lnTo>
                      <a:pt x="177641" y="25241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7" name="Freeform: Shape 5346">
                <a:extLst>
                  <a:ext uri="{FF2B5EF4-FFF2-40B4-BE49-F238E27FC236}">
                    <a16:creationId xmlns:a16="http://schemas.microsoft.com/office/drawing/2014/main" id="{A0DAD5E1-65B6-420C-AAF1-D7DCE0AA54AD}"/>
                  </a:ext>
                </a:extLst>
              </p:cNvPr>
              <p:cNvSpPr/>
              <p:nvPr/>
            </p:nvSpPr>
            <p:spPr>
              <a:xfrm>
                <a:off x="7831864" y="3992865"/>
                <a:ext cx="123825" cy="152400"/>
              </a:xfrm>
              <a:custGeom>
                <a:avLst/>
                <a:gdLst>
                  <a:gd name="connsiteX0" fmla="*/ 66199 w 123825"/>
                  <a:gd name="connsiteY0" fmla="*/ 21467 h 152400"/>
                  <a:gd name="connsiteX1" fmla="*/ 66199 w 123825"/>
                  <a:gd name="connsiteY1" fmla="*/ 21467 h 152400"/>
                  <a:gd name="connsiteX2" fmla="*/ 24289 w 123825"/>
                  <a:gd name="connsiteY2" fmla="*/ 61472 h 152400"/>
                  <a:gd name="connsiteX3" fmla="*/ 21431 w 123825"/>
                  <a:gd name="connsiteY3" fmla="*/ 134815 h 152400"/>
                  <a:gd name="connsiteX4" fmla="*/ 102394 w 123825"/>
                  <a:gd name="connsiteY4" fmla="*/ 137672 h 152400"/>
                  <a:gd name="connsiteX5" fmla="*/ 105251 w 123825"/>
                  <a:gd name="connsiteY5" fmla="*/ 64330 h 152400"/>
                  <a:gd name="connsiteX6" fmla="*/ 66199 w 123825"/>
                  <a:gd name="connsiteY6" fmla="*/ 21467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152400">
                    <a:moveTo>
                      <a:pt x="66199" y="21467"/>
                    </a:moveTo>
                    <a:lnTo>
                      <a:pt x="66199" y="21467"/>
                    </a:lnTo>
                    <a:cubicBezTo>
                      <a:pt x="44291" y="20515"/>
                      <a:pt x="25241" y="38612"/>
                      <a:pt x="24289" y="61472"/>
                    </a:cubicBezTo>
                    <a:lnTo>
                      <a:pt x="21431" y="134815"/>
                    </a:lnTo>
                    <a:lnTo>
                      <a:pt x="102394" y="137672"/>
                    </a:lnTo>
                    <a:lnTo>
                      <a:pt x="105251" y="64330"/>
                    </a:lnTo>
                    <a:cubicBezTo>
                      <a:pt x="106204" y="40517"/>
                      <a:pt x="89059" y="22420"/>
                      <a:pt x="66199" y="214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8" name="Freeform: Shape 5347">
                <a:extLst>
                  <a:ext uri="{FF2B5EF4-FFF2-40B4-BE49-F238E27FC236}">
                    <a16:creationId xmlns:a16="http://schemas.microsoft.com/office/drawing/2014/main" id="{3C4E59A8-CB68-4078-B51A-0F45C99FE833}"/>
                  </a:ext>
                </a:extLst>
              </p:cNvPr>
              <p:cNvSpPr/>
              <p:nvPr/>
            </p:nvSpPr>
            <p:spPr>
              <a:xfrm>
                <a:off x="7783270" y="5053987"/>
                <a:ext cx="171451" cy="152400"/>
              </a:xfrm>
              <a:custGeom>
                <a:avLst/>
                <a:gdLst>
                  <a:gd name="connsiteX0" fmla="*/ 21431 w 171450"/>
                  <a:gd name="connsiteY0" fmla="*/ 21431 h 152400"/>
                  <a:gd name="connsiteX1" fmla="*/ 61436 w 171450"/>
                  <a:gd name="connsiteY1" fmla="*/ 118586 h 152400"/>
                  <a:gd name="connsiteX2" fmla="*/ 109061 w 171450"/>
                  <a:gd name="connsiteY2" fmla="*/ 119539 h 152400"/>
                  <a:gd name="connsiteX3" fmla="*/ 154781 w 171450"/>
                  <a:gd name="connsiteY3" fmla="*/ 25241 h 152400"/>
                  <a:gd name="connsiteX4" fmla="*/ 21431 w 171450"/>
                  <a:gd name="connsiteY4" fmla="*/ 2143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52400">
                    <a:moveTo>
                      <a:pt x="21431" y="21431"/>
                    </a:moveTo>
                    <a:lnTo>
                      <a:pt x="61436" y="118586"/>
                    </a:lnTo>
                    <a:cubicBezTo>
                      <a:pt x="70009" y="139541"/>
                      <a:pt x="99536" y="140494"/>
                      <a:pt x="109061" y="119539"/>
                    </a:cubicBezTo>
                    <a:lnTo>
                      <a:pt x="154781" y="25241"/>
                    </a:lnTo>
                    <a:lnTo>
                      <a:pt x="21431" y="2143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9" name="Freeform: Shape 5348">
                <a:extLst>
                  <a:ext uri="{FF2B5EF4-FFF2-40B4-BE49-F238E27FC236}">
                    <a16:creationId xmlns:a16="http://schemas.microsoft.com/office/drawing/2014/main" id="{CA6B6607-9068-438B-9ABF-265CD722E338}"/>
                  </a:ext>
                </a:extLst>
              </p:cNvPr>
              <p:cNvSpPr/>
              <p:nvPr/>
            </p:nvSpPr>
            <p:spPr>
              <a:xfrm>
                <a:off x="7812789" y="4156731"/>
                <a:ext cx="238126" cy="314325"/>
              </a:xfrm>
              <a:custGeom>
                <a:avLst/>
                <a:gdLst>
                  <a:gd name="connsiteX0" fmla="*/ 21431 w 238125"/>
                  <a:gd name="connsiteY0" fmla="*/ 21431 h 314325"/>
                  <a:gd name="connsiteX1" fmla="*/ 164306 w 238125"/>
                  <a:gd name="connsiteY1" fmla="*/ 23336 h 314325"/>
                  <a:gd name="connsiteX2" fmla="*/ 224314 w 238125"/>
                  <a:gd name="connsiteY2" fmla="*/ 100489 h 314325"/>
                  <a:gd name="connsiteX3" fmla="*/ 218599 w 238125"/>
                  <a:gd name="connsiteY3" fmla="*/ 297656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125" h="314325">
                    <a:moveTo>
                      <a:pt x="21431" y="21431"/>
                    </a:moveTo>
                    <a:lnTo>
                      <a:pt x="164306" y="23336"/>
                    </a:lnTo>
                    <a:cubicBezTo>
                      <a:pt x="198596" y="24289"/>
                      <a:pt x="226219" y="58579"/>
                      <a:pt x="224314" y="100489"/>
                    </a:cubicBezTo>
                    <a:lnTo>
                      <a:pt x="218599" y="297656"/>
                    </a:ln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9458" name="Picture 2" descr="Image result for information system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19" y="251962"/>
            <a:ext cx="5860869" cy="38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F4B9-74DC-4799-9605-99EDE698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models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C69C-6B44-4735-B9A0-09251244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model / table definition</a:t>
            </a:r>
          </a:p>
          <a:p>
            <a:r>
              <a:rPr lang="en-US" altLang="ko-KR" dirty="0"/>
              <a:t>In the folder “</a:t>
            </a:r>
            <a:r>
              <a:rPr lang="en-US" altLang="ko-KR" dirty="0" err="1"/>
              <a:t>usermgmt</a:t>
            </a:r>
            <a:r>
              <a:rPr lang="en-US" altLang="ko-KR" dirty="0"/>
              <a:t>", Open “models.py”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235487-4A31-4F3E-A424-1A26B53E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D5F81-3ABC-49EF-919B-D242087A69AA}"/>
              </a:ext>
            </a:extLst>
          </p:cNvPr>
          <p:cNvSpPr txBox="1"/>
          <p:nvPr/>
        </p:nvSpPr>
        <p:spPr>
          <a:xfrm>
            <a:off x="609600" y="2843002"/>
            <a:ext cx="6242990" cy="1600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django.db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models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Member(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models.Model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salutation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models.CharField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models.CharField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800000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models.CharField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800000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email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models.EmailField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647B4-D63F-43B2-BBC7-197724422C29}"/>
              </a:ext>
            </a:extLst>
          </p:cNvPr>
          <p:cNvSpPr txBox="1"/>
          <p:nvPr/>
        </p:nvSpPr>
        <p:spPr>
          <a:xfrm>
            <a:off x="6121070" y="25233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models.py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23B85-7A8C-4B0B-8362-FED92957BC2D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2. Model coding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706792" y="4510585"/>
            <a:ext cx="311526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Member</a:t>
            </a:r>
            <a:endParaRPr lang="ko-KR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25712" y="5014641"/>
            <a:ext cx="3096344" cy="1106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salutation: </a:t>
            </a:r>
            <a:r>
              <a:rPr lang="en-US" altLang="ko-KR" dirty="0" err="1"/>
              <a:t>CharField</a:t>
            </a:r>
            <a:r>
              <a:rPr lang="en-US" altLang="ko-KR" dirty="0"/>
              <a:t>(10)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: </a:t>
            </a:r>
            <a:r>
              <a:rPr lang="en-US" altLang="ko-KR" dirty="0" err="1"/>
              <a:t>CharField</a:t>
            </a:r>
            <a:r>
              <a:rPr lang="en-US" altLang="ko-KR" dirty="0"/>
              <a:t>(30)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: </a:t>
            </a:r>
            <a:r>
              <a:rPr lang="en-US" altLang="ko-KR" dirty="0" err="1"/>
              <a:t>CharField</a:t>
            </a:r>
            <a:r>
              <a:rPr lang="en-US" altLang="ko-KR" dirty="0"/>
              <a:t>(40)</a:t>
            </a:r>
          </a:p>
          <a:p>
            <a:r>
              <a:rPr lang="en-US" altLang="ko-KR" dirty="0"/>
              <a:t>email: </a:t>
            </a:r>
            <a:r>
              <a:rPr lang="en-US" altLang="ko-KR" dirty="0" err="1"/>
              <a:t>EmailField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363903" y="40269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Entity Relationship Diagram (ERD)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ACD9-64EC-4C16-A3F5-C68A9FD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admin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45A7-3DF8-4905-99D7-76DA0391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the code below to "admin.py" in the folder "</a:t>
            </a:r>
            <a:r>
              <a:rPr lang="en-US" altLang="ko-KR" dirty="0" err="1"/>
              <a:t>usermgmt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E1789-525A-4307-BA3E-7CDAB140B644}"/>
              </a:ext>
            </a:extLst>
          </p:cNvPr>
          <p:cNvSpPr txBox="1"/>
          <p:nvPr/>
        </p:nvSpPr>
        <p:spPr>
          <a:xfrm>
            <a:off x="2064577" y="2431176"/>
            <a:ext cx="7830536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django.contrib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admin</a:t>
            </a:r>
          </a:p>
          <a:p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.models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Member</a:t>
            </a:r>
          </a:p>
          <a:p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admin.site.register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(Member)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A6ECC-AF52-48E1-A8E0-A221F19EFB35}"/>
              </a:ext>
            </a:extLst>
          </p:cNvPr>
          <p:cNvSpPr txBox="1"/>
          <p:nvPr/>
        </p:nvSpPr>
        <p:spPr>
          <a:xfrm>
            <a:off x="7665720" y="20618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admin.py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23B85-7A8C-4B0B-8362-FED92957BC2D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2. Model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42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5D0-49AC-4CBE-B686-ACA27BD2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en-US" altLang="ko-KR" dirty="0" err="1"/>
              <a:t>makemigrations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524C-0087-4D03-9DDA-96657A39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there are some changes on the database, we need to migrate again. </a:t>
            </a:r>
          </a:p>
          <a:p>
            <a:r>
              <a:rPr lang="en-US" altLang="ko-KR" dirty="0"/>
              <a:t>Before doing the migration, we need to run “</a:t>
            </a:r>
            <a:r>
              <a:rPr lang="en-US" altLang="ko-KR" dirty="0" err="1"/>
              <a:t>makemigrations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BCBD2-5F6C-4BE9-A0C9-AA3AB1BD72D4}"/>
              </a:ext>
            </a:extLst>
          </p:cNvPr>
          <p:cNvSpPr txBox="1"/>
          <p:nvPr/>
        </p:nvSpPr>
        <p:spPr>
          <a:xfrm>
            <a:off x="1518294" y="3364468"/>
            <a:ext cx="53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python manage.py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makemigrations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dirty="0" err="1">
                <a:latin typeface="Arial Unicode MS" panose="020B0604020202020204" pitchFamily="50" charset="-127"/>
                <a:ea typeface="JetBrains Mono"/>
              </a:rPr>
              <a:t>usermgmt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ABE89-3E32-422A-8448-20C967B3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94" y="3962400"/>
            <a:ext cx="630555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23B85-7A8C-4B0B-8362-FED92957BC2D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2. Model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F8AB-CF66-4757-AA85-4F3EB79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migrate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3DFE-AC64-4E9E-9360-2DE0369E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Lastly, do “migrate” to put all contents into the Django environment.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F3571-2CE5-4C71-855F-BDE466ADBEF2}"/>
              </a:ext>
            </a:extLst>
          </p:cNvPr>
          <p:cNvSpPr txBox="1"/>
          <p:nvPr/>
        </p:nvSpPr>
        <p:spPr>
          <a:xfrm>
            <a:off x="881937" y="2874543"/>
            <a:ext cx="536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python manage.py migrate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E3BDC-388B-4244-B7D0-06EB0215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68" y="3345962"/>
            <a:ext cx="5448300" cy="155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23B85-7A8C-4B0B-8362-FED92957BC2D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2. Model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0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7AF3-9DCE-45D6-94A5-BEA49EDB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the program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4F3F-C626-4BF6-90AB-7639A6AA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project “</a:t>
            </a:r>
            <a:r>
              <a:rPr lang="en-US" altLang="ko-KR" dirty="0" err="1"/>
              <a:t>BigProject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Go to the link for admin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your data:</a:t>
            </a:r>
          </a:p>
          <a:p>
            <a:pPr lvl="1"/>
            <a:r>
              <a:rPr lang="en-US" altLang="ko-KR" dirty="0"/>
              <a:t>Username: user</a:t>
            </a:r>
          </a:p>
          <a:p>
            <a:pPr lvl="1"/>
            <a:r>
              <a:rPr lang="en-US" altLang="ko-KR" dirty="0"/>
              <a:t>Password: hufsime203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63BB-2C66-41F9-A13D-70546D4D37A2}"/>
              </a:ext>
            </a:extLst>
          </p:cNvPr>
          <p:cNvSpPr txBox="1"/>
          <p:nvPr/>
        </p:nvSpPr>
        <p:spPr>
          <a:xfrm>
            <a:off x="694099" y="2576641"/>
            <a:ext cx="610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http://127.0.0.1:8000/admin/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1D3C2-92F6-421F-8FC3-384E7A98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61" y="773668"/>
            <a:ext cx="3050311" cy="2230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23B85-7A8C-4B0B-8362-FED92957BC2D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2. Model coding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5" y="3223264"/>
            <a:ext cx="5600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9943"/>
            <a:ext cx="6753045" cy="36521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0AF9F-1EBD-4BD5-B781-E6CCDDEB8492}"/>
              </a:ext>
            </a:extLst>
          </p:cNvPr>
          <p:cNvSpPr/>
          <p:nvPr/>
        </p:nvSpPr>
        <p:spPr>
          <a:xfrm>
            <a:off x="5127171" y="4914901"/>
            <a:ext cx="734786" cy="2122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8966902-641A-45F7-8FB8-F5E97A78AA83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5522062" y="3209367"/>
            <a:ext cx="2290356" cy="15452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2CC1CE-4FEE-4D32-9EA3-C2924E1D53D4}"/>
              </a:ext>
            </a:extLst>
          </p:cNvPr>
          <p:cNvSpPr/>
          <p:nvPr/>
        </p:nvSpPr>
        <p:spPr>
          <a:xfrm>
            <a:off x="6967214" y="1114296"/>
            <a:ext cx="472654" cy="41283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68" y="1538672"/>
            <a:ext cx="4517605" cy="2596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7BCBD2-5F6C-4BE9-A0C9-AA3AB1BD72D4}"/>
              </a:ext>
            </a:extLst>
          </p:cNvPr>
          <p:cNvSpPr txBox="1"/>
          <p:nvPr/>
        </p:nvSpPr>
        <p:spPr>
          <a:xfrm>
            <a:off x="7644462" y="1085804"/>
            <a:ext cx="373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Insert 1 data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3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View – URL - Template Coding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0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folder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was about ‘</a:t>
            </a:r>
            <a:r>
              <a:rPr lang="en-US" dirty="0" err="1"/>
              <a:t>faq</a:t>
            </a:r>
            <a:r>
              <a:rPr lang="en-US" dirty="0"/>
              <a:t>’. </a:t>
            </a:r>
          </a:p>
          <a:p>
            <a:r>
              <a:rPr lang="en-US" dirty="0"/>
              <a:t>Create a folder ‘</a:t>
            </a:r>
            <a:r>
              <a:rPr lang="en-US" dirty="0" err="1"/>
              <a:t>faq</a:t>
            </a:r>
            <a:r>
              <a:rPr lang="en-US" dirty="0"/>
              <a:t>’ inside the folder ‘templates. </a:t>
            </a:r>
          </a:p>
          <a:p>
            <a:r>
              <a:rPr lang="en-US" dirty="0"/>
              <a:t>Move the ‘list_choice.html’ and ‘list_quest.html’ into the ‘</a:t>
            </a:r>
            <a:r>
              <a:rPr lang="en-US" dirty="0" err="1"/>
              <a:t>faq</a:t>
            </a:r>
            <a:r>
              <a:rPr lang="en-US" dirty="0"/>
              <a:t>’ folder.</a:t>
            </a:r>
          </a:p>
          <a:p>
            <a:r>
              <a:rPr lang="en-US" dirty="0"/>
              <a:t>After you moved the HTML files, it will change the views.py automatically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18809"/>
            <a:ext cx="2929315" cy="1265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37" y="3518809"/>
            <a:ext cx="750570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A0AF9F-1EBD-4BD5-B781-E6CCDDEB8492}"/>
              </a:ext>
            </a:extLst>
          </p:cNvPr>
          <p:cNvSpPr/>
          <p:nvPr/>
        </p:nvSpPr>
        <p:spPr>
          <a:xfrm>
            <a:off x="6810147" y="4980216"/>
            <a:ext cx="734786" cy="353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0AF9F-1EBD-4BD5-B781-E6CCDDEB8492}"/>
              </a:ext>
            </a:extLst>
          </p:cNvPr>
          <p:cNvSpPr/>
          <p:nvPr/>
        </p:nvSpPr>
        <p:spPr>
          <a:xfrm>
            <a:off x="6876594" y="5966735"/>
            <a:ext cx="734786" cy="353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4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"views.py" (folder ‘</a:t>
            </a:r>
            <a:r>
              <a:rPr lang="en-US" dirty="0" err="1"/>
              <a:t>usermgmt</a:t>
            </a:r>
            <a:r>
              <a:rPr lang="en-US" dirty="0"/>
              <a:t>'), write a function as below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9279" y="152084"/>
            <a:ext cx="1497875" cy="41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8261" y="152084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78532" y="136957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0143" y="2903852"/>
            <a:ext cx="10958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django.http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HttpResponseRedirect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django.shortcuts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render, redirect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usermgmt.models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Member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(request):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members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Member.objects.all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render(request, 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/list_members.html'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'members'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: members})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70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new URL file in the sub-folder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folder "</a:t>
            </a:r>
            <a:r>
              <a:rPr lang="en-US" altLang="ko-KR" dirty="0" err="1"/>
              <a:t>usermgmt</a:t>
            </a:r>
            <a:r>
              <a:rPr lang="en-US" altLang="ko-KR" dirty="0"/>
              <a:t>", create a new file “urls.py".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69279" y="152084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8261" y="152084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78532" y="136957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402" y="2613827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django.urls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path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views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views.list_members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6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F114B5-BF08-46FB-880A-2EB8C212F8E7}"/>
              </a:ext>
            </a:extLst>
          </p:cNvPr>
          <p:cNvSpPr/>
          <p:nvPr/>
        </p:nvSpPr>
        <p:spPr>
          <a:xfrm>
            <a:off x="1" y="0"/>
            <a:ext cx="4868173" cy="6858000"/>
          </a:xfrm>
          <a:custGeom>
            <a:avLst/>
            <a:gdLst>
              <a:gd name="connsiteX0" fmla="*/ 0 w 4868173"/>
              <a:gd name="connsiteY0" fmla="*/ 0 h 6858000"/>
              <a:gd name="connsiteX1" fmla="*/ 4868173 w 4868173"/>
              <a:gd name="connsiteY1" fmla="*/ 0 h 6858000"/>
              <a:gd name="connsiteX2" fmla="*/ 2126832 w 4868173"/>
              <a:gd name="connsiteY2" fmla="*/ 6858000 h 6858000"/>
              <a:gd name="connsiteX3" fmla="*/ 0 w 4868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73" h="6858000">
                <a:moveTo>
                  <a:pt x="0" y="0"/>
                </a:moveTo>
                <a:lnTo>
                  <a:pt x="4868173" y="0"/>
                </a:lnTo>
                <a:lnTo>
                  <a:pt x="21268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93335" y="45008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A5F8CF-EB57-4958-A812-E545D84B5A02}"/>
              </a:ext>
            </a:extLst>
          </p:cNvPr>
          <p:cNvGrpSpPr/>
          <p:nvPr/>
        </p:nvGrpSpPr>
        <p:grpSpPr>
          <a:xfrm>
            <a:off x="5223449" y="1589756"/>
            <a:ext cx="6367660" cy="812413"/>
            <a:chOff x="5999092" y="1555203"/>
            <a:chExt cx="5279051" cy="812413"/>
          </a:xfrm>
        </p:grpSpPr>
        <p:sp>
          <p:nvSpPr>
            <p:cNvPr id="8" name="TextBox 7"/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System Architecture Diagram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System Architecture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64A061-4D0C-4603-9DE2-0D5C5BC3E7BF}"/>
              </a:ext>
            </a:extLst>
          </p:cNvPr>
          <p:cNvSpPr txBox="1"/>
          <p:nvPr/>
        </p:nvSpPr>
        <p:spPr>
          <a:xfrm>
            <a:off x="314097" y="204879"/>
            <a:ext cx="35173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Information</a:t>
            </a:r>
            <a:endParaRPr lang="ko-KR" altLang="en-US" sz="48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99326-936C-4507-A5D7-D631E5FA9D40}"/>
              </a:ext>
            </a:extLst>
          </p:cNvPr>
          <p:cNvSpPr txBox="1"/>
          <p:nvPr/>
        </p:nvSpPr>
        <p:spPr>
          <a:xfrm>
            <a:off x="314097" y="930604"/>
            <a:ext cx="35173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System</a:t>
            </a:r>
            <a:endParaRPr lang="ko-KR" altLang="en-US" sz="40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11F8C7-1CD1-4C7A-A272-0A5C754C1147}"/>
              </a:ext>
            </a:extLst>
          </p:cNvPr>
          <p:cNvGrpSpPr/>
          <p:nvPr/>
        </p:nvGrpSpPr>
        <p:grpSpPr>
          <a:xfrm>
            <a:off x="4753565" y="2803179"/>
            <a:ext cx="6097315" cy="812413"/>
            <a:chOff x="5999092" y="1555203"/>
            <a:chExt cx="5279051" cy="8124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77F05-BF4D-4D74-B789-7717A3814F1A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A few ways to access the 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8CA0A5-A571-4EFA-BFCC-7BA48C5C620B}"/>
                </a:ext>
              </a:extLst>
            </p:cNvPr>
            <p:cNvSpPr txBox="1"/>
            <p:nvPr/>
          </p:nvSpPr>
          <p:spPr>
            <a:xfrm>
              <a:off x="6770451" y="16054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CRUD for users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006DBC-DF5A-4E9E-9BF8-2CEF49917F1C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868B60-6ADB-4C77-A4B3-5A8E54EA45CD}"/>
              </a:ext>
            </a:extLst>
          </p:cNvPr>
          <p:cNvGrpSpPr/>
          <p:nvPr/>
        </p:nvGrpSpPr>
        <p:grpSpPr>
          <a:xfrm>
            <a:off x="4283681" y="4016602"/>
            <a:ext cx="7601327" cy="812413"/>
            <a:chOff x="5999092" y="1555203"/>
            <a:chExt cx="5279051" cy="8124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4B442B-F03F-434B-9D99-11FC2FE9EE8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Review </a:t>
              </a:r>
              <a:r>
                <a:rPr lang="en-US" altLang="ko-KR" sz="1200">
                  <a:cs typeface="Arial" pitchFamily="34" charset="0"/>
                </a:rPr>
                <a:t>the Diagram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E9869F-753F-4A51-B57B-3F7ADDB6178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Review System Architecture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CBDD7A-B997-4592-BC53-8B38F7A8DB3C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EFA7AC-34B4-45A5-BE3F-7C686A56B498}"/>
              </a:ext>
            </a:extLst>
          </p:cNvPr>
          <p:cNvCxnSpPr>
            <a:cxnSpLocks/>
          </p:cNvCxnSpPr>
          <p:nvPr/>
        </p:nvCxnSpPr>
        <p:spPr>
          <a:xfrm flipH="1">
            <a:off x="10945789" y="4140745"/>
            <a:ext cx="1001829" cy="2528035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08DAAE6F-835C-44D8-A927-AA56CC07EDA3}"/>
              </a:ext>
            </a:extLst>
          </p:cNvPr>
          <p:cNvCxnSpPr>
            <a:cxnSpLocks/>
          </p:cNvCxnSpPr>
          <p:nvPr/>
        </p:nvCxnSpPr>
        <p:spPr>
          <a:xfrm flipH="1">
            <a:off x="1797103" y="4140745"/>
            <a:ext cx="1001829" cy="2528035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9F276600-9B9D-4CAF-B10B-041D668C0848}"/>
              </a:ext>
            </a:extLst>
          </p:cNvPr>
          <p:cNvCxnSpPr>
            <a:cxnSpLocks/>
          </p:cNvCxnSpPr>
          <p:nvPr/>
        </p:nvCxnSpPr>
        <p:spPr>
          <a:xfrm flipH="1">
            <a:off x="1393342" y="4920916"/>
            <a:ext cx="679417" cy="1714456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651915D1-9D71-4DBF-A0E7-F7F093CBD117}"/>
              </a:ext>
            </a:extLst>
          </p:cNvPr>
          <p:cNvCxnSpPr>
            <a:cxnSpLocks/>
          </p:cNvCxnSpPr>
          <p:nvPr/>
        </p:nvCxnSpPr>
        <p:spPr>
          <a:xfrm flipH="1">
            <a:off x="972424" y="5607124"/>
            <a:ext cx="402446" cy="1015544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B394B36D-783E-4560-94FB-5F422257D671}"/>
              </a:ext>
            </a:extLst>
          </p:cNvPr>
          <p:cNvCxnSpPr>
            <a:cxnSpLocks/>
          </p:cNvCxnSpPr>
          <p:nvPr/>
        </p:nvCxnSpPr>
        <p:spPr>
          <a:xfrm flipH="1">
            <a:off x="10604895" y="5230026"/>
            <a:ext cx="575020" cy="1451018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URLconf</a:t>
            </a:r>
            <a:r>
              <a:rPr lang="en-US" dirty="0"/>
              <a:t>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code in the "urls.py" (in the parent folder)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9279" y="152084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8261" y="152084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78532" y="136957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131" y="2331042"/>
            <a:ext cx="74175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django.contrib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admin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django.urls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path, include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'admin/'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admin.site.urls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path(</a:t>
            </a:r>
            <a:r>
              <a:rPr lang="en-US" altLang="ko-KR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faq</a:t>
            </a:r>
            <a:r>
              <a:rPr lang="en-US" altLang="ko-KR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/'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include('</a:t>
            </a:r>
            <a:r>
              <a:rPr lang="en-US" altLang="ko-K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faq.urls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')),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'member/'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include(</a:t>
            </a:r>
            <a:r>
              <a:rPr lang="en-US" altLang="ko-KR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.urls</a:t>
            </a:r>
            <a:r>
              <a:rPr lang="en-US" altLang="ko-KR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sz="2000" dirty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28261" y="5168378"/>
            <a:ext cx="40342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the urls.py in the apps “</a:t>
            </a:r>
            <a:r>
              <a:rPr lang="en-US" dirty="0" err="1"/>
              <a:t>usermgmt</a:t>
            </a:r>
            <a:r>
              <a:rPr lang="en-US" dirty="0"/>
              <a:t>" when the user click the URL /member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5669279" y="4572000"/>
            <a:ext cx="1658982" cy="105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HTML file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HTML file name "list_members.html" in the folder "templates".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520" y="2062147"/>
            <a:ext cx="102068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Member List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"table table-striped"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Salutation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Last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 for member in members%}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member.id }}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member.salutation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member.first_name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member.last_name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member.email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%}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"https://maxcdn.bootstrapcdn.com/bootstrap/3.3.7/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268714" y="154479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696" y="154479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77967" y="139352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6439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your Django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http://127.0.0.1:8000/member/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950257"/>
            <a:ext cx="7415808" cy="8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8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the "views.py", we use </a:t>
            </a:r>
            <a:r>
              <a:rPr lang="en-US" altLang="ko-KR" sz="2600" dirty="0">
                <a:latin typeface="Consolas" panose="020B0609020204030204" pitchFamily="49" charset="0"/>
              </a:rPr>
              <a:t>render()</a:t>
            </a:r>
            <a:r>
              <a:rPr lang="en-US" altLang="ko-KR" dirty="0"/>
              <a:t> instead of </a:t>
            </a:r>
            <a:r>
              <a:rPr lang="en-US" altLang="ko-KR" sz="2600" dirty="0" err="1">
                <a:latin typeface="Consolas" panose="020B0609020204030204" pitchFamily="49" charset="0"/>
              </a:rPr>
              <a:t>get_template</a:t>
            </a:r>
            <a:r>
              <a:rPr lang="en-US" altLang="ko-KR" sz="2600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as an alternative.</a:t>
            </a:r>
          </a:p>
          <a:p>
            <a:r>
              <a:rPr lang="en-US" altLang="ko-KR" dirty="0"/>
              <a:t>There are two additional aspects that we learn from the example; Forms and Design</a:t>
            </a:r>
          </a:p>
          <a:p>
            <a:r>
              <a:rPr lang="en-US" altLang="ko-KR" dirty="0"/>
              <a:t>Forms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A 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is necessary to automatically build the form according to the built-in model.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To connect to the model, it is required to build the class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67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</a:p>
          <a:p>
            <a:pPr lvl="1"/>
            <a:r>
              <a:rPr lang="en-US" altLang="ko-KR" dirty="0"/>
              <a:t>For simplification, we use CDN (content delivery network). CDN is a geographically distributed </a:t>
            </a:r>
            <a:r>
              <a:rPr lang="en-US" altLang="ko-KR" b="1" dirty="0"/>
              <a:t>network</a:t>
            </a:r>
            <a:r>
              <a:rPr lang="en-US" altLang="ko-KR" dirty="0"/>
              <a:t> of proxy servers and their data centers. </a:t>
            </a:r>
          </a:p>
          <a:p>
            <a:pPr lvl="1"/>
            <a:r>
              <a:rPr lang="en-US" altLang="ko-KR" dirty="0"/>
              <a:t>In this example, we utilize the CDN of bootstrap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Since we use bootstrap, we need to understand the basic concept of bootstrap.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711624" y="4653137"/>
            <a:ext cx="9630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https://maxcdn.bootstrapcdn.com/bootstrap/3.3.7/css/bootstrap.min.css"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8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Bootstrap: The most popular front-end framework for developing responsive, mobile first projects on the web</a:t>
            </a:r>
          </a:p>
          <a:p>
            <a:r>
              <a:rPr lang="en-US" altLang="ko-KR" dirty="0"/>
              <a:t>Bootstrap CDN is a free and public content delivery network.</a:t>
            </a:r>
          </a:p>
          <a:p>
            <a:r>
              <a:rPr lang="en-US" altLang="ko-KR" dirty="0"/>
              <a:t>Using bootstrap, we can append the HTML tag attribute (using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/>
              <a:t>) following the structure of the bootstrap. </a:t>
            </a:r>
          </a:p>
          <a:p>
            <a:r>
              <a:rPr lang="en-US" altLang="ko-KR" dirty="0"/>
              <a:t>For example, 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07360" y="544522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"table table-striped"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006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info about bootstrap:</a:t>
            </a:r>
          </a:p>
          <a:p>
            <a:pPr lvl="1"/>
            <a:r>
              <a:rPr lang="en-US" altLang="ko-KR" dirty="0">
                <a:hlinkClick r:id="rId2"/>
              </a:rPr>
              <a:t>https://getbootstrap.com/docs/3.3/getting-started/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https://www.w3schools.com/bootstrap/bootstrap_get_started.asp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57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CRUD for users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" y="43735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CREATE</a:t>
            </a:r>
            <a:endParaRPr lang="ko-KR" altLang="en-US"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1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dirty="0" err="1"/>
              <a:t>ModelForm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folder "</a:t>
            </a:r>
            <a:r>
              <a:rPr lang="en-US" altLang="ko-KR" dirty="0" err="1"/>
              <a:t>usermgmt</a:t>
            </a:r>
            <a:r>
              <a:rPr lang="en-US" altLang="ko-KR" dirty="0"/>
              <a:t>", create a new file "forms.py".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75520" y="3068960"/>
            <a:ext cx="9126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forms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usermgmt.models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Member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forms.ModelForm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Meta: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model = Member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 = 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'__all__'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C0C0C0"/>
                </a:solidFill>
                <a:latin typeface="Consolas" panose="020B0609020204030204" pitchFamily="49" charset="0"/>
              </a:rPr>
              <a:t>#field = ['salutation', '</a:t>
            </a:r>
            <a:r>
              <a:rPr lang="en-US" altLang="ko-KR" dirty="0" err="1">
                <a:solidFill>
                  <a:srgbClr val="C0C0C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ko-KR" dirty="0">
                <a:solidFill>
                  <a:srgbClr val="C0C0C0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dirty="0" err="1">
                <a:solidFill>
                  <a:srgbClr val="C0C0C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ko-KR" dirty="0">
                <a:solidFill>
                  <a:srgbClr val="C0C0C0"/>
                </a:solidFill>
                <a:latin typeface="Consolas" panose="020B0609020204030204" pitchFamily="49" charset="0"/>
              </a:rPr>
              <a:t>', 'email']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17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new member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'views.py' (in the folder '</a:t>
            </a:r>
            <a:r>
              <a:rPr lang="en-US" altLang="ko-KR" dirty="0" err="1"/>
              <a:t>usermgmt</a:t>
            </a:r>
            <a:r>
              <a:rPr lang="en-US" altLang="ko-KR" dirty="0"/>
              <a:t>'), add a new function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924944"/>
            <a:ext cx="9342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usermgmt.forms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create_member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(request):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form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request.POST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form.is_valid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form.save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render(request, 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/member_form.html'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'form'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: form}) 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669279" y="108539"/>
            <a:ext cx="1497875" cy="41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8261" y="108539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8532" y="93412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0472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 will learn to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Architecture</a:t>
            </a:r>
          </a:p>
          <a:p>
            <a:r>
              <a:rPr lang="en-US" altLang="ko-KR" dirty="0"/>
              <a:t>CRUD for users</a:t>
            </a:r>
          </a:p>
          <a:p>
            <a:pPr lvl="1"/>
            <a:r>
              <a:rPr lang="en-US" altLang="ko-KR" dirty="0"/>
              <a:t>User registration</a:t>
            </a:r>
          </a:p>
          <a:p>
            <a:pPr lvl="1"/>
            <a:r>
              <a:rPr lang="en-US" altLang="ko-KR" dirty="0"/>
              <a:t>User detail list</a:t>
            </a:r>
          </a:p>
          <a:p>
            <a:pPr lvl="1"/>
            <a:r>
              <a:rPr lang="en-US" altLang="ko-KR" dirty="0"/>
              <a:t>User update</a:t>
            </a:r>
          </a:p>
          <a:p>
            <a:pPr lvl="1"/>
            <a:r>
              <a:rPr lang="en-US" altLang="ko-KR" dirty="0"/>
              <a:t>User delete</a:t>
            </a:r>
          </a:p>
        </p:txBody>
      </p:sp>
    </p:spTree>
    <p:extLst>
      <p:ext uri="{BB962C8B-B14F-4D97-AF65-F5344CB8AC3E}">
        <p14:creationId xmlns:p14="http://schemas.microsoft.com/office/powerpoint/2010/main" val="1768207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a new link to the new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the file 'urls.py' at the folder "</a:t>
            </a:r>
            <a:r>
              <a:rPr lang="en-US" altLang="ko-KR" dirty="0" err="1"/>
              <a:t>usermgmt</a:t>
            </a:r>
            <a:r>
              <a:rPr lang="en-US" altLang="ko-KR" dirty="0"/>
              <a:t>".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47528" y="3212976"/>
            <a:ext cx="9846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django.urls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path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views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views.list_members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'new/'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views.create_member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add_member</a:t>
            </a:r>
            <a:r>
              <a:rPr lang="en-US" altLang="ko-KR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6161" y="263691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Pay attention to the name.</a:t>
            </a:r>
            <a:endParaRPr lang="ko-KR" alt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544272" y="2996952"/>
            <a:ext cx="72008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69279" y="82412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8261" y="82412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8532" y="67285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3799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Append a line in the list_member.html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1417639"/>
            <a:ext cx="1011661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Member List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"table table-striped"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Salutation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Last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 for member in members%}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member.id }}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member.salutation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member.first_name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member.last_name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member.email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%}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-info pull-right"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add_member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 %}"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New Member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"https://maxcdn.bootstrapcdn.com/bootstrap/3.3.7/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44072" y="4941168"/>
            <a:ext cx="108012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8088" y="4510282"/>
            <a:ext cx="40781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Add this line to the HTML file</a:t>
            </a:r>
            <a:endParaRPr lang="ko-KR" alt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7268714" y="67389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7696" y="67389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77967" y="52262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9868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new HTML file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file "member_form.html" in the folder "templates/</a:t>
            </a:r>
            <a:r>
              <a:rPr lang="en-US" altLang="ko-KR" dirty="0" err="1"/>
              <a:t>usermgmt</a:t>
            </a:r>
            <a:r>
              <a:rPr lang="en-US" altLang="ko-KR" dirty="0"/>
              <a:t>".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49000" y="2232753"/>
            <a:ext cx="9054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New / Update Member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csrf_token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Salutation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form.salutation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form.first_name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Last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form.last_name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form.email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-default"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window.history.back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();"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-default"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u="sng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"https://maxcdn.bootstrapcdn.com/bootstrap/3.3.7/</a:t>
            </a:r>
            <a:r>
              <a:rPr lang="en-US" altLang="ko-KR" sz="1200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2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268714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696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77967" y="78389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62826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96" y="4191000"/>
            <a:ext cx="7020272" cy="149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39" y="1857375"/>
            <a:ext cx="4810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form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request.POST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00"/>
                </a:solidFill>
              </a:rPr>
              <a:t>is a line to create an object when a "submit" is requested. 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is_valid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/>
              <a:t>is a function that return </a:t>
            </a:r>
            <a:r>
              <a:rPr lang="en-US" altLang="ko-KR" dirty="0" err="1"/>
              <a:t>boolean</a:t>
            </a:r>
            <a:r>
              <a:rPr lang="en-US" altLang="ko-KR" dirty="0"/>
              <a:t> (true/false) to confirm that a form is valid or not. A form is not valid if the contents do not satisfy the input criteria. For example, email does not contain @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form.save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a function to execute the form and submit the data in the form into particular functions.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redirect()</a:t>
            </a:r>
            <a:r>
              <a:rPr lang="en-US" altLang="ko-KR" dirty="0"/>
              <a:t> is a function to execute a HTML file according to the name.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8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execute another URL, we can use the statement "</a:t>
            </a:r>
            <a:r>
              <a:rPr lang="en-US" altLang="ko-KR" dirty="0" err="1"/>
              <a:t>url</a:t>
            </a:r>
            <a:r>
              <a:rPr lang="en-US" altLang="ko-KR" dirty="0"/>
              <a:t>" and write the address "name" as specified in the urls.py</a:t>
            </a:r>
          </a:p>
          <a:p>
            <a:endParaRPr lang="en-US" altLang="ko-KR" dirty="0"/>
          </a:p>
          <a:p>
            <a:pPr fontAlgn="base"/>
            <a:r>
              <a:rPr lang="en-US" altLang="ko-KR" dirty="0"/>
              <a:t>The site generates a unique token when it makes the form page. This token is required to post/get data back to the server.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Since the token is generated by your site and provided only when the page with the form is generated, some other site can't mimic your forms -- they won't have the token and therefore can't post to your site.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964226" y="2311651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add_member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 %}"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990569" y="366134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{%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csrf_token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38" y="5998199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0099"/>
                </a:solidFill>
                <a:latin typeface="arial" panose="020B0604020202020204" pitchFamily="34" charset="0"/>
              </a:rPr>
              <a:t>Cross-Site Request Forgery (CSRF) 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43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 simple </a:t>
            </a:r>
            <a:r>
              <a:rPr lang="en-US" altLang="ko-KR" dirty="0" err="1"/>
              <a:t>Javascript</a:t>
            </a:r>
            <a:r>
              <a:rPr lang="en-US" altLang="ko-KR" dirty="0"/>
              <a:t> to return to the previous page without any submission. </a:t>
            </a:r>
          </a:p>
          <a:p>
            <a:r>
              <a:rPr lang="en-US" altLang="ko-KR" dirty="0"/>
              <a:t>“</a:t>
            </a:r>
            <a:r>
              <a:rPr lang="en-US" altLang="ko-KR" dirty="0" err="1"/>
              <a:t>Onclick</a:t>
            </a:r>
            <a:r>
              <a:rPr lang="en-US" altLang="ko-KR" dirty="0"/>
              <a:t>” is a statement in </a:t>
            </a:r>
            <a:r>
              <a:rPr lang="en-US" altLang="ko-KR" dirty="0" err="1"/>
              <a:t>Javascript</a:t>
            </a:r>
            <a:r>
              <a:rPr lang="en-US" altLang="ko-KR" dirty="0"/>
              <a:t> to execute a function whenever an element (e.g., button) is clicked.</a:t>
            </a:r>
          </a:p>
          <a:p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3836979" y="359306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window.history.back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();"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576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CRUD for users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" y="43735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UPDATE</a:t>
            </a:r>
            <a:endParaRPr lang="ko-KR" altLang="en-US"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33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a new function to update member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 function "</a:t>
            </a:r>
            <a:r>
              <a:rPr lang="en-US" altLang="ko-KR" dirty="0" err="1"/>
              <a:t>update_member</a:t>
            </a:r>
            <a:r>
              <a:rPr lang="en-US" altLang="ko-KR" dirty="0"/>
              <a:t>" in the file "views.py".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2924945"/>
            <a:ext cx="10998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update_member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(request, 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id):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member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Member.objects.get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(id = id)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form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request.POST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instance = member)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form.is_valid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form.save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altLang="ko-KR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render(request, </a:t>
            </a:r>
            <a:r>
              <a:rPr lang="en-US" altLang="ko-KR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/member_form.html'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altLang="ko-KR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'form'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: form, </a:t>
            </a:r>
            <a:r>
              <a:rPr lang="en-US" altLang="ko-KR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'member'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: member}) 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69279" y="82412"/>
            <a:ext cx="1497875" cy="41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8261" y="82412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8532" y="67285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2431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a new link to the new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the file 'urls.py' at the folder "</a:t>
            </a:r>
            <a:r>
              <a:rPr lang="en-US" altLang="ko-KR" dirty="0" err="1"/>
              <a:t>usermgmt</a:t>
            </a:r>
            <a:r>
              <a:rPr lang="en-US" altLang="ko-KR" dirty="0"/>
              <a:t>".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47528" y="3212976"/>
            <a:ext cx="10782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96"/>
                </a:highlight>
                <a:latin typeface="Consolas" panose="020B0609020204030204" pitchFamily="49" charset="0"/>
              </a:rPr>
              <a:t>django.urls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96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96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96"/>
                </a:highlight>
                <a:latin typeface="Consolas" panose="020B0609020204030204" pitchFamily="49" charset="0"/>
              </a:rPr>
              <a:t> path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views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views.list_members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'new/'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views.create_member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add_member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'update/&lt;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int:id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views.update_member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update_member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9279" y="82412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8261" y="82412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8532" y="67285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263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System Architecture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" y="43735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Start </a:t>
            </a:r>
            <a:r>
              <a:rPr lang="en-US" altLang="ko-KR" sz="1867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with Database</a:t>
            </a:r>
            <a:endParaRPr lang="ko-KR" altLang="en-US"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04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list_member.html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5520" y="1632621"/>
            <a:ext cx="10134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1200" u="sng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pt-BR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Member List</a:t>
            </a:r>
            <a:r>
              <a:rPr lang="pt-BR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1200" u="sng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pt-BR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altLang="ko-KR" sz="12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"table table-striped"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Salutation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Last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Update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 for member in members%}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member.id }}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member.salutation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member.first_name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member.last_name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member.email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-info"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update_member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 member.id %}"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Update 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%}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-info pull-right"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add_member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 %}"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New Member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u="sng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"https://maxcdn.bootstrapcdn.com/bootstrap/3.3.7/</a:t>
            </a:r>
            <a:r>
              <a:rPr lang="en-US" altLang="ko-KR" sz="1200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2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91744" y="2564904"/>
            <a:ext cx="3888432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15880" y="2813230"/>
            <a:ext cx="3312368" cy="268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80176" y="2349923"/>
            <a:ext cx="3265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Adding these two lines</a:t>
            </a:r>
            <a:endParaRPr lang="ko-KR" alt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7268714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27696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77967" y="78389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5418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35" y="1196752"/>
            <a:ext cx="8388424" cy="1896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9" y="2929030"/>
            <a:ext cx="4257675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335" y="5445225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some cases, you cannot run the “Update Member” before you create the “delete” </a:t>
            </a:r>
          </a:p>
          <a:p>
            <a:r>
              <a:rPr lang="en-US" altLang="ko-KR" dirty="0"/>
              <a:t>URL and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671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necessary to forward the instance to the form. In this case, the instance is the object "member".</a:t>
            </a:r>
          </a:p>
          <a:p>
            <a:endParaRPr lang="en-US" altLang="ko-KR" dirty="0"/>
          </a:p>
          <a:p>
            <a:r>
              <a:rPr lang="en-US" altLang="ko-KR" dirty="0"/>
              <a:t>In order to open the member_form.html, it is necessary to forward the member ID.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63552" y="4068755"/>
            <a:ext cx="876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form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request.POST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instance = member)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5904" y="4980967"/>
            <a:ext cx="788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update_member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 member.id %}"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4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CRUD for users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" y="43735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DELETE</a:t>
            </a:r>
            <a:endParaRPr lang="ko-KR" altLang="en-US"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42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a new function to delete member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 function "</a:t>
            </a:r>
            <a:r>
              <a:rPr lang="en-US" altLang="ko-KR" dirty="0" err="1"/>
              <a:t>delete_member</a:t>
            </a:r>
            <a:r>
              <a:rPr lang="en-US" altLang="ko-KR" dirty="0"/>
              <a:t>" in the file "views.py".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212977"/>
            <a:ext cx="10652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delete_member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(request, 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id):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member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Member.objects.get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(id = id)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'POST'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member.delete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render(request,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/member_delete_confirm.html'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'member'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: member})</a:t>
            </a:r>
            <a:endParaRPr lang="ko-KR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669279" y="82412"/>
            <a:ext cx="1497875" cy="41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8261" y="82412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8532" y="67285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442227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a new link to the new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the file 'urls.py' at the folder "</a:t>
            </a:r>
            <a:r>
              <a:rPr lang="en-US" altLang="ko-KR" dirty="0" err="1"/>
              <a:t>usermgmt</a:t>
            </a:r>
            <a:r>
              <a:rPr lang="en-US" altLang="ko-KR" dirty="0"/>
              <a:t>".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03512" y="2996953"/>
            <a:ext cx="9918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django.urls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path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usermgmt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views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views.list_members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list_members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'new/'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views.create_member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add_member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'update/&lt;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int:id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views.update_member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update_member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path(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'delete/&lt;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int:id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views.delete_member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delete_member</a:t>
            </a:r>
            <a:r>
              <a:rPr lang="en-US" altLang="ko-K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669279" y="82412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8261" y="82412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8532" y="67285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086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HTML file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a file "member_form.html" in the folder "template".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49000" y="2232753"/>
            <a:ext cx="90547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New / Update Member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csrf_token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Salutation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form.salutation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form.first_name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Last 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form.last_name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form.email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}} 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-default"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window.history.back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();"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-default"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 if member 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-danger"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delete_member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 member.id %}"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{%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u="sng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"https://maxcdn.bootstrapcdn.com/bootstrap/3.3.7/</a:t>
            </a:r>
            <a:r>
              <a:rPr lang="en-US" altLang="ko-KR" sz="1200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2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268714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696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77967" y="78389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766589" y="3648891"/>
            <a:ext cx="1143765" cy="14717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4594" y="3187337"/>
            <a:ext cx="228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three lines in the HTML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918989" y="3801291"/>
            <a:ext cx="1143765" cy="14717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71389" y="3953691"/>
            <a:ext cx="1143765" cy="14717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member_delete_confirm.html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the member_delete_confirm.html in the folder "templates".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03512" y="2996952"/>
            <a:ext cx="11359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6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{%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csrf_token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Are you sure to remove {{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member.first_name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-danger" </a:t>
            </a:r>
            <a:r>
              <a:rPr lang="en-US" altLang="ko-K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window.history.back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();"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-default" </a:t>
            </a:r>
            <a:r>
              <a:rPr lang="en-US" altLang="ko-K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"https://maxcdn.bootstrapcdn.com/bootstrap/3.3.7/</a:t>
            </a:r>
            <a:r>
              <a:rPr lang="en-US" altLang="ko-KR" sz="1600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6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6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268714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views.py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696" y="93516"/>
            <a:ext cx="1497875" cy="4180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urls.py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77967" y="78389"/>
            <a:ext cx="1497875" cy="418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387481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660997"/>
            <a:ext cx="3971925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803092"/>
            <a:ext cx="4343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8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line shows a link to </a:t>
            </a:r>
            <a:r>
              <a:rPr lang="en-US" altLang="ko-KR" dirty="0" err="1"/>
              <a:t>delete_member</a:t>
            </a:r>
            <a:r>
              <a:rPr lang="en-US" altLang="ko-KR" dirty="0"/>
              <a:t> given the member ID.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006025" y="2473234"/>
            <a:ext cx="728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"{%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'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delete_member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' member.id %}"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1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conceptual model that defines the structure, behavior, and more views of a </a:t>
            </a:r>
            <a:r>
              <a:rPr lang="en-US" altLang="ko-KR" b="1" dirty="0"/>
              <a:t>system.</a:t>
            </a:r>
          </a:p>
          <a:p>
            <a:r>
              <a:rPr lang="en-US" dirty="0"/>
              <a:t>A system architecture diagram would be used to show the relationship between different </a:t>
            </a:r>
            <a:r>
              <a:rPr lang="en-US" b="1" dirty="0"/>
              <a:t>components</a:t>
            </a:r>
            <a:r>
              <a:rPr lang="en-US" dirty="0"/>
              <a:t>. </a:t>
            </a:r>
          </a:p>
          <a:p>
            <a:r>
              <a:rPr lang="en-US" dirty="0"/>
              <a:t>Usually they are created for systems which include hardware and software and these are represented in the diagram to show the interaction between them. </a:t>
            </a:r>
          </a:p>
          <a:p>
            <a:r>
              <a:rPr lang="en-US" dirty="0"/>
              <a:t>However, it can also be created for web applications.</a:t>
            </a:r>
            <a:endParaRPr lang="en-US" altLang="ko-KR" b="1" dirty="0"/>
          </a:p>
          <a:p>
            <a:r>
              <a:rPr lang="en-US" altLang="ko-KR" dirty="0"/>
              <a:t>In the web programming (using Django), it consists of MVT concepts.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764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System Architecture (CRUD Example) - revisited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814492" y="2946141"/>
            <a:ext cx="280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29070" y="1981721"/>
            <a:ext cx="1929073" cy="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53438" y="4460286"/>
            <a:ext cx="1822914" cy="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2973" y="15495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2558" y="412633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20761" y="1888214"/>
            <a:ext cx="2599925" cy="23852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9502656" y="2582521"/>
            <a:ext cx="1080120" cy="84714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3959" y="2129642"/>
            <a:ext cx="2232248" cy="4018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Deletion</a:t>
            </a:r>
            <a:endParaRPr lang="ko-KR" altLang="en-US" dirty="0"/>
          </a:p>
        </p:txBody>
      </p:sp>
      <p:cxnSp>
        <p:nvCxnSpPr>
          <p:cNvPr id="18" name="Elbow Connector 17"/>
          <p:cNvCxnSpPr>
            <a:stCxn id="64" idx="3"/>
            <a:endCxn id="3" idx="2"/>
          </p:cNvCxnSpPr>
          <p:nvPr/>
        </p:nvCxnSpPr>
        <p:spPr>
          <a:xfrm>
            <a:off x="9064694" y="2859219"/>
            <a:ext cx="437963" cy="146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18354" y="2175353"/>
            <a:ext cx="14463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delete_member</a:t>
            </a:r>
            <a:endParaRPr lang="ko-KR" alt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632301" y="3198842"/>
            <a:ext cx="2232248" cy="4671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Insertion</a:t>
            </a:r>
            <a:endParaRPr lang="ko-KR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67558" y="1888215"/>
            <a:ext cx="1740781" cy="24172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64558" y="15188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91945" y="1484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82068" y="15468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15995" y="3188513"/>
            <a:ext cx="14486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create_member</a:t>
            </a:r>
            <a:endParaRPr lang="ko-KR" altLang="en-US" sz="1400" dirty="0"/>
          </a:p>
        </p:txBody>
      </p:sp>
      <p:cxnSp>
        <p:nvCxnSpPr>
          <p:cNvPr id="48" name="Elbow Connector 47"/>
          <p:cNvCxnSpPr>
            <a:stCxn id="49" idx="3"/>
            <a:endCxn id="46" idx="1"/>
          </p:cNvCxnSpPr>
          <p:nvPr/>
        </p:nvCxnSpPr>
        <p:spPr>
          <a:xfrm flipV="1">
            <a:off x="6864550" y="3342403"/>
            <a:ext cx="751445" cy="89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6" idx="3"/>
            <a:endCxn id="3" idx="2"/>
          </p:cNvCxnSpPr>
          <p:nvPr/>
        </p:nvCxnSpPr>
        <p:spPr>
          <a:xfrm flipV="1">
            <a:off x="9034754" y="3006096"/>
            <a:ext cx="467903" cy="336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16747" y="3629323"/>
            <a:ext cx="1382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list_members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601499" y="2705330"/>
            <a:ext cx="14952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update_member</a:t>
            </a:r>
            <a:endParaRPr lang="ko-KR" altLang="en-US" sz="1400" dirty="0"/>
          </a:p>
        </p:txBody>
      </p:sp>
      <p:cxnSp>
        <p:nvCxnSpPr>
          <p:cNvPr id="77" name="Elbow Connector 76"/>
          <p:cNvCxnSpPr>
            <a:stCxn id="64" idx="1"/>
            <a:endCxn id="72" idx="3"/>
          </p:cNvCxnSpPr>
          <p:nvPr/>
        </p:nvCxnSpPr>
        <p:spPr>
          <a:xfrm rot="10800000">
            <a:off x="6868468" y="2855845"/>
            <a:ext cx="733030" cy="3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3"/>
            <a:endCxn id="43" idx="1"/>
          </p:cNvCxnSpPr>
          <p:nvPr/>
        </p:nvCxnSpPr>
        <p:spPr>
          <a:xfrm flipV="1">
            <a:off x="6876207" y="2329243"/>
            <a:ext cx="742148" cy="1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3" idx="1"/>
            <a:endCxn id="40" idx="3"/>
          </p:cNvCxnSpPr>
          <p:nvPr/>
        </p:nvCxnSpPr>
        <p:spPr>
          <a:xfrm rot="10800000" flipV="1">
            <a:off x="6856435" y="3783211"/>
            <a:ext cx="760312" cy="195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20760" y="4297300"/>
            <a:ext cx="259992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USER MANAGEMENT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446057" y="4339534"/>
            <a:ext cx="156161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 SETTING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24187" y="3769173"/>
            <a:ext cx="2232248" cy="419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Detail List</a:t>
            </a:r>
            <a:endParaRPr lang="ko-KR" altLang="en-US" dirty="0"/>
          </a:p>
        </p:txBody>
      </p:sp>
      <p:cxnSp>
        <p:nvCxnSpPr>
          <p:cNvPr id="51" name="Elbow Connector 50"/>
          <p:cNvCxnSpPr>
            <a:stCxn id="43" idx="3"/>
            <a:endCxn id="3" idx="1"/>
          </p:cNvCxnSpPr>
          <p:nvPr/>
        </p:nvCxnSpPr>
        <p:spPr>
          <a:xfrm>
            <a:off x="9014134" y="2329242"/>
            <a:ext cx="1028583" cy="253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63" idx="3"/>
          </p:cNvCxnSpPr>
          <p:nvPr/>
        </p:nvCxnSpPr>
        <p:spPr>
          <a:xfrm rot="5400000">
            <a:off x="9343980" y="3084476"/>
            <a:ext cx="353542" cy="1043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36220" y="2640899"/>
            <a:ext cx="2232248" cy="4298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Update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711144" y="3769173"/>
            <a:ext cx="16329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list_members.html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622920" y="2088790"/>
            <a:ext cx="16505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member_delete_confirm.html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626157" y="2891065"/>
            <a:ext cx="17211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member_form.html</a:t>
            </a:r>
            <a:endParaRPr lang="ko-KR" altLang="en-US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449482" y="5661248"/>
            <a:ext cx="77613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520759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296230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28425" y="528062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195690" y="5233557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41548" y="523806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26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Architecture</a:t>
            </a:r>
          </a:p>
          <a:p>
            <a:r>
              <a:rPr lang="en-US" altLang="ko-KR" dirty="0"/>
              <a:t>CRUD for user management system</a:t>
            </a:r>
          </a:p>
          <a:p>
            <a:pPr lvl="1"/>
            <a:r>
              <a:rPr lang="en-US" altLang="ko-KR" dirty="0"/>
              <a:t>Member registration</a:t>
            </a:r>
          </a:p>
          <a:p>
            <a:pPr lvl="1"/>
            <a:r>
              <a:rPr lang="en-US" altLang="ko-KR" dirty="0"/>
              <a:t>Member detail list</a:t>
            </a:r>
          </a:p>
          <a:p>
            <a:pPr lvl="1"/>
            <a:r>
              <a:rPr lang="en-US" altLang="ko-KR" dirty="0"/>
              <a:t>Member update</a:t>
            </a:r>
          </a:p>
          <a:p>
            <a:pPr lvl="1"/>
            <a:r>
              <a:rPr lang="en-US" altLang="ko-KR" dirty="0"/>
              <a:t>Member delete</a:t>
            </a:r>
          </a:p>
        </p:txBody>
      </p:sp>
    </p:spTree>
    <p:extLst>
      <p:ext uri="{BB962C8B-B14F-4D97-AF65-F5344CB8AC3E}">
        <p14:creationId xmlns:p14="http://schemas.microsoft.com/office/powerpoint/2010/main" val="310546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Architecture (CRUD Example)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814492" y="2946141"/>
            <a:ext cx="280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29070" y="1981721"/>
            <a:ext cx="1929073" cy="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53438" y="4460286"/>
            <a:ext cx="1822914" cy="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2973" y="15495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2558" y="412633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20761" y="1888214"/>
            <a:ext cx="2599925" cy="23852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9502656" y="2582521"/>
            <a:ext cx="1080120" cy="84714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3959" y="2129642"/>
            <a:ext cx="2232248" cy="401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Deletion</a:t>
            </a:r>
            <a:endParaRPr lang="ko-KR" altLang="en-US" dirty="0"/>
          </a:p>
        </p:txBody>
      </p:sp>
      <p:cxnSp>
        <p:nvCxnSpPr>
          <p:cNvPr id="18" name="Elbow Connector 17"/>
          <p:cNvCxnSpPr>
            <a:stCxn id="64" idx="3"/>
            <a:endCxn id="3" idx="2"/>
          </p:cNvCxnSpPr>
          <p:nvPr/>
        </p:nvCxnSpPr>
        <p:spPr>
          <a:xfrm>
            <a:off x="9064694" y="2859219"/>
            <a:ext cx="437963" cy="146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18354" y="2175353"/>
            <a:ext cx="14463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delete_member</a:t>
            </a:r>
            <a:endParaRPr lang="ko-KR" alt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632301" y="3198842"/>
            <a:ext cx="2232248" cy="46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Insertion</a:t>
            </a:r>
            <a:endParaRPr lang="ko-KR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67558" y="1888215"/>
            <a:ext cx="1740781" cy="24172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64558" y="15188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91945" y="1484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82068" y="15468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15995" y="3188513"/>
            <a:ext cx="14486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create_member</a:t>
            </a:r>
            <a:endParaRPr lang="ko-KR" altLang="en-US" sz="1400" dirty="0"/>
          </a:p>
        </p:txBody>
      </p:sp>
      <p:cxnSp>
        <p:nvCxnSpPr>
          <p:cNvPr id="48" name="Elbow Connector 47"/>
          <p:cNvCxnSpPr>
            <a:stCxn id="49" idx="3"/>
            <a:endCxn id="46" idx="1"/>
          </p:cNvCxnSpPr>
          <p:nvPr/>
        </p:nvCxnSpPr>
        <p:spPr>
          <a:xfrm flipV="1">
            <a:off x="6864550" y="3342403"/>
            <a:ext cx="751445" cy="89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6" idx="3"/>
            <a:endCxn id="3" idx="2"/>
          </p:cNvCxnSpPr>
          <p:nvPr/>
        </p:nvCxnSpPr>
        <p:spPr>
          <a:xfrm flipV="1">
            <a:off x="9034754" y="3006096"/>
            <a:ext cx="467903" cy="336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16747" y="3629323"/>
            <a:ext cx="1382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list_members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601499" y="2705330"/>
            <a:ext cx="14952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update_member</a:t>
            </a:r>
            <a:endParaRPr lang="ko-KR" altLang="en-US" sz="1400" dirty="0"/>
          </a:p>
        </p:txBody>
      </p:sp>
      <p:cxnSp>
        <p:nvCxnSpPr>
          <p:cNvPr id="77" name="Elbow Connector 76"/>
          <p:cNvCxnSpPr>
            <a:stCxn id="64" idx="1"/>
            <a:endCxn id="72" idx="3"/>
          </p:cNvCxnSpPr>
          <p:nvPr/>
        </p:nvCxnSpPr>
        <p:spPr>
          <a:xfrm rot="10800000">
            <a:off x="6868468" y="2855845"/>
            <a:ext cx="733030" cy="3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3"/>
            <a:endCxn id="43" idx="1"/>
          </p:cNvCxnSpPr>
          <p:nvPr/>
        </p:nvCxnSpPr>
        <p:spPr>
          <a:xfrm flipV="1">
            <a:off x="6876207" y="2329243"/>
            <a:ext cx="742148" cy="1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3" idx="1"/>
            <a:endCxn id="40" idx="3"/>
          </p:cNvCxnSpPr>
          <p:nvPr/>
        </p:nvCxnSpPr>
        <p:spPr>
          <a:xfrm rot="10800000" flipV="1">
            <a:off x="6856435" y="3783211"/>
            <a:ext cx="760312" cy="195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20760" y="4297300"/>
            <a:ext cx="259992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USER MANAGEMENT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446057" y="4339534"/>
            <a:ext cx="156161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 SETTING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24187" y="3769173"/>
            <a:ext cx="2232248" cy="4199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Detail List</a:t>
            </a:r>
            <a:endParaRPr lang="ko-KR" altLang="en-US" dirty="0"/>
          </a:p>
        </p:txBody>
      </p:sp>
      <p:cxnSp>
        <p:nvCxnSpPr>
          <p:cNvPr id="51" name="Elbow Connector 50"/>
          <p:cNvCxnSpPr>
            <a:stCxn id="43" idx="3"/>
            <a:endCxn id="3" idx="1"/>
          </p:cNvCxnSpPr>
          <p:nvPr/>
        </p:nvCxnSpPr>
        <p:spPr>
          <a:xfrm>
            <a:off x="9014134" y="2329242"/>
            <a:ext cx="1028583" cy="253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63" idx="3"/>
          </p:cNvCxnSpPr>
          <p:nvPr/>
        </p:nvCxnSpPr>
        <p:spPr>
          <a:xfrm rot="5400000">
            <a:off x="9343980" y="3084476"/>
            <a:ext cx="353542" cy="1043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36220" y="2640899"/>
            <a:ext cx="2232248" cy="4298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 Update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711144" y="3769173"/>
            <a:ext cx="16329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list_members.html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622920" y="2088790"/>
            <a:ext cx="15509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member_delete_confirm.html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626157" y="2891065"/>
            <a:ext cx="17211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member_form.html</a:t>
            </a:r>
            <a:endParaRPr lang="ko-KR" altLang="en-US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449482" y="5661248"/>
            <a:ext cx="77613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520759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296230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28425" y="528062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195690" y="5233557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41548" y="523806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2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8FAC-04C0-461B-A3A2-B96FBEBB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2B4F12-1116-4115-9A90-57BD3A952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970930"/>
              </p:ext>
            </p:extLst>
          </p:nvPr>
        </p:nvGraphicFramePr>
        <p:xfrm>
          <a:off x="914400" y="1143000"/>
          <a:ext cx="10972800" cy="522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71786855"/>
                    </a:ext>
                  </a:extLst>
                </a:gridCol>
                <a:gridCol w="2869809">
                  <a:extLst>
                    <a:ext uri="{9D8B030D-6E8A-4147-A177-3AD203B41FA5}">
                      <a16:colId xmlns:a16="http://schemas.microsoft.com/office/drawing/2014/main" val="91289097"/>
                    </a:ext>
                  </a:extLst>
                </a:gridCol>
                <a:gridCol w="4445391">
                  <a:extLst>
                    <a:ext uri="{9D8B030D-6E8A-4147-A177-3AD203B41FA5}">
                      <a16:colId xmlns:a16="http://schemas.microsoft.com/office/drawing/2014/main" val="291393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 order of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Related command / 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 of the 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34027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Framework coding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 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 new project creation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60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settings.py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 setting modification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8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migrate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/ group table creation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96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createsuperuser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 admin super-user creation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84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startapp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r>
                        <a:rPr lang="en-US" altLang="ko-KR" baseline="0" dirty="0"/>
                        <a:t> Management</a:t>
                      </a:r>
                      <a:r>
                        <a:rPr lang="en-US" altLang="ko-KR" dirty="0"/>
                        <a:t> app production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9071"/>
                  </a:ext>
                </a:extLst>
              </a:tr>
              <a:tr h="4027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settings.py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Management app registration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0327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coding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/ Table definition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029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 site model registration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6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makemigrations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modification commit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26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migrate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Any modification execution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 coding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 logic registration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URLconf</a:t>
                      </a:r>
                      <a:r>
                        <a:rPr lang="en-US" altLang="ko-KR" dirty="0"/>
                        <a:t> coding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 definition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Template coding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templates 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 files creation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60798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F3439560-B808-45E6-977D-DD15380B589A}"/>
              </a:ext>
            </a:extLst>
          </p:cNvPr>
          <p:cNvSpPr/>
          <p:nvPr/>
        </p:nvSpPr>
        <p:spPr>
          <a:xfrm>
            <a:off x="457200" y="3808726"/>
            <a:ext cx="261314" cy="26006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6B176-5C49-433D-9D64-D1C6F4E6CAA3}"/>
              </a:ext>
            </a:extLst>
          </p:cNvPr>
          <p:cNvSpPr txBox="1"/>
          <p:nvPr/>
        </p:nvSpPr>
        <p:spPr>
          <a:xfrm rot="10800000">
            <a:off x="-6697" y="902896"/>
            <a:ext cx="461665" cy="2541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Check Previous Section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44880" y="1581912"/>
            <a:ext cx="3581400" cy="2139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 Coding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44880" y="3808727"/>
            <a:ext cx="3581400" cy="140335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Coding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481328"/>
            <a:ext cx="11271504" cy="1527048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3439560-B808-45E6-977D-DD15380B589A}"/>
              </a:ext>
            </a:extLst>
          </p:cNvPr>
          <p:cNvSpPr/>
          <p:nvPr/>
        </p:nvSpPr>
        <p:spPr>
          <a:xfrm>
            <a:off x="401521" y="1481328"/>
            <a:ext cx="227591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6B176-5C49-433D-9D64-D1C6F4E6CAA3}"/>
              </a:ext>
            </a:extLst>
          </p:cNvPr>
          <p:cNvSpPr txBox="1"/>
          <p:nvPr/>
        </p:nvSpPr>
        <p:spPr>
          <a:xfrm rot="10800000">
            <a:off x="226368" y="4536943"/>
            <a:ext cx="461665" cy="13619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This 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7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187" y="2854261"/>
            <a:ext cx="1866900" cy="1990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146E2-D469-4C8C-BA62-1F9D700C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Start app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98132-2502-43B6-ABFF-793CE9E00C49}"/>
              </a:ext>
            </a:extLst>
          </p:cNvPr>
          <p:cNvSpPr txBox="1"/>
          <p:nvPr/>
        </p:nvSpPr>
        <p:spPr>
          <a:xfrm>
            <a:off x="5975927" y="1390134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 Unicode MS" panose="020B0604020202020204" pitchFamily="50" charset="-127"/>
                <a:ea typeface="JetBrains Mono"/>
              </a:rPr>
              <a:t>p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ython manage.py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startapp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usermgmt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A416B-083F-4C19-ABDC-FCD3EF242AD8}"/>
              </a:ext>
            </a:extLst>
          </p:cNvPr>
          <p:cNvSpPr txBox="1"/>
          <p:nvPr/>
        </p:nvSpPr>
        <p:spPr>
          <a:xfrm>
            <a:off x="542505" y="1570121"/>
            <a:ext cx="5346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Create a new app “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usermgmt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 Unicode MS" panose="020B0604020202020204" pitchFamily="50" charset="-127"/>
                <a:ea typeface="JetBrains Mono"/>
              </a:rPr>
              <a:t>Type: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 Unicode MS" panose="020B0604020202020204" pitchFamily="50" charset="-127"/>
              </a:rPr>
              <a:t>It will show a new folder with a list of Python files (admin, apps, models, tests, and views)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 Unicode MS" panose="020B0604020202020204" pitchFamily="50" charset="-127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CA8FE6A-395A-480C-BA5D-BA981B4876B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97891" y="1574800"/>
            <a:ext cx="4378036" cy="456986"/>
          </a:xfrm>
          <a:prstGeom prst="bentConnector3">
            <a:avLst>
              <a:gd name="adj1" fmla="val 7763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A9BB283-3417-498C-B401-8D734FE33745}"/>
              </a:ext>
            </a:extLst>
          </p:cNvPr>
          <p:cNvSpPr/>
          <p:nvPr/>
        </p:nvSpPr>
        <p:spPr>
          <a:xfrm>
            <a:off x="5859673" y="1037891"/>
            <a:ext cx="472654" cy="41283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C31AE-53CF-473D-B38E-E8CBEDC56E40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1. Framework coding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1CF3EB-B349-492A-BE7A-DE84FE4FFCD2}"/>
              </a:ext>
            </a:extLst>
          </p:cNvPr>
          <p:cNvSpPr/>
          <p:nvPr/>
        </p:nvSpPr>
        <p:spPr>
          <a:xfrm>
            <a:off x="6398419" y="2971827"/>
            <a:ext cx="1228436" cy="1873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14AC62-FA59-48D2-9414-4913905D8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6855" y="1759466"/>
            <a:ext cx="1671782" cy="1288533"/>
          </a:xfrm>
          <a:prstGeom prst="bentConnector3">
            <a:avLst>
              <a:gd name="adj1" fmla="val 8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8037FC-5FC6-412D-B047-8E2BAAFA9207}"/>
              </a:ext>
            </a:extLst>
          </p:cNvPr>
          <p:cNvSpPr txBox="1"/>
          <p:nvPr/>
        </p:nvSpPr>
        <p:spPr>
          <a:xfrm>
            <a:off x="130628" y="599016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usermgmt</a:t>
            </a:r>
            <a:r>
              <a:rPr lang="en-US" altLang="ko-KR" dirty="0"/>
              <a:t>: user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03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870C-BF51-4AF8-B52F-1F7746A8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Setting the new app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C741C-8E26-4CFC-B94C-7B791B486D0C}"/>
              </a:ext>
            </a:extLst>
          </p:cNvPr>
          <p:cNvSpPr txBox="1"/>
          <p:nvPr/>
        </p:nvSpPr>
        <p:spPr>
          <a:xfrm>
            <a:off x="1180012" y="2709541"/>
            <a:ext cx="61047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INSTALLED_APPS = [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'django.contrib.admin',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'django.contrib.auth',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'django.contrib.contenttypes',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'django.contrib.sessions',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'django.contrib.messages',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'django.contrib.staticfiles',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   '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faq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.apps.</a:t>
            </a:r>
            <a:r>
              <a:rPr lang="en-US" altLang="ko-KR" sz="1600" dirty="0" err="1"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aq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Config'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JetBrains Mono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Arial Unicode MS" panose="020B0604020202020204" pitchFamily="50" charset="-127"/>
                <a:ea typeface="JetBrains Mono"/>
              </a:rPr>
              <a:t>'</a:t>
            </a:r>
            <a:r>
              <a:rPr lang="en-US" altLang="ko-KR" sz="1600" dirty="0" err="1">
                <a:solidFill>
                  <a:srgbClr val="FF0000"/>
                </a:solidFill>
                <a:latin typeface="Arial Unicode MS" panose="020B0604020202020204" pitchFamily="50" charset="-127"/>
                <a:ea typeface="JetBrains Mono"/>
              </a:rPr>
              <a:t>usermgmt.apps.UsermgmtConfig</a:t>
            </a:r>
            <a:r>
              <a:rPr lang="en-US" altLang="ko-KR" sz="1600" dirty="0">
                <a:solidFill>
                  <a:srgbClr val="FF0000"/>
                </a:solidFill>
                <a:latin typeface="Arial Unicode MS" panose="020B0604020202020204" pitchFamily="50" charset="-127"/>
                <a:ea typeface="JetBrains Mono"/>
              </a:rPr>
              <a:t>',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0A8D4B-A245-4810-BD21-8BF81185AD4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657063" y="3022822"/>
            <a:ext cx="2563213" cy="5534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6CBE03-2B49-425E-9115-43ACC0527416}"/>
              </a:ext>
            </a:extLst>
          </p:cNvPr>
          <p:cNvSpPr txBox="1"/>
          <p:nvPr/>
        </p:nvSpPr>
        <p:spPr>
          <a:xfrm>
            <a:off x="609600" y="1371600"/>
            <a:ext cx="610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 Unicode MS" panose="020B0604020202020204" pitchFamily="50" charset="-127"/>
              </a:rPr>
              <a:t>Go to “settings.py”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 Unicode MS" panose="020B0604020202020204" pitchFamily="50" charset="-127"/>
              </a:rPr>
              <a:t>Add a new INSTALLED_APPS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CF52B-BA92-4746-B633-95C850BFB723}"/>
              </a:ext>
            </a:extLst>
          </p:cNvPr>
          <p:cNvSpPr txBox="1"/>
          <p:nvPr/>
        </p:nvSpPr>
        <p:spPr>
          <a:xfrm>
            <a:off x="9309463" y="83424"/>
            <a:ext cx="277803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1. Framework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1383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D70265"/>
      </a:hlink>
      <a:folHlink>
        <a:srgbClr val="D7026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3800</Words>
  <Application>Microsoft Office PowerPoint</Application>
  <PresentationFormat>Widescreen</PresentationFormat>
  <Paragraphs>572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 Unicode MS</vt:lpstr>
      <vt:lpstr>arial</vt:lpstr>
      <vt:lpstr>arial</vt:lpstr>
      <vt:lpstr>Arial Narrow</vt:lpstr>
      <vt:lpstr>Calibri</vt:lpstr>
      <vt:lpstr>Consolas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You will learn to</vt:lpstr>
      <vt:lpstr>PowerPoint Presentation</vt:lpstr>
      <vt:lpstr>System Architecture</vt:lpstr>
      <vt:lpstr>System Architecture (CRUD Example)</vt:lpstr>
      <vt:lpstr>The order of Code</vt:lpstr>
      <vt:lpstr>e. Start app</vt:lpstr>
      <vt:lpstr>f. Setting the new app</vt:lpstr>
      <vt:lpstr>a. models</vt:lpstr>
      <vt:lpstr>b. admin</vt:lpstr>
      <vt:lpstr>c. makemigrations</vt:lpstr>
      <vt:lpstr>d. migrate</vt:lpstr>
      <vt:lpstr>Run the program</vt:lpstr>
      <vt:lpstr>Add 1 data</vt:lpstr>
      <vt:lpstr>PowerPoint Presentation</vt:lpstr>
      <vt:lpstr>Adjusting the folder </vt:lpstr>
      <vt:lpstr>View coding</vt:lpstr>
      <vt:lpstr>Create a new URL file in the sub-folder</vt:lpstr>
      <vt:lpstr>URLconf Coding</vt:lpstr>
      <vt:lpstr>Create HTML file</vt:lpstr>
      <vt:lpstr>Run your Django</vt:lpstr>
      <vt:lpstr>Explanation</vt:lpstr>
      <vt:lpstr>Explanation</vt:lpstr>
      <vt:lpstr>Explanation</vt:lpstr>
      <vt:lpstr>Explanation</vt:lpstr>
      <vt:lpstr>PowerPoint Presentation</vt:lpstr>
      <vt:lpstr>Create a ModelForm</vt:lpstr>
      <vt:lpstr>Create new member</vt:lpstr>
      <vt:lpstr>Create a new link to the new function</vt:lpstr>
      <vt:lpstr>Append a line in the list_member.html</vt:lpstr>
      <vt:lpstr>Create a new HTML file</vt:lpstr>
      <vt:lpstr>Run</vt:lpstr>
      <vt:lpstr>Explanation</vt:lpstr>
      <vt:lpstr>Explanation</vt:lpstr>
      <vt:lpstr>Explanation</vt:lpstr>
      <vt:lpstr>PowerPoint Presentation</vt:lpstr>
      <vt:lpstr>Create a new function to update member</vt:lpstr>
      <vt:lpstr>Create a new link to the new function</vt:lpstr>
      <vt:lpstr>Update list_member.html</vt:lpstr>
      <vt:lpstr>Run</vt:lpstr>
      <vt:lpstr>Explanation</vt:lpstr>
      <vt:lpstr>PowerPoint Presentation</vt:lpstr>
      <vt:lpstr>Create a new function to delete member</vt:lpstr>
      <vt:lpstr>Create a new link to the new function</vt:lpstr>
      <vt:lpstr>Update HTML file</vt:lpstr>
      <vt:lpstr>Create member_delete_confirm.html</vt:lpstr>
      <vt:lpstr>Run</vt:lpstr>
      <vt:lpstr>Explanation</vt:lpstr>
      <vt:lpstr>System Architecture (CRUD Example) - revisited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Bernardo Nugroho Yahya</cp:lastModifiedBy>
  <cp:revision>372</cp:revision>
  <dcterms:created xsi:type="dcterms:W3CDTF">2018-04-24T17:14:44Z</dcterms:created>
  <dcterms:modified xsi:type="dcterms:W3CDTF">2021-04-05T05:25:02Z</dcterms:modified>
</cp:coreProperties>
</file>