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705" r:id="rId3"/>
    <p:sldId id="70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719" r:id="rId17"/>
    <p:sldId id="708" r:id="rId18"/>
    <p:sldId id="710" r:id="rId19"/>
    <p:sldId id="711" r:id="rId20"/>
    <p:sldId id="713" r:id="rId21"/>
    <p:sldId id="712" r:id="rId22"/>
    <p:sldId id="714" r:id="rId23"/>
    <p:sldId id="715" r:id="rId24"/>
    <p:sldId id="716" r:id="rId25"/>
    <p:sldId id="7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Nugroho Yahya" userId="8a3d4294-0a74-423e-b6cb-95f8e5cc0b81" providerId="ADAL" clId="{FC9E5B6C-2117-49E0-86D7-E6D0D57B4AC5}"/>
    <pc:docChg chg="custSel modSld">
      <pc:chgData name="Bernardo Nugroho Yahya" userId="8a3d4294-0a74-423e-b6cb-95f8e5cc0b81" providerId="ADAL" clId="{FC9E5B6C-2117-49E0-86D7-E6D0D57B4AC5}" dt="2022-04-19T06:00:28.502" v="45" actId="1076"/>
      <pc:docMkLst>
        <pc:docMk/>
      </pc:docMkLst>
      <pc:sldChg chg="addSp delSp modSp mod">
        <pc:chgData name="Bernardo Nugroho Yahya" userId="8a3d4294-0a74-423e-b6cb-95f8e5cc0b81" providerId="ADAL" clId="{FC9E5B6C-2117-49E0-86D7-E6D0D57B4AC5}" dt="2022-04-19T05:51:37.628" v="6" actId="1076"/>
        <pc:sldMkLst>
          <pc:docMk/>
          <pc:sldMk cId="2225895204" sldId="257"/>
        </pc:sldMkLst>
        <pc:picChg chg="add mod">
          <ac:chgData name="Bernardo Nugroho Yahya" userId="8a3d4294-0a74-423e-b6cb-95f8e5cc0b81" providerId="ADAL" clId="{FC9E5B6C-2117-49E0-86D7-E6D0D57B4AC5}" dt="2022-04-19T05:51:37.628" v="6" actId="1076"/>
          <ac:picMkLst>
            <pc:docMk/>
            <pc:sldMk cId="2225895204" sldId="257"/>
            <ac:picMk id="3" creationId="{5BB55FB1-7BE7-4B3C-8F5A-6AC18881E795}"/>
          </ac:picMkLst>
        </pc:picChg>
        <pc:picChg chg="del">
          <ac:chgData name="Bernardo Nugroho Yahya" userId="8a3d4294-0a74-423e-b6cb-95f8e5cc0b81" providerId="ADAL" clId="{FC9E5B6C-2117-49E0-86D7-E6D0D57B4AC5}" dt="2022-04-19T05:51:35.921" v="4" actId="478"/>
          <ac:picMkLst>
            <pc:docMk/>
            <pc:sldMk cId="2225895204" sldId="257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2:13.809" v="10" actId="1076"/>
        <pc:sldMkLst>
          <pc:docMk/>
          <pc:sldMk cId="4257509398" sldId="259"/>
        </pc:sldMkLst>
        <pc:picChg chg="add mod">
          <ac:chgData name="Bernardo Nugroho Yahya" userId="8a3d4294-0a74-423e-b6cb-95f8e5cc0b81" providerId="ADAL" clId="{FC9E5B6C-2117-49E0-86D7-E6D0D57B4AC5}" dt="2022-04-19T05:52:13.809" v="10" actId="1076"/>
          <ac:picMkLst>
            <pc:docMk/>
            <pc:sldMk cId="4257509398" sldId="259"/>
            <ac:picMk id="3" creationId="{8FAC3F5B-34EB-4731-9BB7-2EFF92280A05}"/>
          </ac:picMkLst>
        </pc:picChg>
        <pc:picChg chg="del">
          <ac:chgData name="Bernardo Nugroho Yahya" userId="8a3d4294-0a74-423e-b6cb-95f8e5cc0b81" providerId="ADAL" clId="{FC9E5B6C-2117-49E0-86D7-E6D0D57B4AC5}" dt="2022-04-19T05:52:10.433" v="7" actId="478"/>
          <ac:picMkLst>
            <pc:docMk/>
            <pc:sldMk cId="4257509398" sldId="259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2:45.234" v="14" actId="1076"/>
        <pc:sldMkLst>
          <pc:docMk/>
          <pc:sldMk cId="1129510918" sldId="260"/>
        </pc:sldMkLst>
        <pc:picChg chg="add mod">
          <ac:chgData name="Bernardo Nugroho Yahya" userId="8a3d4294-0a74-423e-b6cb-95f8e5cc0b81" providerId="ADAL" clId="{FC9E5B6C-2117-49E0-86D7-E6D0D57B4AC5}" dt="2022-04-19T05:52:45.234" v="14" actId="1076"/>
          <ac:picMkLst>
            <pc:docMk/>
            <pc:sldMk cId="1129510918" sldId="260"/>
            <ac:picMk id="3" creationId="{2757173A-C7A4-4146-B956-DAFA12C90FDB}"/>
          </ac:picMkLst>
        </pc:picChg>
        <pc:picChg chg="del">
          <ac:chgData name="Bernardo Nugroho Yahya" userId="8a3d4294-0a74-423e-b6cb-95f8e5cc0b81" providerId="ADAL" clId="{FC9E5B6C-2117-49E0-86D7-E6D0D57B4AC5}" dt="2022-04-19T05:52:42.260" v="11" actId="478"/>
          <ac:picMkLst>
            <pc:docMk/>
            <pc:sldMk cId="1129510918" sldId="260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3:03.140" v="17" actId="14100"/>
        <pc:sldMkLst>
          <pc:docMk/>
          <pc:sldMk cId="3331070836" sldId="261"/>
        </pc:sldMkLst>
        <pc:picChg chg="add mod">
          <ac:chgData name="Bernardo Nugroho Yahya" userId="8a3d4294-0a74-423e-b6cb-95f8e5cc0b81" providerId="ADAL" clId="{FC9E5B6C-2117-49E0-86D7-E6D0D57B4AC5}" dt="2022-04-19T05:53:03.140" v="17" actId="14100"/>
          <ac:picMkLst>
            <pc:docMk/>
            <pc:sldMk cId="3331070836" sldId="261"/>
            <ac:picMk id="3" creationId="{EE735E73-E02F-41CC-8259-66CE807E4DAF}"/>
          </ac:picMkLst>
        </pc:picChg>
        <pc:picChg chg="del">
          <ac:chgData name="Bernardo Nugroho Yahya" userId="8a3d4294-0a74-423e-b6cb-95f8e5cc0b81" providerId="ADAL" clId="{FC9E5B6C-2117-49E0-86D7-E6D0D57B4AC5}" dt="2022-04-19T05:53:00.559" v="15" actId="478"/>
          <ac:picMkLst>
            <pc:docMk/>
            <pc:sldMk cId="3331070836" sldId="261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3:37.532" v="21" actId="1076"/>
        <pc:sldMkLst>
          <pc:docMk/>
          <pc:sldMk cId="3184095437" sldId="262"/>
        </pc:sldMkLst>
        <pc:picChg chg="add mod">
          <ac:chgData name="Bernardo Nugroho Yahya" userId="8a3d4294-0a74-423e-b6cb-95f8e5cc0b81" providerId="ADAL" clId="{FC9E5B6C-2117-49E0-86D7-E6D0D57B4AC5}" dt="2022-04-19T05:53:37.532" v="21" actId="1076"/>
          <ac:picMkLst>
            <pc:docMk/>
            <pc:sldMk cId="3184095437" sldId="262"/>
            <ac:picMk id="3" creationId="{2BCBDA10-B92B-424D-AE84-D62DA10A4975}"/>
          </ac:picMkLst>
        </pc:picChg>
        <pc:picChg chg="del">
          <ac:chgData name="Bernardo Nugroho Yahya" userId="8a3d4294-0a74-423e-b6cb-95f8e5cc0b81" providerId="ADAL" clId="{FC9E5B6C-2117-49E0-86D7-E6D0D57B4AC5}" dt="2022-04-19T05:53:34.503" v="18" actId="478"/>
          <ac:picMkLst>
            <pc:docMk/>
            <pc:sldMk cId="3184095437" sldId="262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3:57.065" v="24" actId="14100"/>
        <pc:sldMkLst>
          <pc:docMk/>
          <pc:sldMk cId="3268467715" sldId="263"/>
        </pc:sldMkLst>
        <pc:picChg chg="add mod">
          <ac:chgData name="Bernardo Nugroho Yahya" userId="8a3d4294-0a74-423e-b6cb-95f8e5cc0b81" providerId="ADAL" clId="{FC9E5B6C-2117-49E0-86D7-E6D0D57B4AC5}" dt="2022-04-19T05:53:57.065" v="24" actId="14100"/>
          <ac:picMkLst>
            <pc:docMk/>
            <pc:sldMk cId="3268467715" sldId="263"/>
            <ac:picMk id="3" creationId="{006B016C-38A8-4790-96A9-7C0135F3BA65}"/>
          </ac:picMkLst>
        </pc:picChg>
        <pc:picChg chg="del">
          <ac:chgData name="Bernardo Nugroho Yahya" userId="8a3d4294-0a74-423e-b6cb-95f8e5cc0b81" providerId="ADAL" clId="{FC9E5B6C-2117-49E0-86D7-E6D0D57B4AC5}" dt="2022-04-19T05:53:54.586" v="22" actId="478"/>
          <ac:picMkLst>
            <pc:docMk/>
            <pc:sldMk cId="3268467715" sldId="263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4:20.653" v="27" actId="14100"/>
        <pc:sldMkLst>
          <pc:docMk/>
          <pc:sldMk cId="209398820" sldId="264"/>
        </pc:sldMkLst>
        <pc:picChg chg="add mod">
          <ac:chgData name="Bernardo Nugroho Yahya" userId="8a3d4294-0a74-423e-b6cb-95f8e5cc0b81" providerId="ADAL" clId="{FC9E5B6C-2117-49E0-86D7-E6D0D57B4AC5}" dt="2022-04-19T05:54:20.653" v="27" actId="14100"/>
          <ac:picMkLst>
            <pc:docMk/>
            <pc:sldMk cId="209398820" sldId="264"/>
            <ac:picMk id="3" creationId="{7DC3541C-5D89-4C25-A265-0ED4E8211B4B}"/>
          </ac:picMkLst>
        </pc:picChg>
        <pc:picChg chg="del">
          <ac:chgData name="Bernardo Nugroho Yahya" userId="8a3d4294-0a74-423e-b6cb-95f8e5cc0b81" providerId="ADAL" clId="{FC9E5B6C-2117-49E0-86D7-E6D0D57B4AC5}" dt="2022-04-19T05:54:18.290" v="25" actId="478"/>
          <ac:picMkLst>
            <pc:docMk/>
            <pc:sldMk cId="209398820" sldId="264"/>
            <ac:picMk id="4" creationId="{00000000-0000-0000-0000-000000000000}"/>
          </ac:picMkLst>
        </pc:picChg>
      </pc:sldChg>
      <pc:sldChg chg="addSp delSp mod">
        <pc:chgData name="Bernardo Nugroho Yahya" userId="8a3d4294-0a74-423e-b6cb-95f8e5cc0b81" providerId="ADAL" clId="{FC9E5B6C-2117-49E0-86D7-E6D0D57B4AC5}" dt="2022-04-19T05:54:39.285" v="29" actId="22"/>
        <pc:sldMkLst>
          <pc:docMk/>
          <pc:sldMk cId="3297436114" sldId="265"/>
        </pc:sldMkLst>
        <pc:picChg chg="add">
          <ac:chgData name="Bernardo Nugroho Yahya" userId="8a3d4294-0a74-423e-b6cb-95f8e5cc0b81" providerId="ADAL" clId="{FC9E5B6C-2117-49E0-86D7-E6D0D57B4AC5}" dt="2022-04-19T05:54:39.285" v="29" actId="22"/>
          <ac:picMkLst>
            <pc:docMk/>
            <pc:sldMk cId="3297436114" sldId="265"/>
            <ac:picMk id="3" creationId="{1EF4D196-C62E-422D-AA72-608AC36281E5}"/>
          </ac:picMkLst>
        </pc:picChg>
        <pc:picChg chg="del">
          <ac:chgData name="Bernardo Nugroho Yahya" userId="8a3d4294-0a74-423e-b6cb-95f8e5cc0b81" providerId="ADAL" clId="{FC9E5B6C-2117-49E0-86D7-E6D0D57B4AC5}" dt="2022-04-19T05:54:39.008" v="28" actId="478"/>
          <ac:picMkLst>
            <pc:docMk/>
            <pc:sldMk cId="3297436114" sldId="265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4:57.357" v="33" actId="1076"/>
        <pc:sldMkLst>
          <pc:docMk/>
          <pc:sldMk cId="1688877075" sldId="266"/>
        </pc:sldMkLst>
        <pc:picChg chg="add mod">
          <ac:chgData name="Bernardo Nugroho Yahya" userId="8a3d4294-0a74-423e-b6cb-95f8e5cc0b81" providerId="ADAL" clId="{FC9E5B6C-2117-49E0-86D7-E6D0D57B4AC5}" dt="2022-04-19T05:54:57.357" v="33" actId="1076"/>
          <ac:picMkLst>
            <pc:docMk/>
            <pc:sldMk cId="1688877075" sldId="266"/>
            <ac:picMk id="3" creationId="{48AF1A98-F4B4-4D4D-AF8A-F45F26E1FF06}"/>
          </ac:picMkLst>
        </pc:picChg>
        <pc:picChg chg="del">
          <ac:chgData name="Bernardo Nugroho Yahya" userId="8a3d4294-0a74-423e-b6cb-95f8e5cc0b81" providerId="ADAL" clId="{FC9E5B6C-2117-49E0-86D7-E6D0D57B4AC5}" dt="2022-04-19T05:54:54.539" v="30" actId="478"/>
          <ac:picMkLst>
            <pc:docMk/>
            <pc:sldMk cId="1688877075" sldId="266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5:14.130" v="36" actId="14100"/>
        <pc:sldMkLst>
          <pc:docMk/>
          <pc:sldMk cId="3980579092" sldId="267"/>
        </pc:sldMkLst>
        <pc:picChg chg="add mod">
          <ac:chgData name="Bernardo Nugroho Yahya" userId="8a3d4294-0a74-423e-b6cb-95f8e5cc0b81" providerId="ADAL" clId="{FC9E5B6C-2117-49E0-86D7-E6D0D57B4AC5}" dt="2022-04-19T05:55:14.130" v="36" actId="14100"/>
          <ac:picMkLst>
            <pc:docMk/>
            <pc:sldMk cId="3980579092" sldId="267"/>
            <ac:picMk id="3" creationId="{4292948B-A75D-4D05-A214-4810BF8AC1ED}"/>
          </ac:picMkLst>
        </pc:picChg>
        <pc:picChg chg="del">
          <ac:chgData name="Bernardo Nugroho Yahya" userId="8a3d4294-0a74-423e-b6cb-95f8e5cc0b81" providerId="ADAL" clId="{FC9E5B6C-2117-49E0-86D7-E6D0D57B4AC5}" dt="2022-04-19T05:55:11.898" v="34" actId="478"/>
          <ac:picMkLst>
            <pc:docMk/>
            <pc:sldMk cId="3980579092" sldId="267"/>
            <ac:picMk id="4" creationId="{00000000-0000-0000-0000-000000000000}"/>
          </ac:picMkLst>
        </pc:picChg>
      </pc:sldChg>
      <pc:sldChg chg="addSp delSp mod">
        <pc:chgData name="Bernardo Nugroho Yahya" userId="8a3d4294-0a74-423e-b6cb-95f8e5cc0b81" providerId="ADAL" clId="{FC9E5B6C-2117-49E0-86D7-E6D0D57B4AC5}" dt="2022-04-19T05:55:28.231" v="38" actId="22"/>
        <pc:sldMkLst>
          <pc:docMk/>
          <pc:sldMk cId="3441273707" sldId="268"/>
        </pc:sldMkLst>
        <pc:picChg chg="add">
          <ac:chgData name="Bernardo Nugroho Yahya" userId="8a3d4294-0a74-423e-b6cb-95f8e5cc0b81" providerId="ADAL" clId="{FC9E5B6C-2117-49E0-86D7-E6D0D57B4AC5}" dt="2022-04-19T05:55:28.231" v="38" actId="22"/>
          <ac:picMkLst>
            <pc:docMk/>
            <pc:sldMk cId="3441273707" sldId="268"/>
            <ac:picMk id="3" creationId="{6823DCC0-CC04-4AEE-8934-DC59D9B46963}"/>
          </ac:picMkLst>
        </pc:picChg>
        <pc:picChg chg="del">
          <ac:chgData name="Bernardo Nugroho Yahya" userId="8a3d4294-0a74-423e-b6cb-95f8e5cc0b81" providerId="ADAL" clId="{FC9E5B6C-2117-49E0-86D7-E6D0D57B4AC5}" dt="2022-04-19T05:55:27.897" v="37" actId="478"/>
          <ac:picMkLst>
            <pc:docMk/>
            <pc:sldMk cId="3441273707" sldId="268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5:46.440" v="41" actId="14100"/>
        <pc:sldMkLst>
          <pc:docMk/>
          <pc:sldMk cId="3908570360" sldId="269"/>
        </pc:sldMkLst>
        <pc:picChg chg="add mod">
          <ac:chgData name="Bernardo Nugroho Yahya" userId="8a3d4294-0a74-423e-b6cb-95f8e5cc0b81" providerId="ADAL" clId="{FC9E5B6C-2117-49E0-86D7-E6D0D57B4AC5}" dt="2022-04-19T05:55:46.440" v="41" actId="14100"/>
          <ac:picMkLst>
            <pc:docMk/>
            <pc:sldMk cId="3908570360" sldId="269"/>
            <ac:picMk id="3" creationId="{2752E494-E710-4FA2-A854-98627369086E}"/>
          </ac:picMkLst>
        </pc:picChg>
        <pc:picChg chg="del">
          <ac:chgData name="Bernardo Nugroho Yahya" userId="8a3d4294-0a74-423e-b6cb-95f8e5cc0b81" providerId="ADAL" clId="{FC9E5B6C-2117-49E0-86D7-E6D0D57B4AC5}" dt="2022-04-19T05:55:43.804" v="39" actId="478"/>
          <ac:picMkLst>
            <pc:docMk/>
            <pc:sldMk cId="3908570360" sldId="269"/>
            <ac:picMk id="4" creationId="{00000000-0000-0000-0000-000000000000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5:50:55.999" v="3" actId="1076"/>
        <pc:sldMkLst>
          <pc:docMk/>
          <pc:sldMk cId="2219308008" sldId="706"/>
        </pc:sldMkLst>
        <pc:picChg chg="del">
          <ac:chgData name="Bernardo Nugroho Yahya" userId="8a3d4294-0a74-423e-b6cb-95f8e5cc0b81" providerId="ADAL" clId="{FC9E5B6C-2117-49E0-86D7-E6D0D57B4AC5}" dt="2022-04-19T05:50:52.713" v="0" actId="478"/>
          <ac:picMkLst>
            <pc:docMk/>
            <pc:sldMk cId="2219308008" sldId="706"/>
            <ac:picMk id="5" creationId="{8F0789B1-9040-4023-92C3-9B22E79D3FC5}"/>
          </ac:picMkLst>
        </pc:picChg>
        <pc:picChg chg="add mod">
          <ac:chgData name="Bernardo Nugroho Yahya" userId="8a3d4294-0a74-423e-b6cb-95f8e5cc0b81" providerId="ADAL" clId="{FC9E5B6C-2117-49E0-86D7-E6D0D57B4AC5}" dt="2022-04-19T05:50:55.999" v="3" actId="1076"/>
          <ac:picMkLst>
            <pc:docMk/>
            <pc:sldMk cId="2219308008" sldId="706"/>
            <ac:picMk id="6" creationId="{2246E003-033A-42E0-91F9-FE6D6D118064}"/>
          </ac:picMkLst>
        </pc:picChg>
      </pc:sldChg>
      <pc:sldChg chg="addSp delSp modSp mod">
        <pc:chgData name="Bernardo Nugroho Yahya" userId="8a3d4294-0a74-423e-b6cb-95f8e5cc0b81" providerId="ADAL" clId="{FC9E5B6C-2117-49E0-86D7-E6D0D57B4AC5}" dt="2022-04-19T06:00:28.502" v="45" actId="1076"/>
        <pc:sldMkLst>
          <pc:docMk/>
          <pc:sldMk cId="1037464059" sldId="713"/>
        </pc:sldMkLst>
        <pc:picChg chg="del">
          <ac:chgData name="Bernardo Nugroho Yahya" userId="8a3d4294-0a74-423e-b6cb-95f8e5cc0b81" providerId="ADAL" clId="{FC9E5B6C-2117-49E0-86D7-E6D0D57B4AC5}" dt="2022-04-19T06:00:23.641" v="42" actId="478"/>
          <ac:picMkLst>
            <pc:docMk/>
            <pc:sldMk cId="1037464059" sldId="713"/>
            <ac:picMk id="4" creationId="{00000000-0000-0000-0000-000000000000}"/>
          </ac:picMkLst>
        </pc:picChg>
        <pc:picChg chg="add mod">
          <ac:chgData name="Bernardo Nugroho Yahya" userId="8a3d4294-0a74-423e-b6cb-95f8e5cc0b81" providerId="ADAL" clId="{FC9E5B6C-2117-49E0-86D7-E6D0D57B4AC5}" dt="2022-04-19T06:00:28.502" v="45" actId="1076"/>
          <ac:picMkLst>
            <pc:docMk/>
            <pc:sldMk cId="1037464059" sldId="713"/>
            <ac:picMk id="6" creationId="{45E88553-619D-4C72-9EF4-5209ECD8FBBA}"/>
          </ac:picMkLst>
        </pc:picChg>
      </pc:sldChg>
    </pc:docChg>
  </pc:docChgLst>
  <pc:docChgLst>
    <pc:chgData name="Bernardo N. Yahya" userId="6686232f1bd8c325" providerId="LiveId" clId="{0DFBE67B-780B-45F7-AC7F-A3A95591DA94}"/>
    <pc:docChg chg="undo custSel addSld delSld modSld">
      <pc:chgData name="Bernardo N. Yahya" userId="6686232f1bd8c325" providerId="LiveId" clId="{0DFBE67B-780B-45F7-AC7F-A3A95591DA94}" dt="2021-04-19T05:52:26.919" v="426" actId="20577"/>
      <pc:docMkLst>
        <pc:docMk/>
      </pc:docMkLst>
      <pc:sldChg chg="del">
        <pc:chgData name="Bernardo N. Yahya" userId="6686232f1bd8c325" providerId="LiveId" clId="{0DFBE67B-780B-45F7-AC7F-A3A95591DA94}" dt="2021-04-19T05:43:27.829" v="1" actId="47"/>
        <pc:sldMkLst>
          <pc:docMk/>
          <pc:sldMk cId="2777066302" sldId="256"/>
        </pc:sldMkLst>
      </pc:sldChg>
      <pc:sldChg chg="addSp delSp modSp mod modClrScheme chgLayout">
        <pc:chgData name="Bernardo N. Yahya" userId="6686232f1bd8c325" providerId="LiveId" clId="{0DFBE67B-780B-45F7-AC7F-A3A95591DA94}" dt="2021-04-19T05:46:54.167" v="161" actId="20577"/>
        <pc:sldMkLst>
          <pc:docMk/>
          <pc:sldMk cId="2225895204" sldId="257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2225895204" sldId="257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2225895204" sldId="257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6:49.332" v="138" actId="20577"/>
          <ac:spMkLst>
            <pc:docMk/>
            <pc:sldMk cId="2225895204" sldId="257"/>
            <ac:spMk id="5" creationId="{8E586F4A-69CB-4C02-9608-E5DBC19AB44A}"/>
          </ac:spMkLst>
        </pc:spChg>
        <pc:spChg chg="add mod ord">
          <ac:chgData name="Bernardo N. Yahya" userId="6686232f1bd8c325" providerId="LiveId" clId="{0DFBE67B-780B-45F7-AC7F-A3A95591DA94}" dt="2021-04-19T05:46:54.167" v="161" actId="20577"/>
          <ac:spMkLst>
            <pc:docMk/>
            <pc:sldMk cId="2225895204" sldId="257"/>
            <ac:spMk id="6" creationId="{4F20C956-0FD8-41A7-916B-21B0F47B11D7}"/>
          </ac:spMkLst>
        </pc:spChg>
        <pc:picChg chg="mod">
          <ac:chgData name="Bernardo N. Yahya" userId="6686232f1bd8c325" providerId="LiveId" clId="{0DFBE67B-780B-45F7-AC7F-A3A95591DA94}" dt="2021-04-19T05:46:43.259" v="122" actId="1076"/>
          <ac:picMkLst>
            <pc:docMk/>
            <pc:sldMk cId="2225895204" sldId="257"/>
            <ac:picMk id="4" creationId="{00000000-0000-0000-0000-000000000000}"/>
          </ac:picMkLst>
        </pc:picChg>
      </pc:sldChg>
      <pc:sldChg chg="addSp delSp modSp mod modClrScheme chgLayout">
        <pc:chgData name="Bernardo N. Yahya" userId="6686232f1bd8c325" providerId="LiveId" clId="{0DFBE67B-780B-45F7-AC7F-A3A95591DA94}" dt="2021-04-19T05:46:58.790" v="162"/>
        <pc:sldMkLst>
          <pc:docMk/>
          <pc:sldMk cId="4257509398" sldId="259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4257509398" sldId="259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4257509398" sldId="259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6:58.790" v="162"/>
          <ac:spMkLst>
            <pc:docMk/>
            <pc:sldMk cId="4257509398" sldId="259"/>
            <ac:spMk id="5" creationId="{5F02ED0E-FFA9-4AC0-B153-86ED1118C177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4257509398" sldId="259"/>
            <ac:spMk id="6" creationId="{B77B8058-BDAF-4A22-8647-8FCC1273B327}"/>
          </ac:spMkLst>
        </pc:spChg>
      </pc:sldChg>
      <pc:sldChg chg="addSp delSp modSp mod modClrScheme chgLayout">
        <pc:chgData name="Bernardo N. Yahya" userId="6686232f1bd8c325" providerId="LiveId" clId="{0DFBE67B-780B-45F7-AC7F-A3A95591DA94}" dt="2021-04-19T05:47:02.381" v="163"/>
        <pc:sldMkLst>
          <pc:docMk/>
          <pc:sldMk cId="1129510918" sldId="260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1129510918" sldId="260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1129510918" sldId="260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02.381" v="163"/>
          <ac:spMkLst>
            <pc:docMk/>
            <pc:sldMk cId="1129510918" sldId="260"/>
            <ac:spMk id="5" creationId="{7C724E05-2D52-4CDD-BBB8-215D83E68144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1129510918" sldId="260"/>
            <ac:spMk id="6" creationId="{435BEAE9-B50C-49D2-AB7E-F5BFC0CD5FBD}"/>
          </ac:spMkLst>
        </pc:spChg>
      </pc:sldChg>
      <pc:sldChg chg="addSp delSp modSp mod modClrScheme chgLayout">
        <pc:chgData name="Bernardo N. Yahya" userId="6686232f1bd8c325" providerId="LiveId" clId="{0DFBE67B-780B-45F7-AC7F-A3A95591DA94}" dt="2021-04-19T05:47:04.525" v="164"/>
        <pc:sldMkLst>
          <pc:docMk/>
          <pc:sldMk cId="3331070836" sldId="261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331070836" sldId="261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331070836" sldId="261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04.525" v="164"/>
          <ac:spMkLst>
            <pc:docMk/>
            <pc:sldMk cId="3331070836" sldId="261"/>
            <ac:spMk id="5" creationId="{A79C6839-1D81-4046-B9BE-5964F4FBF80E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3331070836" sldId="261"/>
            <ac:spMk id="6" creationId="{B647C172-A514-4809-ABB3-572902D8DAA6}"/>
          </ac:spMkLst>
        </pc:spChg>
      </pc:sldChg>
      <pc:sldChg chg="addSp delSp modSp mod modClrScheme chgLayout">
        <pc:chgData name="Bernardo N. Yahya" userId="6686232f1bd8c325" providerId="LiveId" clId="{0DFBE67B-780B-45F7-AC7F-A3A95591DA94}" dt="2021-04-19T05:47:06.658" v="165"/>
        <pc:sldMkLst>
          <pc:docMk/>
          <pc:sldMk cId="3184095437" sldId="262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184095437" sldId="262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184095437" sldId="262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06.658" v="165"/>
          <ac:spMkLst>
            <pc:docMk/>
            <pc:sldMk cId="3184095437" sldId="262"/>
            <ac:spMk id="5" creationId="{774F28ED-F14C-4F98-9F9C-D03156A11D7A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3184095437" sldId="262"/>
            <ac:spMk id="6" creationId="{3D3483D6-5451-4B1B-AF3B-EF3706F14BAE}"/>
          </ac:spMkLst>
        </pc:spChg>
      </pc:sldChg>
      <pc:sldChg chg="addSp delSp modSp mod modClrScheme chgLayout">
        <pc:chgData name="Bernardo N. Yahya" userId="6686232f1bd8c325" providerId="LiveId" clId="{0DFBE67B-780B-45F7-AC7F-A3A95591DA94}" dt="2021-04-19T05:47:08.628" v="166"/>
        <pc:sldMkLst>
          <pc:docMk/>
          <pc:sldMk cId="3268467715" sldId="263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268467715" sldId="263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268467715" sldId="263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08.628" v="166"/>
          <ac:spMkLst>
            <pc:docMk/>
            <pc:sldMk cId="3268467715" sldId="263"/>
            <ac:spMk id="5" creationId="{C06FDAC3-42FB-4887-BFFD-7465C6EA7517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3268467715" sldId="263"/>
            <ac:spMk id="6" creationId="{98F452D4-8D92-40E6-983F-DA60A241B3BE}"/>
          </ac:spMkLst>
        </pc:spChg>
      </pc:sldChg>
      <pc:sldChg chg="addSp delSp modSp mod modClrScheme chgLayout">
        <pc:chgData name="Bernardo N. Yahya" userId="6686232f1bd8c325" providerId="LiveId" clId="{0DFBE67B-780B-45F7-AC7F-A3A95591DA94}" dt="2021-04-19T05:47:10.404" v="167"/>
        <pc:sldMkLst>
          <pc:docMk/>
          <pc:sldMk cId="209398820" sldId="264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209398820" sldId="264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209398820" sldId="264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10.404" v="167"/>
          <ac:spMkLst>
            <pc:docMk/>
            <pc:sldMk cId="209398820" sldId="264"/>
            <ac:spMk id="5" creationId="{78D00AB0-DC8C-4207-85C9-BB075AE6AFD2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209398820" sldId="264"/>
            <ac:spMk id="6" creationId="{D18D43A8-2734-4D63-8420-27576F739958}"/>
          </ac:spMkLst>
        </pc:spChg>
      </pc:sldChg>
      <pc:sldChg chg="addSp delSp modSp mod modClrScheme chgLayout">
        <pc:chgData name="Bernardo N. Yahya" userId="6686232f1bd8c325" providerId="LiveId" clId="{0DFBE67B-780B-45F7-AC7F-A3A95591DA94}" dt="2021-04-19T05:47:13.553" v="169" actId="1076"/>
        <pc:sldMkLst>
          <pc:docMk/>
          <pc:sldMk cId="3297436114" sldId="265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297436114" sldId="265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297436114" sldId="265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12.551" v="168"/>
          <ac:spMkLst>
            <pc:docMk/>
            <pc:sldMk cId="3297436114" sldId="265"/>
            <ac:spMk id="5" creationId="{E2F9A9ED-0C3E-41FF-AC57-8DE58DC01B5A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3297436114" sldId="265"/>
            <ac:spMk id="6" creationId="{F50442EE-86A6-469B-BFAE-D9FF75AC2C2C}"/>
          </ac:spMkLst>
        </pc:spChg>
        <pc:picChg chg="mod">
          <ac:chgData name="Bernardo N. Yahya" userId="6686232f1bd8c325" providerId="LiveId" clId="{0DFBE67B-780B-45F7-AC7F-A3A95591DA94}" dt="2021-04-19T05:47:13.553" v="169" actId="1076"/>
          <ac:picMkLst>
            <pc:docMk/>
            <pc:sldMk cId="3297436114" sldId="265"/>
            <ac:picMk id="4" creationId="{00000000-0000-0000-0000-000000000000}"/>
          </ac:picMkLst>
        </pc:picChg>
      </pc:sldChg>
      <pc:sldChg chg="addSp delSp modSp mod modClrScheme chgLayout">
        <pc:chgData name="Bernardo N. Yahya" userId="6686232f1bd8c325" providerId="LiveId" clId="{0DFBE67B-780B-45F7-AC7F-A3A95591DA94}" dt="2021-04-19T05:47:15.720" v="170"/>
        <pc:sldMkLst>
          <pc:docMk/>
          <pc:sldMk cId="1688877075" sldId="266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1688877075" sldId="266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1688877075" sldId="266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15.720" v="170"/>
          <ac:spMkLst>
            <pc:docMk/>
            <pc:sldMk cId="1688877075" sldId="266"/>
            <ac:spMk id="5" creationId="{10D29CFF-E673-4883-84F5-1306D6EF1D73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1688877075" sldId="266"/>
            <ac:spMk id="6" creationId="{9AC160DB-1F24-408B-8C25-2A70B17C22C1}"/>
          </ac:spMkLst>
        </pc:spChg>
      </pc:sldChg>
      <pc:sldChg chg="addSp delSp modSp mod modClrScheme chgLayout">
        <pc:chgData name="Bernardo N. Yahya" userId="6686232f1bd8c325" providerId="LiveId" clId="{0DFBE67B-780B-45F7-AC7F-A3A95591DA94}" dt="2021-04-19T05:47:17.623" v="171"/>
        <pc:sldMkLst>
          <pc:docMk/>
          <pc:sldMk cId="3980579092" sldId="267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980579092" sldId="267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980579092" sldId="267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17.623" v="171"/>
          <ac:spMkLst>
            <pc:docMk/>
            <pc:sldMk cId="3980579092" sldId="267"/>
            <ac:spMk id="5" creationId="{2830F58D-B388-4022-9FDB-A8D7E74647DC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3980579092" sldId="267"/>
            <ac:spMk id="6" creationId="{7896362A-0E80-4E88-98A5-444D6CAA825C}"/>
          </ac:spMkLst>
        </pc:spChg>
      </pc:sldChg>
      <pc:sldChg chg="addSp delSp modSp mod modClrScheme chgLayout">
        <pc:chgData name="Bernardo N. Yahya" userId="6686232f1bd8c325" providerId="LiveId" clId="{0DFBE67B-780B-45F7-AC7F-A3A95591DA94}" dt="2021-04-19T05:47:19.387" v="172"/>
        <pc:sldMkLst>
          <pc:docMk/>
          <pc:sldMk cId="3441273707" sldId="268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441273707" sldId="268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441273707" sldId="268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19.387" v="172"/>
          <ac:spMkLst>
            <pc:docMk/>
            <pc:sldMk cId="3441273707" sldId="268"/>
            <ac:spMk id="5" creationId="{F4A70F31-C332-495C-8370-D09BB3004461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3441273707" sldId="268"/>
            <ac:spMk id="6" creationId="{2B9081BD-19B4-430F-A608-CD97A1D5D3C9}"/>
          </ac:spMkLst>
        </pc:spChg>
      </pc:sldChg>
      <pc:sldChg chg="addSp delSp modSp mod modClrScheme chgLayout">
        <pc:chgData name="Bernardo N. Yahya" userId="6686232f1bd8c325" providerId="LiveId" clId="{0DFBE67B-780B-45F7-AC7F-A3A95591DA94}" dt="2021-04-19T05:47:21.270" v="173"/>
        <pc:sldMkLst>
          <pc:docMk/>
          <pc:sldMk cId="3908570360" sldId="269"/>
        </pc:sldMkLst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908570360" sldId="269"/>
            <ac:spMk id="2" creationId="{00000000-0000-0000-0000-000000000000}"/>
          </ac:spMkLst>
        </pc:spChg>
        <pc:spChg chg="del mod ord">
          <ac:chgData name="Bernardo N. Yahya" userId="6686232f1bd8c325" providerId="LiveId" clId="{0DFBE67B-780B-45F7-AC7F-A3A95591DA94}" dt="2021-04-19T05:44:41.899" v="54" actId="700"/>
          <ac:spMkLst>
            <pc:docMk/>
            <pc:sldMk cId="3908570360" sldId="269"/>
            <ac:spMk id="3" creationId="{00000000-0000-0000-0000-000000000000}"/>
          </ac:spMkLst>
        </pc:spChg>
        <pc:spChg chg="add mod ord">
          <ac:chgData name="Bernardo N. Yahya" userId="6686232f1bd8c325" providerId="LiveId" clId="{0DFBE67B-780B-45F7-AC7F-A3A95591DA94}" dt="2021-04-19T05:47:21.270" v="173"/>
          <ac:spMkLst>
            <pc:docMk/>
            <pc:sldMk cId="3908570360" sldId="269"/>
            <ac:spMk id="5" creationId="{3DE1D800-46FB-4A3D-8141-C8014388E514}"/>
          </ac:spMkLst>
        </pc:spChg>
        <pc:spChg chg="add mod ord">
          <ac:chgData name="Bernardo N. Yahya" userId="6686232f1bd8c325" providerId="LiveId" clId="{0DFBE67B-780B-45F7-AC7F-A3A95591DA94}" dt="2021-04-19T05:44:41.899" v="54" actId="700"/>
          <ac:spMkLst>
            <pc:docMk/>
            <pc:sldMk cId="3908570360" sldId="269"/>
            <ac:spMk id="6" creationId="{23DCE687-5D54-4D29-B5EA-8B85C051BAAB}"/>
          </ac:spMkLst>
        </pc:spChg>
      </pc:sldChg>
      <pc:sldChg chg="modSp add mod">
        <pc:chgData name="Bernardo N. Yahya" userId="6686232f1bd8c325" providerId="LiveId" clId="{0DFBE67B-780B-45F7-AC7F-A3A95591DA94}" dt="2021-04-19T05:43:45.316" v="49" actId="20577"/>
        <pc:sldMkLst>
          <pc:docMk/>
          <pc:sldMk cId="4032476198" sldId="270"/>
        </pc:sldMkLst>
        <pc:spChg chg="mod">
          <ac:chgData name="Bernardo N. Yahya" userId="6686232f1bd8c325" providerId="LiveId" clId="{0DFBE67B-780B-45F7-AC7F-A3A95591DA94}" dt="2021-04-19T05:43:36.772" v="24" actId="20577"/>
          <ac:spMkLst>
            <pc:docMk/>
            <pc:sldMk cId="4032476198" sldId="270"/>
            <ac:spMk id="13" creationId="{C221F751-3C5B-4561-AD14-8637C5B66736}"/>
          </ac:spMkLst>
        </pc:spChg>
        <pc:spChg chg="mod">
          <ac:chgData name="Bernardo N. Yahya" userId="6686232f1bd8c325" providerId="LiveId" clId="{0DFBE67B-780B-45F7-AC7F-A3A95591DA94}" dt="2021-04-19T05:43:45.316" v="49" actId="20577"/>
          <ac:spMkLst>
            <pc:docMk/>
            <pc:sldMk cId="4032476198" sldId="270"/>
            <ac:spMk id="14" creationId="{DF166F6B-B975-4F3C-BCF2-9971086140FB}"/>
          </ac:spMkLst>
        </pc:spChg>
      </pc:sldChg>
      <pc:sldChg chg="add del">
        <pc:chgData name="Bernardo N. Yahya" userId="6686232f1bd8c325" providerId="LiveId" clId="{0DFBE67B-780B-45F7-AC7F-A3A95591DA94}" dt="2021-04-19T05:43:48.878" v="50" actId="47"/>
        <pc:sldMkLst>
          <pc:docMk/>
          <pc:sldMk cId="4033384841" sldId="271"/>
        </pc:sldMkLst>
      </pc:sldChg>
      <pc:sldChg chg="add del">
        <pc:chgData name="Bernardo N. Yahya" userId="6686232f1bd8c325" providerId="LiveId" clId="{0DFBE67B-780B-45F7-AC7F-A3A95591DA94}" dt="2021-04-19T05:44:48.146" v="55" actId="47"/>
        <pc:sldMkLst>
          <pc:docMk/>
          <pc:sldMk cId="2099647804" sldId="655"/>
        </pc:sldMkLst>
      </pc:sldChg>
      <pc:sldChg chg="modSp add mod">
        <pc:chgData name="Bernardo N. Yahya" userId="6686232f1bd8c325" providerId="LiveId" clId="{0DFBE67B-780B-45F7-AC7F-A3A95591DA94}" dt="2021-04-19T05:45:38.277" v="106" actId="20577"/>
        <pc:sldMkLst>
          <pc:docMk/>
          <pc:sldMk cId="1002916832" sldId="705"/>
        </pc:sldMkLst>
        <pc:spChg chg="mod">
          <ac:chgData name="Bernardo N. Yahya" userId="6686232f1bd8c325" providerId="LiveId" clId="{0DFBE67B-780B-45F7-AC7F-A3A95591DA94}" dt="2021-04-19T05:45:29.789" v="86" actId="20577"/>
          <ac:spMkLst>
            <pc:docMk/>
            <pc:sldMk cId="1002916832" sldId="705"/>
            <ac:spMk id="4" creationId="{948A2979-A456-4286-B8FC-8FF4C0C58EFD}"/>
          </ac:spMkLst>
        </pc:spChg>
        <pc:spChg chg="mod">
          <ac:chgData name="Bernardo N. Yahya" userId="6686232f1bd8c325" providerId="LiveId" clId="{0DFBE67B-780B-45F7-AC7F-A3A95591DA94}" dt="2021-04-19T05:45:38.277" v="106" actId="20577"/>
          <ac:spMkLst>
            <pc:docMk/>
            <pc:sldMk cId="1002916832" sldId="705"/>
            <ac:spMk id="5" creationId="{35784B83-6120-4373-9C1F-DC8EEE6D58B3}"/>
          </ac:spMkLst>
        </pc:spChg>
      </pc:sldChg>
      <pc:sldChg chg="addSp modSp add mod">
        <pc:chgData name="Bernardo N. Yahya" userId="6686232f1bd8c325" providerId="LiveId" clId="{0DFBE67B-780B-45F7-AC7F-A3A95591DA94}" dt="2021-04-19T05:46:04.577" v="121" actId="1076"/>
        <pc:sldMkLst>
          <pc:docMk/>
          <pc:sldMk cId="2219308008" sldId="706"/>
        </pc:sldMkLst>
        <pc:spChg chg="mod">
          <ac:chgData name="Bernardo N. Yahya" userId="6686232f1bd8c325" providerId="LiveId" clId="{0DFBE67B-780B-45F7-AC7F-A3A95591DA94}" dt="2021-04-19T05:45:47.293" v="119" actId="20577"/>
          <ac:spMkLst>
            <pc:docMk/>
            <pc:sldMk cId="2219308008" sldId="706"/>
            <ac:spMk id="2" creationId="{00000000-0000-0000-0000-000000000000}"/>
          </ac:spMkLst>
        </pc:spChg>
        <pc:spChg chg="mod">
          <ac:chgData name="Bernardo N. Yahya" userId="6686232f1bd8c325" providerId="LiveId" clId="{0DFBE67B-780B-45F7-AC7F-A3A95591DA94}" dt="2021-04-19T05:45:41.352" v="107"/>
          <ac:spMkLst>
            <pc:docMk/>
            <pc:sldMk cId="2219308008" sldId="706"/>
            <ac:spMk id="3" creationId="{00000000-0000-0000-0000-000000000000}"/>
          </ac:spMkLst>
        </pc:spChg>
        <pc:picChg chg="add mod">
          <ac:chgData name="Bernardo N. Yahya" userId="6686232f1bd8c325" providerId="LiveId" clId="{0DFBE67B-780B-45F7-AC7F-A3A95591DA94}" dt="2021-04-19T05:46:04.577" v="121" actId="1076"/>
          <ac:picMkLst>
            <pc:docMk/>
            <pc:sldMk cId="2219308008" sldId="706"/>
            <ac:picMk id="5" creationId="{8F0789B1-9040-4023-92C3-9B22E79D3FC5}"/>
          </ac:picMkLst>
        </pc:picChg>
      </pc:sldChg>
      <pc:sldChg chg="addSp modSp new del mod">
        <pc:chgData name="Bernardo N. Yahya" userId="6686232f1bd8c325" providerId="LiveId" clId="{0DFBE67B-780B-45F7-AC7F-A3A95591DA94}" dt="2021-04-19T05:49:47.907" v="211" actId="2696"/>
        <pc:sldMkLst>
          <pc:docMk/>
          <pc:sldMk cId="1543320978" sldId="707"/>
        </pc:sldMkLst>
        <pc:spChg chg="mod">
          <ac:chgData name="Bernardo N. Yahya" userId="6686232f1bd8c325" providerId="LiveId" clId="{0DFBE67B-780B-45F7-AC7F-A3A95591DA94}" dt="2021-04-19T05:48:36.332" v="205" actId="20577"/>
          <ac:spMkLst>
            <pc:docMk/>
            <pc:sldMk cId="1543320978" sldId="707"/>
            <ac:spMk id="2" creationId="{12BB48D0-2C84-4CD2-A8BE-9327703E435C}"/>
          </ac:spMkLst>
        </pc:spChg>
        <pc:spChg chg="mod">
          <ac:chgData name="Bernardo N. Yahya" userId="6686232f1bd8c325" providerId="LiveId" clId="{0DFBE67B-780B-45F7-AC7F-A3A95591DA94}" dt="2021-04-19T05:48:37.728" v="206"/>
          <ac:spMkLst>
            <pc:docMk/>
            <pc:sldMk cId="1543320978" sldId="707"/>
            <ac:spMk id="3" creationId="{035366E6-35AB-4BB0-B440-59ED3E9397FF}"/>
          </ac:spMkLst>
        </pc:spChg>
        <pc:picChg chg="add mod">
          <ac:chgData name="Bernardo N. Yahya" userId="6686232f1bd8c325" providerId="LiveId" clId="{0DFBE67B-780B-45F7-AC7F-A3A95591DA94}" dt="2021-04-19T05:48:56.057" v="209" actId="1076"/>
          <ac:picMkLst>
            <pc:docMk/>
            <pc:sldMk cId="1543320978" sldId="707"/>
            <ac:picMk id="5" creationId="{31BC8641-571A-4143-BD21-AF246E85DA50}"/>
          </ac:picMkLst>
        </pc:picChg>
      </pc:sldChg>
      <pc:sldChg chg="add del">
        <pc:chgData name="Bernardo N. Yahya" userId="6686232f1bd8c325" providerId="LiveId" clId="{0DFBE67B-780B-45F7-AC7F-A3A95591DA94}" dt="2021-04-19T05:50:47.576" v="267" actId="47"/>
        <pc:sldMkLst>
          <pc:docMk/>
          <pc:sldMk cId="3253498436" sldId="707"/>
        </pc:sldMkLst>
      </pc:sldChg>
      <pc:sldChg chg="add">
        <pc:chgData name="Bernardo N. Yahya" userId="6686232f1bd8c325" providerId="LiveId" clId="{0DFBE67B-780B-45F7-AC7F-A3A95591DA94}" dt="2021-04-19T05:49:40.274" v="210"/>
        <pc:sldMkLst>
          <pc:docMk/>
          <pc:sldMk cId="3402011312" sldId="708"/>
        </pc:sldMkLst>
      </pc:sldChg>
      <pc:sldChg chg="add">
        <pc:chgData name="Bernardo N. Yahya" userId="6686232f1bd8c325" providerId="LiveId" clId="{0DFBE67B-780B-45F7-AC7F-A3A95591DA94}" dt="2021-04-19T05:49:40.274" v="210"/>
        <pc:sldMkLst>
          <pc:docMk/>
          <pc:sldMk cId="3996534523" sldId="710"/>
        </pc:sldMkLst>
      </pc:sldChg>
      <pc:sldChg chg="modSp add mod">
        <pc:chgData name="Bernardo N. Yahya" userId="6686232f1bd8c325" providerId="LiveId" clId="{0DFBE67B-780B-45F7-AC7F-A3A95591DA94}" dt="2021-04-19T05:50:43.058" v="266" actId="20577"/>
        <pc:sldMkLst>
          <pc:docMk/>
          <pc:sldMk cId="712762739" sldId="711"/>
        </pc:sldMkLst>
        <pc:spChg chg="mod">
          <ac:chgData name="Bernardo N. Yahya" userId="6686232f1bd8c325" providerId="LiveId" clId="{0DFBE67B-780B-45F7-AC7F-A3A95591DA94}" dt="2021-04-19T05:50:43.058" v="266" actId="20577"/>
          <ac:spMkLst>
            <pc:docMk/>
            <pc:sldMk cId="712762739" sldId="711"/>
            <ac:spMk id="3" creationId="{00000000-0000-0000-0000-000000000000}"/>
          </ac:spMkLst>
        </pc:spChg>
      </pc:sldChg>
      <pc:sldChg chg="add">
        <pc:chgData name="Bernardo N. Yahya" userId="6686232f1bd8c325" providerId="LiveId" clId="{0DFBE67B-780B-45F7-AC7F-A3A95591DA94}" dt="2021-04-19T05:49:40.274" v="210"/>
        <pc:sldMkLst>
          <pc:docMk/>
          <pc:sldMk cId="2772101764" sldId="712"/>
        </pc:sldMkLst>
      </pc:sldChg>
      <pc:sldChg chg="add">
        <pc:chgData name="Bernardo N. Yahya" userId="6686232f1bd8c325" providerId="LiveId" clId="{0DFBE67B-780B-45F7-AC7F-A3A95591DA94}" dt="2021-04-19T05:49:40.274" v="210"/>
        <pc:sldMkLst>
          <pc:docMk/>
          <pc:sldMk cId="1037464059" sldId="713"/>
        </pc:sldMkLst>
      </pc:sldChg>
      <pc:sldChg chg="add">
        <pc:chgData name="Bernardo N. Yahya" userId="6686232f1bd8c325" providerId="LiveId" clId="{0DFBE67B-780B-45F7-AC7F-A3A95591DA94}" dt="2021-04-19T05:49:40.274" v="210"/>
        <pc:sldMkLst>
          <pc:docMk/>
          <pc:sldMk cId="3735888442" sldId="714"/>
        </pc:sldMkLst>
      </pc:sldChg>
      <pc:sldChg chg="add">
        <pc:chgData name="Bernardo N. Yahya" userId="6686232f1bd8c325" providerId="LiveId" clId="{0DFBE67B-780B-45F7-AC7F-A3A95591DA94}" dt="2021-04-19T05:49:40.274" v="210"/>
        <pc:sldMkLst>
          <pc:docMk/>
          <pc:sldMk cId="2089005926" sldId="715"/>
        </pc:sldMkLst>
      </pc:sldChg>
      <pc:sldChg chg="add">
        <pc:chgData name="Bernardo N. Yahya" userId="6686232f1bd8c325" providerId="LiveId" clId="{0DFBE67B-780B-45F7-AC7F-A3A95591DA94}" dt="2021-04-19T05:49:40.274" v="210"/>
        <pc:sldMkLst>
          <pc:docMk/>
          <pc:sldMk cId="812995425" sldId="716"/>
        </pc:sldMkLst>
      </pc:sldChg>
      <pc:sldChg chg="modSp add mod">
        <pc:chgData name="Bernardo N. Yahya" userId="6686232f1bd8c325" providerId="LiveId" clId="{0DFBE67B-780B-45F7-AC7F-A3A95591DA94}" dt="2021-04-19T05:52:26.919" v="426" actId="20577"/>
        <pc:sldMkLst>
          <pc:docMk/>
          <pc:sldMk cId="1798530405" sldId="717"/>
        </pc:sldMkLst>
        <pc:spChg chg="mod">
          <ac:chgData name="Bernardo N. Yahya" userId="6686232f1bd8c325" providerId="LiveId" clId="{0DFBE67B-780B-45F7-AC7F-A3A95591DA94}" dt="2021-04-19T05:51:42.525" v="306" actId="20577"/>
          <ac:spMkLst>
            <pc:docMk/>
            <pc:sldMk cId="1798530405" sldId="717"/>
            <ac:spMk id="2" creationId="{00000000-0000-0000-0000-000000000000}"/>
          </ac:spMkLst>
        </pc:spChg>
        <pc:spChg chg="mod">
          <ac:chgData name="Bernardo N. Yahya" userId="6686232f1bd8c325" providerId="LiveId" clId="{0DFBE67B-780B-45F7-AC7F-A3A95591DA94}" dt="2021-04-19T05:52:26.919" v="426" actId="20577"/>
          <ac:spMkLst>
            <pc:docMk/>
            <pc:sldMk cId="1798530405" sldId="717"/>
            <ac:spMk id="3" creationId="{00000000-0000-0000-0000-000000000000}"/>
          </ac:spMkLst>
        </pc:spChg>
      </pc:sldChg>
      <pc:sldChg chg="add del">
        <pc:chgData name="Bernardo N. Yahya" userId="6686232f1bd8c325" providerId="LiveId" clId="{0DFBE67B-780B-45F7-AC7F-A3A95591DA94}" dt="2021-04-19T05:51:54.112" v="307" actId="47"/>
        <pc:sldMkLst>
          <pc:docMk/>
          <pc:sldMk cId="3491464543" sldId="718"/>
        </pc:sldMkLst>
      </pc:sldChg>
      <pc:sldChg chg="modSp add mod">
        <pc:chgData name="Bernardo N. Yahya" userId="6686232f1bd8c325" providerId="LiveId" clId="{0DFBE67B-780B-45F7-AC7F-A3A95591DA94}" dt="2021-04-19T05:50:09.020" v="242" actId="20577"/>
        <pc:sldMkLst>
          <pc:docMk/>
          <pc:sldMk cId="1648439511" sldId="719"/>
        </pc:sldMkLst>
        <pc:spChg chg="mod">
          <ac:chgData name="Bernardo N. Yahya" userId="6686232f1bd8c325" providerId="LiveId" clId="{0DFBE67B-780B-45F7-AC7F-A3A95591DA94}" dt="2021-04-19T05:50:04.660" v="235" actId="20577"/>
          <ac:spMkLst>
            <pc:docMk/>
            <pc:sldMk cId="1648439511" sldId="719"/>
            <ac:spMk id="4" creationId="{948A2979-A456-4286-B8FC-8FF4C0C58EFD}"/>
          </ac:spMkLst>
        </pc:spChg>
        <pc:spChg chg="mod">
          <ac:chgData name="Bernardo N. Yahya" userId="6686232f1bd8c325" providerId="LiveId" clId="{0DFBE67B-780B-45F7-AC7F-A3A95591DA94}" dt="2021-04-19T05:50:09.020" v="242" actId="20577"/>
          <ac:spMkLst>
            <pc:docMk/>
            <pc:sldMk cId="1648439511" sldId="719"/>
            <ac:spMk id="5" creationId="{35784B83-6120-4373-9C1F-DC8EEE6D58B3}"/>
          </ac:spMkLst>
        </pc:spChg>
      </pc:sldChg>
      <pc:sldMasterChg chg="addSldLayout delSldLayout">
        <pc:chgData name="Bernardo N. Yahya" userId="6686232f1bd8c325" providerId="LiveId" clId="{0DFBE67B-780B-45F7-AC7F-A3A95591DA94}" dt="2021-04-19T05:43:53.826" v="52" actId="47"/>
        <pc:sldMasterMkLst>
          <pc:docMk/>
          <pc:sldMasterMk cId="1129348593" sldId="2147483648"/>
        </pc:sldMasterMkLst>
        <pc:sldLayoutChg chg="del">
          <pc:chgData name="Bernardo N. Yahya" userId="6686232f1bd8c325" providerId="LiveId" clId="{0DFBE67B-780B-45F7-AC7F-A3A95591DA94}" dt="2021-04-19T05:43:48.878" v="50" actId="47"/>
          <pc:sldLayoutMkLst>
            <pc:docMk/>
            <pc:sldMasterMk cId="1129348593" sldId="2147483648"/>
            <pc:sldLayoutMk cId="3057321571" sldId="2147483661"/>
          </pc:sldLayoutMkLst>
        </pc:sldLayoutChg>
        <pc:sldLayoutChg chg="add del">
          <pc:chgData name="Bernardo N. Yahya" userId="6686232f1bd8c325" providerId="LiveId" clId="{0DFBE67B-780B-45F7-AC7F-A3A95591DA94}" dt="2021-04-19T05:43:53.826" v="52" actId="47"/>
          <pc:sldLayoutMkLst>
            <pc:docMk/>
            <pc:sldMasterMk cId="1129348593" sldId="2147483648"/>
            <pc:sldLayoutMk cId="2667797242" sldId="21474836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3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83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30962"/>
            <a:ext cx="12192000" cy="0"/>
          </a:xfrm>
          <a:prstGeom prst="line">
            <a:avLst/>
          </a:prstGeom>
          <a:ln w="254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39738"/>
            <a:ext cx="10972800" cy="703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8872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79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155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8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AB30-865E-426C-83BA-A1B98A3B782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00CD-D1DC-4ED5-A037-A182B56CF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5" name="Rectangle 5404">
            <a:extLst>
              <a:ext uri="{FF2B5EF4-FFF2-40B4-BE49-F238E27FC236}">
                <a16:creationId xmlns:a16="http://schemas.microsoft.com/office/drawing/2014/main" id="{08A6A31E-179F-4830-9ECE-867859222359}"/>
              </a:ext>
            </a:extLst>
          </p:cNvPr>
          <p:cNvSpPr/>
          <p:nvPr/>
        </p:nvSpPr>
        <p:spPr>
          <a:xfrm flipV="1">
            <a:off x="0" y="6051884"/>
            <a:ext cx="12191852" cy="8061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414447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Git</a:t>
            </a:r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Installation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505173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Step-by-step installation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73149ED-2BAC-41FC-9C55-A9426B97E4AF}"/>
              </a:ext>
            </a:extLst>
          </p:cNvPr>
          <p:cNvGrpSpPr/>
          <p:nvPr/>
        </p:nvGrpSpPr>
        <p:grpSpPr>
          <a:xfrm rot="2082564" flipH="1">
            <a:off x="8709247" y="1391774"/>
            <a:ext cx="59697" cy="378290"/>
            <a:chOff x="6246591" y="2972793"/>
            <a:chExt cx="205168" cy="1300125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720FC33-6B34-45C9-A648-C6096144982A}"/>
                </a:ext>
              </a:extLst>
            </p:cNvPr>
            <p:cNvSpPr/>
            <p:nvPr/>
          </p:nvSpPr>
          <p:spPr>
            <a:xfrm>
              <a:off x="6264116" y="3118566"/>
              <a:ext cx="19050" cy="9525"/>
            </a:xfrm>
            <a:custGeom>
              <a:avLst/>
              <a:gdLst>
                <a:gd name="connsiteX0" fmla="*/ 11906 w 19050"/>
                <a:gd name="connsiteY0" fmla="*/ 7538 h 9525"/>
                <a:gd name="connsiteX1" fmla="*/ 7144 w 19050"/>
                <a:gd name="connsiteY1" fmla="*/ 8491 h 9525"/>
                <a:gd name="connsiteX2" fmla="*/ 11906 w 19050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38"/>
                  </a:moveTo>
                  <a:cubicBezTo>
                    <a:pt x="4286" y="8491"/>
                    <a:pt x="16669" y="9443"/>
                    <a:pt x="7144" y="8491"/>
                  </a:cubicBezTo>
                  <a:cubicBezTo>
                    <a:pt x="7144" y="7538"/>
                    <a:pt x="9049" y="6586"/>
                    <a:pt x="11906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307E135-CCF6-4D35-A1B2-F125CB88B725}"/>
                </a:ext>
              </a:extLst>
            </p:cNvPr>
            <p:cNvSpPr/>
            <p:nvPr/>
          </p:nvSpPr>
          <p:spPr>
            <a:xfrm>
              <a:off x="6261259" y="3113246"/>
              <a:ext cx="190500" cy="1000125"/>
            </a:xfrm>
            <a:custGeom>
              <a:avLst/>
              <a:gdLst>
                <a:gd name="connsiteX0" fmla="*/ 7144 w 190500"/>
                <a:gd name="connsiteY0" fmla="*/ 64294 h 1000125"/>
                <a:gd name="connsiteX1" fmla="*/ 35719 w 190500"/>
                <a:gd name="connsiteY1" fmla="*/ 511016 h 1000125"/>
                <a:gd name="connsiteX2" fmla="*/ 80486 w 190500"/>
                <a:gd name="connsiteY2" fmla="*/ 829151 h 1000125"/>
                <a:gd name="connsiteX3" fmla="*/ 92869 w 190500"/>
                <a:gd name="connsiteY3" fmla="*/ 924401 h 1000125"/>
                <a:gd name="connsiteX4" fmla="*/ 135731 w 190500"/>
                <a:gd name="connsiteY4" fmla="*/ 981551 h 1000125"/>
                <a:gd name="connsiteX5" fmla="*/ 120491 w 190500"/>
                <a:gd name="connsiteY5" fmla="*/ 981551 h 1000125"/>
                <a:gd name="connsiteX6" fmla="*/ 144304 w 190500"/>
                <a:gd name="connsiteY6" fmla="*/ 810101 h 1000125"/>
                <a:gd name="connsiteX7" fmla="*/ 144304 w 190500"/>
                <a:gd name="connsiteY7" fmla="*/ 750094 h 1000125"/>
                <a:gd name="connsiteX8" fmla="*/ 142399 w 190500"/>
                <a:gd name="connsiteY8" fmla="*/ 370999 h 1000125"/>
                <a:gd name="connsiteX9" fmla="*/ 152876 w 190500"/>
                <a:gd name="connsiteY9" fmla="*/ 375761 h 1000125"/>
                <a:gd name="connsiteX10" fmla="*/ 125254 w 190500"/>
                <a:gd name="connsiteY10" fmla="*/ 170974 h 1000125"/>
                <a:gd name="connsiteX11" fmla="*/ 133826 w 190500"/>
                <a:gd name="connsiteY11" fmla="*/ 172879 h 1000125"/>
                <a:gd name="connsiteX12" fmla="*/ 128111 w 190500"/>
                <a:gd name="connsiteY12" fmla="*/ 150971 h 1000125"/>
                <a:gd name="connsiteX13" fmla="*/ 127159 w 190500"/>
                <a:gd name="connsiteY13" fmla="*/ 141446 h 1000125"/>
                <a:gd name="connsiteX14" fmla="*/ 125254 w 190500"/>
                <a:gd name="connsiteY14" fmla="*/ 102394 h 1000125"/>
                <a:gd name="connsiteX15" fmla="*/ 130969 w 190500"/>
                <a:gd name="connsiteY15" fmla="*/ 133826 h 1000125"/>
                <a:gd name="connsiteX16" fmla="*/ 120491 w 190500"/>
                <a:gd name="connsiteY16" fmla="*/ 68104 h 1000125"/>
                <a:gd name="connsiteX17" fmla="*/ 121444 w 190500"/>
                <a:gd name="connsiteY17" fmla="*/ 55721 h 1000125"/>
                <a:gd name="connsiteX18" fmla="*/ 30956 w 190500"/>
                <a:gd name="connsiteY18" fmla="*/ 18574 h 1000125"/>
                <a:gd name="connsiteX19" fmla="*/ 101441 w 190500"/>
                <a:gd name="connsiteY19" fmla="*/ 9049 h 1000125"/>
                <a:gd name="connsiteX20" fmla="*/ 136684 w 190500"/>
                <a:gd name="connsiteY20" fmla="*/ 7144 h 1000125"/>
                <a:gd name="connsiteX21" fmla="*/ 159544 w 190500"/>
                <a:gd name="connsiteY21" fmla="*/ 556736 h 1000125"/>
                <a:gd name="connsiteX22" fmla="*/ 130969 w 190500"/>
                <a:gd name="connsiteY22" fmla="*/ 1000601 h 1000125"/>
                <a:gd name="connsiteX23" fmla="*/ 21431 w 190500"/>
                <a:gd name="connsiteY23" fmla="*/ 538639 h 1000125"/>
                <a:gd name="connsiteX24" fmla="*/ 7144 w 190500"/>
                <a:gd name="connsiteY24" fmla="*/ 6429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1000125">
                  <a:moveTo>
                    <a:pt x="7144" y="64294"/>
                  </a:moveTo>
                  <a:cubicBezTo>
                    <a:pt x="13811" y="90011"/>
                    <a:pt x="23336" y="513874"/>
                    <a:pt x="35719" y="511016"/>
                  </a:cubicBezTo>
                  <a:cubicBezTo>
                    <a:pt x="6191" y="580549"/>
                    <a:pt x="74771" y="760571"/>
                    <a:pt x="80486" y="829151"/>
                  </a:cubicBezTo>
                  <a:cubicBezTo>
                    <a:pt x="83344" y="862489"/>
                    <a:pt x="83344" y="891064"/>
                    <a:pt x="92869" y="924401"/>
                  </a:cubicBezTo>
                  <a:cubicBezTo>
                    <a:pt x="100489" y="950119"/>
                    <a:pt x="134779" y="976789"/>
                    <a:pt x="135731" y="981551"/>
                  </a:cubicBezTo>
                  <a:cubicBezTo>
                    <a:pt x="130969" y="981551"/>
                    <a:pt x="125254" y="981551"/>
                    <a:pt x="120491" y="981551"/>
                  </a:cubicBezTo>
                  <a:cubicBezTo>
                    <a:pt x="201454" y="1036796"/>
                    <a:pt x="104299" y="841534"/>
                    <a:pt x="144304" y="810101"/>
                  </a:cubicBezTo>
                  <a:cubicBezTo>
                    <a:pt x="140494" y="819626"/>
                    <a:pt x="147161" y="761524"/>
                    <a:pt x="144304" y="750094"/>
                  </a:cubicBezTo>
                  <a:cubicBezTo>
                    <a:pt x="136684" y="691991"/>
                    <a:pt x="149066" y="472916"/>
                    <a:pt x="142399" y="370999"/>
                  </a:cubicBezTo>
                  <a:cubicBezTo>
                    <a:pt x="141446" y="373856"/>
                    <a:pt x="152876" y="377666"/>
                    <a:pt x="152876" y="375761"/>
                  </a:cubicBezTo>
                  <a:cubicBezTo>
                    <a:pt x="131921" y="307181"/>
                    <a:pt x="118586" y="236696"/>
                    <a:pt x="125254" y="170974"/>
                  </a:cubicBezTo>
                  <a:cubicBezTo>
                    <a:pt x="125254" y="170021"/>
                    <a:pt x="134779" y="187166"/>
                    <a:pt x="133826" y="172879"/>
                  </a:cubicBezTo>
                  <a:cubicBezTo>
                    <a:pt x="130969" y="150019"/>
                    <a:pt x="119539" y="155734"/>
                    <a:pt x="128111" y="150971"/>
                  </a:cubicBezTo>
                  <a:cubicBezTo>
                    <a:pt x="126206" y="134779"/>
                    <a:pt x="125254" y="131921"/>
                    <a:pt x="127159" y="141446"/>
                  </a:cubicBezTo>
                  <a:cubicBezTo>
                    <a:pt x="127159" y="132874"/>
                    <a:pt x="127159" y="107156"/>
                    <a:pt x="125254" y="102394"/>
                  </a:cubicBezTo>
                  <a:cubicBezTo>
                    <a:pt x="125254" y="113824"/>
                    <a:pt x="127159" y="124301"/>
                    <a:pt x="130969" y="133826"/>
                  </a:cubicBezTo>
                  <a:cubicBezTo>
                    <a:pt x="130016" y="114776"/>
                    <a:pt x="122396" y="70009"/>
                    <a:pt x="120491" y="68104"/>
                  </a:cubicBezTo>
                  <a:cubicBezTo>
                    <a:pt x="125254" y="66199"/>
                    <a:pt x="125254" y="61436"/>
                    <a:pt x="121444" y="55721"/>
                  </a:cubicBezTo>
                  <a:cubicBezTo>
                    <a:pt x="117634" y="29051"/>
                    <a:pt x="87154" y="-10954"/>
                    <a:pt x="30956" y="18574"/>
                  </a:cubicBezTo>
                  <a:cubicBezTo>
                    <a:pt x="60484" y="13811"/>
                    <a:pt x="50959" y="7144"/>
                    <a:pt x="101441" y="9049"/>
                  </a:cubicBezTo>
                  <a:cubicBezTo>
                    <a:pt x="78581" y="24289"/>
                    <a:pt x="120491" y="7144"/>
                    <a:pt x="136684" y="7144"/>
                  </a:cubicBezTo>
                  <a:cubicBezTo>
                    <a:pt x="143351" y="182404"/>
                    <a:pt x="151924" y="388144"/>
                    <a:pt x="159544" y="556736"/>
                  </a:cubicBezTo>
                  <a:cubicBezTo>
                    <a:pt x="206216" y="656749"/>
                    <a:pt x="199549" y="1001554"/>
                    <a:pt x="130969" y="1000601"/>
                  </a:cubicBezTo>
                  <a:cubicBezTo>
                    <a:pt x="10001" y="999649"/>
                    <a:pt x="24289" y="619601"/>
                    <a:pt x="21431" y="538639"/>
                  </a:cubicBezTo>
                  <a:cubicBezTo>
                    <a:pt x="12859" y="391954"/>
                    <a:pt x="12859" y="123349"/>
                    <a:pt x="7144" y="6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70BD94A-68CF-48CB-9420-F91934CBF6B9}"/>
                </a:ext>
              </a:extLst>
            </p:cNvPr>
            <p:cNvSpPr/>
            <p:nvPr/>
          </p:nvSpPr>
          <p:spPr>
            <a:xfrm>
              <a:off x="6278212" y="3118008"/>
              <a:ext cx="19050" cy="9525"/>
            </a:xfrm>
            <a:custGeom>
              <a:avLst/>
              <a:gdLst>
                <a:gd name="connsiteX0" fmla="*/ 7335 w 19050"/>
                <a:gd name="connsiteY0" fmla="*/ 7144 h 9525"/>
                <a:gd name="connsiteX1" fmla="*/ 10193 w 19050"/>
                <a:gd name="connsiteY1" fmla="*/ 10954 h 9525"/>
                <a:gd name="connsiteX2" fmla="*/ 733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35" y="7144"/>
                  </a:moveTo>
                  <a:cubicBezTo>
                    <a:pt x="9241" y="8096"/>
                    <a:pt x="14955" y="9049"/>
                    <a:pt x="10193" y="10954"/>
                  </a:cubicBezTo>
                  <a:cubicBezTo>
                    <a:pt x="9241" y="10001"/>
                    <a:pt x="6383" y="8096"/>
                    <a:pt x="73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77E2E66-2BD5-4A05-9F9C-1DBB11A59885}"/>
                </a:ext>
              </a:extLst>
            </p:cNvPr>
            <p:cNvSpPr/>
            <p:nvPr/>
          </p:nvSpPr>
          <p:spPr>
            <a:xfrm>
              <a:off x="6377333" y="3157272"/>
              <a:ext cx="9525" cy="9525"/>
            </a:xfrm>
            <a:custGeom>
              <a:avLst/>
              <a:gdLst>
                <a:gd name="connsiteX0" fmla="*/ 8227 w 9525"/>
                <a:gd name="connsiteY0" fmla="*/ 8837 h 9525"/>
                <a:gd name="connsiteX1" fmla="*/ 822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8837"/>
                  </a:moveTo>
                  <a:cubicBezTo>
                    <a:pt x="9179" y="8837"/>
                    <a:pt x="5369" y="5027"/>
                    <a:pt x="822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F5B5586-9C53-4F0B-8EE6-B3D0D80914D6}"/>
                </a:ext>
              </a:extLst>
            </p:cNvPr>
            <p:cNvSpPr/>
            <p:nvPr/>
          </p:nvSpPr>
          <p:spPr>
            <a:xfrm>
              <a:off x="6376511" y="3182778"/>
              <a:ext cx="9525" cy="19050"/>
            </a:xfrm>
            <a:custGeom>
              <a:avLst/>
              <a:gdLst>
                <a:gd name="connsiteX0" fmla="*/ 10001 w 9525"/>
                <a:gd name="connsiteY0" fmla="*/ 20479 h 19050"/>
                <a:gd name="connsiteX1" fmla="*/ 7144 w 9525"/>
                <a:gd name="connsiteY1" fmla="*/ 7144 h 19050"/>
                <a:gd name="connsiteX2" fmla="*/ 10001 w 9525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20479"/>
                  </a:moveTo>
                  <a:cubicBezTo>
                    <a:pt x="9049" y="19526"/>
                    <a:pt x="7144" y="11906"/>
                    <a:pt x="7144" y="7144"/>
                  </a:cubicBezTo>
                  <a:lnTo>
                    <a:pt x="10001" y="204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E90DA19-3292-45B3-A93A-173CE4E5BB6C}"/>
                </a:ext>
              </a:extLst>
            </p:cNvPr>
            <p:cNvSpPr/>
            <p:nvPr/>
          </p:nvSpPr>
          <p:spPr>
            <a:xfrm>
              <a:off x="6375559" y="322945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11906"/>
                    <a:pt x="8096" y="10954"/>
                    <a:pt x="7144" y="7144"/>
                  </a:cubicBezTo>
                  <a:cubicBezTo>
                    <a:pt x="8096" y="7144"/>
                    <a:pt x="8096" y="8096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8F64DD9-4F61-49D7-BAE9-60F2B4EA585C}"/>
                </a:ext>
              </a:extLst>
            </p:cNvPr>
            <p:cNvSpPr/>
            <p:nvPr/>
          </p:nvSpPr>
          <p:spPr>
            <a:xfrm>
              <a:off x="6378416" y="3234120"/>
              <a:ext cx="9525" cy="19050"/>
            </a:xfrm>
            <a:custGeom>
              <a:avLst/>
              <a:gdLst>
                <a:gd name="connsiteX0" fmla="*/ 8096 w 9525"/>
                <a:gd name="connsiteY0" fmla="*/ 7237 h 19050"/>
                <a:gd name="connsiteX1" fmla="*/ 7144 w 9525"/>
                <a:gd name="connsiteY1" fmla="*/ 12952 h 19050"/>
                <a:gd name="connsiteX2" fmla="*/ 8096 w 952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237"/>
                  </a:moveTo>
                  <a:cubicBezTo>
                    <a:pt x="8096" y="10095"/>
                    <a:pt x="8096" y="11999"/>
                    <a:pt x="7144" y="12952"/>
                  </a:cubicBezTo>
                  <a:cubicBezTo>
                    <a:pt x="8096" y="12952"/>
                    <a:pt x="6191" y="6285"/>
                    <a:pt x="8096" y="72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FF96CAA-F9A0-4A9A-AEE5-5CBCB630BAC9}"/>
                </a:ext>
              </a:extLst>
            </p:cNvPr>
            <p:cNvSpPr/>
            <p:nvPr/>
          </p:nvSpPr>
          <p:spPr>
            <a:xfrm>
              <a:off x="6380603" y="3310076"/>
              <a:ext cx="9525" cy="19050"/>
            </a:xfrm>
            <a:custGeom>
              <a:avLst/>
              <a:gdLst>
                <a:gd name="connsiteX0" fmla="*/ 7814 w 9525"/>
                <a:gd name="connsiteY0" fmla="*/ 7481 h 19050"/>
                <a:gd name="connsiteX1" fmla="*/ 7814 w 9525"/>
                <a:gd name="connsiteY1" fmla="*/ 15101 h 19050"/>
                <a:gd name="connsiteX2" fmla="*/ 7814 w 9525"/>
                <a:gd name="connsiteY2" fmla="*/ 74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4" y="7481"/>
                  </a:moveTo>
                  <a:cubicBezTo>
                    <a:pt x="7814" y="9386"/>
                    <a:pt x="8767" y="13196"/>
                    <a:pt x="7814" y="15101"/>
                  </a:cubicBezTo>
                  <a:cubicBezTo>
                    <a:pt x="8767" y="12243"/>
                    <a:pt x="5910" y="5576"/>
                    <a:pt x="7814" y="74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F93789-D7D8-467C-B227-185DB3D655C1}"/>
                </a:ext>
              </a:extLst>
            </p:cNvPr>
            <p:cNvSpPr/>
            <p:nvPr/>
          </p:nvSpPr>
          <p:spPr>
            <a:xfrm>
              <a:off x="6385084" y="33456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B3444CA-199B-41C1-971D-162536DF1AF0}"/>
                </a:ext>
              </a:extLst>
            </p:cNvPr>
            <p:cNvSpPr/>
            <p:nvPr/>
          </p:nvSpPr>
          <p:spPr>
            <a:xfrm>
              <a:off x="6399371" y="3988698"/>
              <a:ext cx="9525" cy="9525"/>
            </a:xfrm>
            <a:custGeom>
              <a:avLst/>
              <a:gdLst>
                <a:gd name="connsiteX0" fmla="*/ 7144 w 9525"/>
                <a:gd name="connsiteY0" fmla="*/ 10849 h 9525"/>
                <a:gd name="connsiteX1" fmla="*/ 7144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849"/>
                  </a:moveTo>
                  <a:cubicBezTo>
                    <a:pt x="7144" y="4181"/>
                    <a:pt x="7144" y="7991"/>
                    <a:pt x="7144" y="108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47520CB-06F9-4C18-883E-D79D969BDDBF}"/>
                </a:ext>
              </a:extLst>
            </p:cNvPr>
            <p:cNvSpPr/>
            <p:nvPr/>
          </p:nvSpPr>
          <p:spPr>
            <a:xfrm>
              <a:off x="6344812" y="400573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6458" y="7144"/>
                    <a:pt x="8363" y="8096"/>
                    <a:pt x="8363" y="7144"/>
                  </a:cubicBezTo>
                  <a:cubicBezTo>
                    <a:pt x="9316" y="10954"/>
                    <a:pt x="7410" y="7144"/>
                    <a:pt x="7410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E4165A9-9A62-479F-9E22-AE78F637375A}"/>
                </a:ext>
              </a:extLst>
            </p:cNvPr>
            <p:cNvSpPr/>
            <p:nvPr/>
          </p:nvSpPr>
          <p:spPr>
            <a:xfrm>
              <a:off x="6325288" y="385905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10001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7686837-C9B4-43FC-B199-4A4CBAADD665}"/>
                </a:ext>
              </a:extLst>
            </p:cNvPr>
            <p:cNvSpPr/>
            <p:nvPr/>
          </p:nvSpPr>
          <p:spPr>
            <a:xfrm>
              <a:off x="6328492" y="4108846"/>
              <a:ext cx="9525" cy="9525"/>
            </a:xfrm>
            <a:custGeom>
              <a:avLst/>
              <a:gdLst>
                <a:gd name="connsiteX0" fmla="*/ 8491 w 9525"/>
                <a:gd name="connsiteY0" fmla="*/ 7858 h 9525"/>
                <a:gd name="connsiteX1" fmla="*/ 7538 w 9525"/>
                <a:gd name="connsiteY1" fmla="*/ 7858 h 9525"/>
                <a:gd name="connsiteX2" fmla="*/ 849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858"/>
                  </a:moveTo>
                  <a:cubicBezTo>
                    <a:pt x="7538" y="6906"/>
                    <a:pt x="6586" y="9763"/>
                    <a:pt x="7538" y="7858"/>
                  </a:cubicBezTo>
                  <a:cubicBezTo>
                    <a:pt x="8491" y="6906"/>
                    <a:pt x="8491" y="6906"/>
                    <a:pt x="849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07910D-0B67-42E6-AD2B-B319594811EB}"/>
                </a:ext>
              </a:extLst>
            </p:cNvPr>
            <p:cNvSpPr/>
            <p:nvPr/>
          </p:nvSpPr>
          <p:spPr>
            <a:xfrm>
              <a:off x="6325903" y="4110993"/>
              <a:ext cx="104775" cy="161925"/>
            </a:xfrm>
            <a:custGeom>
              <a:avLst/>
              <a:gdLst>
                <a:gd name="connsiteX0" fmla="*/ 100614 w 104775"/>
                <a:gd name="connsiteY0" fmla="*/ 7616 h 161925"/>
                <a:gd name="connsiteX1" fmla="*/ 68229 w 104775"/>
                <a:gd name="connsiteY1" fmla="*/ 128584 h 161925"/>
                <a:gd name="connsiteX2" fmla="*/ 63467 w 104775"/>
                <a:gd name="connsiteY2" fmla="*/ 127631 h 161925"/>
                <a:gd name="connsiteX3" fmla="*/ 30129 w 104775"/>
                <a:gd name="connsiteY3" fmla="*/ 79054 h 161925"/>
                <a:gd name="connsiteX4" fmla="*/ 39654 w 104775"/>
                <a:gd name="connsiteY4" fmla="*/ 74291 h 161925"/>
                <a:gd name="connsiteX5" fmla="*/ 42512 w 104775"/>
                <a:gd name="connsiteY5" fmla="*/ 72386 h 161925"/>
                <a:gd name="connsiteX6" fmla="*/ 27272 w 104775"/>
                <a:gd name="connsiteY6" fmla="*/ 51431 h 161925"/>
                <a:gd name="connsiteX7" fmla="*/ 21556 w 104775"/>
                <a:gd name="connsiteY7" fmla="*/ 46669 h 161925"/>
                <a:gd name="connsiteX8" fmla="*/ 12031 w 104775"/>
                <a:gd name="connsiteY8" fmla="*/ 48574 h 161925"/>
                <a:gd name="connsiteX9" fmla="*/ 10127 w 104775"/>
                <a:gd name="connsiteY9" fmla="*/ 47621 h 161925"/>
                <a:gd name="connsiteX10" fmla="*/ 10127 w 104775"/>
                <a:gd name="connsiteY10" fmla="*/ 40954 h 161925"/>
                <a:gd name="connsiteX11" fmla="*/ 21556 w 104775"/>
                <a:gd name="connsiteY11" fmla="*/ 38096 h 161925"/>
                <a:gd name="connsiteX12" fmla="*/ 7269 w 104775"/>
                <a:gd name="connsiteY12" fmla="*/ 35239 h 161925"/>
                <a:gd name="connsiteX13" fmla="*/ 12031 w 104775"/>
                <a:gd name="connsiteY13" fmla="*/ 8569 h 161925"/>
                <a:gd name="connsiteX14" fmla="*/ 9174 w 104775"/>
                <a:gd name="connsiteY14" fmla="*/ 11426 h 161925"/>
                <a:gd name="connsiteX15" fmla="*/ 12984 w 104775"/>
                <a:gd name="connsiteY15" fmla="*/ 9521 h 161925"/>
                <a:gd name="connsiteX16" fmla="*/ 66324 w 104775"/>
                <a:gd name="connsiteY16" fmla="*/ 136204 h 161925"/>
                <a:gd name="connsiteX17" fmla="*/ 71087 w 104775"/>
                <a:gd name="connsiteY17" fmla="*/ 134299 h 161925"/>
                <a:gd name="connsiteX18" fmla="*/ 72039 w 104775"/>
                <a:gd name="connsiteY18" fmla="*/ 135251 h 161925"/>
                <a:gd name="connsiteX19" fmla="*/ 72992 w 104775"/>
                <a:gd name="connsiteY19" fmla="*/ 133346 h 161925"/>
                <a:gd name="connsiteX20" fmla="*/ 100614 w 104775"/>
                <a:gd name="connsiteY20" fmla="*/ 761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4775" h="161925">
                  <a:moveTo>
                    <a:pt x="100614" y="7616"/>
                  </a:moveTo>
                  <a:cubicBezTo>
                    <a:pt x="90137" y="-2861"/>
                    <a:pt x="41559" y="164779"/>
                    <a:pt x="68229" y="128584"/>
                  </a:cubicBezTo>
                  <a:cubicBezTo>
                    <a:pt x="24414" y="189544"/>
                    <a:pt x="105377" y="132394"/>
                    <a:pt x="63467" y="127631"/>
                  </a:cubicBezTo>
                  <a:cubicBezTo>
                    <a:pt x="65372" y="129536"/>
                    <a:pt x="32987" y="78101"/>
                    <a:pt x="30129" y="79054"/>
                  </a:cubicBezTo>
                  <a:cubicBezTo>
                    <a:pt x="38702" y="70481"/>
                    <a:pt x="23462" y="89531"/>
                    <a:pt x="39654" y="74291"/>
                  </a:cubicBezTo>
                  <a:cubicBezTo>
                    <a:pt x="37749" y="73339"/>
                    <a:pt x="38702" y="72386"/>
                    <a:pt x="42512" y="72386"/>
                  </a:cubicBezTo>
                  <a:cubicBezTo>
                    <a:pt x="32034" y="71434"/>
                    <a:pt x="8222" y="57146"/>
                    <a:pt x="27272" y="51431"/>
                  </a:cubicBezTo>
                  <a:cubicBezTo>
                    <a:pt x="22509" y="71434"/>
                    <a:pt x="15842" y="35239"/>
                    <a:pt x="21556" y="46669"/>
                  </a:cubicBezTo>
                  <a:cubicBezTo>
                    <a:pt x="19652" y="44764"/>
                    <a:pt x="12984" y="49526"/>
                    <a:pt x="12031" y="48574"/>
                  </a:cubicBezTo>
                  <a:cubicBezTo>
                    <a:pt x="13937" y="48574"/>
                    <a:pt x="13937" y="47621"/>
                    <a:pt x="10127" y="47621"/>
                  </a:cubicBezTo>
                  <a:cubicBezTo>
                    <a:pt x="10127" y="39049"/>
                    <a:pt x="18699" y="52384"/>
                    <a:pt x="10127" y="40954"/>
                  </a:cubicBezTo>
                  <a:cubicBezTo>
                    <a:pt x="15842" y="38096"/>
                    <a:pt x="14889" y="42859"/>
                    <a:pt x="21556" y="38096"/>
                  </a:cubicBezTo>
                  <a:cubicBezTo>
                    <a:pt x="21556" y="38096"/>
                    <a:pt x="9174" y="35239"/>
                    <a:pt x="7269" y="35239"/>
                  </a:cubicBezTo>
                  <a:cubicBezTo>
                    <a:pt x="6317" y="25714"/>
                    <a:pt x="11079" y="12379"/>
                    <a:pt x="12031" y="8569"/>
                  </a:cubicBezTo>
                  <a:cubicBezTo>
                    <a:pt x="11079" y="10474"/>
                    <a:pt x="8222" y="10474"/>
                    <a:pt x="9174" y="11426"/>
                  </a:cubicBezTo>
                  <a:cubicBezTo>
                    <a:pt x="12984" y="11426"/>
                    <a:pt x="13937" y="11426"/>
                    <a:pt x="12984" y="9521"/>
                  </a:cubicBezTo>
                  <a:cubicBezTo>
                    <a:pt x="11079" y="9521"/>
                    <a:pt x="71087" y="107629"/>
                    <a:pt x="66324" y="136204"/>
                  </a:cubicBezTo>
                  <a:cubicBezTo>
                    <a:pt x="67277" y="137156"/>
                    <a:pt x="70134" y="123821"/>
                    <a:pt x="71087" y="134299"/>
                  </a:cubicBezTo>
                  <a:cubicBezTo>
                    <a:pt x="70134" y="132394"/>
                    <a:pt x="71087" y="133346"/>
                    <a:pt x="72039" y="135251"/>
                  </a:cubicBezTo>
                  <a:cubicBezTo>
                    <a:pt x="69181" y="129536"/>
                    <a:pt x="72039" y="131441"/>
                    <a:pt x="72992" y="133346"/>
                  </a:cubicBezTo>
                  <a:cubicBezTo>
                    <a:pt x="59656" y="100009"/>
                    <a:pt x="104424" y="22856"/>
                    <a:pt x="100614" y="76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75755B8-6819-43EE-9FEA-74CEEA3D9FEE}"/>
                </a:ext>
              </a:extLst>
            </p:cNvPr>
            <p:cNvSpPr/>
            <p:nvPr/>
          </p:nvSpPr>
          <p:spPr>
            <a:xfrm>
              <a:off x="6327934" y="411051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9049"/>
                    <a:pt x="7144" y="9049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2EF1EB-F0C7-498A-B68B-9C7A51C13002}"/>
                </a:ext>
              </a:extLst>
            </p:cNvPr>
            <p:cNvSpPr/>
            <p:nvPr/>
          </p:nvSpPr>
          <p:spPr>
            <a:xfrm>
              <a:off x="6328739" y="4137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3D2D4B4-C74E-41B1-A1A8-083E099E11E8}"/>
                </a:ext>
              </a:extLst>
            </p:cNvPr>
            <p:cNvSpPr/>
            <p:nvPr/>
          </p:nvSpPr>
          <p:spPr>
            <a:xfrm>
              <a:off x="6328886" y="414194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7144" y="8096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09BA9FA-E111-467F-B39D-AF01EB0C7F30}"/>
                </a:ext>
              </a:extLst>
            </p:cNvPr>
            <p:cNvSpPr/>
            <p:nvPr/>
          </p:nvSpPr>
          <p:spPr>
            <a:xfrm>
              <a:off x="6328886" y="41495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1FD9811-AAAA-4355-B795-87756183E6A8}"/>
                </a:ext>
              </a:extLst>
            </p:cNvPr>
            <p:cNvSpPr/>
            <p:nvPr/>
          </p:nvSpPr>
          <p:spPr>
            <a:xfrm>
              <a:off x="6331744" y="41486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6191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73D6C97-01D6-4B1C-A999-8969484DF781}"/>
                </a:ext>
              </a:extLst>
            </p:cNvPr>
            <p:cNvSpPr/>
            <p:nvPr/>
          </p:nvSpPr>
          <p:spPr>
            <a:xfrm>
              <a:off x="6334883" y="4160996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8096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7144"/>
                    <a:pt x="7814" y="8096"/>
                  </a:cubicBezTo>
                  <a:cubicBezTo>
                    <a:pt x="8767" y="7144"/>
                    <a:pt x="5910" y="714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C970C70-9AF6-4F46-9695-A4176EE7CF1D}"/>
                </a:ext>
              </a:extLst>
            </p:cNvPr>
            <p:cNvSpPr/>
            <p:nvPr/>
          </p:nvSpPr>
          <p:spPr>
            <a:xfrm>
              <a:off x="6338517" y="41648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2290173-E2C0-47C6-8E03-1FE680DD172E}"/>
                </a:ext>
              </a:extLst>
            </p:cNvPr>
            <p:cNvSpPr/>
            <p:nvPr/>
          </p:nvSpPr>
          <p:spPr>
            <a:xfrm>
              <a:off x="6391604" y="4256642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7291" y="7701"/>
                    <a:pt x="6339" y="5795"/>
                    <a:pt x="82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C91CF1F-3FCA-44F1-BBF1-22E371E7D8CC}"/>
                </a:ext>
              </a:extLst>
            </p:cNvPr>
            <p:cNvSpPr/>
            <p:nvPr/>
          </p:nvSpPr>
          <p:spPr>
            <a:xfrm>
              <a:off x="6389846" y="42415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8096" y="7567"/>
                  </a:cubicBezTo>
                  <a:cubicBezTo>
                    <a:pt x="8096" y="8520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4F7033E-C2F3-40F4-86C8-D93EAB0B10B1}"/>
                </a:ext>
              </a:extLst>
            </p:cNvPr>
            <p:cNvSpPr/>
            <p:nvPr/>
          </p:nvSpPr>
          <p:spPr>
            <a:xfrm>
              <a:off x="6391844" y="4216347"/>
              <a:ext cx="9525" cy="9525"/>
            </a:xfrm>
            <a:custGeom>
              <a:avLst/>
              <a:gdLst>
                <a:gd name="connsiteX0" fmla="*/ 9909 w 9525"/>
                <a:gd name="connsiteY0" fmla="*/ 7990 h 9525"/>
                <a:gd name="connsiteX1" fmla="*/ 990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990"/>
                  </a:moveTo>
                  <a:cubicBezTo>
                    <a:pt x="8956" y="7990"/>
                    <a:pt x="4194" y="6085"/>
                    <a:pt x="990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850284B-1BD6-456C-9EC3-2637BB62E2D9}"/>
                </a:ext>
              </a:extLst>
            </p:cNvPr>
            <p:cNvSpPr/>
            <p:nvPr/>
          </p:nvSpPr>
          <p:spPr>
            <a:xfrm>
              <a:off x="6252292" y="3120866"/>
              <a:ext cx="9525" cy="9525"/>
            </a:xfrm>
            <a:custGeom>
              <a:avLst/>
              <a:gdLst>
                <a:gd name="connsiteX0" fmla="*/ 7538 w 9525"/>
                <a:gd name="connsiteY0" fmla="*/ 7144 h 9525"/>
                <a:gd name="connsiteX1" fmla="*/ 8491 w 9525"/>
                <a:gd name="connsiteY1" fmla="*/ 8096 h 9525"/>
                <a:gd name="connsiteX2" fmla="*/ 75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144"/>
                  </a:moveTo>
                  <a:cubicBezTo>
                    <a:pt x="8491" y="8096"/>
                    <a:pt x="9443" y="6191"/>
                    <a:pt x="8491" y="8096"/>
                  </a:cubicBezTo>
                  <a:cubicBezTo>
                    <a:pt x="7538" y="8096"/>
                    <a:pt x="6586" y="8096"/>
                    <a:pt x="753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8DC39A1-06B9-4DCF-9C57-1D25D6E86198}"/>
                </a:ext>
              </a:extLst>
            </p:cNvPr>
            <p:cNvSpPr/>
            <p:nvPr/>
          </p:nvSpPr>
          <p:spPr>
            <a:xfrm>
              <a:off x="6246591" y="2972793"/>
              <a:ext cx="152400" cy="171450"/>
            </a:xfrm>
            <a:custGeom>
              <a:avLst/>
              <a:gdLst>
                <a:gd name="connsiteX0" fmla="*/ 152304 w 152400"/>
                <a:gd name="connsiteY0" fmla="*/ 173314 h 171450"/>
                <a:gd name="connsiteX1" fmla="*/ 123729 w 152400"/>
                <a:gd name="connsiteY1" fmla="*/ 43774 h 171450"/>
                <a:gd name="connsiteX2" fmla="*/ 58006 w 152400"/>
                <a:gd name="connsiteY2" fmla="*/ 39964 h 171450"/>
                <a:gd name="connsiteX3" fmla="*/ 34194 w 152400"/>
                <a:gd name="connsiteY3" fmla="*/ 80922 h 171450"/>
                <a:gd name="connsiteX4" fmla="*/ 24669 w 152400"/>
                <a:gd name="connsiteY4" fmla="*/ 77112 h 171450"/>
                <a:gd name="connsiteX5" fmla="*/ 21811 w 152400"/>
                <a:gd name="connsiteY5" fmla="*/ 77112 h 171450"/>
                <a:gd name="connsiteX6" fmla="*/ 19906 w 152400"/>
                <a:gd name="connsiteY6" fmla="*/ 103782 h 171450"/>
                <a:gd name="connsiteX7" fmla="*/ 21811 w 152400"/>
                <a:gd name="connsiteY7" fmla="*/ 110449 h 171450"/>
                <a:gd name="connsiteX8" fmla="*/ 30384 w 152400"/>
                <a:gd name="connsiteY8" fmla="*/ 113307 h 171450"/>
                <a:gd name="connsiteX9" fmla="*/ 31336 w 152400"/>
                <a:gd name="connsiteY9" fmla="*/ 115212 h 171450"/>
                <a:gd name="connsiteX10" fmla="*/ 28479 w 152400"/>
                <a:gd name="connsiteY10" fmla="*/ 120927 h 171450"/>
                <a:gd name="connsiteX11" fmla="*/ 17049 w 152400"/>
                <a:gd name="connsiteY11" fmla="*/ 118069 h 171450"/>
                <a:gd name="connsiteX12" fmla="*/ 28479 w 152400"/>
                <a:gd name="connsiteY12" fmla="*/ 126642 h 171450"/>
                <a:gd name="connsiteX13" fmla="*/ 13239 w 152400"/>
                <a:gd name="connsiteY13" fmla="*/ 150454 h 171450"/>
                <a:gd name="connsiteX14" fmla="*/ 17049 w 152400"/>
                <a:gd name="connsiteY14" fmla="*/ 149502 h 171450"/>
                <a:gd name="connsiteX15" fmla="*/ 13239 w 152400"/>
                <a:gd name="connsiteY15" fmla="*/ 149502 h 171450"/>
                <a:gd name="connsiteX16" fmla="*/ 32289 w 152400"/>
                <a:gd name="connsiteY16" fmla="*/ 32344 h 171450"/>
                <a:gd name="connsiteX17" fmla="*/ 152304 w 152400"/>
                <a:gd name="connsiteY17" fmla="*/ 1733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71450">
                  <a:moveTo>
                    <a:pt x="152304" y="173314"/>
                  </a:moveTo>
                  <a:cubicBezTo>
                    <a:pt x="131349" y="158074"/>
                    <a:pt x="139921" y="57109"/>
                    <a:pt x="123729" y="43774"/>
                  </a:cubicBezTo>
                  <a:cubicBezTo>
                    <a:pt x="102774" y="26629"/>
                    <a:pt x="66579" y="35202"/>
                    <a:pt x="58006" y="39964"/>
                  </a:cubicBezTo>
                  <a:cubicBezTo>
                    <a:pt x="53244" y="41869"/>
                    <a:pt x="24669" y="77112"/>
                    <a:pt x="34194" y="80922"/>
                  </a:cubicBezTo>
                  <a:cubicBezTo>
                    <a:pt x="21811" y="80922"/>
                    <a:pt x="47529" y="78064"/>
                    <a:pt x="24669" y="77112"/>
                  </a:cubicBezTo>
                  <a:cubicBezTo>
                    <a:pt x="25621" y="79017"/>
                    <a:pt x="23716" y="79017"/>
                    <a:pt x="21811" y="77112"/>
                  </a:cubicBezTo>
                  <a:cubicBezTo>
                    <a:pt x="27526" y="84732"/>
                    <a:pt x="40861" y="109497"/>
                    <a:pt x="19906" y="103782"/>
                  </a:cubicBezTo>
                  <a:cubicBezTo>
                    <a:pt x="34194" y="89494"/>
                    <a:pt x="21811" y="123784"/>
                    <a:pt x="21811" y="110449"/>
                  </a:cubicBezTo>
                  <a:cubicBezTo>
                    <a:pt x="22764" y="113307"/>
                    <a:pt x="30384" y="112354"/>
                    <a:pt x="30384" y="113307"/>
                  </a:cubicBezTo>
                  <a:cubicBezTo>
                    <a:pt x="28479" y="112354"/>
                    <a:pt x="28479" y="113307"/>
                    <a:pt x="31336" y="115212"/>
                  </a:cubicBezTo>
                  <a:cubicBezTo>
                    <a:pt x="26574" y="122832"/>
                    <a:pt x="25621" y="107592"/>
                    <a:pt x="28479" y="120927"/>
                  </a:cubicBezTo>
                  <a:cubicBezTo>
                    <a:pt x="22764" y="120927"/>
                    <a:pt x="25621" y="117117"/>
                    <a:pt x="17049" y="118069"/>
                  </a:cubicBezTo>
                  <a:cubicBezTo>
                    <a:pt x="17049" y="119022"/>
                    <a:pt x="26574" y="126642"/>
                    <a:pt x="28479" y="126642"/>
                  </a:cubicBezTo>
                  <a:cubicBezTo>
                    <a:pt x="25621" y="136167"/>
                    <a:pt x="15144" y="146644"/>
                    <a:pt x="13239" y="150454"/>
                  </a:cubicBezTo>
                  <a:cubicBezTo>
                    <a:pt x="15144" y="148549"/>
                    <a:pt x="17049" y="149502"/>
                    <a:pt x="17049" y="149502"/>
                  </a:cubicBezTo>
                  <a:cubicBezTo>
                    <a:pt x="14191" y="147597"/>
                    <a:pt x="12286" y="147597"/>
                    <a:pt x="13239" y="149502"/>
                  </a:cubicBezTo>
                  <a:cubicBezTo>
                    <a:pt x="-96" y="144739"/>
                    <a:pt x="9429" y="50442"/>
                    <a:pt x="32289" y="32344"/>
                  </a:cubicBezTo>
                  <a:cubicBezTo>
                    <a:pt x="157066" y="-64811"/>
                    <a:pt x="139921" y="148549"/>
                    <a:pt x="152304" y="1733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4B4B1F0-2C43-4B2B-8E22-5C3101F2B5F4}"/>
                </a:ext>
              </a:extLst>
            </p:cNvPr>
            <p:cNvSpPr/>
            <p:nvPr/>
          </p:nvSpPr>
          <p:spPr>
            <a:xfrm>
              <a:off x="6252686" y="31189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95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954" y="7144"/>
                  </a:cubicBezTo>
                  <a:cubicBezTo>
                    <a:pt x="9049" y="7144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F18A29D-6518-4ACD-8A31-380372D87A72}"/>
                </a:ext>
              </a:extLst>
            </p:cNvPr>
            <p:cNvSpPr/>
            <p:nvPr/>
          </p:nvSpPr>
          <p:spPr>
            <a:xfrm>
              <a:off x="6263164" y="3094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A9CCAD4-3980-4B91-8121-8C3DBE76B61B}"/>
                </a:ext>
              </a:extLst>
            </p:cNvPr>
            <p:cNvSpPr/>
            <p:nvPr/>
          </p:nvSpPr>
          <p:spPr>
            <a:xfrm>
              <a:off x="6264116" y="3088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9049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BBB081-F45D-4195-840D-94A44DA9341A}"/>
                </a:ext>
              </a:extLst>
            </p:cNvPr>
            <p:cNvSpPr/>
            <p:nvPr/>
          </p:nvSpPr>
          <p:spPr>
            <a:xfrm>
              <a:off x="6268879" y="30827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9049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AAE275A-9FA0-4861-9455-A0CD74AD609E}"/>
                </a:ext>
              </a:extLst>
            </p:cNvPr>
            <p:cNvSpPr/>
            <p:nvPr/>
          </p:nvSpPr>
          <p:spPr>
            <a:xfrm>
              <a:off x="6266021" y="30808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7144" y="8096"/>
                    <a:pt x="9049" y="9049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2643741-ABF8-492F-8B87-7ACD85B90176}"/>
                </a:ext>
              </a:extLst>
            </p:cNvPr>
            <p:cNvSpPr/>
            <p:nvPr/>
          </p:nvSpPr>
          <p:spPr>
            <a:xfrm>
              <a:off x="6269408" y="3069431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8520" y="9049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016AD69-C8E4-4E89-8DBF-9A075B81DE77}"/>
                </a:ext>
              </a:extLst>
            </p:cNvPr>
            <p:cNvSpPr/>
            <p:nvPr/>
          </p:nvSpPr>
          <p:spPr>
            <a:xfrm>
              <a:off x="6268879" y="30651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5C3688A-7468-4655-B2C6-C7AB25ACA92D}"/>
                </a:ext>
              </a:extLst>
            </p:cNvPr>
            <p:cNvSpPr/>
            <p:nvPr/>
          </p:nvSpPr>
          <p:spPr>
            <a:xfrm>
              <a:off x="6321266" y="29998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CE0A0D7-557B-4C59-A4E3-500491620BFC}"/>
                </a:ext>
              </a:extLst>
            </p:cNvPr>
            <p:cNvSpPr/>
            <p:nvPr/>
          </p:nvSpPr>
          <p:spPr>
            <a:xfrm>
              <a:off x="6359091" y="301228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8096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8096"/>
                    <a:pt x="7419" y="8096"/>
                  </a:cubicBezTo>
                  <a:cubicBezTo>
                    <a:pt x="6466" y="8096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04D43ED-7220-4867-909F-2CAC89689CFF}"/>
                </a:ext>
              </a:extLst>
            </p:cNvPr>
            <p:cNvSpPr/>
            <p:nvPr/>
          </p:nvSpPr>
          <p:spPr>
            <a:xfrm>
              <a:off x="6378416" y="302529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1190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55E4C6E-5085-47B4-BC12-EDF54E8E01B6}"/>
                </a:ext>
              </a:extLst>
            </p:cNvPr>
            <p:cNvSpPr/>
            <p:nvPr/>
          </p:nvSpPr>
          <p:spPr>
            <a:xfrm>
              <a:off x="6398419" y="4080965"/>
              <a:ext cx="19050" cy="38100"/>
            </a:xfrm>
            <a:custGeom>
              <a:avLst/>
              <a:gdLst>
                <a:gd name="connsiteX0" fmla="*/ 7144 w 19050"/>
                <a:gd name="connsiteY0" fmla="*/ 8117 h 38100"/>
                <a:gd name="connsiteX1" fmla="*/ 15716 w 19050"/>
                <a:gd name="connsiteY1" fmla="*/ 31929 h 38100"/>
                <a:gd name="connsiteX2" fmla="*/ 7144 w 19050"/>
                <a:gd name="connsiteY2" fmla="*/ 811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8117"/>
                  </a:moveTo>
                  <a:cubicBezTo>
                    <a:pt x="9049" y="16690"/>
                    <a:pt x="6191" y="30025"/>
                    <a:pt x="15716" y="31929"/>
                  </a:cubicBezTo>
                  <a:cubicBezTo>
                    <a:pt x="18574" y="23357"/>
                    <a:pt x="9049" y="2402"/>
                    <a:pt x="7144" y="81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192EBC5-3B58-4404-A818-A2F851B96002}"/>
                </a:ext>
              </a:extLst>
            </p:cNvPr>
            <p:cNvSpPr/>
            <p:nvPr/>
          </p:nvSpPr>
          <p:spPr>
            <a:xfrm>
              <a:off x="6392911" y="4059918"/>
              <a:ext cx="28575" cy="28575"/>
            </a:xfrm>
            <a:custGeom>
              <a:avLst/>
              <a:gdLst>
                <a:gd name="connsiteX0" fmla="*/ 23129 w 28575"/>
                <a:gd name="connsiteY0" fmla="*/ 18687 h 28575"/>
                <a:gd name="connsiteX1" fmla="*/ 12652 w 28575"/>
                <a:gd name="connsiteY1" fmla="*/ 26306 h 28575"/>
                <a:gd name="connsiteX2" fmla="*/ 23129 w 28575"/>
                <a:gd name="connsiteY2" fmla="*/ 186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23129" y="18687"/>
                  </a:moveTo>
                  <a:cubicBezTo>
                    <a:pt x="15509" y="18687"/>
                    <a:pt x="-1636" y="-11794"/>
                    <a:pt x="12652" y="26306"/>
                  </a:cubicBezTo>
                  <a:cubicBezTo>
                    <a:pt x="14557" y="34879"/>
                    <a:pt x="32654" y="1541"/>
                    <a:pt x="23129" y="186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8F04C7A-9047-44B2-9089-52E093147337}"/>
                </a:ext>
              </a:extLst>
            </p:cNvPr>
            <p:cNvSpPr/>
            <p:nvPr/>
          </p:nvSpPr>
          <p:spPr>
            <a:xfrm>
              <a:off x="6398419" y="40790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F376255-3FC5-46A3-940A-EFE372EC58DB}"/>
                </a:ext>
              </a:extLst>
            </p:cNvPr>
            <p:cNvSpPr/>
            <p:nvPr/>
          </p:nvSpPr>
          <p:spPr>
            <a:xfrm>
              <a:off x="6329331" y="3523631"/>
              <a:ext cx="9525" cy="28575"/>
            </a:xfrm>
            <a:custGeom>
              <a:avLst/>
              <a:gdLst>
                <a:gd name="connsiteX0" fmla="*/ 7652 w 9525"/>
                <a:gd name="connsiteY0" fmla="*/ 10144 h 28575"/>
                <a:gd name="connsiteX1" fmla="*/ 7652 w 9525"/>
                <a:gd name="connsiteY1" fmla="*/ 10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52" y="10144"/>
                  </a:moveTo>
                  <a:cubicBezTo>
                    <a:pt x="15272" y="44434"/>
                    <a:pt x="4794" y="-5096"/>
                    <a:pt x="7652" y="10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4F93CFC-AF0F-4A96-B935-C0C13EC1F51A}"/>
                </a:ext>
              </a:extLst>
            </p:cNvPr>
            <p:cNvSpPr/>
            <p:nvPr/>
          </p:nvSpPr>
          <p:spPr>
            <a:xfrm>
              <a:off x="6301264" y="3158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9049" y="9049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531FA22-0968-44A0-9101-CC364F5A9DFC}"/>
                </a:ext>
              </a:extLst>
            </p:cNvPr>
            <p:cNvSpPr/>
            <p:nvPr/>
          </p:nvSpPr>
          <p:spPr>
            <a:xfrm>
              <a:off x="6316504" y="3514248"/>
              <a:ext cx="19050" cy="9525"/>
            </a:xfrm>
            <a:custGeom>
              <a:avLst/>
              <a:gdLst>
                <a:gd name="connsiteX0" fmla="*/ 11906 w 19050"/>
                <a:gd name="connsiteY0" fmla="*/ 10001 h 9525"/>
                <a:gd name="connsiteX1" fmla="*/ 7144 w 19050"/>
                <a:gd name="connsiteY1" fmla="*/ 7144 h 9525"/>
                <a:gd name="connsiteX2" fmla="*/ 11906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001"/>
                  </a:moveTo>
                  <a:lnTo>
                    <a:pt x="7144" y="7144"/>
                  </a:lnTo>
                  <a:cubicBezTo>
                    <a:pt x="8096" y="8096"/>
                    <a:pt x="10001" y="9049"/>
                    <a:pt x="1190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8C54CEF-59A7-4E54-BE2C-7C76D822EE8F}"/>
                </a:ext>
              </a:extLst>
            </p:cNvPr>
            <p:cNvSpPr/>
            <p:nvPr/>
          </p:nvSpPr>
          <p:spPr>
            <a:xfrm>
              <a:off x="6383583" y="3530653"/>
              <a:ext cx="9525" cy="9525"/>
            </a:xfrm>
            <a:custGeom>
              <a:avLst/>
              <a:gdLst>
                <a:gd name="connsiteX0" fmla="*/ 8644 w 9525"/>
                <a:gd name="connsiteY0" fmla="*/ 8837 h 9525"/>
                <a:gd name="connsiteX1" fmla="*/ 86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8837"/>
                  </a:moveTo>
                  <a:cubicBezTo>
                    <a:pt x="9597" y="8837"/>
                    <a:pt x="4834" y="5027"/>
                    <a:pt x="86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4393E47-D43A-4976-AE86-E8F639FEEE64}"/>
                </a:ext>
              </a:extLst>
            </p:cNvPr>
            <p:cNvSpPr/>
            <p:nvPr/>
          </p:nvSpPr>
          <p:spPr>
            <a:xfrm>
              <a:off x="6294596" y="34370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F062477-EF51-464B-A667-F50ACC73B72B}"/>
                </a:ext>
              </a:extLst>
            </p:cNvPr>
            <p:cNvSpPr/>
            <p:nvPr/>
          </p:nvSpPr>
          <p:spPr>
            <a:xfrm>
              <a:off x="6403613" y="3564317"/>
              <a:ext cx="19050" cy="19050"/>
            </a:xfrm>
            <a:custGeom>
              <a:avLst/>
              <a:gdLst>
                <a:gd name="connsiteX0" fmla="*/ 18142 w 19050"/>
                <a:gd name="connsiteY0" fmla="*/ 19940 h 19050"/>
                <a:gd name="connsiteX1" fmla="*/ 18142 w 19050"/>
                <a:gd name="connsiteY1" fmla="*/ 199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42" y="19940"/>
                  </a:moveTo>
                  <a:cubicBezTo>
                    <a:pt x="8617" y="8510"/>
                    <a:pt x="-908" y="-1967"/>
                    <a:pt x="18142" y="199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2A70FD4-E23F-418B-88CE-5A1B332A934C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A8FED298-5BBA-4216-9E92-8A43AF821793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F11DB3F-3F2A-4485-A334-6B83E5F0BECA}"/>
                </a:ext>
              </a:extLst>
            </p:cNvPr>
            <p:cNvSpPr/>
            <p:nvPr/>
          </p:nvSpPr>
          <p:spPr>
            <a:xfrm>
              <a:off x="6320737" y="3517106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2910" y="8096"/>
                    <a:pt x="10530" y="8096"/>
                    <a:pt x="1053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CE5E12C-7F00-432C-B0B5-540D4C485996}"/>
                </a:ext>
              </a:extLst>
            </p:cNvPr>
            <p:cNvSpPr/>
            <p:nvPr/>
          </p:nvSpPr>
          <p:spPr>
            <a:xfrm>
              <a:off x="6336506" y="352186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0954" y="14764"/>
                    <a:pt x="16669" y="2047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E18E609-12A0-43BD-91F1-A2F2D862E18E}"/>
                </a:ext>
              </a:extLst>
            </p:cNvPr>
            <p:cNvSpPr/>
            <p:nvPr/>
          </p:nvSpPr>
          <p:spPr>
            <a:xfrm>
              <a:off x="6272902" y="3410426"/>
              <a:ext cx="57150" cy="114300"/>
            </a:xfrm>
            <a:custGeom>
              <a:avLst/>
              <a:gdLst>
                <a:gd name="connsiteX0" fmla="*/ 26933 w 57150"/>
                <a:gd name="connsiteY0" fmla="*/ 45244 h 114300"/>
                <a:gd name="connsiteX1" fmla="*/ 15503 w 57150"/>
                <a:gd name="connsiteY1" fmla="*/ 33814 h 114300"/>
                <a:gd name="connsiteX2" fmla="*/ 10740 w 57150"/>
                <a:gd name="connsiteY2" fmla="*/ 7144 h 114300"/>
                <a:gd name="connsiteX3" fmla="*/ 49793 w 57150"/>
                <a:gd name="connsiteY3" fmla="*/ 110966 h 114300"/>
                <a:gd name="connsiteX4" fmla="*/ 56460 w 57150"/>
                <a:gd name="connsiteY4" fmla="*/ 107156 h 114300"/>
                <a:gd name="connsiteX5" fmla="*/ 26933 w 57150"/>
                <a:gd name="connsiteY5" fmla="*/ 452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114300">
                  <a:moveTo>
                    <a:pt x="26933" y="45244"/>
                  </a:moveTo>
                  <a:cubicBezTo>
                    <a:pt x="25980" y="42386"/>
                    <a:pt x="15503" y="33814"/>
                    <a:pt x="15503" y="33814"/>
                  </a:cubicBezTo>
                  <a:cubicBezTo>
                    <a:pt x="15503" y="33814"/>
                    <a:pt x="31695" y="24289"/>
                    <a:pt x="10740" y="7144"/>
                  </a:cubicBezTo>
                  <a:cubicBezTo>
                    <a:pt x="-3547" y="7144"/>
                    <a:pt x="27885" y="90011"/>
                    <a:pt x="49793" y="110966"/>
                  </a:cubicBezTo>
                  <a:cubicBezTo>
                    <a:pt x="45983" y="107156"/>
                    <a:pt x="47888" y="105251"/>
                    <a:pt x="56460" y="107156"/>
                  </a:cubicBezTo>
                  <a:cubicBezTo>
                    <a:pt x="41220" y="88106"/>
                    <a:pt x="25980" y="44291"/>
                    <a:pt x="26933" y="45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6CB759D-1206-4FAD-860C-81924C9A568A}"/>
                </a:ext>
              </a:extLst>
            </p:cNvPr>
            <p:cNvSpPr/>
            <p:nvPr/>
          </p:nvSpPr>
          <p:spPr>
            <a:xfrm>
              <a:off x="6309836" y="34790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035A6D5-5630-4A37-BF70-200838C7B566}"/>
                </a:ext>
              </a:extLst>
            </p:cNvPr>
            <p:cNvSpPr/>
            <p:nvPr/>
          </p:nvSpPr>
          <p:spPr>
            <a:xfrm>
              <a:off x="6302216" y="345868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9706C39-77DA-4137-AE13-910C0405BFAE}"/>
                </a:ext>
              </a:extLst>
            </p:cNvPr>
            <p:cNvSpPr/>
            <p:nvPr/>
          </p:nvSpPr>
          <p:spPr>
            <a:xfrm>
              <a:off x="6332696" y="3513167"/>
              <a:ext cx="9525" cy="9525"/>
            </a:xfrm>
            <a:custGeom>
              <a:avLst/>
              <a:gdLst>
                <a:gd name="connsiteX0" fmla="*/ 7144 w 9525"/>
                <a:gd name="connsiteY0" fmla="*/ 7273 h 9525"/>
                <a:gd name="connsiteX1" fmla="*/ 7144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73"/>
                  </a:moveTo>
                  <a:cubicBezTo>
                    <a:pt x="14764" y="11083"/>
                    <a:pt x="7144" y="6320"/>
                    <a:pt x="7144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C47ABBC-02A5-41DF-8FE3-AD49188BD598}"/>
                </a:ext>
              </a:extLst>
            </p:cNvPr>
            <p:cNvSpPr/>
            <p:nvPr/>
          </p:nvSpPr>
          <p:spPr>
            <a:xfrm>
              <a:off x="6324335" y="351710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7144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8E0B54C-2B55-49B7-B6BF-2C4D77B29266}"/>
                </a:ext>
              </a:extLst>
            </p:cNvPr>
            <p:cNvSpPr/>
            <p:nvPr/>
          </p:nvSpPr>
          <p:spPr>
            <a:xfrm>
              <a:off x="6319361" y="339042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A1C3F5D-38FA-4463-A93B-EAC0A605F4B6}"/>
                </a:ext>
              </a:extLst>
            </p:cNvPr>
            <p:cNvSpPr/>
            <p:nvPr/>
          </p:nvSpPr>
          <p:spPr>
            <a:xfrm>
              <a:off x="6296755" y="3429609"/>
              <a:ext cx="28575" cy="57150"/>
            </a:xfrm>
            <a:custGeom>
              <a:avLst/>
              <a:gdLst>
                <a:gd name="connsiteX0" fmla="*/ 7843 w 28575"/>
                <a:gd name="connsiteY0" fmla="*/ 9868 h 57150"/>
                <a:gd name="connsiteX1" fmla="*/ 21178 w 28575"/>
                <a:gd name="connsiteY1" fmla="*/ 55588 h 57150"/>
                <a:gd name="connsiteX2" fmla="*/ 25940 w 28575"/>
                <a:gd name="connsiteY2" fmla="*/ 52731 h 57150"/>
                <a:gd name="connsiteX3" fmla="*/ 7843 w 28575"/>
                <a:gd name="connsiteY3" fmla="*/ 98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7843" y="9868"/>
                  </a:moveTo>
                  <a:cubicBezTo>
                    <a:pt x="9748" y="18441"/>
                    <a:pt x="24988" y="42253"/>
                    <a:pt x="21178" y="55588"/>
                  </a:cubicBezTo>
                  <a:cubicBezTo>
                    <a:pt x="23083" y="51778"/>
                    <a:pt x="24035" y="50826"/>
                    <a:pt x="25940" y="52731"/>
                  </a:cubicBezTo>
                  <a:cubicBezTo>
                    <a:pt x="33560" y="35586"/>
                    <a:pt x="2128" y="-3467"/>
                    <a:pt x="7843" y="98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91BC27F-65FC-45CD-9D0A-711CC86F58AA}"/>
                </a:ext>
              </a:extLst>
            </p:cNvPr>
            <p:cNvSpPr/>
            <p:nvPr/>
          </p:nvSpPr>
          <p:spPr>
            <a:xfrm>
              <a:off x="6330791" y="3504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0A600AB1-9F6B-4E29-87A7-E6749572BFF0}"/>
                </a:ext>
              </a:extLst>
            </p:cNvPr>
            <p:cNvSpPr/>
            <p:nvPr/>
          </p:nvSpPr>
          <p:spPr>
            <a:xfrm>
              <a:off x="6296435" y="3511391"/>
              <a:ext cx="38100" cy="66675"/>
            </a:xfrm>
            <a:custGeom>
              <a:avLst/>
              <a:gdLst>
                <a:gd name="connsiteX0" fmla="*/ 19593 w 38100"/>
                <a:gd name="connsiteY0" fmla="*/ 65246 h 66675"/>
                <a:gd name="connsiteX1" fmla="*/ 7210 w 38100"/>
                <a:gd name="connsiteY1" fmla="*/ 7144 h 66675"/>
                <a:gd name="connsiteX2" fmla="*/ 18640 w 38100"/>
                <a:gd name="connsiteY2" fmla="*/ 12859 h 66675"/>
                <a:gd name="connsiteX3" fmla="*/ 33880 w 38100"/>
                <a:gd name="connsiteY3" fmla="*/ 43339 h 66675"/>
                <a:gd name="connsiteX4" fmla="*/ 12925 w 38100"/>
                <a:gd name="connsiteY4" fmla="*/ 36671 h 66675"/>
                <a:gd name="connsiteX5" fmla="*/ 19593 w 38100"/>
                <a:gd name="connsiteY5" fmla="*/ 65246 h 66675"/>
                <a:gd name="connsiteX6" fmla="*/ 17688 w 38100"/>
                <a:gd name="connsiteY6" fmla="*/ 59531 h 66675"/>
                <a:gd name="connsiteX7" fmla="*/ 17688 w 38100"/>
                <a:gd name="connsiteY7" fmla="*/ 55721 h 66675"/>
                <a:gd name="connsiteX8" fmla="*/ 17688 w 38100"/>
                <a:gd name="connsiteY8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66675">
                  <a:moveTo>
                    <a:pt x="19593" y="65246"/>
                  </a:moveTo>
                  <a:cubicBezTo>
                    <a:pt x="15783" y="49054"/>
                    <a:pt x="6258" y="30004"/>
                    <a:pt x="7210" y="7144"/>
                  </a:cubicBezTo>
                  <a:cubicBezTo>
                    <a:pt x="8163" y="7144"/>
                    <a:pt x="19593" y="13811"/>
                    <a:pt x="18640" y="12859"/>
                  </a:cubicBezTo>
                  <a:cubicBezTo>
                    <a:pt x="1495" y="25241"/>
                    <a:pt x="24355" y="24289"/>
                    <a:pt x="33880" y="43339"/>
                  </a:cubicBezTo>
                  <a:cubicBezTo>
                    <a:pt x="43405" y="46196"/>
                    <a:pt x="6258" y="41434"/>
                    <a:pt x="12925" y="36671"/>
                  </a:cubicBezTo>
                  <a:cubicBezTo>
                    <a:pt x="15783" y="39529"/>
                    <a:pt x="20545" y="65246"/>
                    <a:pt x="19593" y="65246"/>
                  </a:cubicBezTo>
                  <a:close/>
                  <a:moveTo>
                    <a:pt x="17688" y="59531"/>
                  </a:moveTo>
                  <a:lnTo>
                    <a:pt x="17688" y="55721"/>
                  </a:lnTo>
                  <a:cubicBezTo>
                    <a:pt x="16735" y="56674"/>
                    <a:pt x="16735" y="58579"/>
                    <a:pt x="17688" y="59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3B821EF-AF61-4794-8D10-8DB597D1DAB4}"/>
                </a:ext>
              </a:extLst>
            </p:cNvPr>
            <p:cNvSpPr/>
            <p:nvPr/>
          </p:nvSpPr>
          <p:spPr>
            <a:xfrm>
              <a:off x="6404134" y="4020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BA555C7-4652-406C-AC29-51AE080B8635}"/>
                </a:ext>
              </a:extLst>
            </p:cNvPr>
            <p:cNvSpPr/>
            <p:nvPr/>
          </p:nvSpPr>
          <p:spPr>
            <a:xfrm>
              <a:off x="6382226" y="3695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663D0B4-9226-4A68-8423-B01DA80FD53A}"/>
                </a:ext>
              </a:extLst>
            </p:cNvPr>
            <p:cNvSpPr/>
            <p:nvPr/>
          </p:nvSpPr>
          <p:spPr>
            <a:xfrm>
              <a:off x="6407944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5CE45B0-2B1A-4601-A19F-9353DB47F7C7}"/>
                </a:ext>
              </a:extLst>
            </p:cNvPr>
            <p:cNvSpPr/>
            <p:nvPr/>
          </p:nvSpPr>
          <p:spPr>
            <a:xfrm>
              <a:off x="6402758" y="399483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DACC346-8CCB-4F55-9D80-587665A8BAA8}"/>
                </a:ext>
              </a:extLst>
            </p:cNvPr>
            <p:cNvSpPr/>
            <p:nvPr/>
          </p:nvSpPr>
          <p:spPr>
            <a:xfrm>
              <a:off x="6398419" y="38380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F5EE726-1144-4D6D-899C-F0A0F7BDC7CA}"/>
                </a:ext>
              </a:extLst>
            </p:cNvPr>
            <p:cNvSpPr/>
            <p:nvPr/>
          </p:nvSpPr>
          <p:spPr>
            <a:xfrm>
              <a:off x="6406991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7480DBF-49D3-4948-95E7-03AA217C9563}"/>
                </a:ext>
              </a:extLst>
            </p:cNvPr>
            <p:cNvSpPr/>
            <p:nvPr/>
          </p:nvSpPr>
          <p:spPr>
            <a:xfrm>
              <a:off x="6399371" y="367236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BBBA8D0-40B8-4075-A6DB-B73A81471F20}"/>
                </a:ext>
              </a:extLst>
            </p:cNvPr>
            <p:cNvSpPr/>
            <p:nvPr/>
          </p:nvSpPr>
          <p:spPr>
            <a:xfrm>
              <a:off x="6380321" y="367617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E28191B-E31A-4B52-8CDC-4259A96A76B2}"/>
                </a:ext>
              </a:extLst>
            </p:cNvPr>
            <p:cNvSpPr/>
            <p:nvPr/>
          </p:nvSpPr>
          <p:spPr>
            <a:xfrm>
              <a:off x="6404134" y="359616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50BC540-1979-4558-AF3E-2CC885188084}"/>
                </a:ext>
              </a:extLst>
            </p:cNvPr>
            <p:cNvSpPr/>
            <p:nvPr/>
          </p:nvSpPr>
          <p:spPr>
            <a:xfrm>
              <a:off x="6404134" y="3669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07E2377-2D17-4DB8-BDDF-EE1A257AE8AC}"/>
                </a:ext>
              </a:extLst>
            </p:cNvPr>
            <p:cNvSpPr/>
            <p:nvPr/>
          </p:nvSpPr>
          <p:spPr>
            <a:xfrm>
              <a:off x="6386142" y="403960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3501A71-820A-4F49-8C84-0F6CC8D96DA6}"/>
                </a:ext>
              </a:extLst>
            </p:cNvPr>
            <p:cNvSpPr/>
            <p:nvPr/>
          </p:nvSpPr>
          <p:spPr>
            <a:xfrm>
              <a:off x="6396514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01AE6F7-D2CA-4E1E-BFF5-3292A21DF1D7}"/>
                </a:ext>
              </a:extLst>
            </p:cNvPr>
            <p:cNvSpPr/>
            <p:nvPr/>
          </p:nvSpPr>
          <p:spPr>
            <a:xfrm>
              <a:off x="6389846" y="388000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8096" y="10001"/>
                    <a:pt x="7144" y="9049"/>
                  </a:cubicBezTo>
                  <a:cubicBezTo>
                    <a:pt x="8096" y="10954"/>
                    <a:pt x="10954" y="10001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DA82101-4DFB-447F-BA95-E6D1F7BB61E8}"/>
                </a:ext>
              </a:extLst>
            </p:cNvPr>
            <p:cNvSpPr/>
            <p:nvPr/>
          </p:nvSpPr>
          <p:spPr>
            <a:xfrm>
              <a:off x="6383179" y="402915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9049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8491"/>
                    <a:pt x="9049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003C06D-FBC3-4210-971E-0CE88DDDAD26}"/>
                </a:ext>
              </a:extLst>
            </p:cNvPr>
            <p:cNvSpPr/>
            <p:nvPr/>
          </p:nvSpPr>
          <p:spPr>
            <a:xfrm>
              <a:off x="6385084" y="4030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0D80412-D0D4-4E36-93D0-0321092DBE83}"/>
                </a:ext>
              </a:extLst>
            </p:cNvPr>
            <p:cNvSpPr/>
            <p:nvPr/>
          </p:nvSpPr>
          <p:spPr>
            <a:xfrm>
              <a:off x="6374606" y="3864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6C83E42-1073-496A-BC65-120A6AB6EC80}"/>
                </a:ext>
              </a:extLst>
            </p:cNvPr>
            <p:cNvSpPr/>
            <p:nvPr/>
          </p:nvSpPr>
          <p:spPr>
            <a:xfrm>
              <a:off x="6396514" y="4045452"/>
              <a:ext cx="28575" cy="28575"/>
            </a:xfrm>
            <a:custGeom>
              <a:avLst/>
              <a:gdLst>
                <a:gd name="connsiteX0" fmla="*/ 7144 w 28575"/>
                <a:gd name="connsiteY0" fmla="*/ 12197 h 28575"/>
                <a:gd name="connsiteX1" fmla="*/ 29051 w 28575"/>
                <a:gd name="connsiteY1" fmla="*/ 20769 h 28575"/>
                <a:gd name="connsiteX2" fmla="*/ 7144 w 28575"/>
                <a:gd name="connsiteY2" fmla="*/ 121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2197"/>
                  </a:moveTo>
                  <a:cubicBezTo>
                    <a:pt x="11906" y="13150"/>
                    <a:pt x="26194" y="29342"/>
                    <a:pt x="29051" y="20769"/>
                  </a:cubicBezTo>
                  <a:cubicBezTo>
                    <a:pt x="22384" y="-2090"/>
                    <a:pt x="13811" y="10292"/>
                    <a:pt x="7144" y="121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B9C37324-EDB9-40BC-880F-292CDA674DE3}"/>
                </a:ext>
              </a:extLst>
            </p:cNvPr>
            <p:cNvSpPr/>
            <p:nvPr/>
          </p:nvSpPr>
          <p:spPr>
            <a:xfrm>
              <a:off x="6378416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B9496BE7-9273-410B-A44D-D55FAF70E0A0}"/>
                </a:ext>
              </a:extLst>
            </p:cNvPr>
            <p:cNvSpPr/>
            <p:nvPr/>
          </p:nvSpPr>
          <p:spPr>
            <a:xfrm>
              <a:off x="6319361" y="36104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0C6BEF22-DE09-4AB3-884D-D00C0620A755}"/>
                </a:ext>
              </a:extLst>
            </p:cNvPr>
            <p:cNvSpPr/>
            <p:nvPr/>
          </p:nvSpPr>
          <p:spPr>
            <a:xfrm>
              <a:off x="6379369" y="403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B498ACE-31D0-4A93-887D-213167304C99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F3F8FD3-8FBA-4C03-BC1E-ED82752C3546}"/>
                </a:ext>
              </a:extLst>
            </p:cNvPr>
            <p:cNvSpPr/>
            <p:nvPr/>
          </p:nvSpPr>
          <p:spPr>
            <a:xfrm>
              <a:off x="6414611" y="36262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5F1AD008-0B03-4460-A82E-D11CA7063A4F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2C4174F-74FA-4086-B07D-DF03CB4CD46B}"/>
                </a:ext>
              </a:extLst>
            </p:cNvPr>
            <p:cNvSpPr/>
            <p:nvPr/>
          </p:nvSpPr>
          <p:spPr>
            <a:xfrm>
              <a:off x="6367939" y="37371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75BCDE6E-DAC2-4791-BE55-289649ED47C7}"/>
                </a:ext>
              </a:extLst>
            </p:cNvPr>
            <p:cNvSpPr/>
            <p:nvPr/>
          </p:nvSpPr>
          <p:spPr>
            <a:xfrm>
              <a:off x="6372701" y="37164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26F9B71-792E-4FAC-ABF8-7A453E2DDDCD}"/>
                </a:ext>
              </a:extLst>
            </p:cNvPr>
            <p:cNvSpPr/>
            <p:nvPr/>
          </p:nvSpPr>
          <p:spPr>
            <a:xfrm>
              <a:off x="6410087" y="3870483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cubicBezTo>
                    <a:pt x="7858" y="9049"/>
                    <a:pt x="7858" y="8096"/>
                    <a:pt x="7858" y="7144"/>
                  </a:cubicBezTo>
                  <a:cubicBezTo>
                    <a:pt x="6906" y="9049"/>
                    <a:pt x="6906" y="10001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25A5B4F-02DB-49E1-A77E-ABAA3E5F7574}"/>
                </a:ext>
              </a:extLst>
            </p:cNvPr>
            <p:cNvSpPr/>
            <p:nvPr/>
          </p:nvSpPr>
          <p:spPr>
            <a:xfrm>
              <a:off x="6322219" y="3632092"/>
              <a:ext cx="9525" cy="9525"/>
            </a:xfrm>
            <a:custGeom>
              <a:avLst/>
              <a:gdLst>
                <a:gd name="connsiteX0" fmla="*/ 9049 w 9525"/>
                <a:gd name="connsiteY0" fmla="*/ 7410 h 9525"/>
                <a:gd name="connsiteX1" fmla="*/ 7144 w 9525"/>
                <a:gd name="connsiteY1" fmla="*/ 8363 h 9525"/>
                <a:gd name="connsiteX2" fmla="*/ 9049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0"/>
                  </a:moveTo>
                  <a:cubicBezTo>
                    <a:pt x="9049" y="7410"/>
                    <a:pt x="7144" y="8363"/>
                    <a:pt x="7144" y="8363"/>
                  </a:cubicBezTo>
                  <a:cubicBezTo>
                    <a:pt x="8096" y="8363"/>
                    <a:pt x="9049" y="6458"/>
                    <a:pt x="9049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37972DE-F31A-4D1B-AEEB-3EFE8AE0D95B}"/>
                </a:ext>
              </a:extLst>
            </p:cNvPr>
            <p:cNvSpPr/>
            <p:nvPr/>
          </p:nvSpPr>
          <p:spPr>
            <a:xfrm>
              <a:off x="6390375" y="376880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04FFAAB-8306-46E6-BF2A-580B517D4F77}"/>
                </a:ext>
              </a:extLst>
            </p:cNvPr>
            <p:cNvSpPr/>
            <p:nvPr/>
          </p:nvSpPr>
          <p:spPr>
            <a:xfrm>
              <a:off x="6386538" y="3769146"/>
              <a:ext cx="19050" cy="28575"/>
            </a:xfrm>
            <a:custGeom>
              <a:avLst/>
              <a:gdLst>
                <a:gd name="connsiteX0" fmla="*/ 9500 w 19050"/>
                <a:gd name="connsiteY0" fmla="*/ 17994 h 28575"/>
                <a:gd name="connsiteX1" fmla="*/ 9500 w 19050"/>
                <a:gd name="connsiteY1" fmla="*/ 179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9500" y="17994"/>
                  </a:moveTo>
                  <a:cubicBezTo>
                    <a:pt x="39027" y="37996"/>
                    <a:pt x="-2883" y="-14391"/>
                    <a:pt x="9500" y="179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6FDAB7C-3483-4728-A445-AEFAE50195CC}"/>
                </a:ext>
              </a:extLst>
            </p:cNvPr>
            <p:cNvSpPr/>
            <p:nvPr/>
          </p:nvSpPr>
          <p:spPr>
            <a:xfrm>
              <a:off x="6386594" y="377809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8491" y="8096"/>
                    <a:pt x="7538" y="8096"/>
                    <a:pt x="7538" y="7144"/>
                  </a:cubicBezTo>
                  <a:cubicBezTo>
                    <a:pt x="6586" y="8096"/>
                    <a:pt x="7538" y="9049"/>
                    <a:pt x="849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BB9AD1A-FC59-4361-BDA8-38B16DB09C58}"/>
                </a:ext>
              </a:extLst>
            </p:cNvPr>
            <p:cNvSpPr/>
            <p:nvPr/>
          </p:nvSpPr>
          <p:spPr>
            <a:xfrm>
              <a:off x="6383179" y="3819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03D9FAE-A67C-449D-BBA6-0BA1A2B44EB5}"/>
                </a:ext>
              </a:extLst>
            </p:cNvPr>
            <p:cNvSpPr/>
            <p:nvPr/>
          </p:nvSpPr>
          <p:spPr>
            <a:xfrm>
              <a:off x="6341269" y="3535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666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083ACFA4-8761-4BBD-B23E-1D980BD2A446}"/>
                </a:ext>
              </a:extLst>
            </p:cNvPr>
            <p:cNvSpPr/>
            <p:nvPr/>
          </p:nvSpPr>
          <p:spPr>
            <a:xfrm>
              <a:off x="6390905" y="3921067"/>
              <a:ext cx="9525" cy="9525"/>
            </a:xfrm>
            <a:custGeom>
              <a:avLst/>
              <a:gdLst>
                <a:gd name="connsiteX0" fmla="*/ 7990 w 9525"/>
                <a:gd name="connsiteY0" fmla="*/ 8947 h 9525"/>
                <a:gd name="connsiteX1" fmla="*/ 7990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947"/>
                  </a:moveTo>
                  <a:cubicBezTo>
                    <a:pt x="7990" y="6090"/>
                    <a:pt x="6085" y="7042"/>
                    <a:pt x="7990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9FD601FE-D34B-4846-BFEB-9226C59ED40A}"/>
                </a:ext>
              </a:extLst>
            </p:cNvPr>
            <p:cNvSpPr/>
            <p:nvPr/>
          </p:nvSpPr>
          <p:spPr>
            <a:xfrm>
              <a:off x="6378416" y="378380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EF618EE-DABE-4363-BFA9-478ED5CBD9B6}"/>
                </a:ext>
              </a:extLst>
            </p:cNvPr>
            <p:cNvSpPr/>
            <p:nvPr/>
          </p:nvSpPr>
          <p:spPr>
            <a:xfrm>
              <a:off x="6380572" y="3923823"/>
              <a:ext cx="9525" cy="19050"/>
            </a:xfrm>
            <a:custGeom>
              <a:avLst/>
              <a:gdLst>
                <a:gd name="connsiteX0" fmla="*/ 9750 w 9525"/>
                <a:gd name="connsiteY0" fmla="*/ 7144 h 19050"/>
                <a:gd name="connsiteX1" fmla="*/ 9750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7144"/>
                  </a:moveTo>
                  <a:cubicBezTo>
                    <a:pt x="7845" y="9049"/>
                    <a:pt x="4988" y="18574"/>
                    <a:pt x="97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7C8051F-1577-409B-8773-F0D454C1CBE2}"/>
                </a:ext>
              </a:extLst>
            </p:cNvPr>
            <p:cNvSpPr/>
            <p:nvPr/>
          </p:nvSpPr>
          <p:spPr>
            <a:xfrm>
              <a:off x="6383179" y="3930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4B68386-2E43-427C-83F2-FF8BA40463F5}"/>
                </a:ext>
              </a:extLst>
            </p:cNvPr>
            <p:cNvSpPr/>
            <p:nvPr/>
          </p:nvSpPr>
          <p:spPr>
            <a:xfrm>
              <a:off x="6298764" y="3132296"/>
              <a:ext cx="133350" cy="933450"/>
            </a:xfrm>
            <a:custGeom>
              <a:avLst/>
              <a:gdLst>
                <a:gd name="connsiteX0" fmla="*/ 50602 w 133350"/>
                <a:gd name="connsiteY0" fmla="*/ 406241 h 933450"/>
                <a:gd name="connsiteX1" fmla="*/ 42982 w 133350"/>
                <a:gd name="connsiteY1" fmla="*/ 369094 h 933450"/>
                <a:gd name="connsiteX2" fmla="*/ 35361 w 133350"/>
                <a:gd name="connsiteY2" fmla="*/ 365284 h 933450"/>
                <a:gd name="connsiteX3" fmla="*/ 48696 w 133350"/>
                <a:gd name="connsiteY3" fmla="*/ 346234 h 933450"/>
                <a:gd name="connsiteX4" fmla="*/ 27741 w 133350"/>
                <a:gd name="connsiteY4" fmla="*/ 290989 h 933450"/>
                <a:gd name="connsiteX5" fmla="*/ 26789 w 133350"/>
                <a:gd name="connsiteY5" fmla="*/ 303371 h 933450"/>
                <a:gd name="connsiteX6" fmla="*/ 22979 w 133350"/>
                <a:gd name="connsiteY6" fmla="*/ 216694 h 933450"/>
                <a:gd name="connsiteX7" fmla="*/ 36314 w 133350"/>
                <a:gd name="connsiteY7" fmla="*/ 219551 h 933450"/>
                <a:gd name="connsiteX8" fmla="*/ 8691 w 133350"/>
                <a:gd name="connsiteY8" fmla="*/ 7144 h 933450"/>
                <a:gd name="connsiteX9" fmla="*/ 26789 w 133350"/>
                <a:gd name="connsiteY9" fmla="*/ 25241 h 933450"/>
                <a:gd name="connsiteX10" fmla="*/ 27741 w 133350"/>
                <a:gd name="connsiteY10" fmla="*/ 13811 h 933450"/>
                <a:gd name="connsiteX11" fmla="*/ 53459 w 133350"/>
                <a:gd name="connsiteY11" fmla="*/ 139541 h 933450"/>
                <a:gd name="connsiteX12" fmla="*/ 39171 w 133350"/>
                <a:gd name="connsiteY12" fmla="*/ 126206 h 933450"/>
                <a:gd name="connsiteX13" fmla="*/ 49649 w 133350"/>
                <a:gd name="connsiteY13" fmla="*/ 153829 h 933450"/>
                <a:gd name="connsiteX14" fmla="*/ 55364 w 133350"/>
                <a:gd name="connsiteY14" fmla="*/ 142399 h 933450"/>
                <a:gd name="connsiteX15" fmla="*/ 68699 w 133350"/>
                <a:gd name="connsiteY15" fmla="*/ 224314 h 933450"/>
                <a:gd name="connsiteX16" fmla="*/ 58221 w 133350"/>
                <a:gd name="connsiteY16" fmla="*/ 224314 h 933450"/>
                <a:gd name="connsiteX17" fmla="*/ 76319 w 133350"/>
                <a:gd name="connsiteY17" fmla="*/ 273844 h 933450"/>
                <a:gd name="connsiteX18" fmla="*/ 59174 w 133350"/>
                <a:gd name="connsiteY18" fmla="*/ 267176 h 933450"/>
                <a:gd name="connsiteX19" fmla="*/ 62984 w 133350"/>
                <a:gd name="connsiteY19" fmla="*/ 270034 h 933450"/>
                <a:gd name="connsiteX20" fmla="*/ 105846 w 133350"/>
                <a:gd name="connsiteY20" fmla="*/ 409099 h 933450"/>
                <a:gd name="connsiteX21" fmla="*/ 113466 w 133350"/>
                <a:gd name="connsiteY21" fmla="*/ 420529 h 933450"/>
                <a:gd name="connsiteX22" fmla="*/ 114419 w 133350"/>
                <a:gd name="connsiteY22" fmla="*/ 402431 h 933450"/>
                <a:gd name="connsiteX23" fmla="*/ 91559 w 133350"/>
                <a:gd name="connsiteY23" fmla="*/ 346234 h 933450"/>
                <a:gd name="connsiteX24" fmla="*/ 101084 w 133350"/>
                <a:gd name="connsiteY24" fmla="*/ 353854 h 933450"/>
                <a:gd name="connsiteX25" fmla="*/ 100132 w 133350"/>
                <a:gd name="connsiteY25" fmla="*/ 371951 h 933450"/>
                <a:gd name="connsiteX26" fmla="*/ 105846 w 133350"/>
                <a:gd name="connsiteY26" fmla="*/ 362426 h 933450"/>
                <a:gd name="connsiteX27" fmla="*/ 123944 w 133350"/>
                <a:gd name="connsiteY27" fmla="*/ 433864 h 933450"/>
                <a:gd name="connsiteX28" fmla="*/ 120134 w 133350"/>
                <a:gd name="connsiteY28" fmla="*/ 438626 h 933450"/>
                <a:gd name="connsiteX29" fmla="*/ 100132 w 133350"/>
                <a:gd name="connsiteY29" fmla="*/ 430054 h 933450"/>
                <a:gd name="connsiteX30" fmla="*/ 99179 w 133350"/>
                <a:gd name="connsiteY30" fmla="*/ 426244 h 933450"/>
                <a:gd name="connsiteX31" fmla="*/ 108704 w 133350"/>
                <a:gd name="connsiteY31" fmla="*/ 465296 h 933450"/>
                <a:gd name="connsiteX32" fmla="*/ 124896 w 133350"/>
                <a:gd name="connsiteY32" fmla="*/ 508159 h 933450"/>
                <a:gd name="connsiteX33" fmla="*/ 115371 w 133350"/>
                <a:gd name="connsiteY33" fmla="*/ 470059 h 933450"/>
                <a:gd name="connsiteX34" fmla="*/ 127754 w 133350"/>
                <a:gd name="connsiteY34" fmla="*/ 472916 h 933450"/>
                <a:gd name="connsiteX35" fmla="*/ 113466 w 133350"/>
                <a:gd name="connsiteY35" fmla="*/ 590074 h 933450"/>
                <a:gd name="connsiteX36" fmla="*/ 101084 w 133350"/>
                <a:gd name="connsiteY36" fmla="*/ 554831 h 933450"/>
                <a:gd name="connsiteX37" fmla="*/ 114419 w 133350"/>
                <a:gd name="connsiteY37" fmla="*/ 562451 h 933450"/>
                <a:gd name="connsiteX38" fmla="*/ 123944 w 133350"/>
                <a:gd name="connsiteY38" fmla="*/ 535781 h 933450"/>
                <a:gd name="connsiteX39" fmla="*/ 102036 w 133350"/>
                <a:gd name="connsiteY39" fmla="*/ 546259 h 933450"/>
                <a:gd name="connsiteX40" fmla="*/ 93464 w 133350"/>
                <a:gd name="connsiteY40" fmla="*/ 608171 h 933450"/>
                <a:gd name="connsiteX41" fmla="*/ 92511 w 133350"/>
                <a:gd name="connsiteY41" fmla="*/ 589121 h 933450"/>
                <a:gd name="connsiteX42" fmla="*/ 97274 w 133350"/>
                <a:gd name="connsiteY42" fmla="*/ 581501 h 933450"/>
                <a:gd name="connsiteX43" fmla="*/ 111561 w 133350"/>
                <a:gd name="connsiteY43" fmla="*/ 590074 h 933450"/>
                <a:gd name="connsiteX44" fmla="*/ 119182 w 133350"/>
                <a:gd name="connsiteY44" fmla="*/ 628174 h 933450"/>
                <a:gd name="connsiteX45" fmla="*/ 118229 w 133350"/>
                <a:gd name="connsiteY45" fmla="*/ 632936 h 933450"/>
                <a:gd name="connsiteX46" fmla="*/ 106799 w 133350"/>
                <a:gd name="connsiteY46" fmla="*/ 614839 h 933450"/>
                <a:gd name="connsiteX47" fmla="*/ 112514 w 133350"/>
                <a:gd name="connsiteY47" fmla="*/ 633889 h 933450"/>
                <a:gd name="connsiteX48" fmla="*/ 102036 w 133350"/>
                <a:gd name="connsiteY48" fmla="*/ 620554 h 933450"/>
                <a:gd name="connsiteX49" fmla="*/ 98227 w 133350"/>
                <a:gd name="connsiteY49" fmla="*/ 609124 h 933450"/>
                <a:gd name="connsiteX50" fmla="*/ 118229 w 133350"/>
                <a:gd name="connsiteY50" fmla="*/ 672941 h 933450"/>
                <a:gd name="connsiteX51" fmla="*/ 113466 w 133350"/>
                <a:gd name="connsiteY51" fmla="*/ 643414 h 933450"/>
                <a:gd name="connsiteX52" fmla="*/ 110609 w 133350"/>
                <a:gd name="connsiteY52" fmla="*/ 656749 h 933450"/>
                <a:gd name="connsiteX53" fmla="*/ 94416 w 133350"/>
                <a:gd name="connsiteY53" fmla="*/ 646271 h 933450"/>
                <a:gd name="connsiteX54" fmla="*/ 102036 w 133350"/>
                <a:gd name="connsiteY54" fmla="*/ 649129 h 933450"/>
                <a:gd name="connsiteX55" fmla="*/ 108704 w 133350"/>
                <a:gd name="connsiteY55" fmla="*/ 715804 h 933450"/>
                <a:gd name="connsiteX56" fmla="*/ 105846 w 133350"/>
                <a:gd name="connsiteY56" fmla="*/ 680561 h 933450"/>
                <a:gd name="connsiteX57" fmla="*/ 115371 w 133350"/>
                <a:gd name="connsiteY57" fmla="*/ 727234 h 933450"/>
                <a:gd name="connsiteX58" fmla="*/ 113466 w 133350"/>
                <a:gd name="connsiteY58" fmla="*/ 729139 h 933450"/>
                <a:gd name="connsiteX59" fmla="*/ 118229 w 133350"/>
                <a:gd name="connsiteY59" fmla="*/ 749141 h 933450"/>
                <a:gd name="connsiteX60" fmla="*/ 104894 w 133350"/>
                <a:gd name="connsiteY60" fmla="*/ 731044 h 933450"/>
                <a:gd name="connsiteX61" fmla="*/ 114419 w 133350"/>
                <a:gd name="connsiteY61" fmla="*/ 857726 h 933450"/>
                <a:gd name="connsiteX62" fmla="*/ 114419 w 133350"/>
                <a:gd name="connsiteY62" fmla="*/ 832961 h 933450"/>
                <a:gd name="connsiteX63" fmla="*/ 102036 w 133350"/>
                <a:gd name="connsiteY63" fmla="*/ 831056 h 933450"/>
                <a:gd name="connsiteX64" fmla="*/ 123944 w 133350"/>
                <a:gd name="connsiteY64" fmla="*/ 858679 h 933450"/>
                <a:gd name="connsiteX65" fmla="*/ 100132 w 133350"/>
                <a:gd name="connsiteY65" fmla="*/ 863441 h 933450"/>
                <a:gd name="connsiteX66" fmla="*/ 113466 w 133350"/>
                <a:gd name="connsiteY66" fmla="*/ 886301 h 933450"/>
                <a:gd name="connsiteX67" fmla="*/ 112514 w 133350"/>
                <a:gd name="connsiteY67" fmla="*/ 870109 h 933450"/>
                <a:gd name="connsiteX68" fmla="*/ 112514 w 133350"/>
                <a:gd name="connsiteY68" fmla="*/ 867251 h 933450"/>
                <a:gd name="connsiteX69" fmla="*/ 104894 w 133350"/>
                <a:gd name="connsiteY69" fmla="*/ 923449 h 933450"/>
                <a:gd name="connsiteX70" fmla="*/ 102036 w 133350"/>
                <a:gd name="connsiteY70" fmla="*/ 927259 h 933450"/>
                <a:gd name="connsiteX71" fmla="*/ 90607 w 133350"/>
                <a:gd name="connsiteY71" fmla="*/ 910114 h 933450"/>
                <a:gd name="connsiteX72" fmla="*/ 87749 w 133350"/>
                <a:gd name="connsiteY72" fmla="*/ 916781 h 933450"/>
                <a:gd name="connsiteX73" fmla="*/ 84891 w 133350"/>
                <a:gd name="connsiteY73" fmla="*/ 859631 h 933450"/>
                <a:gd name="connsiteX74" fmla="*/ 91559 w 133350"/>
                <a:gd name="connsiteY74" fmla="*/ 887254 h 933450"/>
                <a:gd name="connsiteX75" fmla="*/ 90607 w 133350"/>
                <a:gd name="connsiteY75" fmla="*/ 907256 h 933450"/>
                <a:gd name="connsiteX76" fmla="*/ 96321 w 133350"/>
                <a:gd name="connsiteY76" fmla="*/ 922496 h 933450"/>
                <a:gd name="connsiteX77" fmla="*/ 96321 w 133350"/>
                <a:gd name="connsiteY77" fmla="*/ 933926 h 933450"/>
                <a:gd name="connsiteX78" fmla="*/ 85844 w 133350"/>
                <a:gd name="connsiteY78" fmla="*/ 925354 h 933450"/>
                <a:gd name="connsiteX79" fmla="*/ 89654 w 133350"/>
                <a:gd name="connsiteY79" fmla="*/ 847249 h 933450"/>
                <a:gd name="connsiteX80" fmla="*/ 73461 w 133350"/>
                <a:gd name="connsiteY80" fmla="*/ 798671 h 933450"/>
                <a:gd name="connsiteX81" fmla="*/ 89654 w 133350"/>
                <a:gd name="connsiteY81" fmla="*/ 793909 h 933450"/>
                <a:gd name="connsiteX82" fmla="*/ 72509 w 133350"/>
                <a:gd name="connsiteY82" fmla="*/ 740569 h 933450"/>
                <a:gd name="connsiteX83" fmla="*/ 91559 w 133350"/>
                <a:gd name="connsiteY83" fmla="*/ 751999 h 933450"/>
                <a:gd name="connsiteX84" fmla="*/ 78224 w 133350"/>
                <a:gd name="connsiteY84" fmla="*/ 610076 h 933450"/>
                <a:gd name="connsiteX85" fmla="*/ 59174 w 133350"/>
                <a:gd name="connsiteY85" fmla="*/ 598646 h 933450"/>
                <a:gd name="connsiteX86" fmla="*/ 71557 w 133350"/>
                <a:gd name="connsiteY86" fmla="*/ 590074 h 933450"/>
                <a:gd name="connsiteX87" fmla="*/ 91559 w 133350"/>
                <a:gd name="connsiteY87" fmla="*/ 604361 h 933450"/>
                <a:gd name="connsiteX88" fmla="*/ 66794 w 133350"/>
                <a:gd name="connsiteY88" fmla="*/ 567214 h 933450"/>
                <a:gd name="connsiteX89" fmla="*/ 68699 w 133350"/>
                <a:gd name="connsiteY89" fmla="*/ 591026 h 933450"/>
                <a:gd name="connsiteX90" fmla="*/ 33457 w 133350"/>
                <a:gd name="connsiteY90" fmla="*/ 521494 h 933450"/>
                <a:gd name="connsiteX91" fmla="*/ 30599 w 133350"/>
                <a:gd name="connsiteY91" fmla="*/ 502444 h 933450"/>
                <a:gd name="connsiteX92" fmla="*/ 38219 w 133350"/>
                <a:gd name="connsiteY92" fmla="*/ 506254 h 933450"/>
                <a:gd name="connsiteX93" fmla="*/ 42982 w 133350"/>
                <a:gd name="connsiteY93" fmla="*/ 480536 h 933450"/>
                <a:gd name="connsiteX94" fmla="*/ 32504 w 133350"/>
                <a:gd name="connsiteY94" fmla="*/ 488156 h 933450"/>
                <a:gd name="connsiteX95" fmla="*/ 22979 w 133350"/>
                <a:gd name="connsiteY95" fmla="*/ 467201 h 933450"/>
                <a:gd name="connsiteX96" fmla="*/ 21074 w 133350"/>
                <a:gd name="connsiteY96" fmla="*/ 463391 h 933450"/>
                <a:gd name="connsiteX97" fmla="*/ 36314 w 133350"/>
                <a:gd name="connsiteY97" fmla="*/ 474821 h 933450"/>
                <a:gd name="connsiteX98" fmla="*/ 45839 w 133350"/>
                <a:gd name="connsiteY98" fmla="*/ 472916 h 933450"/>
                <a:gd name="connsiteX99" fmla="*/ 15359 w 133350"/>
                <a:gd name="connsiteY99" fmla="*/ 445294 h 933450"/>
                <a:gd name="connsiteX100" fmla="*/ 50602 w 133350"/>
                <a:gd name="connsiteY100" fmla="*/ 416719 h 933450"/>
                <a:gd name="connsiteX101" fmla="*/ 60127 w 133350"/>
                <a:gd name="connsiteY101" fmla="*/ 445294 h 933450"/>
                <a:gd name="connsiteX102" fmla="*/ 63936 w 133350"/>
                <a:gd name="connsiteY102" fmla="*/ 433864 h 933450"/>
                <a:gd name="connsiteX103" fmla="*/ 50602 w 133350"/>
                <a:gd name="connsiteY103" fmla="*/ 406241 h 933450"/>
                <a:gd name="connsiteX104" fmla="*/ 16311 w 133350"/>
                <a:gd name="connsiteY104" fmla="*/ 45244 h 933450"/>
                <a:gd name="connsiteX105" fmla="*/ 18216 w 133350"/>
                <a:gd name="connsiteY105" fmla="*/ 46196 h 933450"/>
                <a:gd name="connsiteX106" fmla="*/ 16311 w 133350"/>
                <a:gd name="connsiteY106" fmla="*/ 45244 h 933450"/>
                <a:gd name="connsiteX107" fmla="*/ 82986 w 133350"/>
                <a:gd name="connsiteY107" fmla="*/ 514826 h 933450"/>
                <a:gd name="connsiteX108" fmla="*/ 64889 w 133350"/>
                <a:gd name="connsiteY108" fmla="*/ 491966 h 933450"/>
                <a:gd name="connsiteX109" fmla="*/ 82986 w 133350"/>
                <a:gd name="connsiteY109" fmla="*/ 514826 h 933450"/>
                <a:gd name="connsiteX110" fmla="*/ 67746 w 133350"/>
                <a:gd name="connsiteY110" fmla="*/ 521494 h 933450"/>
                <a:gd name="connsiteX111" fmla="*/ 67746 w 133350"/>
                <a:gd name="connsiteY111" fmla="*/ 521494 h 933450"/>
                <a:gd name="connsiteX112" fmla="*/ 72509 w 133350"/>
                <a:gd name="connsiteY112" fmla="*/ 524351 h 933450"/>
                <a:gd name="connsiteX113" fmla="*/ 72509 w 133350"/>
                <a:gd name="connsiteY113" fmla="*/ 523399 h 933450"/>
                <a:gd name="connsiteX114" fmla="*/ 72509 w 133350"/>
                <a:gd name="connsiteY114" fmla="*/ 524351 h 933450"/>
                <a:gd name="connsiteX115" fmla="*/ 63936 w 133350"/>
                <a:gd name="connsiteY115" fmla="*/ 441484 h 933450"/>
                <a:gd name="connsiteX116" fmla="*/ 63936 w 133350"/>
                <a:gd name="connsiteY116" fmla="*/ 441484 h 933450"/>
                <a:gd name="connsiteX117" fmla="*/ 60127 w 133350"/>
                <a:gd name="connsiteY117" fmla="*/ 451009 h 933450"/>
                <a:gd name="connsiteX118" fmla="*/ 60127 w 133350"/>
                <a:gd name="connsiteY118" fmla="*/ 451009 h 933450"/>
                <a:gd name="connsiteX119" fmla="*/ 52507 w 133350"/>
                <a:gd name="connsiteY119" fmla="*/ 479584 h 933450"/>
                <a:gd name="connsiteX120" fmla="*/ 52507 w 133350"/>
                <a:gd name="connsiteY120" fmla="*/ 479584 h 933450"/>
                <a:gd name="connsiteX121" fmla="*/ 95369 w 133350"/>
                <a:gd name="connsiteY121" fmla="*/ 844391 h 933450"/>
                <a:gd name="connsiteX122" fmla="*/ 95369 w 133350"/>
                <a:gd name="connsiteY122" fmla="*/ 844391 h 933450"/>
                <a:gd name="connsiteX123" fmla="*/ 99179 w 133350"/>
                <a:gd name="connsiteY123" fmla="*/ 774859 h 933450"/>
                <a:gd name="connsiteX124" fmla="*/ 86796 w 133350"/>
                <a:gd name="connsiteY124" fmla="*/ 745331 h 933450"/>
                <a:gd name="connsiteX125" fmla="*/ 94416 w 133350"/>
                <a:gd name="connsiteY125" fmla="*/ 754856 h 933450"/>
                <a:gd name="connsiteX126" fmla="*/ 93464 w 133350"/>
                <a:gd name="connsiteY126" fmla="*/ 748189 h 933450"/>
                <a:gd name="connsiteX127" fmla="*/ 90607 w 133350"/>
                <a:gd name="connsiteY127" fmla="*/ 768191 h 933450"/>
                <a:gd name="connsiteX128" fmla="*/ 95369 w 133350"/>
                <a:gd name="connsiteY128" fmla="*/ 807244 h 933450"/>
                <a:gd name="connsiteX129" fmla="*/ 97274 w 133350"/>
                <a:gd name="connsiteY129" fmla="*/ 812006 h 933450"/>
                <a:gd name="connsiteX130" fmla="*/ 99179 w 133350"/>
                <a:gd name="connsiteY130" fmla="*/ 774859 h 933450"/>
                <a:gd name="connsiteX131" fmla="*/ 90607 w 133350"/>
                <a:gd name="connsiteY131" fmla="*/ 596741 h 933450"/>
                <a:gd name="connsiteX132" fmla="*/ 99179 w 133350"/>
                <a:gd name="connsiteY132" fmla="*/ 643414 h 933450"/>
                <a:gd name="connsiteX133" fmla="*/ 88702 w 133350"/>
                <a:gd name="connsiteY133" fmla="*/ 647224 h 933450"/>
                <a:gd name="connsiteX134" fmla="*/ 87749 w 133350"/>
                <a:gd name="connsiteY134" fmla="*/ 624364 h 933450"/>
                <a:gd name="connsiteX135" fmla="*/ 66794 w 133350"/>
                <a:gd name="connsiteY135" fmla="*/ 638651 h 933450"/>
                <a:gd name="connsiteX136" fmla="*/ 73461 w 133350"/>
                <a:gd name="connsiteY136" fmla="*/ 656749 h 933450"/>
                <a:gd name="connsiteX137" fmla="*/ 80129 w 133350"/>
                <a:gd name="connsiteY137" fmla="*/ 641509 h 933450"/>
                <a:gd name="connsiteX138" fmla="*/ 90607 w 133350"/>
                <a:gd name="connsiteY138" fmla="*/ 692944 h 933450"/>
                <a:gd name="connsiteX139" fmla="*/ 86796 w 133350"/>
                <a:gd name="connsiteY139" fmla="*/ 693896 h 933450"/>
                <a:gd name="connsiteX140" fmla="*/ 95369 w 133350"/>
                <a:gd name="connsiteY140" fmla="*/ 738664 h 933450"/>
                <a:gd name="connsiteX141" fmla="*/ 102989 w 133350"/>
                <a:gd name="connsiteY141" fmla="*/ 674846 h 933450"/>
                <a:gd name="connsiteX142" fmla="*/ 87749 w 133350"/>
                <a:gd name="connsiteY142" fmla="*/ 668179 h 933450"/>
                <a:gd name="connsiteX143" fmla="*/ 99179 w 133350"/>
                <a:gd name="connsiteY143" fmla="*/ 671989 h 933450"/>
                <a:gd name="connsiteX144" fmla="*/ 99179 w 133350"/>
                <a:gd name="connsiteY144" fmla="*/ 639604 h 933450"/>
                <a:gd name="connsiteX145" fmla="*/ 90607 w 133350"/>
                <a:gd name="connsiteY145" fmla="*/ 596741 h 933450"/>
                <a:gd name="connsiteX146" fmla="*/ 84891 w 133350"/>
                <a:gd name="connsiteY146" fmla="*/ 575786 h 933450"/>
                <a:gd name="connsiteX147" fmla="*/ 72509 w 133350"/>
                <a:gd name="connsiteY147" fmla="*/ 531019 h 933450"/>
                <a:gd name="connsiteX148" fmla="*/ 64889 w 133350"/>
                <a:gd name="connsiteY148" fmla="*/ 526256 h 933450"/>
                <a:gd name="connsiteX149" fmla="*/ 59174 w 133350"/>
                <a:gd name="connsiteY149" fmla="*/ 525304 h 933450"/>
                <a:gd name="connsiteX150" fmla="*/ 84891 w 133350"/>
                <a:gd name="connsiteY150" fmla="*/ 575786 h 933450"/>
                <a:gd name="connsiteX151" fmla="*/ 105846 w 133350"/>
                <a:gd name="connsiteY151" fmla="*/ 456724 h 933450"/>
                <a:gd name="connsiteX152" fmla="*/ 105846 w 133350"/>
                <a:gd name="connsiteY152" fmla="*/ 456724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3350" h="933450">
                  <a:moveTo>
                    <a:pt x="50602" y="406241"/>
                  </a:moveTo>
                  <a:cubicBezTo>
                    <a:pt x="48696" y="400526"/>
                    <a:pt x="42982" y="370046"/>
                    <a:pt x="42982" y="369094"/>
                  </a:cubicBezTo>
                  <a:cubicBezTo>
                    <a:pt x="44886" y="376714"/>
                    <a:pt x="42029" y="375761"/>
                    <a:pt x="35361" y="365284"/>
                  </a:cubicBezTo>
                  <a:cubicBezTo>
                    <a:pt x="30599" y="371951"/>
                    <a:pt x="49649" y="351949"/>
                    <a:pt x="48696" y="346234"/>
                  </a:cubicBezTo>
                  <a:cubicBezTo>
                    <a:pt x="38219" y="357664"/>
                    <a:pt x="29646" y="290989"/>
                    <a:pt x="27741" y="290989"/>
                  </a:cubicBezTo>
                  <a:cubicBezTo>
                    <a:pt x="35361" y="296704"/>
                    <a:pt x="35361" y="300514"/>
                    <a:pt x="26789" y="303371"/>
                  </a:cubicBezTo>
                  <a:cubicBezTo>
                    <a:pt x="40124" y="270986"/>
                    <a:pt x="24884" y="243364"/>
                    <a:pt x="22979" y="216694"/>
                  </a:cubicBezTo>
                  <a:cubicBezTo>
                    <a:pt x="30599" y="228124"/>
                    <a:pt x="25836" y="213836"/>
                    <a:pt x="36314" y="219551"/>
                  </a:cubicBezTo>
                  <a:cubicBezTo>
                    <a:pt x="53459" y="170974"/>
                    <a:pt x="-2739" y="63341"/>
                    <a:pt x="8691" y="7144"/>
                  </a:cubicBezTo>
                  <a:cubicBezTo>
                    <a:pt x="19169" y="11906"/>
                    <a:pt x="18216" y="21431"/>
                    <a:pt x="26789" y="25241"/>
                  </a:cubicBezTo>
                  <a:cubicBezTo>
                    <a:pt x="30599" y="20479"/>
                    <a:pt x="28694" y="18574"/>
                    <a:pt x="27741" y="13811"/>
                  </a:cubicBezTo>
                  <a:cubicBezTo>
                    <a:pt x="52507" y="36671"/>
                    <a:pt x="38219" y="100489"/>
                    <a:pt x="53459" y="139541"/>
                  </a:cubicBezTo>
                  <a:cubicBezTo>
                    <a:pt x="54411" y="139541"/>
                    <a:pt x="39171" y="126206"/>
                    <a:pt x="39171" y="126206"/>
                  </a:cubicBezTo>
                  <a:cubicBezTo>
                    <a:pt x="38219" y="136684"/>
                    <a:pt x="46791" y="143351"/>
                    <a:pt x="49649" y="153829"/>
                  </a:cubicBezTo>
                  <a:cubicBezTo>
                    <a:pt x="51554" y="150971"/>
                    <a:pt x="52507" y="142399"/>
                    <a:pt x="55364" y="142399"/>
                  </a:cubicBezTo>
                  <a:cubicBezTo>
                    <a:pt x="56316" y="162401"/>
                    <a:pt x="48696" y="209074"/>
                    <a:pt x="68699" y="224314"/>
                  </a:cubicBezTo>
                  <a:cubicBezTo>
                    <a:pt x="71557" y="220504"/>
                    <a:pt x="60127" y="226219"/>
                    <a:pt x="58221" y="224314"/>
                  </a:cubicBezTo>
                  <a:cubicBezTo>
                    <a:pt x="58221" y="222409"/>
                    <a:pt x="73461" y="273844"/>
                    <a:pt x="76319" y="273844"/>
                  </a:cubicBezTo>
                  <a:cubicBezTo>
                    <a:pt x="71557" y="281464"/>
                    <a:pt x="57269" y="251936"/>
                    <a:pt x="59174" y="267176"/>
                  </a:cubicBezTo>
                  <a:cubicBezTo>
                    <a:pt x="61079" y="271939"/>
                    <a:pt x="62984" y="272891"/>
                    <a:pt x="62984" y="270034"/>
                  </a:cubicBezTo>
                  <a:cubicBezTo>
                    <a:pt x="93464" y="310991"/>
                    <a:pt x="89654" y="385286"/>
                    <a:pt x="105846" y="409099"/>
                  </a:cubicBezTo>
                  <a:cubicBezTo>
                    <a:pt x="103941" y="408146"/>
                    <a:pt x="76319" y="373856"/>
                    <a:pt x="113466" y="420529"/>
                  </a:cubicBezTo>
                  <a:cubicBezTo>
                    <a:pt x="118229" y="397669"/>
                    <a:pt x="118229" y="391954"/>
                    <a:pt x="114419" y="402431"/>
                  </a:cubicBezTo>
                  <a:cubicBezTo>
                    <a:pt x="104894" y="388144"/>
                    <a:pt x="98227" y="374809"/>
                    <a:pt x="91559" y="346234"/>
                  </a:cubicBezTo>
                  <a:cubicBezTo>
                    <a:pt x="96321" y="359569"/>
                    <a:pt x="99179" y="361474"/>
                    <a:pt x="101084" y="353854"/>
                  </a:cubicBezTo>
                  <a:cubicBezTo>
                    <a:pt x="105846" y="360521"/>
                    <a:pt x="105846" y="367189"/>
                    <a:pt x="100132" y="371951"/>
                  </a:cubicBezTo>
                  <a:cubicBezTo>
                    <a:pt x="107752" y="374809"/>
                    <a:pt x="109657" y="370999"/>
                    <a:pt x="105846" y="362426"/>
                  </a:cubicBezTo>
                  <a:cubicBezTo>
                    <a:pt x="105846" y="381476"/>
                    <a:pt x="122039" y="432911"/>
                    <a:pt x="123944" y="433864"/>
                  </a:cubicBezTo>
                  <a:cubicBezTo>
                    <a:pt x="119182" y="430054"/>
                    <a:pt x="117277" y="431006"/>
                    <a:pt x="120134" y="438626"/>
                  </a:cubicBezTo>
                  <a:cubicBezTo>
                    <a:pt x="122039" y="438626"/>
                    <a:pt x="101084" y="430054"/>
                    <a:pt x="100132" y="430054"/>
                  </a:cubicBezTo>
                  <a:cubicBezTo>
                    <a:pt x="102036" y="430054"/>
                    <a:pt x="102036" y="428149"/>
                    <a:pt x="99179" y="426244"/>
                  </a:cubicBezTo>
                  <a:cubicBezTo>
                    <a:pt x="96321" y="425291"/>
                    <a:pt x="120134" y="470059"/>
                    <a:pt x="108704" y="465296"/>
                  </a:cubicBezTo>
                  <a:cubicBezTo>
                    <a:pt x="102989" y="467201"/>
                    <a:pt x="95369" y="502444"/>
                    <a:pt x="124896" y="508159"/>
                  </a:cubicBezTo>
                  <a:cubicBezTo>
                    <a:pt x="114419" y="501491"/>
                    <a:pt x="115371" y="471011"/>
                    <a:pt x="115371" y="470059"/>
                  </a:cubicBezTo>
                  <a:cubicBezTo>
                    <a:pt x="118229" y="470059"/>
                    <a:pt x="127754" y="473869"/>
                    <a:pt x="127754" y="472916"/>
                  </a:cubicBezTo>
                  <a:cubicBezTo>
                    <a:pt x="122991" y="511016"/>
                    <a:pt x="108704" y="536734"/>
                    <a:pt x="113466" y="590074"/>
                  </a:cubicBezTo>
                  <a:cubicBezTo>
                    <a:pt x="112514" y="588169"/>
                    <a:pt x="100132" y="560546"/>
                    <a:pt x="101084" y="554831"/>
                  </a:cubicBezTo>
                  <a:cubicBezTo>
                    <a:pt x="104894" y="558641"/>
                    <a:pt x="109657" y="561499"/>
                    <a:pt x="114419" y="562451"/>
                  </a:cubicBezTo>
                  <a:cubicBezTo>
                    <a:pt x="110609" y="558641"/>
                    <a:pt x="132516" y="532924"/>
                    <a:pt x="123944" y="535781"/>
                  </a:cubicBezTo>
                  <a:cubicBezTo>
                    <a:pt x="121086" y="565309"/>
                    <a:pt x="122991" y="544354"/>
                    <a:pt x="102036" y="546259"/>
                  </a:cubicBezTo>
                  <a:cubicBezTo>
                    <a:pt x="105846" y="550069"/>
                    <a:pt x="101084" y="595789"/>
                    <a:pt x="93464" y="608171"/>
                  </a:cubicBezTo>
                  <a:cubicBezTo>
                    <a:pt x="124896" y="614839"/>
                    <a:pt x="93464" y="594836"/>
                    <a:pt x="92511" y="589121"/>
                  </a:cubicBezTo>
                  <a:cubicBezTo>
                    <a:pt x="97274" y="592931"/>
                    <a:pt x="99179" y="591026"/>
                    <a:pt x="97274" y="581501"/>
                  </a:cubicBezTo>
                  <a:cubicBezTo>
                    <a:pt x="117277" y="594836"/>
                    <a:pt x="96321" y="586264"/>
                    <a:pt x="111561" y="590074"/>
                  </a:cubicBezTo>
                  <a:cubicBezTo>
                    <a:pt x="109657" y="588169"/>
                    <a:pt x="119182" y="628174"/>
                    <a:pt x="119182" y="628174"/>
                  </a:cubicBezTo>
                  <a:cubicBezTo>
                    <a:pt x="116324" y="627221"/>
                    <a:pt x="116324" y="629126"/>
                    <a:pt x="118229" y="632936"/>
                  </a:cubicBezTo>
                  <a:cubicBezTo>
                    <a:pt x="123944" y="635794"/>
                    <a:pt x="102989" y="611029"/>
                    <a:pt x="106799" y="614839"/>
                  </a:cubicBezTo>
                  <a:cubicBezTo>
                    <a:pt x="112514" y="621506"/>
                    <a:pt x="115371" y="630079"/>
                    <a:pt x="112514" y="633889"/>
                  </a:cubicBezTo>
                  <a:cubicBezTo>
                    <a:pt x="106799" y="639604"/>
                    <a:pt x="102036" y="620554"/>
                    <a:pt x="102036" y="620554"/>
                  </a:cubicBezTo>
                  <a:cubicBezTo>
                    <a:pt x="106799" y="627221"/>
                    <a:pt x="105846" y="623411"/>
                    <a:pt x="98227" y="609124"/>
                  </a:cubicBezTo>
                  <a:cubicBezTo>
                    <a:pt x="96321" y="626269"/>
                    <a:pt x="114419" y="659606"/>
                    <a:pt x="118229" y="672941"/>
                  </a:cubicBezTo>
                  <a:cubicBezTo>
                    <a:pt x="106799" y="671989"/>
                    <a:pt x="122991" y="645319"/>
                    <a:pt x="113466" y="643414"/>
                  </a:cubicBezTo>
                  <a:cubicBezTo>
                    <a:pt x="107752" y="646271"/>
                    <a:pt x="106799" y="651034"/>
                    <a:pt x="110609" y="656749"/>
                  </a:cubicBezTo>
                  <a:cubicBezTo>
                    <a:pt x="111561" y="646271"/>
                    <a:pt x="105846" y="642461"/>
                    <a:pt x="94416" y="646271"/>
                  </a:cubicBezTo>
                  <a:cubicBezTo>
                    <a:pt x="96321" y="651034"/>
                    <a:pt x="99179" y="651986"/>
                    <a:pt x="102036" y="649129"/>
                  </a:cubicBezTo>
                  <a:cubicBezTo>
                    <a:pt x="119182" y="663416"/>
                    <a:pt x="126802" y="698659"/>
                    <a:pt x="108704" y="715804"/>
                  </a:cubicBezTo>
                  <a:cubicBezTo>
                    <a:pt x="105846" y="727234"/>
                    <a:pt x="128707" y="681514"/>
                    <a:pt x="105846" y="680561"/>
                  </a:cubicBezTo>
                  <a:cubicBezTo>
                    <a:pt x="83939" y="691991"/>
                    <a:pt x="120134" y="742474"/>
                    <a:pt x="115371" y="727234"/>
                  </a:cubicBezTo>
                  <a:cubicBezTo>
                    <a:pt x="103941" y="716756"/>
                    <a:pt x="131564" y="752951"/>
                    <a:pt x="113466" y="729139"/>
                  </a:cubicBezTo>
                  <a:cubicBezTo>
                    <a:pt x="119182" y="734854"/>
                    <a:pt x="121086" y="741521"/>
                    <a:pt x="118229" y="749141"/>
                  </a:cubicBezTo>
                  <a:cubicBezTo>
                    <a:pt x="119182" y="751999"/>
                    <a:pt x="103941" y="730091"/>
                    <a:pt x="104894" y="731044"/>
                  </a:cubicBezTo>
                  <a:cubicBezTo>
                    <a:pt x="93464" y="734854"/>
                    <a:pt x="124896" y="860584"/>
                    <a:pt x="114419" y="857726"/>
                  </a:cubicBezTo>
                  <a:cubicBezTo>
                    <a:pt x="116324" y="836771"/>
                    <a:pt x="110609" y="852011"/>
                    <a:pt x="114419" y="832961"/>
                  </a:cubicBezTo>
                  <a:cubicBezTo>
                    <a:pt x="122039" y="834866"/>
                    <a:pt x="99179" y="834866"/>
                    <a:pt x="102036" y="831056"/>
                  </a:cubicBezTo>
                  <a:cubicBezTo>
                    <a:pt x="102036" y="812006"/>
                    <a:pt x="109657" y="883444"/>
                    <a:pt x="123944" y="858679"/>
                  </a:cubicBezTo>
                  <a:cubicBezTo>
                    <a:pt x="129659" y="886301"/>
                    <a:pt x="100132" y="845344"/>
                    <a:pt x="100132" y="863441"/>
                  </a:cubicBezTo>
                  <a:cubicBezTo>
                    <a:pt x="104894" y="870109"/>
                    <a:pt x="105846" y="880586"/>
                    <a:pt x="113466" y="886301"/>
                  </a:cubicBezTo>
                  <a:cubicBezTo>
                    <a:pt x="122991" y="876776"/>
                    <a:pt x="122991" y="871061"/>
                    <a:pt x="112514" y="870109"/>
                  </a:cubicBezTo>
                  <a:cubicBezTo>
                    <a:pt x="114419" y="877729"/>
                    <a:pt x="112514" y="872966"/>
                    <a:pt x="112514" y="867251"/>
                  </a:cubicBezTo>
                  <a:cubicBezTo>
                    <a:pt x="125849" y="895826"/>
                    <a:pt x="97274" y="900589"/>
                    <a:pt x="104894" y="923449"/>
                  </a:cubicBezTo>
                  <a:cubicBezTo>
                    <a:pt x="103941" y="921544"/>
                    <a:pt x="102989" y="922496"/>
                    <a:pt x="102036" y="927259"/>
                  </a:cubicBezTo>
                  <a:cubicBezTo>
                    <a:pt x="97274" y="924401"/>
                    <a:pt x="96321" y="913924"/>
                    <a:pt x="90607" y="910114"/>
                  </a:cubicBezTo>
                  <a:cubicBezTo>
                    <a:pt x="95369" y="919639"/>
                    <a:pt x="94416" y="921544"/>
                    <a:pt x="87749" y="916781"/>
                  </a:cubicBezTo>
                  <a:cubicBezTo>
                    <a:pt x="82034" y="896779"/>
                    <a:pt x="98227" y="883444"/>
                    <a:pt x="84891" y="859631"/>
                  </a:cubicBezTo>
                  <a:cubicBezTo>
                    <a:pt x="81082" y="863441"/>
                    <a:pt x="96321" y="888206"/>
                    <a:pt x="91559" y="887254"/>
                  </a:cubicBezTo>
                  <a:cubicBezTo>
                    <a:pt x="90607" y="888206"/>
                    <a:pt x="95369" y="919639"/>
                    <a:pt x="90607" y="907256"/>
                  </a:cubicBezTo>
                  <a:cubicBezTo>
                    <a:pt x="86796" y="913924"/>
                    <a:pt x="88702" y="918686"/>
                    <a:pt x="96321" y="922496"/>
                  </a:cubicBezTo>
                  <a:cubicBezTo>
                    <a:pt x="96321" y="913924"/>
                    <a:pt x="96321" y="917734"/>
                    <a:pt x="96321" y="933926"/>
                  </a:cubicBezTo>
                  <a:cubicBezTo>
                    <a:pt x="70604" y="921544"/>
                    <a:pt x="103941" y="921544"/>
                    <a:pt x="85844" y="925354"/>
                  </a:cubicBezTo>
                  <a:cubicBezTo>
                    <a:pt x="58221" y="908209"/>
                    <a:pt x="91559" y="857726"/>
                    <a:pt x="89654" y="847249"/>
                  </a:cubicBezTo>
                  <a:cubicBezTo>
                    <a:pt x="88702" y="831056"/>
                    <a:pt x="61079" y="835819"/>
                    <a:pt x="73461" y="798671"/>
                  </a:cubicBezTo>
                  <a:cubicBezTo>
                    <a:pt x="72509" y="811054"/>
                    <a:pt x="86796" y="798671"/>
                    <a:pt x="89654" y="793909"/>
                  </a:cubicBezTo>
                  <a:cubicBezTo>
                    <a:pt x="89654" y="793909"/>
                    <a:pt x="81082" y="748189"/>
                    <a:pt x="72509" y="740569"/>
                  </a:cubicBezTo>
                  <a:cubicBezTo>
                    <a:pt x="87749" y="748189"/>
                    <a:pt x="82986" y="747236"/>
                    <a:pt x="91559" y="751999"/>
                  </a:cubicBezTo>
                  <a:cubicBezTo>
                    <a:pt x="88702" y="733901"/>
                    <a:pt x="63936" y="600551"/>
                    <a:pt x="78224" y="610076"/>
                  </a:cubicBezTo>
                  <a:cubicBezTo>
                    <a:pt x="74414" y="620554"/>
                    <a:pt x="60127" y="608171"/>
                    <a:pt x="59174" y="598646"/>
                  </a:cubicBezTo>
                  <a:cubicBezTo>
                    <a:pt x="63936" y="598646"/>
                    <a:pt x="78224" y="611029"/>
                    <a:pt x="71557" y="590074"/>
                  </a:cubicBezTo>
                  <a:cubicBezTo>
                    <a:pt x="74414" y="588169"/>
                    <a:pt x="99179" y="601504"/>
                    <a:pt x="91559" y="604361"/>
                  </a:cubicBezTo>
                  <a:cubicBezTo>
                    <a:pt x="92511" y="595789"/>
                    <a:pt x="73461" y="571976"/>
                    <a:pt x="66794" y="567214"/>
                  </a:cubicBezTo>
                  <a:cubicBezTo>
                    <a:pt x="67746" y="574834"/>
                    <a:pt x="67746" y="583406"/>
                    <a:pt x="68699" y="591026"/>
                  </a:cubicBezTo>
                  <a:cubicBezTo>
                    <a:pt x="50602" y="571976"/>
                    <a:pt x="43934" y="549116"/>
                    <a:pt x="33457" y="521494"/>
                  </a:cubicBezTo>
                  <a:cubicBezTo>
                    <a:pt x="34409" y="519589"/>
                    <a:pt x="34409" y="512921"/>
                    <a:pt x="30599" y="502444"/>
                  </a:cubicBezTo>
                  <a:cubicBezTo>
                    <a:pt x="36314" y="489109"/>
                    <a:pt x="29646" y="497681"/>
                    <a:pt x="38219" y="506254"/>
                  </a:cubicBezTo>
                  <a:cubicBezTo>
                    <a:pt x="35361" y="499586"/>
                    <a:pt x="42982" y="482441"/>
                    <a:pt x="42982" y="480536"/>
                  </a:cubicBezTo>
                  <a:cubicBezTo>
                    <a:pt x="34409" y="474821"/>
                    <a:pt x="30599" y="477679"/>
                    <a:pt x="32504" y="488156"/>
                  </a:cubicBezTo>
                  <a:cubicBezTo>
                    <a:pt x="35361" y="482441"/>
                    <a:pt x="26789" y="471011"/>
                    <a:pt x="22979" y="467201"/>
                  </a:cubicBezTo>
                  <a:cubicBezTo>
                    <a:pt x="28694" y="469106"/>
                    <a:pt x="28694" y="467201"/>
                    <a:pt x="21074" y="463391"/>
                  </a:cubicBezTo>
                  <a:cubicBezTo>
                    <a:pt x="30599" y="462439"/>
                    <a:pt x="36314" y="466249"/>
                    <a:pt x="36314" y="474821"/>
                  </a:cubicBezTo>
                  <a:cubicBezTo>
                    <a:pt x="37266" y="468154"/>
                    <a:pt x="40124" y="467201"/>
                    <a:pt x="45839" y="472916"/>
                  </a:cubicBezTo>
                  <a:cubicBezTo>
                    <a:pt x="50602" y="457676"/>
                    <a:pt x="17264" y="453866"/>
                    <a:pt x="15359" y="445294"/>
                  </a:cubicBezTo>
                  <a:cubicBezTo>
                    <a:pt x="53459" y="455771"/>
                    <a:pt x="48696" y="455771"/>
                    <a:pt x="50602" y="416719"/>
                  </a:cubicBezTo>
                  <a:cubicBezTo>
                    <a:pt x="58221" y="411956"/>
                    <a:pt x="56316" y="440531"/>
                    <a:pt x="60127" y="445294"/>
                  </a:cubicBezTo>
                  <a:cubicBezTo>
                    <a:pt x="59174" y="425291"/>
                    <a:pt x="60127" y="421481"/>
                    <a:pt x="63936" y="433864"/>
                  </a:cubicBezTo>
                  <a:cubicBezTo>
                    <a:pt x="63936" y="410051"/>
                    <a:pt x="62984" y="417671"/>
                    <a:pt x="50602" y="406241"/>
                  </a:cubicBezTo>
                  <a:close/>
                  <a:moveTo>
                    <a:pt x="16311" y="45244"/>
                  </a:moveTo>
                  <a:cubicBezTo>
                    <a:pt x="16311" y="45244"/>
                    <a:pt x="17264" y="46196"/>
                    <a:pt x="18216" y="46196"/>
                  </a:cubicBezTo>
                  <a:cubicBezTo>
                    <a:pt x="17264" y="45244"/>
                    <a:pt x="17264" y="45244"/>
                    <a:pt x="16311" y="45244"/>
                  </a:cubicBezTo>
                  <a:close/>
                  <a:moveTo>
                    <a:pt x="82986" y="514826"/>
                  </a:moveTo>
                  <a:cubicBezTo>
                    <a:pt x="82986" y="491014"/>
                    <a:pt x="79177" y="492919"/>
                    <a:pt x="64889" y="491966"/>
                  </a:cubicBezTo>
                  <a:cubicBezTo>
                    <a:pt x="61079" y="508159"/>
                    <a:pt x="90607" y="525304"/>
                    <a:pt x="82986" y="514826"/>
                  </a:cubicBezTo>
                  <a:close/>
                  <a:moveTo>
                    <a:pt x="67746" y="521494"/>
                  </a:moveTo>
                  <a:cubicBezTo>
                    <a:pt x="66794" y="526256"/>
                    <a:pt x="74414" y="522446"/>
                    <a:pt x="67746" y="521494"/>
                  </a:cubicBezTo>
                  <a:close/>
                  <a:moveTo>
                    <a:pt x="72509" y="524351"/>
                  </a:moveTo>
                  <a:cubicBezTo>
                    <a:pt x="72509" y="523399"/>
                    <a:pt x="72509" y="523399"/>
                    <a:pt x="72509" y="523399"/>
                  </a:cubicBezTo>
                  <a:lnTo>
                    <a:pt x="72509" y="524351"/>
                  </a:lnTo>
                  <a:close/>
                  <a:moveTo>
                    <a:pt x="63936" y="441484"/>
                  </a:moveTo>
                  <a:cubicBezTo>
                    <a:pt x="63936" y="443389"/>
                    <a:pt x="62032" y="433864"/>
                    <a:pt x="63936" y="441484"/>
                  </a:cubicBezTo>
                  <a:close/>
                  <a:moveTo>
                    <a:pt x="60127" y="451009"/>
                  </a:moveTo>
                  <a:cubicBezTo>
                    <a:pt x="67746" y="448151"/>
                    <a:pt x="61079" y="449104"/>
                    <a:pt x="60127" y="451009"/>
                  </a:cubicBezTo>
                  <a:close/>
                  <a:moveTo>
                    <a:pt x="52507" y="479584"/>
                  </a:moveTo>
                  <a:cubicBezTo>
                    <a:pt x="84891" y="488156"/>
                    <a:pt x="44886" y="472916"/>
                    <a:pt x="52507" y="479584"/>
                  </a:cubicBezTo>
                  <a:close/>
                  <a:moveTo>
                    <a:pt x="95369" y="844391"/>
                  </a:moveTo>
                  <a:cubicBezTo>
                    <a:pt x="113466" y="836771"/>
                    <a:pt x="73461" y="806291"/>
                    <a:pt x="95369" y="844391"/>
                  </a:cubicBezTo>
                  <a:close/>
                  <a:moveTo>
                    <a:pt x="99179" y="774859"/>
                  </a:moveTo>
                  <a:cubicBezTo>
                    <a:pt x="109657" y="781526"/>
                    <a:pt x="104894" y="772001"/>
                    <a:pt x="86796" y="745331"/>
                  </a:cubicBezTo>
                  <a:cubicBezTo>
                    <a:pt x="84891" y="756761"/>
                    <a:pt x="101084" y="759619"/>
                    <a:pt x="94416" y="754856"/>
                  </a:cubicBezTo>
                  <a:cubicBezTo>
                    <a:pt x="99179" y="752951"/>
                    <a:pt x="98227" y="751046"/>
                    <a:pt x="93464" y="748189"/>
                  </a:cubicBezTo>
                  <a:cubicBezTo>
                    <a:pt x="86796" y="751999"/>
                    <a:pt x="83939" y="778669"/>
                    <a:pt x="90607" y="768191"/>
                  </a:cubicBezTo>
                  <a:cubicBezTo>
                    <a:pt x="102989" y="784384"/>
                    <a:pt x="97274" y="794861"/>
                    <a:pt x="95369" y="807244"/>
                  </a:cubicBezTo>
                  <a:cubicBezTo>
                    <a:pt x="101084" y="814864"/>
                    <a:pt x="82986" y="802481"/>
                    <a:pt x="97274" y="812006"/>
                  </a:cubicBezTo>
                  <a:cubicBezTo>
                    <a:pt x="96321" y="797719"/>
                    <a:pt x="100132" y="788194"/>
                    <a:pt x="99179" y="774859"/>
                  </a:cubicBezTo>
                  <a:close/>
                  <a:moveTo>
                    <a:pt x="90607" y="596741"/>
                  </a:moveTo>
                  <a:cubicBezTo>
                    <a:pt x="58221" y="611981"/>
                    <a:pt x="108704" y="625316"/>
                    <a:pt x="99179" y="643414"/>
                  </a:cubicBezTo>
                  <a:cubicBezTo>
                    <a:pt x="86796" y="628174"/>
                    <a:pt x="88702" y="636746"/>
                    <a:pt x="88702" y="647224"/>
                  </a:cubicBezTo>
                  <a:cubicBezTo>
                    <a:pt x="73461" y="639604"/>
                    <a:pt x="93464" y="636746"/>
                    <a:pt x="87749" y="624364"/>
                  </a:cubicBezTo>
                  <a:cubicBezTo>
                    <a:pt x="87749" y="624364"/>
                    <a:pt x="62032" y="645319"/>
                    <a:pt x="66794" y="638651"/>
                  </a:cubicBezTo>
                  <a:cubicBezTo>
                    <a:pt x="65841" y="637699"/>
                    <a:pt x="73461" y="656749"/>
                    <a:pt x="73461" y="656749"/>
                  </a:cubicBezTo>
                  <a:cubicBezTo>
                    <a:pt x="73461" y="656749"/>
                    <a:pt x="74414" y="639604"/>
                    <a:pt x="80129" y="641509"/>
                  </a:cubicBezTo>
                  <a:cubicBezTo>
                    <a:pt x="87749" y="668179"/>
                    <a:pt x="106799" y="690086"/>
                    <a:pt x="90607" y="692944"/>
                  </a:cubicBezTo>
                  <a:cubicBezTo>
                    <a:pt x="86796" y="710089"/>
                    <a:pt x="89654" y="693896"/>
                    <a:pt x="86796" y="693896"/>
                  </a:cubicBezTo>
                  <a:cubicBezTo>
                    <a:pt x="87749" y="716756"/>
                    <a:pt x="85844" y="719614"/>
                    <a:pt x="95369" y="738664"/>
                  </a:cubicBezTo>
                  <a:cubicBezTo>
                    <a:pt x="85844" y="837724"/>
                    <a:pt x="72509" y="566261"/>
                    <a:pt x="102989" y="674846"/>
                  </a:cubicBezTo>
                  <a:cubicBezTo>
                    <a:pt x="105846" y="674846"/>
                    <a:pt x="87749" y="672941"/>
                    <a:pt x="87749" y="668179"/>
                  </a:cubicBezTo>
                  <a:cubicBezTo>
                    <a:pt x="77271" y="677704"/>
                    <a:pt x="99179" y="673894"/>
                    <a:pt x="99179" y="671989"/>
                  </a:cubicBezTo>
                  <a:cubicBezTo>
                    <a:pt x="82034" y="668179"/>
                    <a:pt x="95369" y="625316"/>
                    <a:pt x="99179" y="639604"/>
                  </a:cubicBezTo>
                  <a:cubicBezTo>
                    <a:pt x="100132" y="637699"/>
                    <a:pt x="93464" y="607219"/>
                    <a:pt x="90607" y="596741"/>
                  </a:cubicBezTo>
                  <a:close/>
                  <a:moveTo>
                    <a:pt x="84891" y="575786"/>
                  </a:moveTo>
                  <a:cubicBezTo>
                    <a:pt x="101084" y="631984"/>
                    <a:pt x="90607" y="479584"/>
                    <a:pt x="72509" y="531019"/>
                  </a:cubicBezTo>
                  <a:cubicBezTo>
                    <a:pt x="112514" y="483394"/>
                    <a:pt x="73461" y="579596"/>
                    <a:pt x="64889" y="526256"/>
                  </a:cubicBezTo>
                  <a:cubicBezTo>
                    <a:pt x="108704" y="455771"/>
                    <a:pt x="62984" y="607219"/>
                    <a:pt x="59174" y="525304"/>
                  </a:cubicBezTo>
                  <a:cubicBezTo>
                    <a:pt x="52507" y="567214"/>
                    <a:pt x="117277" y="568166"/>
                    <a:pt x="84891" y="575786"/>
                  </a:cubicBezTo>
                  <a:close/>
                  <a:moveTo>
                    <a:pt x="105846" y="456724"/>
                  </a:moveTo>
                  <a:cubicBezTo>
                    <a:pt x="105846" y="456724"/>
                    <a:pt x="105846" y="457676"/>
                    <a:pt x="105846" y="4567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3DC0BFE-A729-47E0-973D-2F27BA467C91}"/>
                </a:ext>
              </a:extLst>
            </p:cNvPr>
            <p:cNvSpPr/>
            <p:nvPr/>
          </p:nvSpPr>
          <p:spPr>
            <a:xfrm>
              <a:off x="6386036" y="4042542"/>
              <a:ext cx="19050" cy="9525"/>
            </a:xfrm>
            <a:custGeom>
              <a:avLst/>
              <a:gdLst>
                <a:gd name="connsiteX0" fmla="*/ 7144 w 19050"/>
                <a:gd name="connsiteY0" fmla="*/ 7488 h 9525"/>
                <a:gd name="connsiteX1" fmla="*/ 11906 w 19050"/>
                <a:gd name="connsiteY1" fmla="*/ 11298 h 9525"/>
                <a:gd name="connsiteX2" fmla="*/ 7144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488"/>
                  </a:moveTo>
                  <a:cubicBezTo>
                    <a:pt x="9049" y="8440"/>
                    <a:pt x="9049" y="12250"/>
                    <a:pt x="11906" y="11298"/>
                  </a:cubicBezTo>
                  <a:cubicBezTo>
                    <a:pt x="8096" y="12250"/>
                    <a:pt x="10954" y="5583"/>
                    <a:pt x="7144" y="7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353CB8A-C220-49BB-B89B-212AAE6659CA}"/>
                </a:ext>
              </a:extLst>
            </p:cNvPr>
            <p:cNvSpPr/>
            <p:nvPr/>
          </p:nvSpPr>
          <p:spPr>
            <a:xfrm>
              <a:off x="6383179" y="404737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10001" y="8371"/>
                    <a:pt x="10954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F42DBC02-C5F1-4A9B-8BFA-E1C1FA5B018C}"/>
                </a:ext>
              </a:extLst>
            </p:cNvPr>
            <p:cNvSpPr/>
            <p:nvPr/>
          </p:nvSpPr>
          <p:spPr>
            <a:xfrm>
              <a:off x="6376918" y="4054316"/>
              <a:ext cx="19050" cy="9525"/>
            </a:xfrm>
            <a:custGeom>
              <a:avLst/>
              <a:gdLst>
                <a:gd name="connsiteX0" fmla="*/ 10547 w 19050"/>
                <a:gd name="connsiteY0" fmla="*/ 7144 h 9525"/>
                <a:gd name="connsiteX1" fmla="*/ 1054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547" y="7144"/>
                  </a:moveTo>
                  <a:cubicBezTo>
                    <a:pt x="21024" y="14764"/>
                    <a:pt x="-883" y="7144"/>
                    <a:pt x="105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81ABE46-786D-4703-94EE-45053318500D}"/>
                </a:ext>
              </a:extLst>
            </p:cNvPr>
            <p:cNvSpPr/>
            <p:nvPr/>
          </p:nvSpPr>
          <p:spPr>
            <a:xfrm>
              <a:off x="6388894" y="4051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3811" y="1571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2319794C-E678-458A-A4FE-A184933B8AE9}"/>
                </a:ext>
              </a:extLst>
            </p:cNvPr>
            <p:cNvSpPr/>
            <p:nvPr/>
          </p:nvSpPr>
          <p:spPr>
            <a:xfrm>
              <a:off x="6413421" y="3963828"/>
              <a:ext cx="9525" cy="9525"/>
            </a:xfrm>
            <a:custGeom>
              <a:avLst/>
              <a:gdLst>
                <a:gd name="connsiteX0" fmla="*/ 8334 w 9525"/>
                <a:gd name="connsiteY0" fmla="*/ 10954 h 9525"/>
                <a:gd name="connsiteX1" fmla="*/ 7382 w 9525"/>
                <a:gd name="connsiteY1" fmla="*/ 7144 h 9525"/>
                <a:gd name="connsiteX2" fmla="*/ 833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954"/>
                  </a:moveTo>
                  <a:cubicBezTo>
                    <a:pt x="11192" y="10001"/>
                    <a:pt x="8334" y="8096"/>
                    <a:pt x="7382" y="7144"/>
                  </a:cubicBezTo>
                  <a:cubicBezTo>
                    <a:pt x="7382" y="8096"/>
                    <a:pt x="6429" y="9049"/>
                    <a:pt x="833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D762B6B-32F3-44EE-8BBC-CA4378F9133C}"/>
                </a:ext>
              </a:extLst>
            </p:cNvPr>
            <p:cNvSpPr/>
            <p:nvPr/>
          </p:nvSpPr>
          <p:spPr>
            <a:xfrm>
              <a:off x="6360319" y="3221831"/>
              <a:ext cx="9525" cy="38100"/>
            </a:xfrm>
            <a:custGeom>
              <a:avLst/>
              <a:gdLst>
                <a:gd name="connsiteX0" fmla="*/ 10954 w 9525"/>
                <a:gd name="connsiteY0" fmla="*/ 34766 h 38100"/>
                <a:gd name="connsiteX1" fmla="*/ 7144 w 9525"/>
                <a:gd name="connsiteY1" fmla="*/ 7144 h 38100"/>
                <a:gd name="connsiteX2" fmla="*/ 10954 w 952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38100">
                  <a:moveTo>
                    <a:pt x="10954" y="34766"/>
                  </a:moveTo>
                  <a:lnTo>
                    <a:pt x="7144" y="7144"/>
                  </a:lnTo>
                  <a:cubicBezTo>
                    <a:pt x="7144" y="14764"/>
                    <a:pt x="8096" y="22384"/>
                    <a:pt x="10954" y="347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1E8DB977-ED1D-4896-A1F0-FD0FC6247273}"/>
                </a:ext>
              </a:extLst>
            </p:cNvPr>
            <p:cNvSpPr/>
            <p:nvPr/>
          </p:nvSpPr>
          <p:spPr>
            <a:xfrm>
              <a:off x="6390799" y="3876183"/>
              <a:ext cx="19050" cy="28575"/>
            </a:xfrm>
            <a:custGeom>
              <a:avLst/>
              <a:gdLst>
                <a:gd name="connsiteX0" fmla="*/ 7144 w 19050"/>
                <a:gd name="connsiteY0" fmla="*/ 7159 h 28575"/>
                <a:gd name="connsiteX1" fmla="*/ 7144 w 19050"/>
                <a:gd name="connsiteY1" fmla="*/ 71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7144" y="7159"/>
                  </a:moveTo>
                  <a:cubicBezTo>
                    <a:pt x="24289" y="49069"/>
                    <a:pt x="7144" y="6207"/>
                    <a:pt x="7144" y="71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D75987-BD9C-4EC6-BCD6-CED1F5C64A12}"/>
                </a:ext>
              </a:extLst>
            </p:cNvPr>
            <p:cNvSpPr/>
            <p:nvPr/>
          </p:nvSpPr>
          <p:spPr>
            <a:xfrm>
              <a:off x="6403197" y="3876687"/>
              <a:ext cx="19050" cy="9525"/>
            </a:xfrm>
            <a:custGeom>
              <a:avLst/>
              <a:gdLst>
                <a:gd name="connsiteX0" fmla="*/ 14748 w 19050"/>
                <a:gd name="connsiteY0" fmla="*/ 7608 h 9525"/>
                <a:gd name="connsiteX1" fmla="*/ 14748 w 19050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748" y="7608"/>
                  </a:moveTo>
                  <a:cubicBezTo>
                    <a:pt x="7128" y="10465"/>
                    <a:pt x="2366" y="5703"/>
                    <a:pt x="14748" y="7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9B0258B-50FD-4752-8DEB-D17E861262AE}"/>
                </a:ext>
              </a:extLst>
            </p:cNvPr>
            <p:cNvSpPr/>
            <p:nvPr/>
          </p:nvSpPr>
          <p:spPr>
            <a:xfrm>
              <a:off x="6371173" y="3915230"/>
              <a:ext cx="9525" cy="9525"/>
            </a:xfrm>
            <a:custGeom>
              <a:avLst/>
              <a:gdLst>
                <a:gd name="connsiteX0" fmla="*/ 10577 w 9525"/>
                <a:gd name="connsiteY0" fmla="*/ 9069 h 9525"/>
                <a:gd name="connsiteX1" fmla="*/ 1057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9069"/>
                  </a:moveTo>
                  <a:cubicBezTo>
                    <a:pt x="3910" y="5259"/>
                    <a:pt x="8672" y="8117"/>
                    <a:pt x="10577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681D321C-B743-4C1E-8827-A77377C1AFEC}"/>
                </a:ext>
              </a:extLst>
            </p:cNvPr>
            <p:cNvSpPr/>
            <p:nvPr/>
          </p:nvSpPr>
          <p:spPr>
            <a:xfrm>
              <a:off x="6404134" y="3840520"/>
              <a:ext cx="9525" cy="9525"/>
            </a:xfrm>
            <a:custGeom>
              <a:avLst/>
              <a:gdLst>
                <a:gd name="connsiteX0" fmla="*/ 7144 w 9525"/>
                <a:gd name="connsiteY0" fmla="*/ 9485 h 9525"/>
                <a:gd name="connsiteX1" fmla="*/ 7144 w 9525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5"/>
                  </a:moveTo>
                  <a:cubicBezTo>
                    <a:pt x="7144" y="10437"/>
                    <a:pt x="14764" y="3770"/>
                    <a:pt x="7144" y="9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A0E5D9C-1356-4F88-8343-297DB87DB268}"/>
                </a:ext>
              </a:extLst>
            </p:cNvPr>
            <p:cNvSpPr/>
            <p:nvPr/>
          </p:nvSpPr>
          <p:spPr>
            <a:xfrm>
              <a:off x="6406039" y="384381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2F64121-B70D-43D7-9A59-7EBD950AFD3E}"/>
                </a:ext>
              </a:extLst>
            </p:cNvPr>
            <p:cNvSpPr/>
            <p:nvPr/>
          </p:nvSpPr>
          <p:spPr>
            <a:xfrm>
              <a:off x="6364129" y="39142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10954"/>
                    <a:pt x="8096" y="1762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8A62E48-470B-42DE-B8FA-E6F10201EC66}"/>
                </a:ext>
              </a:extLst>
            </p:cNvPr>
            <p:cNvSpPr/>
            <p:nvPr/>
          </p:nvSpPr>
          <p:spPr>
            <a:xfrm>
              <a:off x="6386989" y="3882416"/>
              <a:ext cx="9525" cy="9525"/>
            </a:xfrm>
            <a:custGeom>
              <a:avLst/>
              <a:gdLst>
                <a:gd name="connsiteX0" fmla="*/ 7144 w 9525"/>
                <a:gd name="connsiteY0" fmla="*/ 7593 h 9525"/>
                <a:gd name="connsiteX1" fmla="*/ 9049 w 9525"/>
                <a:gd name="connsiteY1" fmla="*/ 10451 h 9525"/>
                <a:gd name="connsiteX2" fmla="*/ 7144 w 9525"/>
                <a:gd name="connsiteY2" fmla="*/ 75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93"/>
                  </a:moveTo>
                  <a:lnTo>
                    <a:pt x="9049" y="10451"/>
                  </a:lnTo>
                  <a:cubicBezTo>
                    <a:pt x="8096" y="10451"/>
                    <a:pt x="10001" y="5689"/>
                    <a:pt x="7144" y="75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8CBF137-F638-4CF0-9B94-7452E8D79939}"/>
                </a:ext>
              </a:extLst>
            </p:cNvPr>
            <p:cNvSpPr/>
            <p:nvPr/>
          </p:nvSpPr>
          <p:spPr>
            <a:xfrm>
              <a:off x="6402123" y="3816191"/>
              <a:ext cx="9525" cy="9525"/>
            </a:xfrm>
            <a:custGeom>
              <a:avLst/>
              <a:gdLst>
                <a:gd name="connsiteX0" fmla="*/ 10107 w 9525"/>
                <a:gd name="connsiteY0" fmla="*/ 10954 h 9525"/>
                <a:gd name="connsiteX1" fmla="*/ 10107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10954"/>
                  </a:moveTo>
                  <a:cubicBezTo>
                    <a:pt x="3440" y="2381"/>
                    <a:pt x="10107" y="10954"/>
                    <a:pt x="10107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16A686A-3781-42B1-A57D-C5DC9D8D7A24}"/>
                </a:ext>
              </a:extLst>
            </p:cNvPr>
            <p:cNvSpPr/>
            <p:nvPr/>
          </p:nvSpPr>
          <p:spPr>
            <a:xfrm>
              <a:off x="6366986" y="3857460"/>
              <a:ext cx="19050" cy="9525"/>
            </a:xfrm>
            <a:custGeom>
              <a:avLst/>
              <a:gdLst>
                <a:gd name="connsiteX0" fmla="*/ 11906 w 19050"/>
                <a:gd name="connsiteY0" fmla="*/ 9689 h 9525"/>
                <a:gd name="connsiteX1" fmla="*/ 7144 w 19050"/>
                <a:gd name="connsiteY1" fmla="*/ 8737 h 9525"/>
                <a:gd name="connsiteX2" fmla="*/ 11906 w 19050"/>
                <a:gd name="connsiteY2" fmla="*/ 96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689"/>
                  </a:moveTo>
                  <a:cubicBezTo>
                    <a:pt x="8096" y="11594"/>
                    <a:pt x="10001" y="3974"/>
                    <a:pt x="7144" y="8737"/>
                  </a:cubicBezTo>
                  <a:cubicBezTo>
                    <a:pt x="9049" y="12547"/>
                    <a:pt x="10954" y="10642"/>
                    <a:pt x="11906" y="96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83F2287-E672-4971-8221-ADC9C5D89297}"/>
                </a:ext>
              </a:extLst>
            </p:cNvPr>
            <p:cNvSpPr/>
            <p:nvPr/>
          </p:nvSpPr>
          <p:spPr>
            <a:xfrm>
              <a:off x="6392704" y="381238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A337B70C-1546-4D14-9A57-FEBB313C320B}"/>
                </a:ext>
              </a:extLst>
            </p:cNvPr>
            <p:cNvSpPr/>
            <p:nvPr/>
          </p:nvSpPr>
          <p:spPr>
            <a:xfrm>
              <a:off x="6393233" y="3814286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11906 h 19050"/>
                <a:gd name="connsiteX2" fmla="*/ 756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7567" y="9049"/>
                    <a:pt x="6615" y="10001"/>
                    <a:pt x="7567" y="11906"/>
                  </a:cubicBezTo>
                  <a:cubicBezTo>
                    <a:pt x="8520" y="904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7F49C94-5751-4892-9391-53AA49DD7BC8}"/>
                </a:ext>
              </a:extLst>
            </p:cNvPr>
            <p:cNvSpPr/>
            <p:nvPr/>
          </p:nvSpPr>
          <p:spPr>
            <a:xfrm>
              <a:off x="6390799" y="3796113"/>
              <a:ext cx="9525" cy="9525"/>
            </a:xfrm>
            <a:custGeom>
              <a:avLst/>
              <a:gdLst>
                <a:gd name="connsiteX0" fmla="*/ 7144 w 9525"/>
                <a:gd name="connsiteY0" fmla="*/ 7219 h 9525"/>
                <a:gd name="connsiteX1" fmla="*/ 71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9"/>
                  </a:moveTo>
                  <a:cubicBezTo>
                    <a:pt x="11906" y="14839"/>
                    <a:pt x="8096" y="6266"/>
                    <a:pt x="7144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5FA0CD4-1E2A-45AA-81BC-001A4484B1FB}"/>
                </a:ext>
              </a:extLst>
            </p:cNvPr>
            <p:cNvSpPr/>
            <p:nvPr/>
          </p:nvSpPr>
          <p:spPr>
            <a:xfrm>
              <a:off x="6408162" y="3722846"/>
              <a:ext cx="9525" cy="19050"/>
            </a:xfrm>
            <a:custGeom>
              <a:avLst/>
              <a:gdLst>
                <a:gd name="connsiteX0" fmla="*/ 7878 w 9525"/>
                <a:gd name="connsiteY0" fmla="*/ 7144 h 19050"/>
                <a:gd name="connsiteX1" fmla="*/ 787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78" y="7144"/>
                  </a:moveTo>
                  <a:cubicBezTo>
                    <a:pt x="5021" y="20479"/>
                    <a:pt x="11688" y="27146"/>
                    <a:pt x="787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25D481A-6B2B-4EBE-B884-566817384CC2}"/>
                </a:ext>
              </a:extLst>
            </p:cNvPr>
            <p:cNvSpPr/>
            <p:nvPr/>
          </p:nvSpPr>
          <p:spPr>
            <a:xfrm>
              <a:off x="6409849" y="3737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164905D-CF02-452F-A4E4-8375FB29E3B4}"/>
                </a:ext>
              </a:extLst>
            </p:cNvPr>
            <p:cNvSpPr/>
            <p:nvPr/>
          </p:nvSpPr>
          <p:spPr>
            <a:xfrm>
              <a:off x="6357114" y="3816567"/>
              <a:ext cx="19050" cy="9525"/>
            </a:xfrm>
            <a:custGeom>
              <a:avLst/>
              <a:gdLst>
                <a:gd name="connsiteX0" fmla="*/ 12253 w 19050"/>
                <a:gd name="connsiteY0" fmla="*/ 10577 h 9525"/>
                <a:gd name="connsiteX1" fmla="*/ 12253 w 19050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53" y="10577"/>
                  </a:moveTo>
                  <a:cubicBezTo>
                    <a:pt x="1776" y="3910"/>
                    <a:pt x="10348" y="8672"/>
                    <a:pt x="12253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617520E4-E579-4E85-ACAA-EC310EFA108D}"/>
                </a:ext>
              </a:extLst>
            </p:cNvPr>
            <p:cNvSpPr/>
            <p:nvPr/>
          </p:nvSpPr>
          <p:spPr>
            <a:xfrm>
              <a:off x="6407944" y="3715074"/>
              <a:ext cx="9525" cy="9525"/>
            </a:xfrm>
            <a:custGeom>
              <a:avLst/>
              <a:gdLst>
                <a:gd name="connsiteX0" fmla="*/ 8096 w 9525"/>
                <a:gd name="connsiteY0" fmla="*/ 7295 h 9525"/>
                <a:gd name="connsiteX1" fmla="*/ 7144 w 9525"/>
                <a:gd name="connsiteY1" fmla="*/ 11106 h 9525"/>
                <a:gd name="connsiteX2" fmla="*/ 8096 w 9525"/>
                <a:gd name="connsiteY2" fmla="*/ 72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5"/>
                  </a:moveTo>
                  <a:cubicBezTo>
                    <a:pt x="8096" y="8248"/>
                    <a:pt x="8096" y="10153"/>
                    <a:pt x="7144" y="11106"/>
                  </a:cubicBezTo>
                  <a:cubicBezTo>
                    <a:pt x="10954" y="10153"/>
                    <a:pt x="9049" y="6343"/>
                    <a:pt x="8096" y="72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D128BF7-3AAE-4FC2-8587-6DB11B8115F1}"/>
                </a:ext>
              </a:extLst>
            </p:cNvPr>
            <p:cNvSpPr/>
            <p:nvPr/>
          </p:nvSpPr>
          <p:spPr>
            <a:xfrm>
              <a:off x="6393656" y="373999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6191" y="8096"/>
                    <a:pt x="8096" y="10954"/>
                    <a:pt x="7144" y="12859"/>
                  </a:cubicBezTo>
                  <a:cubicBezTo>
                    <a:pt x="7144" y="10001"/>
                    <a:pt x="1190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F9B09D5A-A0E2-471D-B7A0-81711B7E1C29}"/>
                </a:ext>
              </a:extLst>
            </p:cNvPr>
            <p:cNvSpPr/>
            <p:nvPr/>
          </p:nvSpPr>
          <p:spPr>
            <a:xfrm>
              <a:off x="6392704" y="37009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9049" y="10001"/>
                    <a:pt x="7144" y="9049"/>
                  </a:cubicBezTo>
                  <a:cubicBezTo>
                    <a:pt x="8096" y="10001"/>
                    <a:pt x="13811" y="1190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D0A0203-0170-4FB9-9574-AA02B9C489AE}"/>
                </a:ext>
              </a:extLst>
            </p:cNvPr>
            <p:cNvSpPr/>
            <p:nvPr/>
          </p:nvSpPr>
          <p:spPr>
            <a:xfrm>
              <a:off x="6393656" y="3730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666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BB915C2-ED22-4036-841A-5B65A1AEA32A}"/>
                </a:ext>
              </a:extLst>
            </p:cNvPr>
            <p:cNvSpPr/>
            <p:nvPr/>
          </p:nvSpPr>
          <p:spPr>
            <a:xfrm>
              <a:off x="6353284" y="3745283"/>
              <a:ext cx="19050" cy="9525"/>
            </a:xfrm>
            <a:custGeom>
              <a:avLst/>
              <a:gdLst>
                <a:gd name="connsiteX0" fmla="*/ 7511 w 19050"/>
                <a:gd name="connsiteY0" fmla="*/ 8519 h 9525"/>
                <a:gd name="connsiteX1" fmla="*/ 7511 w 19050"/>
                <a:gd name="connsiteY1" fmla="*/ 85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11" y="8519"/>
                  </a:moveTo>
                  <a:cubicBezTo>
                    <a:pt x="3701" y="3756"/>
                    <a:pt x="31324" y="13281"/>
                    <a:pt x="7511" y="85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72312BA-3AA3-4075-981E-E843D2CD257C}"/>
                </a:ext>
              </a:extLst>
            </p:cNvPr>
            <p:cNvSpPr/>
            <p:nvPr/>
          </p:nvSpPr>
          <p:spPr>
            <a:xfrm>
              <a:off x="6360319" y="373808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CA99586-A87E-424E-83BC-0BB87C1A7D1E}"/>
                </a:ext>
              </a:extLst>
            </p:cNvPr>
            <p:cNvSpPr/>
            <p:nvPr/>
          </p:nvSpPr>
          <p:spPr>
            <a:xfrm>
              <a:off x="6376511" y="36809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6F693AE-0EE4-4C24-A766-ED9735D5D11A}"/>
                </a:ext>
              </a:extLst>
            </p:cNvPr>
            <p:cNvSpPr/>
            <p:nvPr/>
          </p:nvSpPr>
          <p:spPr>
            <a:xfrm>
              <a:off x="6354549" y="3713651"/>
              <a:ext cx="9525" cy="19050"/>
            </a:xfrm>
            <a:custGeom>
              <a:avLst/>
              <a:gdLst>
                <a:gd name="connsiteX0" fmla="*/ 8151 w 9525"/>
                <a:gd name="connsiteY0" fmla="*/ 12528 h 19050"/>
                <a:gd name="connsiteX1" fmla="*/ 8151 w 9525"/>
                <a:gd name="connsiteY1" fmla="*/ 1252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151" y="12528"/>
                  </a:moveTo>
                  <a:cubicBezTo>
                    <a:pt x="4341" y="25863"/>
                    <a:pt x="12913" y="-4617"/>
                    <a:pt x="8151" y="125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8BC76737-CEEF-4AA1-8E11-D2FB171E4B05}"/>
                </a:ext>
              </a:extLst>
            </p:cNvPr>
            <p:cNvSpPr/>
            <p:nvPr/>
          </p:nvSpPr>
          <p:spPr>
            <a:xfrm>
              <a:off x="6411265" y="3635431"/>
              <a:ext cx="19050" cy="19050"/>
            </a:xfrm>
            <a:custGeom>
              <a:avLst/>
              <a:gdLst>
                <a:gd name="connsiteX0" fmla="*/ 17158 w 19050"/>
                <a:gd name="connsiteY0" fmla="*/ 12643 h 19050"/>
                <a:gd name="connsiteX1" fmla="*/ 17158 w 19050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158" y="12643"/>
                  </a:moveTo>
                  <a:cubicBezTo>
                    <a:pt x="4775" y="7881"/>
                    <a:pt x="2870" y="3118"/>
                    <a:pt x="17158" y="126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B8C558DE-829E-4C73-9E97-372BBF6174E9}"/>
                </a:ext>
              </a:extLst>
            </p:cNvPr>
            <p:cNvSpPr/>
            <p:nvPr/>
          </p:nvSpPr>
          <p:spPr>
            <a:xfrm>
              <a:off x="6405086" y="3639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253C755-5320-4AE9-8EDD-018EA08F2CCC}"/>
                </a:ext>
              </a:extLst>
            </p:cNvPr>
            <p:cNvSpPr/>
            <p:nvPr/>
          </p:nvSpPr>
          <p:spPr>
            <a:xfrm>
              <a:off x="6380321" y="3692241"/>
              <a:ext cx="9525" cy="19050"/>
            </a:xfrm>
            <a:custGeom>
              <a:avLst/>
              <a:gdLst>
                <a:gd name="connsiteX0" fmla="*/ 7144 w 9525"/>
                <a:gd name="connsiteY0" fmla="*/ 7268 h 19050"/>
                <a:gd name="connsiteX1" fmla="*/ 8096 w 9525"/>
                <a:gd name="connsiteY1" fmla="*/ 12983 h 19050"/>
                <a:gd name="connsiteX2" fmla="*/ 7144 w 9525"/>
                <a:gd name="connsiteY2" fmla="*/ 72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268"/>
                  </a:moveTo>
                  <a:cubicBezTo>
                    <a:pt x="7144" y="9173"/>
                    <a:pt x="7144" y="11078"/>
                    <a:pt x="8096" y="12983"/>
                  </a:cubicBezTo>
                  <a:cubicBezTo>
                    <a:pt x="9049" y="11078"/>
                    <a:pt x="9049" y="6316"/>
                    <a:pt x="7144" y="72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A2E8CB4-81BF-447B-A21E-F344226895A8}"/>
                </a:ext>
              </a:extLst>
            </p:cNvPr>
            <p:cNvSpPr/>
            <p:nvPr/>
          </p:nvSpPr>
          <p:spPr>
            <a:xfrm>
              <a:off x="6411625" y="3618071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18574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C088C78-4A89-4D23-A3D4-45BE3FE016A6}"/>
                </a:ext>
              </a:extLst>
            </p:cNvPr>
            <p:cNvSpPr/>
            <p:nvPr/>
          </p:nvSpPr>
          <p:spPr>
            <a:xfrm>
              <a:off x="6415246" y="3592846"/>
              <a:ext cx="9525" cy="9525"/>
            </a:xfrm>
            <a:custGeom>
              <a:avLst/>
              <a:gdLst>
                <a:gd name="connsiteX0" fmla="*/ 8414 w 9525"/>
                <a:gd name="connsiteY0" fmla="*/ 11413 h 9525"/>
                <a:gd name="connsiteX1" fmla="*/ 8414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1413"/>
                  </a:moveTo>
                  <a:cubicBezTo>
                    <a:pt x="8414" y="9509"/>
                    <a:pt x="5556" y="2841"/>
                    <a:pt x="8414" y="114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F446A3F-15A1-443A-B42C-0214461FCB29}"/>
                </a:ext>
              </a:extLst>
            </p:cNvPr>
            <p:cNvSpPr/>
            <p:nvPr/>
          </p:nvSpPr>
          <p:spPr>
            <a:xfrm>
              <a:off x="6324071" y="3636168"/>
              <a:ext cx="19050" cy="9525"/>
            </a:xfrm>
            <a:custGeom>
              <a:avLst/>
              <a:gdLst>
                <a:gd name="connsiteX0" fmla="*/ 7197 w 19050"/>
                <a:gd name="connsiteY0" fmla="*/ 7144 h 9525"/>
                <a:gd name="connsiteX1" fmla="*/ 71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97" y="7144"/>
                  </a:moveTo>
                  <a:cubicBezTo>
                    <a:pt x="6244" y="8096"/>
                    <a:pt x="18627" y="10954"/>
                    <a:pt x="71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972FD2F9-1A59-4D9A-ACEA-38563105243D}"/>
                </a:ext>
              </a:extLst>
            </p:cNvPr>
            <p:cNvSpPr/>
            <p:nvPr/>
          </p:nvSpPr>
          <p:spPr>
            <a:xfrm>
              <a:off x="6369085" y="3367563"/>
              <a:ext cx="38100" cy="114300"/>
            </a:xfrm>
            <a:custGeom>
              <a:avLst/>
              <a:gdLst>
                <a:gd name="connsiteX0" fmla="*/ 26000 w 38100"/>
                <a:gd name="connsiteY0" fmla="*/ 86201 h 114300"/>
                <a:gd name="connsiteX1" fmla="*/ 17428 w 38100"/>
                <a:gd name="connsiteY1" fmla="*/ 90011 h 114300"/>
                <a:gd name="connsiteX2" fmla="*/ 37431 w 38100"/>
                <a:gd name="connsiteY2" fmla="*/ 112871 h 114300"/>
                <a:gd name="connsiteX3" fmla="*/ 23143 w 38100"/>
                <a:gd name="connsiteY3" fmla="*/ 7144 h 114300"/>
                <a:gd name="connsiteX4" fmla="*/ 7903 w 38100"/>
                <a:gd name="connsiteY4" fmla="*/ 15716 h 114300"/>
                <a:gd name="connsiteX5" fmla="*/ 26000 w 38100"/>
                <a:gd name="connsiteY5" fmla="*/ 8620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114300">
                  <a:moveTo>
                    <a:pt x="26000" y="86201"/>
                  </a:moveTo>
                  <a:cubicBezTo>
                    <a:pt x="21238" y="84296"/>
                    <a:pt x="34573" y="109061"/>
                    <a:pt x="17428" y="90011"/>
                  </a:cubicBezTo>
                  <a:cubicBezTo>
                    <a:pt x="17428" y="102394"/>
                    <a:pt x="27906" y="107156"/>
                    <a:pt x="37431" y="112871"/>
                  </a:cubicBezTo>
                  <a:cubicBezTo>
                    <a:pt x="35525" y="82391"/>
                    <a:pt x="33620" y="49054"/>
                    <a:pt x="23143" y="7144"/>
                  </a:cubicBezTo>
                  <a:cubicBezTo>
                    <a:pt x="21238" y="24289"/>
                    <a:pt x="16475" y="15716"/>
                    <a:pt x="7903" y="15716"/>
                  </a:cubicBezTo>
                  <a:cubicBezTo>
                    <a:pt x="3140" y="34766"/>
                    <a:pt x="22190" y="88106"/>
                    <a:pt x="26000" y="86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6FB5BD-32E4-409C-BE48-E1B251C6F7AB}"/>
                </a:ext>
              </a:extLst>
            </p:cNvPr>
            <p:cNvSpPr/>
            <p:nvPr/>
          </p:nvSpPr>
          <p:spPr>
            <a:xfrm>
              <a:off x="6385084" y="34656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CF0B438-DFD9-4E9A-8515-886E763E688A}"/>
                </a:ext>
              </a:extLst>
            </p:cNvPr>
            <p:cNvSpPr/>
            <p:nvPr/>
          </p:nvSpPr>
          <p:spPr>
            <a:xfrm>
              <a:off x="6384131" y="3362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954"/>
                  </a:ln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F116556-4FBB-48F0-8A83-681756B9DA36}"/>
                </a:ext>
              </a:extLst>
            </p:cNvPr>
            <p:cNvSpPr/>
            <p:nvPr/>
          </p:nvSpPr>
          <p:spPr>
            <a:xfrm>
              <a:off x="6396514" y="3478683"/>
              <a:ext cx="9525" cy="19050"/>
            </a:xfrm>
            <a:custGeom>
              <a:avLst/>
              <a:gdLst>
                <a:gd name="connsiteX0" fmla="*/ 7144 w 9525"/>
                <a:gd name="connsiteY0" fmla="*/ 14134 h 19050"/>
                <a:gd name="connsiteX1" fmla="*/ 7144 w 9525"/>
                <a:gd name="connsiteY1" fmla="*/ 141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134"/>
                  </a:moveTo>
                  <a:cubicBezTo>
                    <a:pt x="7144" y="13181"/>
                    <a:pt x="13811" y="-1106"/>
                    <a:pt x="7144" y="141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F841436-EED8-4706-B9C2-14EC9F6C5DAB}"/>
                </a:ext>
              </a:extLst>
            </p:cNvPr>
            <p:cNvSpPr/>
            <p:nvPr/>
          </p:nvSpPr>
          <p:spPr>
            <a:xfrm>
              <a:off x="6398620" y="3475067"/>
              <a:ext cx="9525" cy="9525"/>
            </a:xfrm>
            <a:custGeom>
              <a:avLst/>
              <a:gdLst>
                <a:gd name="connsiteX0" fmla="*/ 10752 w 9525"/>
                <a:gd name="connsiteY0" fmla="*/ 7273 h 9525"/>
                <a:gd name="connsiteX1" fmla="*/ 10752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273"/>
                  </a:moveTo>
                  <a:cubicBezTo>
                    <a:pt x="3132" y="6320"/>
                    <a:pt x="9800" y="11083"/>
                    <a:pt x="10752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354F208-1B23-4469-8A2F-AD8FAF52B299}"/>
                </a:ext>
              </a:extLst>
            </p:cNvPr>
            <p:cNvSpPr/>
            <p:nvPr/>
          </p:nvSpPr>
          <p:spPr>
            <a:xfrm>
              <a:off x="6322356" y="3460908"/>
              <a:ext cx="9525" cy="19050"/>
            </a:xfrm>
            <a:custGeom>
              <a:avLst/>
              <a:gdLst>
                <a:gd name="connsiteX0" fmla="*/ 7959 w 9525"/>
                <a:gd name="connsiteY0" fmla="*/ 7144 h 19050"/>
                <a:gd name="connsiteX1" fmla="*/ 8911 w 9525"/>
                <a:gd name="connsiteY1" fmla="*/ 13811 h 19050"/>
                <a:gd name="connsiteX2" fmla="*/ 795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7144"/>
                  </a:moveTo>
                  <a:cubicBezTo>
                    <a:pt x="6054" y="9049"/>
                    <a:pt x="7959" y="12859"/>
                    <a:pt x="8911" y="13811"/>
                  </a:cubicBezTo>
                  <a:cubicBezTo>
                    <a:pt x="8911" y="10001"/>
                    <a:pt x="9864" y="11906"/>
                    <a:pt x="79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7F52A29-511B-4E33-AF11-8C1D946D08AA}"/>
                </a:ext>
              </a:extLst>
            </p:cNvPr>
            <p:cNvSpPr/>
            <p:nvPr/>
          </p:nvSpPr>
          <p:spPr>
            <a:xfrm>
              <a:off x="6365081" y="33323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157D66A-B0A8-4A9A-920E-4902BA12EF88}"/>
                </a:ext>
              </a:extLst>
            </p:cNvPr>
            <p:cNvSpPr/>
            <p:nvPr/>
          </p:nvSpPr>
          <p:spPr>
            <a:xfrm>
              <a:off x="6364129" y="3310413"/>
              <a:ext cx="28575" cy="66675"/>
            </a:xfrm>
            <a:custGeom>
              <a:avLst/>
              <a:gdLst>
                <a:gd name="connsiteX0" fmla="*/ 15716 w 28575"/>
                <a:gd name="connsiteY0" fmla="*/ 64294 h 66675"/>
                <a:gd name="connsiteX1" fmla="*/ 8096 w 28575"/>
                <a:gd name="connsiteY1" fmla="*/ 7144 h 66675"/>
                <a:gd name="connsiteX2" fmla="*/ 9049 w 28575"/>
                <a:gd name="connsiteY2" fmla="*/ 25241 h 66675"/>
                <a:gd name="connsiteX3" fmla="*/ 17621 w 28575"/>
                <a:gd name="connsiteY3" fmla="*/ 43339 h 66675"/>
                <a:gd name="connsiteX4" fmla="*/ 7144 w 28575"/>
                <a:gd name="connsiteY4" fmla="*/ 30956 h 66675"/>
                <a:gd name="connsiteX5" fmla="*/ 15716 w 28575"/>
                <a:gd name="connsiteY5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66675">
                  <a:moveTo>
                    <a:pt x="15716" y="64294"/>
                  </a:moveTo>
                  <a:cubicBezTo>
                    <a:pt x="16669" y="61436"/>
                    <a:pt x="35719" y="30956"/>
                    <a:pt x="8096" y="7144"/>
                  </a:cubicBezTo>
                  <a:cubicBezTo>
                    <a:pt x="16669" y="17621"/>
                    <a:pt x="17621" y="23336"/>
                    <a:pt x="9049" y="25241"/>
                  </a:cubicBezTo>
                  <a:cubicBezTo>
                    <a:pt x="11906" y="25241"/>
                    <a:pt x="31909" y="29051"/>
                    <a:pt x="17621" y="43339"/>
                  </a:cubicBezTo>
                  <a:cubicBezTo>
                    <a:pt x="17621" y="32861"/>
                    <a:pt x="14764" y="28099"/>
                    <a:pt x="7144" y="30956"/>
                  </a:cubicBezTo>
                  <a:cubicBezTo>
                    <a:pt x="10954" y="42386"/>
                    <a:pt x="13811" y="53816"/>
                    <a:pt x="15716" y="6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198F65F-A794-4DF3-AEEA-CA479429C667}"/>
                </a:ext>
              </a:extLst>
            </p:cNvPr>
            <p:cNvSpPr/>
            <p:nvPr/>
          </p:nvSpPr>
          <p:spPr>
            <a:xfrm>
              <a:off x="6359366" y="3251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DF4CEB9-2E61-4662-8147-EADBCC590E08}"/>
                </a:ext>
              </a:extLst>
            </p:cNvPr>
            <p:cNvSpPr/>
            <p:nvPr/>
          </p:nvSpPr>
          <p:spPr>
            <a:xfrm>
              <a:off x="6359366" y="325406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13811" y="6339"/>
                    <a:pt x="10954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025EFB5-B3AA-4B39-81A8-A54ECDB93DF5}"/>
                </a:ext>
              </a:extLst>
            </p:cNvPr>
            <p:cNvSpPr/>
            <p:nvPr/>
          </p:nvSpPr>
          <p:spPr>
            <a:xfrm>
              <a:off x="6358717" y="3262599"/>
              <a:ext cx="19050" cy="9525"/>
            </a:xfrm>
            <a:custGeom>
              <a:avLst/>
              <a:gdLst>
                <a:gd name="connsiteX0" fmla="*/ 17318 w 19050"/>
                <a:gd name="connsiteY0" fmla="*/ 11143 h 9525"/>
                <a:gd name="connsiteX1" fmla="*/ 17318 w 19050"/>
                <a:gd name="connsiteY1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7318" y="11143"/>
                  </a:moveTo>
                  <a:cubicBezTo>
                    <a:pt x="15413" y="7333"/>
                    <a:pt x="-4590" y="4476"/>
                    <a:pt x="17318" y="111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2084B82-0176-41B6-85EE-D7E7E80A5F70}"/>
                </a:ext>
              </a:extLst>
            </p:cNvPr>
            <p:cNvSpPr/>
            <p:nvPr/>
          </p:nvSpPr>
          <p:spPr>
            <a:xfrm>
              <a:off x="6366285" y="3300888"/>
              <a:ext cx="9525" cy="9525"/>
            </a:xfrm>
            <a:custGeom>
              <a:avLst/>
              <a:gdLst>
                <a:gd name="connsiteX0" fmla="*/ 9750 w 9525"/>
                <a:gd name="connsiteY0" fmla="*/ 7144 h 9525"/>
                <a:gd name="connsiteX1" fmla="*/ 975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7144"/>
                  </a:moveTo>
                  <a:cubicBezTo>
                    <a:pt x="7845" y="7144"/>
                    <a:pt x="4988" y="8096"/>
                    <a:pt x="97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3F51B297-9D4E-42C4-8E1F-E275CA841D46}"/>
                </a:ext>
              </a:extLst>
            </p:cNvPr>
            <p:cNvSpPr/>
            <p:nvPr/>
          </p:nvSpPr>
          <p:spPr>
            <a:xfrm>
              <a:off x="6365183" y="3297035"/>
              <a:ext cx="9525" cy="9525"/>
            </a:xfrm>
            <a:custGeom>
              <a:avLst/>
              <a:gdLst>
                <a:gd name="connsiteX0" fmla="*/ 8947 w 9525"/>
                <a:gd name="connsiteY0" fmla="*/ 10045 h 9525"/>
                <a:gd name="connsiteX1" fmla="*/ 894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10045"/>
                  </a:moveTo>
                  <a:cubicBezTo>
                    <a:pt x="7042" y="7187"/>
                    <a:pt x="6090" y="5282"/>
                    <a:pt x="8947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7A7B8A0-4024-4B54-9FAA-A2488F041385}"/>
                </a:ext>
              </a:extLst>
            </p:cNvPr>
            <p:cNvSpPr/>
            <p:nvPr/>
          </p:nvSpPr>
          <p:spPr>
            <a:xfrm>
              <a:off x="6367939" y="3283743"/>
              <a:ext cx="9525" cy="19050"/>
            </a:xfrm>
            <a:custGeom>
              <a:avLst/>
              <a:gdLst>
                <a:gd name="connsiteX0" fmla="*/ 7144 w 9525"/>
                <a:gd name="connsiteY0" fmla="*/ 11906 h 19050"/>
                <a:gd name="connsiteX1" fmla="*/ 7144 w 9525"/>
                <a:gd name="connsiteY1" fmla="*/ 7144 h 19050"/>
                <a:gd name="connsiteX2" fmla="*/ 714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1906"/>
                  </a:moveTo>
                  <a:cubicBezTo>
                    <a:pt x="7144" y="10954"/>
                    <a:pt x="7144" y="9049"/>
                    <a:pt x="7144" y="7144"/>
                  </a:cubicBezTo>
                  <a:lnTo>
                    <a:pt x="7144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19567CC-B356-4DE4-AC4C-42373051118D}"/>
                </a:ext>
              </a:extLst>
            </p:cNvPr>
            <p:cNvSpPr/>
            <p:nvPr/>
          </p:nvSpPr>
          <p:spPr>
            <a:xfrm>
              <a:off x="6366986" y="32875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10954"/>
                    <a:pt x="9049" y="2381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276A652-A46B-49C0-B22A-91FF6F0A7910}"/>
                </a:ext>
              </a:extLst>
            </p:cNvPr>
            <p:cNvSpPr/>
            <p:nvPr/>
          </p:nvSpPr>
          <p:spPr>
            <a:xfrm>
              <a:off x="6366986" y="3290827"/>
              <a:ext cx="9525" cy="19050"/>
            </a:xfrm>
            <a:custGeom>
              <a:avLst/>
              <a:gdLst>
                <a:gd name="connsiteX0" fmla="*/ 7144 w 9525"/>
                <a:gd name="connsiteY0" fmla="*/ 12442 h 19050"/>
                <a:gd name="connsiteX1" fmla="*/ 7144 w 9525"/>
                <a:gd name="connsiteY1" fmla="*/ 12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2"/>
                  </a:moveTo>
                  <a:cubicBezTo>
                    <a:pt x="11906" y="11490"/>
                    <a:pt x="13811" y="1012"/>
                    <a:pt x="7144" y="12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9058EDF-226C-4AD8-88B3-C791753331B8}"/>
                </a:ext>
              </a:extLst>
            </p:cNvPr>
            <p:cNvSpPr/>
            <p:nvPr/>
          </p:nvSpPr>
          <p:spPr>
            <a:xfrm>
              <a:off x="6298406" y="341614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5D8A220-0C91-4232-82E0-EDD9BCE63819}"/>
                </a:ext>
              </a:extLst>
            </p:cNvPr>
            <p:cNvSpPr/>
            <p:nvPr/>
          </p:nvSpPr>
          <p:spPr>
            <a:xfrm>
              <a:off x="6276499" y="3394416"/>
              <a:ext cx="28575" cy="28575"/>
            </a:xfrm>
            <a:custGeom>
              <a:avLst/>
              <a:gdLst>
                <a:gd name="connsiteX0" fmla="*/ 7144 w 28575"/>
                <a:gd name="connsiteY0" fmla="*/ 17439 h 28575"/>
                <a:gd name="connsiteX1" fmla="*/ 29051 w 28575"/>
                <a:gd name="connsiteY1" fmla="*/ 28869 h 28575"/>
                <a:gd name="connsiteX2" fmla="*/ 7144 w 28575"/>
                <a:gd name="connsiteY2" fmla="*/ 1743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7439"/>
                  </a:moveTo>
                  <a:cubicBezTo>
                    <a:pt x="10001" y="12676"/>
                    <a:pt x="22384" y="23154"/>
                    <a:pt x="29051" y="28869"/>
                  </a:cubicBezTo>
                  <a:cubicBezTo>
                    <a:pt x="8096" y="-12089"/>
                    <a:pt x="17621" y="17439"/>
                    <a:pt x="7144" y="174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3C0EC5D0-FE88-415B-AEAF-808AA0244381}"/>
                </a:ext>
              </a:extLst>
            </p:cNvPr>
            <p:cNvSpPr/>
            <p:nvPr/>
          </p:nvSpPr>
          <p:spPr>
            <a:xfrm>
              <a:off x="6269831" y="3412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10954"/>
                  </a:cubicBezTo>
                  <a:cubicBezTo>
                    <a:pt x="10954" y="1095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D5A2910-38C4-4809-ABE1-E8606F8C4582}"/>
                </a:ext>
              </a:extLst>
            </p:cNvPr>
            <p:cNvSpPr/>
            <p:nvPr/>
          </p:nvSpPr>
          <p:spPr>
            <a:xfrm>
              <a:off x="6314834" y="3359393"/>
              <a:ext cx="9525" cy="9525"/>
            </a:xfrm>
            <a:custGeom>
              <a:avLst/>
              <a:gdLst>
                <a:gd name="connsiteX0" fmla="*/ 11671 w 9525"/>
                <a:gd name="connsiteY0" fmla="*/ 7694 h 9525"/>
                <a:gd name="connsiteX1" fmla="*/ 11671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671" y="7694"/>
                  </a:moveTo>
                  <a:cubicBezTo>
                    <a:pt x="3099" y="5789"/>
                    <a:pt x="8814" y="9599"/>
                    <a:pt x="11671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5E5BA77-9D25-47F0-A53D-F38769206870}"/>
                </a:ext>
              </a:extLst>
            </p:cNvPr>
            <p:cNvSpPr/>
            <p:nvPr/>
          </p:nvSpPr>
          <p:spPr>
            <a:xfrm>
              <a:off x="6317456" y="336280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FEA2F2F-194B-4028-84B5-B6B54F573AF1}"/>
                </a:ext>
              </a:extLst>
            </p:cNvPr>
            <p:cNvSpPr/>
            <p:nvPr/>
          </p:nvSpPr>
          <p:spPr>
            <a:xfrm>
              <a:off x="6320314" y="3359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7A3362E7-9EF7-420A-A05B-DD7A977ACB35}"/>
                </a:ext>
              </a:extLst>
            </p:cNvPr>
            <p:cNvSpPr/>
            <p:nvPr/>
          </p:nvSpPr>
          <p:spPr>
            <a:xfrm>
              <a:off x="6368468" y="3271361"/>
              <a:ext cx="9525" cy="9525"/>
            </a:xfrm>
            <a:custGeom>
              <a:avLst/>
              <a:gdLst>
                <a:gd name="connsiteX0" fmla="*/ 7567 w 9525"/>
                <a:gd name="connsiteY0" fmla="*/ 10954 h 9525"/>
                <a:gd name="connsiteX1" fmla="*/ 7567 w 9525"/>
                <a:gd name="connsiteY1" fmla="*/ 7144 h 9525"/>
                <a:gd name="connsiteX2" fmla="*/ 7567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954"/>
                  </a:moveTo>
                  <a:cubicBezTo>
                    <a:pt x="9472" y="10954"/>
                    <a:pt x="8520" y="9049"/>
                    <a:pt x="7567" y="7144"/>
                  </a:cubicBezTo>
                  <a:cubicBezTo>
                    <a:pt x="7567" y="8096"/>
                    <a:pt x="6615" y="10001"/>
                    <a:pt x="7567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B29AA08-0A6D-4836-940F-BE98F1F083E2}"/>
                </a:ext>
              </a:extLst>
            </p:cNvPr>
            <p:cNvSpPr/>
            <p:nvPr/>
          </p:nvSpPr>
          <p:spPr>
            <a:xfrm>
              <a:off x="6355556" y="318373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ED6E64A-456F-4155-AEF0-9FEB82E4FAE3}"/>
                </a:ext>
              </a:extLst>
            </p:cNvPr>
            <p:cNvSpPr/>
            <p:nvPr/>
          </p:nvSpPr>
          <p:spPr>
            <a:xfrm>
              <a:off x="6299359" y="3153780"/>
              <a:ext cx="9525" cy="9525"/>
            </a:xfrm>
            <a:custGeom>
              <a:avLst/>
              <a:gdLst>
                <a:gd name="connsiteX0" fmla="*/ 8096 w 9525"/>
                <a:gd name="connsiteY0" fmla="*/ 7567 h 9525"/>
                <a:gd name="connsiteX1" fmla="*/ 7144 w 9525"/>
                <a:gd name="connsiteY1" fmla="*/ 7567 h 9525"/>
                <a:gd name="connsiteX2" fmla="*/ 8096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8096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7C92FFE-0047-492E-8AAA-A145FC028887}"/>
                </a:ext>
              </a:extLst>
            </p:cNvPr>
            <p:cNvSpPr/>
            <p:nvPr/>
          </p:nvSpPr>
          <p:spPr>
            <a:xfrm>
              <a:off x="6293638" y="3148376"/>
              <a:ext cx="19050" cy="19050"/>
            </a:xfrm>
            <a:custGeom>
              <a:avLst/>
              <a:gdLst>
                <a:gd name="connsiteX0" fmla="*/ 12864 w 19050"/>
                <a:gd name="connsiteY0" fmla="*/ 12019 h 19050"/>
                <a:gd name="connsiteX1" fmla="*/ 12864 w 19050"/>
                <a:gd name="connsiteY1" fmla="*/ 1201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4" y="12019"/>
                  </a:moveTo>
                  <a:cubicBezTo>
                    <a:pt x="-471" y="589"/>
                    <a:pt x="13817" y="12971"/>
                    <a:pt x="12864" y="120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87ADA90-73A8-44DE-9293-B71A6E579F3D}"/>
              </a:ext>
            </a:extLst>
          </p:cNvPr>
          <p:cNvGrpSpPr/>
          <p:nvPr/>
        </p:nvGrpSpPr>
        <p:grpSpPr>
          <a:xfrm flipH="1">
            <a:off x="6852587" y="1418727"/>
            <a:ext cx="319579" cy="324383"/>
            <a:chOff x="6687653" y="4198102"/>
            <a:chExt cx="938538" cy="952647"/>
          </a:xfrm>
        </p:grpSpPr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4D952B0-3953-4D48-928D-B226210D8860}"/>
                </a:ext>
              </a:extLst>
            </p:cNvPr>
            <p:cNvSpPr/>
            <p:nvPr/>
          </p:nvSpPr>
          <p:spPr>
            <a:xfrm>
              <a:off x="6699409" y="4749106"/>
              <a:ext cx="9525" cy="19050"/>
            </a:xfrm>
            <a:custGeom>
              <a:avLst/>
              <a:gdLst>
                <a:gd name="connsiteX0" fmla="*/ 7144 w 9525"/>
                <a:gd name="connsiteY0" fmla="*/ 12441 h 19050"/>
                <a:gd name="connsiteX1" fmla="*/ 7144 w 9525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1"/>
                  </a:moveTo>
                  <a:cubicBezTo>
                    <a:pt x="7144" y="13394"/>
                    <a:pt x="10001" y="59"/>
                    <a:pt x="7144" y="124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9486730-32EC-4FA4-9601-16F22C60A67E}"/>
                </a:ext>
              </a:extLst>
            </p:cNvPr>
            <p:cNvSpPr/>
            <p:nvPr/>
          </p:nvSpPr>
          <p:spPr>
            <a:xfrm>
              <a:off x="6702266" y="4722951"/>
              <a:ext cx="19050" cy="28575"/>
            </a:xfrm>
            <a:custGeom>
              <a:avLst/>
              <a:gdLst>
                <a:gd name="connsiteX0" fmla="*/ 11906 w 19050"/>
                <a:gd name="connsiteY0" fmla="*/ 15736 h 28575"/>
                <a:gd name="connsiteX1" fmla="*/ 7144 w 19050"/>
                <a:gd name="connsiteY1" fmla="*/ 24309 h 28575"/>
                <a:gd name="connsiteX2" fmla="*/ 11906 w 19050"/>
                <a:gd name="connsiteY2" fmla="*/ 157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1906" y="15736"/>
                  </a:moveTo>
                  <a:cubicBezTo>
                    <a:pt x="4286" y="-8076"/>
                    <a:pt x="9049" y="25261"/>
                    <a:pt x="7144" y="24309"/>
                  </a:cubicBezTo>
                  <a:cubicBezTo>
                    <a:pt x="19526" y="45264"/>
                    <a:pt x="-476" y="9069"/>
                    <a:pt x="11906" y="1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7E7B856-E4E3-49F5-AB41-B187CD6CC927}"/>
                </a:ext>
              </a:extLst>
            </p:cNvPr>
            <p:cNvSpPr/>
            <p:nvPr/>
          </p:nvSpPr>
          <p:spPr>
            <a:xfrm>
              <a:off x="6755606" y="443150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9236967B-E5E5-4241-910F-727FE18AC1B6}"/>
                </a:ext>
              </a:extLst>
            </p:cNvPr>
            <p:cNvSpPr/>
            <p:nvPr/>
          </p:nvSpPr>
          <p:spPr>
            <a:xfrm>
              <a:off x="6938486" y="44581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9049" y="8096"/>
                    <a:pt x="10001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4381EF9-6A95-42A5-88FC-90BDF88F7A6D}"/>
                </a:ext>
              </a:extLst>
            </p:cNvPr>
            <p:cNvSpPr/>
            <p:nvPr/>
          </p:nvSpPr>
          <p:spPr>
            <a:xfrm>
              <a:off x="6975634" y="446674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1B7B838E-6FED-43D4-AE7F-F55DEC0F3FFC}"/>
                </a:ext>
              </a:extLst>
            </p:cNvPr>
            <p:cNvSpPr/>
            <p:nvPr/>
          </p:nvSpPr>
          <p:spPr>
            <a:xfrm>
              <a:off x="6757511" y="4432458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2859 w 19050"/>
                <a:gd name="connsiteY1" fmla="*/ 9049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lnTo>
                    <a:pt x="12859" y="9049"/>
                  </a:lnTo>
                  <a:cubicBezTo>
                    <a:pt x="12859" y="8096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CFF47757-4D30-489D-82D9-7D36CEC6FEC4}"/>
                </a:ext>
              </a:extLst>
            </p:cNvPr>
            <p:cNvSpPr/>
            <p:nvPr/>
          </p:nvSpPr>
          <p:spPr>
            <a:xfrm>
              <a:off x="6701314" y="468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3811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BB74585-90EB-4C8C-8CD3-9E421EA7C8F3}"/>
                </a:ext>
              </a:extLst>
            </p:cNvPr>
            <p:cNvSpPr/>
            <p:nvPr/>
          </p:nvSpPr>
          <p:spPr>
            <a:xfrm>
              <a:off x="6727031" y="448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9049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D267703-7883-4530-8328-FD9E66EC418D}"/>
                </a:ext>
              </a:extLst>
            </p:cNvPr>
            <p:cNvSpPr/>
            <p:nvPr/>
          </p:nvSpPr>
          <p:spPr>
            <a:xfrm>
              <a:off x="6721519" y="4549252"/>
              <a:ext cx="9525" cy="19050"/>
            </a:xfrm>
            <a:custGeom>
              <a:avLst/>
              <a:gdLst>
                <a:gd name="connsiteX0" fmla="*/ 10751 w 9525"/>
                <a:gd name="connsiteY0" fmla="*/ 11317 h 19050"/>
                <a:gd name="connsiteX1" fmla="*/ 10751 w 9525"/>
                <a:gd name="connsiteY1" fmla="*/ 113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1317"/>
                  </a:moveTo>
                  <a:cubicBezTo>
                    <a:pt x="11703" y="-113"/>
                    <a:pt x="2178" y="16080"/>
                    <a:pt x="10751" y="113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24AD03B-2613-4888-9F33-05CBBBD54CB9}"/>
                </a:ext>
              </a:extLst>
            </p:cNvPr>
            <p:cNvSpPr/>
            <p:nvPr/>
          </p:nvSpPr>
          <p:spPr>
            <a:xfrm>
              <a:off x="6713696" y="4667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6920F41-B372-4C72-A691-262D1960E4A5}"/>
                </a:ext>
              </a:extLst>
            </p:cNvPr>
            <p:cNvSpPr/>
            <p:nvPr/>
          </p:nvSpPr>
          <p:spPr>
            <a:xfrm>
              <a:off x="6727984" y="44353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5A3F603-9CB1-4DC0-BE03-A123E8FEC6F6}"/>
                </a:ext>
              </a:extLst>
            </p:cNvPr>
            <p:cNvSpPr/>
            <p:nvPr/>
          </p:nvSpPr>
          <p:spPr>
            <a:xfrm>
              <a:off x="6687979" y="483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78BDA7A-658F-47BC-845E-8548DBC25FEB}"/>
                </a:ext>
              </a:extLst>
            </p:cNvPr>
            <p:cNvSpPr/>
            <p:nvPr/>
          </p:nvSpPr>
          <p:spPr>
            <a:xfrm>
              <a:off x="6707029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B2CFAC-3176-4210-96DA-9F52073D29DE}"/>
                </a:ext>
              </a:extLst>
            </p:cNvPr>
            <p:cNvSpPr/>
            <p:nvPr/>
          </p:nvSpPr>
          <p:spPr>
            <a:xfrm>
              <a:off x="7042161" y="447722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8244" y="7144"/>
                    <a:pt x="8244" y="7144"/>
                    <a:pt x="8244" y="7144"/>
                  </a:cubicBez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FD61D85-96D1-4A44-BB49-7EC63081F0AE}"/>
                </a:ext>
              </a:extLst>
            </p:cNvPr>
            <p:cNvSpPr/>
            <p:nvPr/>
          </p:nvSpPr>
          <p:spPr>
            <a:xfrm>
              <a:off x="7249954" y="4878642"/>
              <a:ext cx="19050" cy="19050"/>
            </a:xfrm>
            <a:custGeom>
              <a:avLst/>
              <a:gdLst>
                <a:gd name="connsiteX0" fmla="*/ 7144 w 19050"/>
                <a:gd name="connsiteY0" fmla="*/ 10539 h 19050"/>
                <a:gd name="connsiteX1" fmla="*/ 12859 w 19050"/>
                <a:gd name="connsiteY1" fmla="*/ 11492 h 19050"/>
                <a:gd name="connsiteX2" fmla="*/ 7144 w 19050"/>
                <a:gd name="connsiteY2" fmla="*/ 105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0539"/>
                  </a:moveTo>
                  <a:cubicBezTo>
                    <a:pt x="10001" y="3872"/>
                    <a:pt x="10954" y="21970"/>
                    <a:pt x="12859" y="11492"/>
                  </a:cubicBezTo>
                  <a:cubicBezTo>
                    <a:pt x="12859" y="12445"/>
                    <a:pt x="9049" y="1967"/>
                    <a:pt x="7144" y="105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F007D3D-2DC1-494A-9A7C-DA467871FA4E}"/>
                </a:ext>
              </a:extLst>
            </p:cNvPr>
            <p:cNvSpPr/>
            <p:nvPr/>
          </p:nvSpPr>
          <p:spPr>
            <a:xfrm>
              <a:off x="6702266" y="467820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F15375C-A09C-410E-AE04-EBAF5E789FAB}"/>
                </a:ext>
              </a:extLst>
            </p:cNvPr>
            <p:cNvSpPr/>
            <p:nvPr/>
          </p:nvSpPr>
          <p:spPr>
            <a:xfrm>
              <a:off x="7256621" y="488214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7144" y="6086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7D49CBF-0463-4BDC-8FC8-7EDFC45F7C4B}"/>
                </a:ext>
              </a:extLst>
            </p:cNvPr>
            <p:cNvSpPr/>
            <p:nvPr/>
          </p:nvSpPr>
          <p:spPr>
            <a:xfrm>
              <a:off x="7194709" y="449818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88ACC92-0F3A-4658-8121-D65BC15D1618}"/>
                </a:ext>
              </a:extLst>
            </p:cNvPr>
            <p:cNvSpPr/>
            <p:nvPr/>
          </p:nvSpPr>
          <p:spPr>
            <a:xfrm>
              <a:off x="7082314" y="447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8096"/>
                  </a:ln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CB161F66-28FA-42D9-8F67-711B81C6CFCA}"/>
                </a:ext>
              </a:extLst>
            </p:cNvPr>
            <p:cNvSpPr/>
            <p:nvPr/>
          </p:nvSpPr>
          <p:spPr>
            <a:xfrm>
              <a:off x="7253292" y="4496827"/>
              <a:ext cx="9525" cy="9525"/>
            </a:xfrm>
            <a:custGeom>
              <a:avLst/>
              <a:gdLst>
                <a:gd name="connsiteX0" fmla="*/ 7615 w 9525"/>
                <a:gd name="connsiteY0" fmla="*/ 7544 h 9525"/>
                <a:gd name="connsiteX1" fmla="*/ 7615 w 9525"/>
                <a:gd name="connsiteY1" fmla="*/ 75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15" y="7544"/>
                  </a:moveTo>
                  <a:cubicBezTo>
                    <a:pt x="16188" y="11354"/>
                    <a:pt x="4758" y="5640"/>
                    <a:pt x="7615" y="75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A220CF8-BA72-4B26-80C1-EECB1DBCFF99}"/>
                </a:ext>
              </a:extLst>
            </p:cNvPr>
            <p:cNvSpPr/>
            <p:nvPr/>
          </p:nvSpPr>
          <p:spPr>
            <a:xfrm>
              <a:off x="7258526" y="4539985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9049" y="3440"/>
                    <a:pt x="7144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1D5B984B-180E-4EAE-8B3B-4CD065F6B4C6}"/>
                </a:ext>
              </a:extLst>
            </p:cNvPr>
            <p:cNvSpPr/>
            <p:nvPr/>
          </p:nvSpPr>
          <p:spPr>
            <a:xfrm>
              <a:off x="6692741" y="5021278"/>
              <a:ext cx="9525" cy="9525"/>
            </a:xfrm>
            <a:custGeom>
              <a:avLst/>
              <a:gdLst>
                <a:gd name="connsiteX0" fmla="*/ 7144 w 9525"/>
                <a:gd name="connsiteY0" fmla="*/ 11731 h 9525"/>
                <a:gd name="connsiteX1" fmla="*/ 10001 w 9525"/>
                <a:gd name="connsiteY1" fmla="*/ 8874 h 9525"/>
                <a:gd name="connsiteX2" fmla="*/ 7144 w 9525"/>
                <a:gd name="connsiteY2" fmla="*/ 1173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731"/>
                  </a:moveTo>
                  <a:cubicBezTo>
                    <a:pt x="8096" y="10779"/>
                    <a:pt x="9049" y="9827"/>
                    <a:pt x="10001" y="8874"/>
                  </a:cubicBezTo>
                  <a:cubicBezTo>
                    <a:pt x="8096" y="10779"/>
                    <a:pt x="7144" y="2206"/>
                    <a:pt x="7144" y="117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0DFBEC8-42C4-45BB-A599-5FB272A5121E}"/>
                </a:ext>
              </a:extLst>
            </p:cNvPr>
            <p:cNvSpPr/>
            <p:nvPr/>
          </p:nvSpPr>
          <p:spPr>
            <a:xfrm>
              <a:off x="6701102" y="4682119"/>
              <a:ext cx="9525" cy="9525"/>
            </a:xfrm>
            <a:custGeom>
              <a:avLst/>
              <a:gdLst>
                <a:gd name="connsiteX0" fmla="*/ 9260 w 9525"/>
                <a:gd name="connsiteY0" fmla="*/ 7990 h 9525"/>
                <a:gd name="connsiteX1" fmla="*/ 926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990"/>
                  </a:moveTo>
                  <a:cubicBezTo>
                    <a:pt x="4498" y="6086"/>
                    <a:pt x="9260" y="7990"/>
                    <a:pt x="9260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098470BF-1858-4AA8-AACF-8622ED59ED7D}"/>
                </a:ext>
              </a:extLst>
            </p:cNvPr>
            <p:cNvSpPr/>
            <p:nvPr/>
          </p:nvSpPr>
          <p:spPr>
            <a:xfrm>
              <a:off x="7267099" y="447722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25241" y="11906"/>
                    <a:pt x="25241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B0D5841-48EC-4295-8467-C6657351D776}"/>
                </a:ext>
              </a:extLst>
            </p:cNvPr>
            <p:cNvSpPr/>
            <p:nvPr/>
          </p:nvSpPr>
          <p:spPr>
            <a:xfrm>
              <a:off x="7039451" y="51401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86B4CFC-612A-42FA-A2EF-E0749930D1FC}"/>
                </a:ext>
              </a:extLst>
            </p:cNvPr>
            <p:cNvSpPr/>
            <p:nvPr/>
          </p:nvSpPr>
          <p:spPr>
            <a:xfrm>
              <a:off x="7279042" y="4522946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8096"/>
                    <a:pt x="4726" y="24289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C23DF7C-8DFB-4E71-9659-6D2B6D2D46C4}"/>
                </a:ext>
              </a:extLst>
            </p:cNvPr>
            <p:cNvSpPr/>
            <p:nvPr/>
          </p:nvSpPr>
          <p:spPr>
            <a:xfrm>
              <a:off x="6695599" y="5023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3B544EA5-B9C8-4771-B1C1-7751E8F1B7A4}"/>
                </a:ext>
              </a:extLst>
            </p:cNvPr>
            <p:cNvSpPr/>
            <p:nvPr/>
          </p:nvSpPr>
          <p:spPr>
            <a:xfrm>
              <a:off x="6687653" y="4416375"/>
              <a:ext cx="600075" cy="733425"/>
            </a:xfrm>
            <a:custGeom>
              <a:avLst/>
              <a:gdLst>
                <a:gd name="connsiteX0" fmla="*/ 15090 w 600075"/>
                <a:gd name="connsiteY0" fmla="*/ 549960 h 733425"/>
                <a:gd name="connsiteX1" fmla="*/ 18900 w 600075"/>
                <a:gd name="connsiteY1" fmla="*/ 622350 h 733425"/>
                <a:gd name="connsiteX2" fmla="*/ 17947 w 600075"/>
                <a:gd name="connsiteY2" fmla="*/ 622350 h 733425"/>
                <a:gd name="connsiteX3" fmla="*/ 16042 w 600075"/>
                <a:gd name="connsiteY3" fmla="*/ 642352 h 733425"/>
                <a:gd name="connsiteX4" fmla="*/ 14137 w 600075"/>
                <a:gd name="connsiteY4" fmla="*/ 624255 h 733425"/>
                <a:gd name="connsiteX5" fmla="*/ 8422 w 600075"/>
                <a:gd name="connsiteY5" fmla="*/ 624255 h 733425"/>
                <a:gd name="connsiteX6" fmla="*/ 73192 w 600075"/>
                <a:gd name="connsiteY6" fmla="*/ 694739 h 733425"/>
                <a:gd name="connsiteX7" fmla="*/ 217020 w 600075"/>
                <a:gd name="connsiteY7" fmla="*/ 725220 h 733425"/>
                <a:gd name="connsiteX8" fmla="*/ 396090 w 600075"/>
                <a:gd name="connsiteY8" fmla="*/ 730935 h 733425"/>
                <a:gd name="connsiteX9" fmla="*/ 487530 w 600075"/>
                <a:gd name="connsiteY9" fmla="*/ 731887 h 733425"/>
                <a:gd name="connsiteX10" fmla="*/ 567540 w 600075"/>
                <a:gd name="connsiteY10" fmla="*/ 611872 h 733425"/>
                <a:gd name="connsiteX11" fmla="*/ 595162 w 600075"/>
                <a:gd name="connsiteY11" fmla="*/ 538530 h 733425"/>
                <a:gd name="connsiteX12" fmla="*/ 598020 w 600075"/>
                <a:gd name="connsiteY12" fmla="*/ 174675 h 733425"/>
                <a:gd name="connsiteX13" fmla="*/ 470385 w 600075"/>
                <a:gd name="connsiteY13" fmla="*/ 64185 h 733425"/>
                <a:gd name="connsiteX14" fmla="*/ 490387 w 600075"/>
                <a:gd name="connsiteY14" fmla="*/ 61327 h 733425"/>
                <a:gd name="connsiteX15" fmla="*/ 449430 w 600075"/>
                <a:gd name="connsiteY15" fmla="*/ 56565 h 733425"/>
                <a:gd name="connsiteX16" fmla="*/ 401805 w 600075"/>
                <a:gd name="connsiteY16" fmla="*/ 47992 h 733425"/>
                <a:gd name="connsiteX17" fmla="*/ 269407 w 600075"/>
                <a:gd name="connsiteY17" fmla="*/ 34657 h 733425"/>
                <a:gd name="connsiteX18" fmla="*/ 255120 w 600075"/>
                <a:gd name="connsiteY18" fmla="*/ 33705 h 733425"/>
                <a:gd name="connsiteX19" fmla="*/ 184635 w 600075"/>
                <a:gd name="connsiteY19" fmla="*/ 22275 h 733425"/>
                <a:gd name="connsiteX20" fmla="*/ 162727 w 600075"/>
                <a:gd name="connsiteY20" fmla="*/ 18465 h 733425"/>
                <a:gd name="connsiteX21" fmla="*/ 30330 w 600075"/>
                <a:gd name="connsiteY21" fmla="*/ 53707 h 733425"/>
                <a:gd name="connsiteX22" fmla="*/ 34140 w 600075"/>
                <a:gd name="connsiteY22" fmla="*/ 120382 h 733425"/>
                <a:gd name="connsiteX23" fmla="*/ 33187 w 600075"/>
                <a:gd name="connsiteY23" fmla="*/ 160387 h 733425"/>
                <a:gd name="connsiteX24" fmla="*/ 29377 w 600075"/>
                <a:gd name="connsiteY24" fmla="*/ 253732 h 733425"/>
                <a:gd name="connsiteX25" fmla="*/ 25567 w 600075"/>
                <a:gd name="connsiteY25" fmla="*/ 249922 h 733425"/>
                <a:gd name="connsiteX26" fmla="*/ 21757 w 600075"/>
                <a:gd name="connsiteY26" fmla="*/ 308025 h 733425"/>
                <a:gd name="connsiteX27" fmla="*/ 35092 w 600075"/>
                <a:gd name="connsiteY27" fmla="*/ 31800 h 733425"/>
                <a:gd name="connsiteX28" fmla="*/ 41760 w 600075"/>
                <a:gd name="connsiteY28" fmla="*/ 19417 h 733425"/>
                <a:gd name="connsiteX29" fmla="*/ 72240 w 600075"/>
                <a:gd name="connsiteY29" fmla="*/ 20370 h 733425"/>
                <a:gd name="connsiteX30" fmla="*/ 163680 w 600075"/>
                <a:gd name="connsiteY30" fmla="*/ 30847 h 733425"/>
                <a:gd name="connsiteX31" fmla="*/ 161775 w 600075"/>
                <a:gd name="connsiteY31" fmla="*/ 35610 h 733425"/>
                <a:gd name="connsiteX32" fmla="*/ 212257 w 600075"/>
                <a:gd name="connsiteY32" fmla="*/ 43230 h 733425"/>
                <a:gd name="connsiteX33" fmla="*/ 207495 w 600075"/>
                <a:gd name="connsiteY33" fmla="*/ 38467 h 733425"/>
                <a:gd name="connsiteX34" fmla="*/ 259882 w 600075"/>
                <a:gd name="connsiteY34" fmla="*/ 48945 h 733425"/>
                <a:gd name="connsiteX35" fmla="*/ 254167 w 600075"/>
                <a:gd name="connsiteY35" fmla="*/ 49897 h 733425"/>
                <a:gd name="connsiteX36" fmla="*/ 336082 w 600075"/>
                <a:gd name="connsiteY36" fmla="*/ 65137 h 733425"/>
                <a:gd name="connsiteX37" fmla="*/ 365610 w 600075"/>
                <a:gd name="connsiteY37" fmla="*/ 62280 h 733425"/>
                <a:gd name="connsiteX38" fmla="*/ 356085 w 600075"/>
                <a:gd name="connsiteY38" fmla="*/ 65137 h 733425"/>
                <a:gd name="connsiteX39" fmla="*/ 362752 w 600075"/>
                <a:gd name="connsiteY39" fmla="*/ 67042 h 733425"/>
                <a:gd name="connsiteX40" fmla="*/ 408472 w 600075"/>
                <a:gd name="connsiteY40" fmla="*/ 66090 h 733425"/>
                <a:gd name="connsiteX41" fmla="*/ 456097 w 600075"/>
                <a:gd name="connsiteY41" fmla="*/ 79425 h 733425"/>
                <a:gd name="connsiteX42" fmla="*/ 438952 w 600075"/>
                <a:gd name="connsiteY42" fmla="*/ 77520 h 733425"/>
                <a:gd name="connsiteX43" fmla="*/ 436095 w 600075"/>
                <a:gd name="connsiteY43" fmla="*/ 74662 h 733425"/>
                <a:gd name="connsiteX44" fmla="*/ 498960 w 600075"/>
                <a:gd name="connsiteY44" fmla="*/ 85140 h 733425"/>
                <a:gd name="connsiteX45" fmla="*/ 561825 w 600075"/>
                <a:gd name="connsiteY45" fmla="*/ 82282 h 733425"/>
                <a:gd name="connsiteX46" fmla="*/ 555157 w 600075"/>
                <a:gd name="connsiteY46" fmla="*/ 87045 h 733425"/>
                <a:gd name="connsiteX47" fmla="*/ 579922 w 600075"/>
                <a:gd name="connsiteY47" fmla="*/ 86092 h 733425"/>
                <a:gd name="connsiteX48" fmla="*/ 582780 w 600075"/>
                <a:gd name="connsiteY48" fmla="*/ 87045 h 733425"/>
                <a:gd name="connsiteX49" fmla="*/ 573255 w 600075"/>
                <a:gd name="connsiteY49" fmla="*/ 265162 h 733425"/>
                <a:gd name="connsiteX50" fmla="*/ 577065 w 600075"/>
                <a:gd name="connsiteY50" fmla="*/ 352792 h 733425"/>
                <a:gd name="connsiteX51" fmla="*/ 574207 w 600075"/>
                <a:gd name="connsiteY51" fmla="*/ 375652 h 733425"/>
                <a:gd name="connsiteX52" fmla="*/ 572302 w 600075"/>
                <a:gd name="connsiteY52" fmla="*/ 464235 h 733425"/>
                <a:gd name="connsiteX53" fmla="*/ 569445 w 600075"/>
                <a:gd name="connsiteY53" fmla="*/ 498525 h 733425"/>
                <a:gd name="connsiteX54" fmla="*/ 566587 w 600075"/>
                <a:gd name="connsiteY54" fmla="*/ 522337 h 733425"/>
                <a:gd name="connsiteX55" fmla="*/ 537060 w 600075"/>
                <a:gd name="connsiteY55" fmla="*/ 678547 h 733425"/>
                <a:gd name="connsiteX56" fmla="*/ 417045 w 600075"/>
                <a:gd name="connsiteY56" fmla="*/ 709980 h 733425"/>
                <a:gd name="connsiteX57" fmla="*/ 306555 w 600075"/>
                <a:gd name="connsiteY57" fmla="*/ 705217 h 733425"/>
                <a:gd name="connsiteX58" fmla="*/ 133200 w 600075"/>
                <a:gd name="connsiteY58" fmla="*/ 693787 h 733425"/>
                <a:gd name="connsiteX59" fmla="*/ 150345 w 600075"/>
                <a:gd name="connsiteY59" fmla="*/ 689977 h 733425"/>
                <a:gd name="connsiteX60" fmla="*/ 95100 w 600075"/>
                <a:gd name="connsiteY60" fmla="*/ 683310 h 733425"/>
                <a:gd name="connsiteX61" fmla="*/ 101767 w 600075"/>
                <a:gd name="connsiteY61" fmla="*/ 686167 h 733425"/>
                <a:gd name="connsiteX62" fmla="*/ 112245 w 600075"/>
                <a:gd name="connsiteY62" fmla="*/ 689025 h 733425"/>
                <a:gd name="connsiteX63" fmla="*/ 32235 w 600075"/>
                <a:gd name="connsiteY63" fmla="*/ 518527 h 733425"/>
                <a:gd name="connsiteX64" fmla="*/ 27472 w 600075"/>
                <a:gd name="connsiteY64" fmla="*/ 346125 h 733425"/>
                <a:gd name="connsiteX65" fmla="*/ 11280 w 600075"/>
                <a:gd name="connsiteY65" fmla="*/ 359460 h 733425"/>
                <a:gd name="connsiteX66" fmla="*/ 11280 w 600075"/>
                <a:gd name="connsiteY66" fmla="*/ 515670 h 733425"/>
                <a:gd name="connsiteX67" fmla="*/ 15090 w 600075"/>
                <a:gd name="connsiteY67" fmla="*/ 549960 h 733425"/>
                <a:gd name="connsiteX68" fmla="*/ 124627 w 600075"/>
                <a:gd name="connsiteY68" fmla="*/ 708075 h 733425"/>
                <a:gd name="connsiteX69" fmla="*/ 124627 w 600075"/>
                <a:gd name="connsiteY69" fmla="*/ 708075 h 733425"/>
                <a:gd name="connsiteX70" fmla="*/ 142725 w 600075"/>
                <a:gd name="connsiteY70" fmla="*/ 710932 h 733425"/>
                <a:gd name="connsiteX71" fmla="*/ 142725 w 600075"/>
                <a:gd name="connsiteY71" fmla="*/ 710932 h 733425"/>
                <a:gd name="connsiteX72" fmla="*/ 108435 w 600075"/>
                <a:gd name="connsiteY72" fmla="*/ 684262 h 733425"/>
                <a:gd name="connsiteX73" fmla="*/ 108435 w 600075"/>
                <a:gd name="connsiteY73" fmla="*/ 684262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0075" h="733425">
                  <a:moveTo>
                    <a:pt x="15090" y="549960"/>
                  </a:moveTo>
                  <a:cubicBezTo>
                    <a:pt x="15090" y="555675"/>
                    <a:pt x="16995" y="623302"/>
                    <a:pt x="18900" y="622350"/>
                  </a:cubicBezTo>
                  <a:cubicBezTo>
                    <a:pt x="16995" y="616635"/>
                    <a:pt x="16995" y="616635"/>
                    <a:pt x="17947" y="622350"/>
                  </a:cubicBezTo>
                  <a:cubicBezTo>
                    <a:pt x="8422" y="630922"/>
                    <a:pt x="30330" y="527100"/>
                    <a:pt x="16042" y="642352"/>
                  </a:cubicBezTo>
                  <a:cubicBezTo>
                    <a:pt x="11280" y="644257"/>
                    <a:pt x="13185" y="620445"/>
                    <a:pt x="14137" y="624255"/>
                  </a:cubicBezTo>
                  <a:cubicBezTo>
                    <a:pt x="12232" y="625207"/>
                    <a:pt x="10327" y="625207"/>
                    <a:pt x="8422" y="624255"/>
                  </a:cubicBezTo>
                  <a:cubicBezTo>
                    <a:pt x="-1103" y="676642"/>
                    <a:pt x="50332" y="680452"/>
                    <a:pt x="73192" y="694739"/>
                  </a:cubicBezTo>
                  <a:cubicBezTo>
                    <a:pt x="78907" y="693787"/>
                    <a:pt x="179872" y="723314"/>
                    <a:pt x="217020" y="725220"/>
                  </a:cubicBezTo>
                  <a:cubicBezTo>
                    <a:pt x="286552" y="740460"/>
                    <a:pt x="338940" y="729030"/>
                    <a:pt x="396090" y="730935"/>
                  </a:cubicBezTo>
                  <a:cubicBezTo>
                    <a:pt x="395137" y="733792"/>
                    <a:pt x="488482" y="731887"/>
                    <a:pt x="487530" y="731887"/>
                  </a:cubicBezTo>
                  <a:cubicBezTo>
                    <a:pt x="531345" y="719505"/>
                    <a:pt x="592305" y="659497"/>
                    <a:pt x="567540" y="611872"/>
                  </a:cubicBezTo>
                  <a:cubicBezTo>
                    <a:pt x="567540" y="591870"/>
                    <a:pt x="596115" y="559485"/>
                    <a:pt x="595162" y="538530"/>
                  </a:cubicBezTo>
                  <a:cubicBezTo>
                    <a:pt x="579922" y="416610"/>
                    <a:pt x="598020" y="279450"/>
                    <a:pt x="598020" y="174675"/>
                  </a:cubicBezTo>
                  <a:cubicBezTo>
                    <a:pt x="598020" y="47992"/>
                    <a:pt x="598020" y="79425"/>
                    <a:pt x="470385" y="64185"/>
                  </a:cubicBezTo>
                  <a:cubicBezTo>
                    <a:pt x="477052" y="64185"/>
                    <a:pt x="483720" y="63232"/>
                    <a:pt x="490387" y="61327"/>
                  </a:cubicBezTo>
                  <a:cubicBezTo>
                    <a:pt x="445620" y="62280"/>
                    <a:pt x="430380" y="62280"/>
                    <a:pt x="449430" y="56565"/>
                  </a:cubicBezTo>
                  <a:cubicBezTo>
                    <a:pt x="397042" y="53707"/>
                    <a:pt x="380850" y="50850"/>
                    <a:pt x="401805" y="47992"/>
                  </a:cubicBezTo>
                  <a:cubicBezTo>
                    <a:pt x="372277" y="43230"/>
                    <a:pt x="292267" y="37515"/>
                    <a:pt x="269407" y="34657"/>
                  </a:cubicBezTo>
                  <a:cubicBezTo>
                    <a:pt x="264645" y="34657"/>
                    <a:pt x="259882" y="33705"/>
                    <a:pt x="255120" y="33705"/>
                  </a:cubicBezTo>
                  <a:cubicBezTo>
                    <a:pt x="251310" y="36562"/>
                    <a:pt x="213210" y="27990"/>
                    <a:pt x="184635" y="22275"/>
                  </a:cubicBezTo>
                  <a:cubicBezTo>
                    <a:pt x="186540" y="21322"/>
                    <a:pt x="160822" y="20370"/>
                    <a:pt x="162727" y="18465"/>
                  </a:cubicBezTo>
                  <a:cubicBezTo>
                    <a:pt x="99862" y="13702"/>
                    <a:pt x="32235" y="-18683"/>
                    <a:pt x="30330" y="53707"/>
                  </a:cubicBezTo>
                  <a:cubicBezTo>
                    <a:pt x="33187" y="66090"/>
                    <a:pt x="41760" y="104190"/>
                    <a:pt x="34140" y="120382"/>
                  </a:cubicBezTo>
                  <a:cubicBezTo>
                    <a:pt x="31282" y="105142"/>
                    <a:pt x="28425" y="145147"/>
                    <a:pt x="33187" y="160387"/>
                  </a:cubicBezTo>
                  <a:cubicBezTo>
                    <a:pt x="31282" y="155625"/>
                    <a:pt x="27472" y="233730"/>
                    <a:pt x="29377" y="253732"/>
                  </a:cubicBezTo>
                  <a:cubicBezTo>
                    <a:pt x="26520" y="253732"/>
                    <a:pt x="25567" y="252780"/>
                    <a:pt x="25567" y="249922"/>
                  </a:cubicBezTo>
                  <a:cubicBezTo>
                    <a:pt x="19852" y="269925"/>
                    <a:pt x="13185" y="300405"/>
                    <a:pt x="21757" y="308025"/>
                  </a:cubicBezTo>
                  <a:cubicBezTo>
                    <a:pt x="24615" y="238492"/>
                    <a:pt x="47475" y="116572"/>
                    <a:pt x="35092" y="31800"/>
                  </a:cubicBezTo>
                  <a:cubicBezTo>
                    <a:pt x="35092" y="31800"/>
                    <a:pt x="51285" y="27037"/>
                    <a:pt x="41760" y="19417"/>
                  </a:cubicBezTo>
                  <a:cubicBezTo>
                    <a:pt x="51285" y="19417"/>
                    <a:pt x="64620" y="20370"/>
                    <a:pt x="72240" y="20370"/>
                  </a:cubicBezTo>
                  <a:cubicBezTo>
                    <a:pt x="92242" y="21322"/>
                    <a:pt x="151297" y="23227"/>
                    <a:pt x="163680" y="30847"/>
                  </a:cubicBezTo>
                  <a:cubicBezTo>
                    <a:pt x="149392" y="22275"/>
                    <a:pt x="156060" y="35610"/>
                    <a:pt x="161775" y="35610"/>
                  </a:cubicBezTo>
                  <a:cubicBezTo>
                    <a:pt x="149392" y="31800"/>
                    <a:pt x="202732" y="37515"/>
                    <a:pt x="212257" y="43230"/>
                  </a:cubicBezTo>
                  <a:cubicBezTo>
                    <a:pt x="210352" y="41325"/>
                    <a:pt x="209400" y="39420"/>
                    <a:pt x="207495" y="38467"/>
                  </a:cubicBezTo>
                  <a:cubicBezTo>
                    <a:pt x="223687" y="42277"/>
                    <a:pt x="249405" y="48945"/>
                    <a:pt x="259882" y="48945"/>
                  </a:cubicBezTo>
                  <a:cubicBezTo>
                    <a:pt x="257977" y="47040"/>
                    <a:pt x="256072" y="47992"/>
                    <a:pt x="254167" y="49897"/>
                  </a:cubicBezTo>
                  <a:cubicBezTo>
                    <a:pt x="284647" y="52755"/>
                    <a:pt x="323700" y="54660"/>
                    <a:pt x="336082" y="65137"/>
                  </a:cubicBezTo>
                  <a:cubicBezTo>
                    <a:pt x="335130" y="65137"/>
                    <a:pt x="363705" y="56565"/>
                    <a:pt x="365610" y="62280"/>
                  </a:cubicBezTo>
                  <a:cubicBezTo>
                    <a:pt x="361800" y="62280"/>
                    <a:pt x="358942" y="63232"/>
                    <a:pt x="356085" y="65137"/>
                  </a:cubicBezTo>
                  <a:cubicBezTo>
                    <a:pt x="363705" y="65137"/>
                    <a:pt x="366562" y="65137"/>
                    <a:pt x="362752" y="67042"/>
                  </a:cubicBezTo>
                  <a:cubicBezTo>
                    <a:pt x="381802" y="73710"/>
                    <a:pt x="397995" y="65137"/>
                    <a:pt x="408472" y="66090"/>
                  </a:cubicBezTo>
                  <a:cubicBezTo>
                    <a:pt x="409425" y="72757"/>
                    <a:pt x="443715" y="80377"/>
                    <a:pt x="456097" y="79425"/>
                  </a:cubicBezTo>
                  <a:cubicBezTo>
                    <a:pt x="450382" y="78472"/>
                    <a:pt x="444667" y="78472"/>
                    <a:pt x="438952" y="77520"/>
                  </a:cubicBezTo>
                  <a:cubicBezTo>
                    <a:pt x="440857" y="69900"/>
                    <a:pt x="472290" y="87045"/>
                    <a:pt x="436095" y="74662"/>
                  </a:cubicBezTo>
                  <a:cubicBezTo>
                    <a:pt x="450382" y="72757"/>
                    <a:pt x="481815" y="83235"/>
                    <a:pt x="498960" y="85140"/>
                  </a:cubicBezTo>
                  <a:cubicBezTo>
                    <a:pt x="498960" y="85140"/>
                    <a:pt x="545632" y="80377"/>
                    <a:pt x="561825" y="82282"/>
                  </a:cubicBezTo>
                  <a:cubicBezTo>
                    <a:pt x="560872" y="85140"/>
                    <a:pt x="558015" y="87045"/>
                    <a:pt x="555157" y="87045"/>
                  </a:cubicBezTo>
                  <a:cubicBezTo>
                    <a:pt x="559920" y="87045"/>
                    <a:pt x="576112" y="84187"/>
                    <a:pt x="579922" y="86092"/>
                  </a:cubicBezTo>
                  <a:cubicBezTo>
                    <a:pt x="578017" y="87045"/>
                    <a:pt x="578970" y="87997"/>
                    <a:pt x="582780" y="87045"/>
                  </a:cubicBezTo>
                  <a:cubicBezTo>
                    <a:pt x="560872" y="144195"/>
                    <a:pt x="589447" y="248970"/>
                    <a:pt x="573255" y="265162"/>
                  </a:cubicBezTo>
                  <a:cubicBezTo>
                    <a:pt x="564682" y="276592"/>
                    <a:pt x="576112" y="337552"/>
                    <a:pt x="577065" y="352792"/>
                  </a:cubicBezTo>
                  <a:cubicBezTo>
                    <a:pt x="558967" y="320407"/>
                    <a:pt x="577065" y="348030"/>
                    <a:pt x="574207" y="375652"/>
                  </a:cubicBezTo>
                  <a:cubicBezTo>
                    <a:pt x="571350" y="404227"/>
                    <a:pt x="572302" y="441375"/>
                    <a:pt x="572302" y="464235"/>
                  </a:cubicBezTo>
                  <a:cubicBezTo>
                    <a:pt x="572302" y="479475"/>
                    <a:pt x="562777" y="509002"/>
                    <a:pt x="569445" y="498525"/>
                  </a:cubicBezTo>
                  <a:cubicBezTo>
                    <a:pt x="569445" y="497572"/>
                    <a:pt x="569445" y="537577"/>
                    <a:pt x="566587" y="522337"/>
                  </a:cubicBezTo>
                  <a:cubicBezTo>
                    <a:pt x="573255" y="558532"/>
                    <a:pt x="557062" y="652830"/>
                    <a:pt x="537060" y="678547"/>
                  </a:cubicBezTo>
                  <a:cubicBezTo>
                    <a:pt x="522772" y="696645"/>
                    <a:pt x="416092" y="716647"/>
                    <a:pt x="417045" y="709980"/>
                  </a:cubicBezTo>
                  <a:cubicBezTo>
                    <a:pt x="384660" y="709980"/>
                    <a:pt x="336082" y="709027"/>
                    <a:pt x="306555" y="705217"/>
                  </a:cubicBezTo>
                  <a:cubicBezTo>
                    <a:pt x="246547" y="704264"/>
                    <a:pt x="183682" y="724267"/>
                    <a:pt x="133200" y="693787"/>
                  </a:cubicBezTo>
                  <a:cubicBezTo>
                    <a:pt x="201780" y="706170"/>
                    <a:pt x="132247" y="696645"/>
                    <a:pt x="150345" y="689977"/>
                  </a:cubicBezTo>
                  <a:cubicBezTo>
                    <a:pt x="145582" y="690930"/>
                    <a:pt x="98910" y="682357"/>
                    <a:pt x="95100" y="683310"/>
                  </a:cubicBezTo>
                  <a:cubicBezTo>
                    <a:pt x="93195" y="684262"/>
                    <a:pt x="100815" y="687120"/>
                    <a:pt x="101767" y="686167"/>
                  </a:cubicBezTo>
                  <a:cubicBezTo>
                    <a:pt x="97957" y="688072"/>
                    <a:pt x="101767" y="689025"/>
                    <a:pt x="112245" y="689025"/>
                  </a:cubicBezTo>
                  <a:cubicBezTo>
                    <a:pt x="-2055" y="710932"/>
                    <a:pt x="30330" y="584250"/>
                    <a:pt x="32235" y="518527"/>
                  </a:cubicBezTo>
                  <a:cubicBezTo>
                    <a:pt x="33187" y="470902"/>
                    <a:pt x="7470" y="386130"/>
                    <a:pt x="27472" y="346125"/>
                  </a:cubicBezTo>
                  <a:cubicBezTo>
                    <a:pt x="28425" y="333742"/>
                    <a:pt x="4612" y="377557"/>
                    <a:pt x="11280" y="359460"/>
                  </a:cubicBezTo>
                  <a:cubicBezTo>
                    <a:pt x="-4913" y="390892"/>
                    <a:pt x="33187" y="496620"/>
                    <a:pt x="11280" y="515670"/>
                  </a:cubicBezTo>
                  <a:cubicBezTo>
                    <a:pt x="29377" y="512812"/>
                    <a:pt x="10327" y="556627"/>
                    <a:pt x="15090" y="549960"/>
                  </a:cubicBezTo>
                  <a:close/>
                  <a:moveTo>
                    <a:pt x="124627" y="708075"/>
                  </a:moveTo>
                  <a:cubicBezTo>
                    <a:pt x="122722" y="707122"/>
                    <a:pt x="114150" y="706170"/>
                    <a:pt x="124627" y="708075"/>
                  </a:cubicBezTo>
                  <a:close/>
                  <a:moveTo>
                    <a:pt x="142725" y="710932"/>
                  </a:moveTo>
                  <a:cubicBezTo>
                    <a:pt x="129390" y="709027"/>
                    <a:pt x="136057" y="708075"/>
                    <a:pt x="142725" y="710932"/>
                  </a:cubicBezTo>
                  <a:close/>
                  <a:moveTo>
                    <a:pt x="108435" y="684262"/>
                  </a:moveTo>
                  <a:cubicBezTo>
                    <a:pt x="121770" y="685214"/>
                    <a:pt x="102720" y="686167"/>
                    <a:pt x="108435" y="6842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F729C6F-783E-4560-AAEB-D1C52D450F0F}"/>
                </a:ext>
              </a:extLst>
            </p:cNvPr>
            <p:cNvSpPr/>
            <p:nvPr/>
          </p:nvSpPr>
          <p:spPr>
            <a:xfrm>
              <a:off x="6781948" y="5095398"/>
              <a:ext cx="9525" cy="9525"/>
            </a:xfrm>
            <a:custGeom>
              <a:avLst/>
              <a:gdLst>
                <a:gd name="connsiteX0" fmla="*/ 8424 w 9525"/>
                <a:gd name="connsiteY0" fmla="*/ 7144 h 9525"/>
                <a:gd name="connsiteX1" fmla="*/ 842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24" y="7144"/>
                  </a:moveTo>
                  <a:cubicBezTo>
                    <a:pt x="3662" y="7144"/>
                    <a:pt x="14139" y="8096"/>
                    <a:pt x="842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B3FF21DD-DC82-4BC8-929B-D534C957CB4D}"/>
                </a:ext>
              </a:extLst>
            </p:cNvPr>
            <p:cNvSpPr/>
            <p:nvPr/>
          </p:nvSpPr>
          <p:spPr>
            <a:xfrm>
              <a:off x="6754230" y="443203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C65548E-3ACC-4DCC-9EF7-899D4135E489}"/>
                </a:ext>
              </a:extLst>
            </p:cNvPr>
            <p:cNvSpPr/>
            <p:nvPr/>
          </p:nvSpPr>
          <p:spPr>
            <a:xfrm>
              <a:off x="7039134" y="514122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6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E083EF8C-BDBA-456E-8851-2F0EE93AA276}"/>
                </a:ext>
              </a:extLst>
            </p:cNvPr>
            <p:cNvSpPr/>
            <p:nvPr/>
          </p:nvSpPr>
          <p:spPr>
            <a:xfrm>
              <a:off x="6712744" y="44896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73EDDEBF-C09D-43AB-8923-92AFFA27AF3B}"/>
                </a:ext>
              </a:extLst>
            </p:cNvPr>
            <p:cNvSpPr/>
            <p:nvPr/>
          </p:nvSpPr>
          <p:spPr>
            <a:xfrm>
              <a:off x="6710839" y="4533423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A1C3D098-6F97-4133-B083-582E41F7740C}"/>
                </a:ext>
              </a:extLst>
            </p:cNvPr>
            <p:cNvSpPr/>
            <p:nvPr/>
          </p:nvSpPr>
          <p:spPr>
            <a:xfrm>
              <a:off x="6708934" y="45677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223F031-E9A6-4006-8E93-24D0ABE59704}"/>
                </a:ext>
              </a:extLst>
            </p:cNvPr>
            <p:cNvSpPr/>
            <p:nvPr/>
          </p:nvSpPr>
          <p:spPr>
            <a:xfrm>
              <a:off x="7083266" y="4458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1190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8526512A-E237-4ECF-9CD4-15F694F2668E}"/>
                </a:ext>
              </a:extLst>
            </p:cNvPr>
            <p:cNvSpPr/>
            <p:nvPr/>
          </p:nvSpPr>
          <p:spPr>
            <a:xfrm>
              <a:off x="6924199" y="44438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8096"/>
                    <a:pt x="10954" y="7144"/>
                    <a:pt x="12859" y="7144"/>
                  </a:cubicBezTo>
                  <a:cubicBezTo>
                    <a:pt x="9049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7CB280C-BAB9-4AA3-9AF9-187F9A290617}"/>
                </a:ext>
              </a:extLst>
            </p:cNvPr>
            <p:cNvSpPr/>
            <p:nvPr/>
          </p:nvSpPr>
          <p:spPr>
            <a:xfrm>
              <a:off x="7265194" y="44762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C209F35-FA9F-4F5E-BAA6-DE7DB472378E}"/>
                </a:ext>
              </a:extLst>
            </p:cNvPr>
            <p:cNvSpPr/>
            <p:nvPr/>
          </p:nvSpPr>
          <p:spPr>
            <a:xfrm>
              <a:off x="6928961" y="4444841"/>
              <a:ext cx="19050" cy="9525"/>
            </a:xfrm>
            <a:custGeom>
              <a:avLst/>
              <a:gdLst>
                <a:gd name="connsiteX0" fmla="*/ 14764 w 19050"/>
                <a:gd name="connsiteY0" fmla="*/ 8096 h 9525"/>
                <a:gd name="connsiteX1" fmla="*/ 7144 w 19050"/>
                <a:gd name="connsiteY1" fmla="*/ 7144 h 9525"/>
                <a:gd name="connsiteX2" fmla="*/ 1476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4764" y="8096"/>
                  </a:moveTo>
                  <a:cubicBezTo>
                    <a:pt x="11906" y="7144"/>
                    <a:pt x="10001" y="7144"/>
                    <a:pt x="7144" y="7144"/>
                  </a:cubicBezTo>
                  <a:cubicBezTo>
                    <a:pt x="9049" y="7144"/>
                    <a:pt x="11906" y="8096"/>
                    <a:pt x="1476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FA5849D-4524-4DA3-90C1-046E630758D7}"/>
                </a:ext>
              </a:extLst>
            </p:cNvPr>
            <p:cNvSpPr/>
            <p:nvPr/>
          </p:nvSpPr>
          <p:spPr>
            <a:xfrm>
              <a:off x="6699409" y="4713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EC5177F-00D3-4027-86EE-38CE0C0FF46A}"/>
                </a:ext>
              </a:extLst>
            </p:cNvPr>
            <p:cNvSpPr/>
            <p:nvPr/>
          </p:nvSpPr>
          <p:spPr>
            <a:xfrm>
              <a:off x="6699409" y="4715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1A204BA-7816-49F6-9B65-C98CC5A65944}"/>
                </a:ext>
              </a:extLst>
            </p:cNvPr>
            <p:cNvSpPr/>
            <p:nvPr/>
          </p:nvSpPr>
          <p:spPr>
            <a:xfrm>
              <a:off x="6699409" y="47172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lnTo>
                    <a:pt x="7144" y="7144"/>
                  </a:ln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A0D8AA7-2C67-4EA2-B485-50F730630873}"/>
                </a:ext>
              </a:extLst>
            </p:cNvPr>
            <p:cNvSpPr/>
            <p:nvPr/>
          </p:nvSpPr>
          <p:spPr>
            <a:xfrm>
              <a:off x="6702266" y="46677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38E12A0-DA1F-4D15-8BF9-917FD59B5A0F}"/>
                </a:ext>
              </a:extLst>
            </p:cNvPr>
            <p:cNvSpPr/>
            <p:nvPr/>
          </p:nvSpPr>
          <p:spPr>
            <a:xfrm>
              <a:off x="6701827" y="4655324"/>
              <a:ext cx="9525" cy="28575"/>
            </a:xfrm>
            <a:custGeom>
              <a:avLst/>
              <a:gdLst>
                <a:gd name="connsiteX0" fmla="*/ 9488 w 9525"/>
                <a:gd name="connsiteY0" fmla="*/ 7163 h 28575"/>
                <a:gd name="connsiteX1" fmla="*/ 9488 w 9525"/>
                <a:gd name="connsiteY1" fmla="*/ 716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9488" y="7163"/>
                  </a:moveTo>
                  <a:cubicBezTo>
                    <a:pt x="4726" y="41453"/>
                    <a:pt x="8536" y="6210"/>
                    <a:pt x="9488" y="71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918A0FD-B641-4EE3-86B3-84DA3FB3323C}"/>
                </a:ext>
              </a:extLst>
            </p:cNvPr>
            <p:cNvSpPr/>
            <p:nvPr/>
          </p:nvSpPr>
          <p:spPr>
            <a:xfrm>
              <a:off x="6719136" y="4599146"/>
              <a:ext cx="9525" cy="19050"/>
            </a:xfrm>
            <a:custGeom>
              <a:avLst/>
              <a:gdLst>
                <a:gd name="connsiteX0" fmla="*/ 7419 w 9525"/>
                <a:gd name="connsiteY0" fmla="*/ 7144 h 19050"/>
                <a:gd name="connsiteX1" fmla="*/ 7419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419" y="7144"/>
                  </a:moveTo>
                  <a:cubicBezTo>
                    <a:pt x="8371" y="21431"/>
                    <a:pt x="6466" y="21431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8DFE75E7-AFD1-4DB3-B36A-5851AFC1AD89}"/>
                </a:ext>
              </a:extLst>
            </p:cNvPr>
            <p:cNvSpPr/>
            <p:nvPr/>
          </p:nvSpPr>
          <p:spPr>
            <a:xfrm>
              <a:off x="6723221" y="4560679"/>
              <a:ext cx="9525" cy="19050"/>
            </a:xfrm>
            <a:custGeom>
              <a:avLst/>
              <a:gdLst>
                <a:gd name="connsiteX0" fmla="*/ 7144 w 9525"/>
                <a:gd name="connsiteY0" fmla="*/ 10368 h 19050"/>
                <a:gd name="connsiteX1" fmla="*/ 9049 w 9525"/>
                <a:gd name="connsiteY1" fmla="*/ 10368 h 19050"/>
                <a:gd name="connsiteX2" fmla="*/ 7144 w 9525"/>
                <a:gd name="connsiteY2" fmla="*/ 103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0368"/>
                  </a:moveTo>
                  <a:cubicBezTo>
                    <a:pt x="7144" y="16083"/>
                    <a:pt x="9049" y="10368"/>
                    <a:pt x="9049" y="10368"/>
                  </a:cubicBezTo>
                  <a:cubicBezTo>
                    <a:pt x="8096" y="6558"/>
                    <a:pt x="8096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64E8F56-F1D8-40F1-A36C-C2936815D442}"/>
                </a:ext>
              </a:extLst>
            </p:cNvPr>
            <p:cNvSpPr/>
            <p:nvPr/>
          </p:nvSpPr>
          <p:spPr>
            <a:xfrm>
              <a:off x="6832759" y="44410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001"/>
                  </a:lnTo>
                  <a:cubicBezTo>
                    <a:pt x="11906" y="9049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1E98FFD-ED01-4EC4-ADDD-8F1D538F3852}"/>
                </a:ext>
              </a:extLst>
            </p:cNvPr>
            <p:cNvSpPr/>
            <p:nvPr/>
          </p:nvSpPr>
          <p:spPr>
            <a:xfrm>
              <a:off x="6848486" y="4431358"/>
              <a:ext cx="19050" cy="9525"/>
            </a:xfrm>
            <a:custGeom>
              <a:avLst/>
              <a:gdLst>
                <a:gd name="connsiteX0" fmla="*/ 14276 w 19050"/>
                <a:gd name="connsiteY0" fmla="*/ 8244 h 9525"/>
                <a:gd name="connsiteX1" fmla="*/ 14276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276" y="8244"/>
                  </a:moveTo>
                  <a:cubicBezTo>
                    <a:pt x="9514" y="7291"/>
                    <a:pt x="941" y="6339"/>
                    <a:pt x="14276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A1BDA6D4-E41A-4E9D-9A7D-3192CA5A04A2}"/>
                </a:ext>
              </a:extLst>
            </p:cNvPr>
            <p:cNvSpPr/>
            <p:nvPr/>
          </p:nvSpPr>
          <p:spPr>
            <a:xfrm>
              <a:off x="6879883" y="4454366"/>
              <a:ext cx="19050" cy="9525"/>
            </a:xfrm>
            <a:custGeom>
              <a:avLst/>
              <a:gdLst>
                <a:gd name="connsiteX0" fmla="*/ 8597 w 19050"/>
                <a:gd name="connsiteY0" fmla="*/ 7144 h 9525"/>
                <a:gd name="connsiteX1" fmla="*/ 85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597" y="7144"/>
                  </a:moveTo>
                  <a:cubicBezTo>
                    <a:pt x="977" y="7144"/>
                    <a:pt x="26694" y="9049"/>
                    <a:pt x="85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373A8315-926C-49DD-A103-822FFAED0B1A}"/>
                </a:ext>
              </a:extLst>
            </p:cNvPr>
            <p:cNvSpPr/>
            <p:nvPr/>
          </p:nvSpPr>
          <p:spPr>
            <a:xfrm>
              <a:off x="7256430" y="4528423"/>
              <a:ext cx="9525" cy="9525"/>
            </a:xfrm>
            <a:custGeom>
              <a:avLst/>
              <a:gdLst>
                <a:gd name="connsiteX0" fmla="*/ 7335 w 9525"/>
                <a:gd name="connsiteY0" fmla="*/ 11192 h 9525"/>
                <a:gd name="connsiteX1" fmla="*/ 10193 w 9525"/>
                <a:gd name="connsiteY1" fmla="*/ 10239 h 9525"/>
                <a:gd name="connsiteX2" fmla="*/ 7335 w 9525"/>
                <a:gd name="connsiteY2" fmla="*/ 1119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11192"/>
                  </a:moveTo>
                  <a:lnTo>
                    <a:pt x="10193" y="10239"/>
                  </a:lnTo>
                  <a:cubicBezTo>
                    <a:pt x="9240" y="6429"/>
                    <a:pt x="6383" y="5477"/>
                    <a:pt x="7335" y="111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78909BF-725C-427B-B1B0-3E4BAB2A5B32}"/>
                </a:ext>
              </a:extLst>
            </p:cNvPr>
            <p:cNvSpPr/>
            <p:nvPr/>
          </p:nvSpPr>
          <p:spPr>
            <a:xfrm>
              <a:off x="7252725" y="4717256"/>
              <a:ext cx="9525" cy="19050"/>
            </a:xfrm>
            <a:custGeom>
              <a:avLst/>
              <a:gdLst>
                <a:gd name="connsiteX0" fmla="*/ 9135 w 9525"/>
                <a:gd name="connsiteY0" fmla="*/ 7144 h 19050"/>
                <a:gd name="connsiteX1" fmla="*/ 8182 w 9525"/>
                <a:gd name="connsiteY1" fmla="*/ 17621 h 19050"/>
                <a:gd name="connsiteX2" fmla="*/ 913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135" y="7144"/>
                  </a:moveTo>
                  <a:cubicBezTo>
                    <a:pt x="7230" y="9049"/>
                    <a:pt x="6277" y="14764"/>
                    <a:pt x="8182" y="17621"/>
                  </a:cubicBezTo>
                  <a:cubicBezTo>
                    <a:pt x="9135" y="13811"/>
                    <a:pt x="10087" y="9049"/>
                    <a:pt x="91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BCA441AD-A706-4702-B132-6DBBF0AEE636}"/>
                </a:ext>
              </a:extLst>
            </p:cNvPr>
            <p:cNvSpPr/>
            <p:nvPr/>
          </p:nvSpPr>
          <p:spPr>
            <a:xfrm>
              <a:off x="7070149" y="5115158"/>
              <a:ext cx="9525" cy="9525"/>
            </a:xfrm>
            <a:custGeom>
              <a:avLst/>
              <a:gdLst>
                <a:gd name="connsiteX0" fmla="*/ 7878 w 9525"/>
                <a:gd name="connsiteY0" fmla="*/ 9291 h 9525"/>
                <a:gd name="connsiteX1" fmla="*/ 7878 w 9525"/>
                <a:gd name="connsiteY1" fmla="*/ 92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78" y="9291"/>
                  </a:moveTo>
                  <a:cubicBezTo>
                    <a:pt x="11688" y="2624"/>
                    <a:pt x="5021" y="14054"/>
                    <a:pt x="7878" y="92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F303A99-89E0-476B-8816-222892370724}"/>
                </a:ext>
              </a:extLst>
            </p:cNvPr>
            <p:cNvSpPr/>
            <p:nvPr/>
          </p:nvSpPr>
          <p:spPr>
            <a:xfrm>
              <a:off x="7284229" y="4484131"/>
              <a:ext cx="9525" cy="9525"/>
            </a:xfrm>
            <a:custGeom>
              <a:avLst/>
              <a:gdLst>
                <a:gd name="connsiteX0" fmla="*/ 9064 w 9525"/>
                <a:gd name="connsiteY0" fmla="*/ 7858 h 9525"/>
                <a:gd name="connsiteX1" fmla="*/ 906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4" y="7858"/>
                  </a:moveTo>
                  <a:cubicBezTo>
                    <a:pt x="10016" y="6906"/>
                    <a:pt x="4302" y="6906"/>
                    <a:pt x="906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EC2E5C8C-DA22-4E0A-BD47-401328D21345}"/>
                </a:ext>
              </a:extLst>
            </p:cNvPr>
            <p:cNvSpPr/>
            <p:nvPr/>
          </p:nvSpPr>
          <p:spPr>
            <a:xfrm>
              <a:off x="7275671" y="44819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17A05390-410E-4A75-8553-931C70A6283D}"/>
                </a:ext>
              </a:extLst>
            </p:cNvPr>
            <p:cNvSpPr/>
            <p:nvPr/>
          </p:nvSpPr>
          <p:spPr>
            <a:xfrm>
              <a:off x="7354729" y="44334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9AB999B2-E847-49E3-9BF6-31B10CB84D74}"/>
                </a:ext>
              </a:extLst>
            </p:cNvPr>
            <p:cNvSpPr/>
            <p:nvPr/>
          </p:nvSpPr>
          <p:spPr>
            <a:xfrm>
              <a:off x="7371874" y="437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F9256A3-87A9-4100-BBBC-B320B806FA86}"/>
                </a:ext>
              </a:extLst>
            </p:cNvPr>
            <p:cNvSpPr/>
            <p:nvPr/>
          </p:nvSpPr>
          <p:spPr>
            <a:xfrm>
              <a:off x="7357586" y="4372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998B508-3D3F-4CB2-94E8-64C06F4C7491}"/>
                </a:ext>
              </a:extLst>
            </p:cNvPr>
            <p:cNvSpPr/>
            <p:nvPr/>
          </p:nvSpPr>
          <p:spPr>
            <a:xfrm>
              <a:off x="7355681" y="44329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772FA5F1-EFE1-4A8A-8296-7E5C7589C360}"/>
                </a:ext>
              </a:extLst>
            </p:cNvPr>
            <p:cNvSpPr/>
            <p:nvPr/>
          </p:nvSpPr>
          <p:spPr>
            <a:xfrm>
              <a:off x="7259479" y="44946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07478A5-DEBE-48F0-A0C6-87CAEFA9439F}"/>
                </a:ext>
              </a:extLst>
            </p:cNvPr>
            <p:cNvSpPr/>
            <p:nvPr/>
          </p:nvSpPr>
          <p:spPr>
            <a:xfrm>
              <a:off x="7322873" y="44553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0D9B3B21-AAFA-408A-B840-0CD077FFE05A}"/>
                </a:ext>
              </a:extLst>
            </p:cNvPr>
            <p:cNvSpPr/>
            <p:nvPr/>
          </p:nvSpPr>
          <p:spPr>
            <a:xfrm>
              <a:off x="7296655" y="4468492"/>
              <a:ext cx="9525" cy="9525"/>
            </a:xfrm>
            <a:custGeom>
              <a:avLst/>
              <a:gdLst>
                <a:gd name="connsiteX0" fmla="*/ 9020 w 9525"/>
                <a:gd name="connsiteY0" fmla="*/ 10162 h 9525"/>
                <a:gd name="connsiteX1" fmla="*/ 9020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20" y="10162"/>
                  </a:moveTo>
                  <a:cubicBezTo>
                    <a:pt x="12830" y="8257"/>
                    <a:pt x="3305" y="4447"/>
                    <a:pt x="9020" y="10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9C2E69D-0A9B-4BF8-B74B-7EC94293A65B}"/>
                </a:ext>
              </a:extLst>
            </p:cNvPr>
            <p:cNvSpPr/>
            <p:nvPr/>
          </p:nvSpPr>
          <p:spPr>
            <a:xfrm>
              <a:off x="7254716" y="44905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E8D31FA-7A2A-4FBB-9DFF-AFF0BC9782B6}"/>
                </a:ext>
              </a:extLst>
            </p:cNvPr>
            <p:cNvSpPr/>
            <p:nvPr/>
          </p:nvSpPr>
          <p:spPr>
            <a:xfrm>
              <a:off x="7342346" y="4445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936E7D2-5E1B-4C3D-A97F-552B1E2ED80B}"/>
                </a:ext>
              </a:extLst>
            </p:cNvPr>
            <p:cNvSpPr/>
            <p:nvPr/>
          </p:nvSpPr>
          <p:spPr>
            <a:xfrm>
              <a:off x="6734651" y="44057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3AEC4E07-A0DD-4413-83F5-099F65E6DC60}"/>
                </a:ext>
              </a:extLst>
            </p:cNvPr>
            <p:cNvSpPr/>
            <p:nvPr/>
          </p:nvSpPr>
          <p:spPr>
            <a:xfrm>
              <a:off x="6702372" y="4423865"/>
              <a:ext cx="9525" cy="9525"/>
            </a:xfrm>
            <a:custGeom>
              <a:avLst/>
              <a:gdLst>
                <a:gd name="connsiteX0" fmla="*/ 7990 w 9525"/>
                <a:gd name="connsiteY0" fmla="*/ 9069 h 9525"/>
                <a:gd name="connsiteX1" fmla="*/ 7990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069"/>
                  </a:moveTo>
                  <a:cubicBezTo>
                    <a:pt x="7990" y="8117"/>
                    <a:pt x="6085" y="5259"/>
                    <a:pt x="7990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E56070D-E47C-43A4-AB4F-219DA1E4FB2D}"/>
                </a:ext>
              </a:extLst>
            </p:cNvPr>
            <p:cNvSpPr/>
            <p:nvPr/>
          </p:nvSpPr>
          <p:spPr>
            <a:xfrm>
              <a:off x="7329964" y="4366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FCE46180-F6EF-4E97-94E7-B296284BA24A}"/>
                </a:ext>
              </a:extLst>
            </p:cNvPr>
            <p:cNvSpPr/>
            <p:nvPr/>
          </p:nvSpPr>
          <p:spPr>
            <a:xfrm>
              <a:off x="7077781" y="4339113"/>
              <a:ext cx="9525" cy="19050"/>
            </a:xfrm>
            <a:custGeom>
              <a:avLst/>
              <a:gdLst>
                <a:gd name="connsiteX0" fmla="*/ 9772 w 9525"/>
                <a:gd name="connsiteY0" fmla="*/ 7144 h 19050"/>
                <a:gd name="connsiteX1" fmla="*/ 7867 w 9525"/>
                <a:gd name="connsiteY1" fmla="*/ 12859 h 19050"/>
                <a:gd name="connsiteX2" fmla="*/ 9772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772" y="7144"/>
                  </a:moveTo>
                  <a:cubicBezTo>
                    <a:pt x="11676" y="10001"/>
                    <a:pt x="5009" y="9049"/>
                    <a:pt x="7867" y="12859"/>
                  </a:cubicBezTo>
                  <a:cubicBezTo>
                    <a:pt x="8819" y="11906"/>
                    <a:pt x="13582" y="9049"/>
                    <a:pt x="977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C92426A2-13B1-4303-B8C5-8A65D2F7E790}"/>
                </a:ext>
              </a:extLst>
            </p:cNvPr>
            <p:cNvSpPr/>
            <p:nvPr/>
          </p:nvSpPr>
          <p:spPr>
            <a:xfrm>
              <a:off x="7257574" y="44953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5F455AD8-E01B-42C4-B225-BC8F066CC07F}"/>
                </a:ext>
              </a:extLst>
            </p:cNvPr>
            <p:cNvSpPr/>
            <p:nvPr/>
          </p:nvSpPr>
          <p:spPr>
            <a:xfrm>
              <a:off x="7079456" y="4344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B87D075C-0340-4835-93AA-73425108A92E}"/>
                </a:ext>
              </a:extLst>
            </p:cNvPr>
            <p:cNvSpPr/>
            <p:nvPr/>
          </p:nvSpPr>
          <p:spPr>
            <a:xfrm>
              <a:off x="7267099" y="436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8096" y="8096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B03146EF-F640-45AE-8B19-59D281E9CBC2}"/>
                </a:ext>
              </a:extLst>
            </p:cNvPr>
            <p:cNvSpPr/>
            <p:nvPr/>
          </p:nvSpPr>
          <p:spPr>
            <a:xfrm>
              <a:off x="7312819" y="43714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F5084C2C-29A0-426B-9095-23CB3A42D6ED}"/>
                </a:ext>
              </a:extLst>
            </p:cNvPr>
            <p:cNvSpPr/>
            <p:nvPr/>
          </p:nvSpPr>
          <p:spPr>
            <a:xfrm>
              <a:off x="7239912" y="4364845"/>
              <a:ext cx="9525" cy="9525"/>
            </a:xfrm>
            <a:custGeom>
              <a:avLst/>
              <a:gdLst>
                <a:gd name="connsiteX0" fmla="*/ 9566 w 9525"/>
                <a:gd name="connsiteY0" fmla="*/ 8082 h 9525"/>
                <a:gd name="connsiteX1" fmla="*/ 9566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566" y="8082"/>
                  </a:moveTo>
                  <a:cubicBezTo>
                    <a:pt x="2898" y="5224"/>
                    <a:pt x="12423" y="9987"/>
                    <a:pt x="9566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22E4823-2DED-4A87-8798-453444A340CA}"/>
                </a:ext>
              </a:extLst>
            </p:cNvPr>
            <p:cNvSpPr/>
            <p:nvPr/>
          </p:nvSpPr>
          <p:spPr>
            <a:xfrm>
              <a:off x="7217569" y="436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A053960B-EC95-41B3-9F00-5415307C4CD4}"/>
                </a:ext>
              </a:extLst>
            </p:cNvPr>
            <p:cNvSpPr/>
            <p:nvPr/>
          </p:nvSpPr>
          <p:spPr>
            <a:xfrm>
              <a:off x="6781324" y="43476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9049" y="8096"/>
                    <a:pt x="7144" y="1095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42F55DCF-DB99-44DE-A004-FFE1AD251FCF}"/>
                </a:ext>
              </a:extLst>
            </p:cNvPr>
            <p:cNvSpPr/>
            <p:nvPr/>
          </p:nvSpPr>
          <p:spPr>
            <a:xfrm>
              <a:off x="7258526" y="4494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CB24F930-18E3-49BD-B345-76C775D933EE}"/>
                </a:ext>
              </a:extLst>
            </p:cNvPr>
            <p:cNvSpPr/>
            <p:nvPr/>
          </p:nvSpPr>
          <p:spPr>
            <a:xfrm>
              <a:off x="7235666" y="4386738"/>
              <a:ext cx="9525" cy="9525"/>
            </a:xfrm>
            <a:custGeom>
              <a:avLst/>
              <a:gdLst>
                <a:gd name="connsiteX0" fmla="*/ 10954 w 9525"/>
                <a:gd name="connsiteY0" fmla="*/ 8096 h 9525"/>
                <a:gd name="connsiteX1" fmla="*/ 7144 w 9525"/>
                <a:gd name="connsiteY1" fmla="*/ 7144 h 9525"/>
                <a:gd name="connsiteX2" fmla="*/ 1095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1095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C7B026C-2AB5-42CF-94C3-DADFDD527163}"/>
                </a:ext>
              </a:extLst>
            </p:cNvPr>
            <p:cNvSpPr/>
            <p:nvPr/>
          </p:nvSpPr>
          <p:spPr>
            <a:xfrm>
              <a:off x="6907054" y="43238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A71B95D2-7F06-47B8-80ED-67796309D92D}"/>
                </a:ext>
              </a:extLst>
            </p:cNvPr>
            <p:cNvSpPr/>
            <p:nvPr/>
          </p:nvSpPr>
          <p:spPr>
            <a:xfrm>
              <a:off x="7220519" y="4384394"/>
              <a:ext cx="9525" cy="9525"/>
            </a:xfrm>
            <a:custGeom>
              <a:avLst/>
              <a:gdLst>
                <a:gd name="connsiteX0" fmla="*/ 9909 w 9525"/>
                <a:gd name="connsiteY0" fmla="*/ 9488 h 9525"/>
                <a:gd name="connsiteX1" fmla="*/ 9909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9488"/>
                  </a:moveTo>
                  <a:cubicBezTo>
                    <a:pt x="8956" y="8536"/>
                    <a:pt x="4194" y="4726"/>
                    <a:pt x="9909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F49B6CB-FCC0-49C5-ACE7-AFB1F81D5788}"/>
                </a:ext>
              </a:extLst>
            </p:cNvPr>
            <p:cNvSpPr/>
            <p:nvPr/>
          </p:nvSpPr>
          <p:spPr>
            <a:xfrm>
              <a:off x="6781324" y="434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713DF9F5-3BF4-4523-9CBB-FF1EBEAF77CE}"/>
                </a:ext>
              </a:extLst>
            </p:cNvPr>
            <p:cNvSpPr/>
            <p:nvPr/>
          </p:nvSpPr>
          <p:spPr>
            <a:xfrm>
              <a:off x="6704171" y="4281011"/>
              <a:ext cx="704850" cy="238125"/>
            </a:xfrm>
            <a:custGeom>
              <a:avLst/>
              <a:gdLst>
                <a:gd name="connsiteX0" fmla="*/ 70961 w 704850"/>
                <a:gd name="connsiteY0" fmla="*/ 96679 h 238125"/>
                <a:gd name="connsiteX1" fmla="*/ 82391 w 704850"/>
                <a:gd name="connsiteY1" fmla="*/ 67151 h 238125"/>
                <a:gd name="connsiteX2" fmla="*/ 89059 w 704850"/>
                <a:gd name="connsiteY2" fmla="*/ 62389 h 238125"/>
                <a:gd name="connsiteX3" fmla="*/ 86201 w 704850"/>
                <a:gd name="connsiteY3" fmla="*/ 69056 h 238125"/>
                <a:gd name="connsiteX4" fmla="*/ 90011 w 704850"/>
                <a:gd name="connsiteY4" fmla="*/ 72866 h 238125"/>
                <a:gd name="connsiteX5" fmla="*/ 151924 w 704850"/>
                <a:gd name="connsiteY5" fmla="*/ 30004 h 238125"/>
                <a:gd name="connsiteX6" fmla="*/ 257651 w 704850"/>
                <a:gd name="connsiteY6" fmla="*/ 58579 h 238125"/>
                <a:gd name="connsiteX7" fmla="*/ 259556 w 704850"/>
                <a:gd name="connsiteY7" fmla="*/ 58579 h 238125"/>
                <a:gd name="connsiteX8" fmla="*/ 587216 w 704850"/>
                <a:gd name="connsiteY8" fmla="*/ 111919 h 238125"/>
                <a:gd name="connsiteX9" fmla="*/ 578644 w 704850"/>
                <a:gd name="connsiteY9" fmla="*/ 116681 h 238125"/>
                <a:gd name="connsiteX10" fmla="*/ 616744 w 704850"/>
                <a:gd name="connsiteY10" fmla="*/ 116681 h 238125"/>
                <a:gd name="connsiteX11" fmla="*/ 624364 w 704850"/>
                <a:gd name="connsiteY11" fmla="*/ 108109 h 238125"/>
                <a:gd name="connsiteX12" fmla="*/ 692944 w 704850"/>
                <a:gd name="connsiteY12" fmla="*/ 115729 h 238125"/>
                <a:gd name="connsiteX13" fmla="*/ 693896 w 704850"/>
                <a:gd name="connsiteY13" fmla="*/ 120491 h 238125"/>
                <a:gd name="connsiteX14" fmla="*/ 521494 w 704850"/>
                <a:gd name="connsiteY14" fmla="*/ 233839 h 238125"/>
                <a:gd name="connsiteX15" fmla="*/ 574834 w 704850"/>
                <a:gd name="connsiteY15" fmla="*/ 211931 h 238125"/>
                <a:gd name="connsiteX16" fmla="*/ 573881 w 704850"/>
                <a:gd name="connsiteY16" fmla="*/ 214789 h 238125"/>
                <a:gd name="connsiteX17" fmla="*/ 554831 w 704850"/>
                <a:gd name="connsiteY17" fmla="*/ 213836 h 238125"/>
                <a:gd name="connsiteX18" fmla="*/ 558641 w 704850"/>
                <a:gd name="connsiteY18" fmla="*/ 216694 h 238125"/>
                <a:gd name="connsiteX19" fmla="*/ 635794 w 704850"/>
                <a:gd name="connsiteY19" fmla="*/ 165259 h 238125"/>
                <a:gd name="connsiteX20" fmla="*/ 658654 w 704850"/>
                <a:gd name="connsiteY20" fmla="*/ 159544 h 238125"/>
                <a:gd name="connsiteX21" fmla="*/ 703421 w 704850"/>
                <a:gd name="connsiteY21" fmla="*/ 104299 h 238125"/>
                <a:gd name="connsiteX22" fmla="*/ 677704 w 704850"/>
                <a:gd name="connsiteY22" fmla="*/ 107156 h 238125"/>
                <a:gd name="connsiteX23" fmla="*/ 678656 w 704850"/>
                <a:gd name="connsiteY23" fmla="*/ 99536 h 238125"/>
                <a:gd name="connsiteX24" fmla="*/ 632936 w 704850"/>
                <a:gd name="connsiteY24" fmla="*/ 97631 h 238125"/>
                <a:gd name="connsiteX25" fmla="*/ 594836 w 704850"/>
                <a:gd name="connsiteY25" fmla="*/ 95726 h 238125"/>
                <a:gd name="connsiteX26" fmla="*/ 603409 w 704850"/>
                <a:gd name="connsiteY26" fmla="*/ 96679 h 238125"/>
                <a:gd name="connsiteX27" fmla="*/ 431959 w 704850"/>
                <a:gd name="connsiteY27" fmla="*/ 81439 h 238125"/>
                <a:gd name="connsiteX28" fmla="*/ 436721 w 704850"/>
                <a:gd name="connsiteY28" fmla="*/ 77629 h 238125"/>
                <a:gd name="connsiteX29" fmla="*/ 247174 w 704850"/>
                <a:gd name="connsiteY29" fmla="*/ 34766 h 238125"/>
                <a:gd name="connsiteX30" fmla="*/ 127159 w 704850"/>
                <a:gd name="connsiteY30" fmla="*/ 15716 h 238125"/>
                <a:gd name="connsiteX31" fmla="*/ 132874 w 704850"/>
                <a:gd name="connsiteY31" fmla="*/ 7144 h 238125"/>
                <a:gd name="connsiteX32" fmla="*/ 113824 w 704850"/>
                <a:gd name="connsiteY32" fmla="*/ 25241 h 238125"/>
                <a:gd name="connsiteX33" fmla="*/ 119539 w 704850"/>
                <a:gd name="connsiteY33" fmla="*/ 20479 h 238125"/>
                <a:gd name="connsiteX34" fmla="*/ 93821 w 704850"/>
                <a:gd name="connsiteY34" fmla="*/ 41434 h 238125"/>
                <a:gd name="connsiteX35" fmla="*/ 7144 w 704850"/>
                <a:gd name="connsiteY35" fmla="*/ 149066 h 238125"/>
                <a:gd name="connsiteX36" fmla="*/ 23336 w 704850"/>
                <a:gd name="connsiteY36" fmla="*/ 154781 h 238125"/>
                <a:gd name="connsiteX37" fmla="*/ 24289 w 704850"/>
                <a:gd name="connsiteY37" fmla="*/ 152876 h 238125"/>
                <a:gd name="connsiteX38" fmla="*/ 70961 w 704850"/>
                <a:gd name="connsiteY38" fmla="*/ 96679 h 238125"/>
                <a:gd name="connsiteX39" fmla="*/ 130016 w 704850"/>
                <a:gd name="connsiteY39" fmla="*/ 31909 h 238125"/>
                <a:gd name="connsiteX40" fmla="*/ 130016 w 704850"/>
                <a:gd name="connsiteY40" fmla="*/ 31909 h 238125"/>
                <a:gd name="connsiteX41" fmla="*/ 135731 w 704850"/>
                <a:gd name="connsiteY41" fmla="*/ 29051 h 238125"/>
                <a:gd name="connsiteX42" fmla="*/ 135731 w 704850"/>
                <a:gd name="connsiteY42" fmla="*/ 29051 h 238125"/>
                <a:gd name="connsiteX43" fmla="*/ 111919 w 704850"/>
                <a:gd name="connsiteY43" fmla="*/ 20479 h 238125"/>
                <a:gd name="connsiteX44" fmla="*/ 111919 w 704850"/>
                <a:gd name="connsiteY44" fmla="*/ 204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04850" h="238125">
                  <a:moveTo>
                    <a:pt x="70961" y="96679"/>
                  </a:moveTo>
                  <a:cubicBezTo>
                    <a:pt x="70961" y="96679"/>
                    <a:pt x="86201" y="69056"/>
                    <a:pt x="82391" y="67151"/>
                  </a:cubicBezTo>
                  <a:cubicBezTo>
                    <a:pt x="76676" y="71914"/>
                    <a:pt x="88106" y="63341"/>
                    <a:pt x="89059" y="62389"/>
                  </a:cubicBezTo>
                  <a:cubicBezTo>
                    <a:pt x="92869" y="65246"/>
                    <a:pt x="86201" y="70009"/>
                    <a:pt x="86201" y="69056"/>
                  </a:cubicBezTo>
                  <a:cubicBezTo>
                    <a:pt x="88106" y="70009"/>
                    <a:pt x="89059" y="70961"/>
                    <a:pt x="90011" y="72866"/>
                  </a:cubicBezTo>
                  <a:cubicBezTo>
                    <a:pt x="101441" y="65246"/>
                    <a:pt x="125254" y="-2381"/>
                    <a:pt x="151924" y="30004"/>
                  </a:cubicBezTo>
                  <a:cubicBezTo>
                    <a:pt x="203359" y="48101"/>
                    <a:pt x="214789" y="55721"/>
                    <a:pt x="257651" y="58579"/>
                  </a:cubicBezTo>
                  <a:cubicBezTo>
                    <a:pt x="257651" y="63341"/>
                    <a:pt x="257651" y="63341"/>
                    <a:pt x="259556" y="58579"/>
                  </a:cubicBezTo>
                  <a:cubicBezTo>
                    <a:pt x="345281" y="91916"/>
                    <a:pt x="476726" y="117634"/>
                    <a:pt x="587216" y="111919"/>
                  </a:cubicBezTo>
                  <a:cubicBezTo>
                    <a:pt x="584359" y="112871"/>
                    <a:pt x="581501" y="114776"/>
                    <a:pt x="578644" y="116681"/>
                  </a:cubicBezTo>
                  <a:cubicBezTo>
                    <a:pt x="579596" y="116681"/>
                    <a:pt x="622459" y="114776"/>
                    <a:pt x="616744" y="116681"/>
                  </a:cubicBezTo>
                  <a:cubicBezTo>
                    <a:pt x="619601" y="116681"/>
                    <a:pt x="623411" y="112871"/>
                    <a:pt x="624364" y="108109"/>
                  </a:cubicBezTo>
                  <a:cubicBezTo>
                    <a:pt x="619601" y="117634"/>
                    <a:pt x="691991" y="115729"/>
                    <a:pt x="692944" y="115729"/>
                  </a:cubicBezTo>
                  <a:cubicBezTo>
                    <a:pt x="683419" y="117634"/>
                    <a:pt x="694849" y="118586"/>
                    <a:pt x="693896" y="120491"/>
                  </a:cubicBezTo>
                  <a:cubicBezTo>
                    <a:pt x="685324" y="115729"/>
                    <a:pt x="547211" y="217646"/>
                    <a:pt x="521494" y="233839"/>
                  </a:cubicBezTo>
                  <a:cubicBezTo>
                    <a:pt x="541496" y="226219"/>
                    <a:pt x="574834" y="214789"/>
                    <a:pt x="574834" y="211931"/>
                  </a:cubicBezTo>
                  <a:cubicBezTo>
                    <a:pt x="571976" y="210979"/>
                    <a:pt x="571976" y="211931"/>
                    <a:pt x="573881" y="214789"/>
                  </a:cubicBezTo>
                  <a:cubicBezTo>
                    <a:pt x="572929" y="215741"/>
                    <a:pt x="553879" y="214789"/>
                    <a:pt x="554831" y="213836"/>
                  </a:cubicBezTo>
                  <a:cubicBezTo>
                    <a:pt x="552926" y="214789"/>
                    <a:pt x="557689" y="217646"/>
                    <a:pt x="558641" y="216694"/>
                  </a:cubicBezTo>
                  <a:cubicBezTo>
                    <a:pt x="579596" y="203359"/>
                    <a:pt x="617696" y="187166"/>
                    <a:pt x="635794" y="165259"/>
                  </a:cubicBezTo>
                  <a:cubicBezTo>
                    <a:pt x="644366" y="176689"/>
                    <a:pt x="644366" y="167164"/>
                    <a:pt x="658654" y="159544"/>
                  </a:cubicBezTo>
                  <a:cubicBezTo>
                    <a:pt x="700564" y="141446"/>
                    <a:pt x="705326" y="140494"/>
                    <a:pt x="703421" y="104299"/>
                  </a:cubicBezTo>
                  <a:cubicBezTo>
                    <a:pt x="699611" y="104299"/>
                    <a:pt x="690086" y="104299"/>
                    <a:pt x="677704" y="107156"/>
                  </a:cubicBezTo>
                  <a:cubicBezTo>
                    <a:pt x="666274" y="105251"/>
                    <a:pt x="679609" y="100489"/>
                    <a:pt x="678656" y="99536"/>
                  </a:cubicBezTo>
                  <a:cubicBezTo>
                    <a:pt x="669131" y="98584"/>
                    <a:pt x="631984" y="93821"/>
                    <a:pt x="632936" y="97631"/>
                  </a:cubicBezTo>
                  <a:cubicBezTo>
                    <a:pt x="637699" y="98584"/>
                    <a:pt x="601504" y="90964"/>
                    <a:pt x="594836" y="95726"/>
                  </a:cubicBezTo>
                  <a:cubicBezTo>
                    <a:pt x="611029" y="102394"/>
                    <a:pt x="589121" y="90964"/>
                    <a:pt x="603409" y="96679"/>
                  </a:cubicBezTo>
                  <a:cubicBezTo>
                    <a:pt x="581501" y="113824"/>
                    <a:pt x="461486" y="80486"/>
                    <a:pt x="431959" y="81439"/>
                  </a:cubicBezTo>
                  <a:cubicBezTo>
                    <a:pt x="444341" y="69056"/>
                    <a:pt x="438626" y="79534"/>
                    <a:pt x="436721" y="77629"/>
                  </a:cubicBezTo>
                  <a:cubicBezTo>
                    <a:pt x="419576" y="92869"/>
                    <a:pt x="281464" y="42386"/>
                    <a:pt x="247174" y="34766"/>
                  </a:cubicBezTo>
                  <a:cubicBezTo>
                    <a:pt x="193834" y="23336"/>
                    <a:pt x="173831" y="25241"/>
                    <a:pt x="127159" y="15716"/>
                  </a:cubicBezTo>
                  <a:cubicBezTo>
                    <a:pt x="135731" y="15716"/>
                    <a:pt x="137636" y="12859"/>
                    <a:pt x="132874" y="7144"/>
                  </a:cubicBezTo>
                  <a:cubicBezTo>
                    <a:pt x="130969" y="9049"/>
                    <a:pt x="109061" y="25241"/>
                    <a:pt x="113824" y="25241"/>
                  </a:cubicBezTo>
                  <a:cubicBezTo>
                    <a:pt x="112871" y="25241"/>
                    <a:pt x="122396" y="18574"/>
                    <a:pt x="119539" y="20479"/>
                  </a:cubicBezTo>
                  <a:cubicBezTo>
                    <a:pt x="116681" y="30004"/>
                    <a:pt x="92869" y="38576"/>
                    <a:pt x="93821" y="41434"/>
                  </a:cubicBezTo>
                  <a:cubicBezTo>
                    <a:pt x="87154" y="55721"/>
                    <a:pt x="13811" y="148114"/>
                    <a:pt x="7144" y="149066"/>
                  </a:cubicBezTo>
                  <a:cubicBezTo>
                    <a:pt x="10001" y="145256"/>
                    <a:pt x="15716" y="158591"/>
                    <a:pt x="23336" y="154781"/>
                  </a:cubicBezTo>
                  <a:cubicBezTo>
                    <a:pt x="28099" y="144304"/>
                    <a:pt x="22384" y="152876"/>
                    <a:pt x="24289" y="152876"/>
                  </a:cubicBezTo>
                  <a:cubicBezTo>
                    <a:pt x="30956" y="151924"/>
                    <a:pt x="60484" y="99536"/>
                    <a:pt x="70961" y="96679"/>
                  </a:cubicBezTo>
                  <a:close/>
                  <a:moveTo>
                    <a:pt x="130016" y="31909"/>
                  </a:moveTo>
                  <a:cubicBezTo>
                    <a:pt x="129064" y="32861"/>
                    <a:pt x="126206" y="34766"/>
                    <a:pt x="130016" y="31909"/>
                  </a:cubicBezTo>
                  <a:close/>
                  <a:moveTo>
                    <a:pt x="135731" y="29051"/>
                  </a:moveTo>
                  <a:cubicBezTo>
                    <a:pt x="131921" y="30004"/>
                    <a:pt x="131921" y="28099"/>
                    <a:pt x="135731" y="29051"/>
                  </a:cubicBezTo>
                  <a:close/>
                  <a:moveTo>
                    <a:pt x="111919" y="20479"/>
                  </a:moveTo>
                  <a:cubicBezTo>
                    <a:pt x="115729" y="15716"/>
                    <a:pt x="111919" y="25241"/>
                    <a:pt x="111919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EE42253-F2AF-4644-96E2-FB961595EED3}"/>
                </a:ext>
              </a:extLst>
            </p:cNvPr>
            <p:cNvSpPr/>
            <p:nvPr/>
          </p:nvSpPr>
          <p:spPr>
            <a:xfrm>
              <a:off x="6808946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C9D5C22-525B-43DB-A950-39287896C7A6}"/>
                </a:ext>
              </a:extLst>
            </p:cNvPr>
            <p:cNvSpPr/>
            <p:nvPr/>
          </p:nvSpPr>
          <p:spPr>
            <a:xfrm>
              <a:off x="7354305" y="443341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D7764293-364E-4E34-95CD-0CE488975374}"/>
                </a:ext>
              </a:extLst>
            </p:cNvPr>
            <p:cNvSpPr/>
            <p:nvPr/>
          </p:nvSpPr>
          <p:spPr>
            <a:xfrm>
              <a:off x="6899434" y="43231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E0C09E37-543A-4B30-821D-59DD83100C0C}"/>
                </a:ext>
              </a:extLst>
            </p:cNvPr>
            <p:cNvSpPr/>
            <p:nvPr/>
          </p:nvSpPr>
          <p:spPr>
            <a:xfrm>
              <a:off x="7313348" y="444603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CB614BA-EB10-4DF0-92D5-4D41A0A73985}"/>
                </a:ext>
              </a:extLst>
            </p:cNvPr>
            <p:cNvSpPr/>
            <p:nvPr/>
          </p:nvSpPr>
          <p:spPr>
            <a:xfrm>
              <a:off x="7294721" y="44553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7144"/>
                    <a:pt x="10001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9885355-B462-469A-85EF-354073C265CD}"/>
                </a:ext>
              </a:extLst>
            </p:cNvPr>
            <p:cNvSpPr/>
            <p:nvPr/>
          </p:nvSpPr>
          <p:spPr>
            <a:xfrm>
              <a:off x="7285196" y="446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F19653D-3CC4-41D6-8A68-BB6C884779A0}"/>
                </a:ext>
              </a:extLst>
            </p:cNvPr>
            <p:cNvSpPr/>
            <p:nvPr/>
          </p:nvSpPr>
          <p:spPr>
            <a:xfrm>
              <a:off x="7312671" y="43905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7291" y="7144"/>
                    <a:pt x="8244" y="7144"/>
                  </a:cubicBez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98ED1F29-0E67-43D9-8163-8FEBF967D7E5}"/>
                </a:ext>
              </a:extLst>
            </p:cNvPr>
            <p:cNvSpPr/>
            <p:nvPr/>
          </p:nvSpPr>
          <p:spPr>
            <a:xfrm>
              <a:off x="7375684" y="438769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3688757-6965-4370-8AA2-30704665DE54}"/>
                </a:ext>
              </a:extLst>
            </p:cNvPr>
            <p:cNvSpPr/>
            <p:nvPr/>
          </p:nvSpPr>
          <p:spPr>
            <a:xfrm>
              <a:off x="7239053" y="43876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B1828A75-3B70-45F4-AF42-1C0C6B339FBF}"/>
                </a:ext>
              </a:extLst>
            </p:cNvPr>
            <p:cNvSpPr/>
            <p:nvPr/>
          </p:nvSpPr>
          <p:spPr>
            <a:xfrm>
              <a:off x="7373779" y="4388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BA666916-29C1-466F-B110-DC8C92447770}"/>
                </a:ext>
              </a:extLst>
            </p:cNvPr>
            <p:cNvSpPr/>
            <p:nvPr/>
          </p:nvSpPr>
          <p:spPr>
            <a:xfrm>
              <a:off x="7270909" y="449175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2145B00B-91E0-4787-B965-643B812C74BF}"/>
                </a:ext>
              </a:extLst>
            </p:cNvPr>
            <p:cNvSpPr/>
            <p:nvPr/>
          </p:nvSpPr>
          <p:spPr>
            <a:xfrm>
              <a:off x="7271861" y="44910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357A583-7461-4135-8AF7-1B6C39F27144}"/>
                </a:ext>
              </a:extLst>
            </p:cNvPr>
            <p:cNvSpPr/>
            <p:nvPr/>
          </p:nvSpPr>
          <p:spPr>
            <a:xfrm>
              <a:off x="7272814" y="44896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DBE83ABC-F315-42C9-B62E-8DCAFB764B39}"/>
                </a:ext>
              </a:extLst>
            </p:cNvPr>
            <p:cNvSpPr/>
            <p:nvPr/>
          </p:nvSpPr>
          <p:spPr>
            <a:xfrm>
              <a:off x="7249001" y="4481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BEA248D1-8560-48BB-BBDA-5666B55B09FC}"/>
                </a:ext>
              </a:extLst>
            </p:cNvPr>
            <p:cNvSpPr/>
            <p:nvPr/>
          </p:nvSpPr>
          <p:spPr>
            <a:xfrm>
              <a:off x="7247837" y="4479021"/>
              <a:ext cx="19050" cy="9525"/>
            </a:xfrm>
            <a:custGeom>
              <a:avLst/>
              <a:gdLst>
                <a:gd name="connsiteX0" fmla="*/ 13070 w 19050"/>
                <a:gd name="connsiteY0" fmla="*/ 7253 h 9525"/>
                <a:gd name="connsiteX1" fmla="*/ 13070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253"/>
                  </a:moveTo>
                  <a:cubicBezTo>
                    <a:pt x="-265" y="12016"/>
                    <a:pt x="13070" y="6301"/>
                    <a:pt x="13070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E2485C0B-EB8F-464F-98FA-2F43ACF75B52}"/>
                </a:ext>
              </a:extLst>
            </p:cNvPr>
            <p:cNvSpPr/>
            <p:nvPr/>
          </p:nvSpPr>
          <p:spPr>
            <a:xfrm>
              <a:off x="7276434" y="4478178"/>
              <a:ext cx="9525" cy="9525"/>
            </a:xfrm>
            <a:custGeom>
              <a:avLst/>
              <a:gdLst>
                <a:gd name="connsiteX0" fmla="*/ 11143 w 9525"/>
                <a:gd name="connsiteY0" fmla="*/ 7144 h 9525"/>
                <a:gd name="connsiteX1" fmla="*/ 111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43" y="7144"/>
                  </a:moveTo>
                  <a:cubicBezTo>
                    <a:pt x="4476" y="13811"/>
                    <a:pt x="7333" y="8096"/>
                    <a:pt x="111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BBC68A60-7E85-46C0-A670-ACD197285F72}"/>
                </a:ext>
              </a:extLst>
            </p:cNvPr>
            <p:cNvSpPr/>
            <p:nvPr/>
          </p:nvSpPr>
          <p:spPr>
            <a:xfrm>
              <a:off x="7293114" y="4472090"/>
              <a:ext cx="9525" cy="9525"/>
            </a:xfrm>
            <a:custGeom>
              <a:avLst/>
              <a:gdLst>
                <a:gd name="connsiteX0" fmla="*/ 7799 w 9525"/>
                <a:gd name="connsiteY0" fmla="*/ 7517 h 9525"/>
                <a:gd name="connsiteX1" fmla="*/ 8751 w 9525"/>
                <a:gd name="connsiteY1" fmla="*/ 9422 h 9525"/>
                <a:gd name="connsiteX2" fmla="*/ 7799 w 9525"/>
                <a:gd name="connsiteY2" fmla="*/ 751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7517"/>
                  </a:moveTo>
                  <a:cubicBezTo>
                    <a:pt x="5894" y="9422"/>
                    <a:pt x="8751" y="8470"/>
                    <a:pt x="8751" y="9422"/>
                  </a:cubicBezTo>
                  <a:cubicBezTo>
                    <a:pt x="9704" y="7517"/>
                    <a:pt x="9704" y="6565"/>
                    <a:pt x="7799" y="75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4FC9DDD-1D9C-4700-A3CE-A5798E1C1AAF}"/>
                </a:ext>
              </a:extLst>
            </p:cNvPr>
            <p:cNvSpPr/>
            <p:nvPr/>
          </p:nvSpPr>
          <p:spPr>
            <a:xfrm>
              <a:off x="7384256" y="441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10001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C66A8E2-C961-4BA0-9DEB-9D41F889F071}"/>
                </a:ext>
              </a:extLst>
            </p:cNvPr>
            <p:cNvSpPr/>
            <p:nvPr/>
          </p:nvSpPr>
          <p:spPr>
            <a:xfrm>
              <a:off x="7383516" y="440007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10001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BF335309-1C79-442A-A570-9277D0333D08}"/>
                </a:ext>
              </a:extLst>
            </p:cNvPr>
            <p:cNvSpPr/>
            <p:nvPr/>
          </p:nvSpPr>
          <p:spPr>
            <a:xfrm>
              <a:off x="7402528" y="4380245"/>
              <a:ext cx="9525" cy="9525"/>
            </a:xfrm>
            <a:custGeom>
              <a:avLst/>
              <a:gdLst>
                <a:gd name="connsiteX0" fmla="*/ 9827 w 9525"/>
                <a:gd name="connsiteY0" fmla="*/ 9827 h 9525"/>
                <a:gd name="connsiteX1" fmla="*/ 9827 w 9525"/>
                <a:gd name="connsiteY1" fmla="*/ 98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827" y="9827"/>
                  </a:moveTo>
                  <a:cubicBezTo>
                    <a:pt x="13637" y="13637"/>
                    <a:pt x="2207" y="2207"/>
                    <a:pt x="9827" y="98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30D20DA-5EB0-4487-AECE-625AA1620282}"/>
                </a:ext>
              </a:extLst>
            </p:cNvPr>
            <p:cNvSpPr/>
            <p:nvPr/>
          </p:nvSpPr>
          <p:spPr>
            <a:xfrm>
              <a:off x="7222331" y="4360868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8096" y="10154"/>
                    <a:pt x="9049" y="6344"/>
                    <a:pt x="7144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1F392B91-D20D-4723-9DBD-FDB1456D346F}"/>
                </a:ext>
              </a:extLst>
            </p:cNvPr>
            <p:cNvSpPr/>
            <p:nvPr/>
          </p:nvSpPr>
          <p:spPr>
            <a:xfrm>
              <a:off x="7143274" y="4352075"/>
              <a:ext cx="9525" cy="9525"/>
            </a:xfrm>
            <a:custGeom>
              <a:avLst/>
              <a:gdLst>
                <a:gd name="connsiteX0" fmla="*/ 10954 w 9525"/>
                <a:gd name="connsiteY0" fmla="*/ 9422 h 9525"/>
                <a:gd name="connsiteX1" fmla="*/ 7144 w 9525"/>
                <a:gd name="connsiteY1" fmla="*/ 7517 h 9525"/>
                <a:gd name="connsiteX2" fmla="*/ 1095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422"/>
                  </a:moveTo>
                  <a:cubicBezTo>
                    <a:pt x="10001" y="7517"/>
                    <a:pt x="8096" y="6565"/>
                    <a:pt x="7144" y="7517"/>
                  </a:cubicBezTo>
                  <a:cubicBezTo>
                    <a:pt x="8096" y="8470"/>
                    <a:pt x="10001" y="9422"/>
                    <a:pt x="10954" y="94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F884232F-4D35-4CC5-ACDA-E0560AD6AB01}"/>
                </a:ext>
              </a:extLst>
            </p:cNvPr>
            <p:cNvSpPr/>
            <p:nvPr/>
          </p:nvSpPr>
          <p:spPr>
            <a:xfrm>
              <a:off x="6925903" y="4302788"/>
              <a:ext cx="9525" cy="9525"/>
            </a:xfrm>
            <a:custGeom>
              <a:avLst/>
              <a:gdLst>
                <a:gd name="connsiteX0" fmla="*/ 7344 w 9525"/>
                <a:gd name="connsiteY0" fmla="*/ 8227 h 9525"/>
                <a:gd name="connsiteX1" fmla="*/ 73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227"/>
                  </a:moveTo>
                  <a:cubicBezTo>
                    <a:pt x="9249" y="5369"/>
                    <a:pt x="6392" y="9179"/>
                    <a:pt x="73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6AF295BC-73FC-47DA-AD20-2B21C7F0B713}"/>
                </a:ext>
              </a:extLst>
            </p:cNvPr>
            <p:cNvSpPr/>
            <p:nvPr/>
          </p:nvSpPr>
          <p:spPr>
            <a:xfrm>
              <a:off x="7186136" y="5135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8"/>
                    <a:pt x="1190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66C1C15B-64C9-4C36-B909-08F6F7A57DCC}"/>
                </a:ext>
              </a:extLst>
            </p:cNvPr>
            <p:cNvSpPr/>
            <p:nvPr/>
          </p:nvSpPr>
          <p:spPr>
            <a:xfrm>
              <a:off x="7195767" y="5134652"/>
              <a:ext cx="9525" cy="9525"/>
            </a:xfrm>
            <a:custGeom>
              <a:avLst/>
              <a:gdLst>
                <a:gd name="connsiteX0" fmla="*/ 7990 w 9525"/>
                <a:gd name="connsiteY0" fmla="*/ 10752 h 9525"/>
                <a:gd name="connsiteX1" fmla="*/ 799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10752"/>
                  </a:moveTo>
                  <a:cubicBezTo>
                    <a:pt x="7990" y="9799"/>
                    <a:pt x="6086" y="3132"/>
                    <a:pt x="799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D6563489-DD7C-4872-BB44-F3EAC66882DE}"/>
                </a:ext>
              </a:extLst>
            </p:cNvPr>
            <p:cNvSpPr/>
            <p:nvPr/>
          </p:nvSpPr>
          <p:spPr>
            <a:xfrm>
              <a:off x="7314301" y="50944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3F4090D-1CE9-4B8F-8E8D-985AA1D4487E}"/>
                </a:ext>
              </a:extLst>
            </p:cNvPr>
            <p:cNvSpPr/>
            <p:nvPr/>
          </p:nvSpPr>
          <p:spPr>
            <a:xfrm>
              <a:off x="7386161" y="50639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991513F1-CC97-4B15-8D31-E7C952E2BEC1}"/>
                </a:ext>
              </a:extLst>
            </p:cNvPr>
            <p:cNvSpPr/>
            <p:nvPr/>
          </p:nvSpPr>
          <p:spPr>
            <a:xfrm>
              <a:off x="7403306" y="506015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68F692DF-1DD6-46C4-A338-2A204DABC1DA}"/>
                </a:ext>
              </a:extLst>
            </p:cNvPr>
            <p:cNvSpPr/>
            <p:nvPr/>
          </p:nvSpPr>
          <p:spPr>
            <a:xfrm>
              <a:off x="7314724" y="509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9049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8E197279-DAD0-4E99-B4FF-A29522C748E4}"/>
                </a:ext>
              </a:extLst>
            </p:cNvPr>
            <p:cNvSpPr/>
            <p:nvPr/>
          </p:nvSpPr>
          <p:spPr>
            <a:xfrm>
              <a:off x="7208573" y="5123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9A7A8296-4E4B-4F73-AA7A-8F5F68255562}"/>
                </a:ext>
              </a:extLst>
            </p:cNvPr>
            <p:cNvSpPr/>
            <p:nvPr/>
          </p:nvSpPr>
          <p:spPr>
            <a:xfrm>
              <a:off x="7283397" y="511063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5B0952EB-A5D4-44F0-86DA-D6912B1C225D}"/>
                </a:ext>
              </a:extLst>
            </p:cNvPr>
            <p:cNvSpPr/>
            <p:nvPr/>
          </p:nvSpPr>
          <p:spPr>
            <a:xfrm>
              <a:off x="7258472" y="5117929"/>
              <a:ext cx="9525" cy="9525"/>
            </a:xfrm>
            <a:custGeom>
              <a:avLst/>
              <a:gdLst>
                <a:gd name="connsiteX0" fmla="*/ 8151 w 9525"/>
                <a:gd name="connsiteY0" fmla="*/ 10330 h 9525"/>
                <a:gd name="connsiteX1" fmla="*/ 8151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151" y="10330"/>
                  </a:moveTo>
                  <a:cubicBezTo>
                    <a:pt x="12913" y="9378"/>
                    <a:pt x="4341" y="3663"/>
                    <a:pt x="8151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63C25AE3-3FE1-436C-892A-D1A60B5FFD69}"/>
                </a:ext>
              </a:extLst>
            </p:cNvPr>
            <p:cNvSpPr/>
            <p:nvPr/>
          </p:nvSpPr>
          <p:spPr>
            <a:xfrm>
              <a:off x="7219051" y="51325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C1EE21BD-330A-4490-94CF-82E1628F775C}"/>
                </a:ext>
              </a:extLst>
            </p:cNvPr>
            <p:cNvSpPr/>
            <p:nvPr/>
          </p:nvSpPr>
          <p:spPr>
            <a:xfrm>
              <a:off x="7301389" y="5103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5CD44A24-E977-45FF-A90C-FBF3911BF40E}"/>
                </a:ext>
              </a:extLst>
            </p:cNvPr>
            <p:cNvSpPr/>
            <p:nvPr/>
          </p:nvSpPr>
          <p:spPr>
            <a:xfrm>
              <a:off x="7387114" y="4427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870C16AC-D765-44A6-B3E0-46F08CC925F0}"/>
                </a:ext>
              </a:extLst>
            </p:cNvPr>
            <p:cNvSpPr/>
            <p:nvPr/>
          </p:nvSpPr>
          <p:spPr>
            <a:xfrm>
              <a:off x="7396639" y="4396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190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1978B08F-C7F0-4DD5-A51C-16604150F553}"/>
                </a:ext>
              </a:extLst>
            </p:cNvPr>
            <p:cNvSpPr/>
            <p:nvPr/>
          </p:nvSpPr>
          <p:spPr>
            <a:xfrm>
              <a:off x="7414736" y="50306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4652A977-73C2-43AF-AB80-17EF7C7C4956}"/>
                </a:ext>
              </a:extLst>
            </p:cNvPr>
            <p:cNvSpPr/>
            <p:nvPr/>
          </p:nvSpPr>
          <p:spPr>
            <a:xfrm>
              <a:off x="7424261" y="4807486"/>
              <a:ext cx="19050" cy="9525"/>
            </a:xfrm>
            <a:custGeom>
              <a:avLst/>
              <a:gdLst>
                <a:gd name="connsiteX0" fmla="*/ 12859 w 19050"/>
                <a:gd name="connsiteY0" fmla="*/ 8354 h 9525"/>
                <a:gd name="connsiteX1" fmla="*/ 7144 w 19050"/>
                <a:gd name="connsiteY1" fmla="*/ 8354 h 9525"/>
                <a:gd name="connsiteX2" fmla="*/ 12859 w 19050"/>
                <a:gd name="connsiteY2" fmla="*/ 83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354"/>
                  </a:moveTo>
                  <a:cubicBezTo>
                    <a:pt x="10001" y="11211"/>
                    <a:pt x="10001" y="4544"/>
                    <a:pt x="7144" y="8354"/>
                  </a:cubicBezTo>
                  <a:cubicBezTo>
                    <a:pt x="8096" y="8354"/>
                    <a:pt x="11906" y="12163"/>
                    <a:pt x="12859" y="83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DD2CF289-97AF-4FBF-9C0D-33227014547A}"/>
                </a:ext>
              </a:extLst>
            </p:cNvPr>
            <p:cNvSpPr/>
            <p:nvPr/>
          </p:nvSpPr>
          <p:spPr>
            <a:xfrm>
              <a:off x="7209949" y="5123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984C055-2ABA-4ADF-8B5E-B2C5E9B2CFCE}"/>
                </a:ext>
              </a:extLst>
            </p:cNvPr>
            <p:cNvSpPr/>
            <p:nvPr/>
          </p:nvSpPr>
          <p:spPr>
            <a:xfrm>
              <a:off x="7423838" y="48086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177FF167-8C30-4750-99A3-BB5C76DC7B0A}"/>
                </a:ext>
              </a:extLst>
            </p:cNvPr>
            <p:cNvSpPr/>
            <p:nvPr/>
          </p:nvSpPr>
          <p:spPr>
            <a:xfrm>
              <a:off x="7428071" y="497633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C5E69A64-4D9A-4635-8DB2-6A4688AB8D3B}"/>
                </a:ext>
              </a:extLst>
            </p:cNvPr>
            <p:cNvSpPr/>
            <p:nvPr/>
          </p:nvSpPr>
          <p:spPr>
            <a:xfrm>
              <a:off x="7408069" y="501634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5F1468A-15AA-4447-AFC7-73F8D8A51264}"/>
                </a:ext>
              </a:extLst>
            </p:cNvPr>
            <p:cNvSpPr/>
            <p:nvPr/>
          </p:nvSpPr>
          <p:spPr>
            <a:xfrm>
              <a:off x="7424750" y="4952798"/>
              <a:ext cx="9525" cy="9525"/>
            </a:xfrm>
            <a:custGeom>
              <a:avLst/>
              <a:gdLst>
                <a:gd name="connsiteX0" fmla="*/ 7608 w 9525"/>
                <a:gd name="connsiteY0" fmla="*/ 9727 h 9525"/>
                <a:gd name="connsiteX1" fmla="*/ 7608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08" y="9727"/>
                  </a:moveTo>
                  <a:cubicBezTo>
                    <a:pt x="10465" y="3059"/>
                    <a:pt x="5703" y="11632"/>
                    <a:pt x="7608" y="97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B1D61339-0530-4DAC-B59F-B1AB89AB9C63}"/>
                </a:ext>
              </a:extLst>
            </p:cNvPr>
            <p:cNvSpPr/>
            <p:nvPr/>
          </p:nvSpPr>
          <p:spPr>
            <a:xfrm>
              <a:off x="7424790" y="4932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2EA3F0-BDE4-4757-A959-B377A89FDDB1}"/>
                </a:ext>
              </a:extLst>
            </p:cNvPr>
            <p:cNvSpPr/>
            <p:nvPr/>
          </p:nvSpPr>
          <p:spPr>
            <a:xfrm>
              <a:off x="7395686" y="4493592"/>
              <a:ext cx="9525" cy="9525"/>
            </a:xfrm>
            <a:custGeom>
              <a:avLst/>
              <a:gdLst>
                <a:gd name="connsiteX0" fmla="*/ 7144 w 9525"/>
                <a:gd name="connsiteY0" fmla="*/ 8875 h 9525"/>
                <a:gd name="connsiteX1" fmla="*/ 10001 w 9525"/>
                <a:gd name="connsiteY1" fmla="*/ 7922 h 9525"/>
                <a:gd name="connsiteX2" fmla="*/ 7144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75"/>
                  </a:moveTo>
                  <a:cubicBezTo>
                    <a:pt x="8096" y="7922"/>
                    <a:pt x="9049" y="7922"/>
                    <a:pt x="10001" y="7922"/>
                  </a:cubicBezTo>
                  <a:cubicBezTo>
                    <a:pt x="8096" y="8875"/>
                    <a:pt x="7144" y="5065"/>
                    <a:pt x="7144" y="88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0A7BFB92-527A-49C3-A4F7-4E370B562335}"/>
                </a:ext>
              </a:extLst>
            </p:cNvPr>
            <p:cNvSpPr/>
            <p:nvPr/>
          </p:nvSpPr>
          <p:spPr>
            <a:xfrm>
              <a:off x="7209526" y="5123656"/>
              <a:ext cx="9525" cy="9525"/>
            </a:xfrm>
            <a:custGeom>
              <a:avLst/>
              <a:gdLst>
                <a:gd name="connsiteX0" fmla="*/ 7567 w 9525"/>
                <a:gd name="connsiteY0" fmla="*/ 8414 h 9525"/>
                <a:gd name="connsiteX1" fmla="*/ 756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414"/>
                  </a:moveTo>
                  <a:cubicBezTo>
                    <a:pt x="6615" y="5556"/>
                    <a:pt x="7567" y="8414"/>
                    <a:pt x="756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9E0EAB6A-92B6-43D4-8CE6-43285B9739E2}"/>
                </a:ext>
              </a:extLst>
            </p:cNvPr>
            <p:cNvSpPr/>
            <p:nvPr/>
          </p:nvSpPr>
          <p:spPr>
            <a:xfrm>
              <a:off x="7402354" y="494966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8096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lnTo>
                    <a:pt x="8096" y="7144"/>
                  </a:lnTo>
                  <a:cubicBezTo>
                    <a:pt x="8096" y="8096"/>
                    <a:pt x="7144" y="10001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0759346C-AC70-405D-9CDB-B8F22006434E}"/>
                </a:ext>
              </a:extLst>
            </p:cNvPr>
            <p:cNvSpPr/>
            <p:nvPr/>
          </p:nvSpPr>
          <p:spPr>
            <a:xfrm>
              <a:off x="7405211" y="46565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01C894DA-35A2-434C-8F0C-85A85C998009}"/>
                </a:ext>
              </a:extLst>
            </p:cNvPr>
            <p:cNvSpPr/>
            <p:nvPr/>
          </p:nvSpPr>
          <p:spPr>
            <a:xfrm>
              <a:off x="7403306" y="4937071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8096" y="9260"/>
                    <a:pt x="10954" y="4498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F4ED038-6198-4EFF-B7B2-85519E36BEAB}"/>
                </a:ext>
              </a:extLst>
            </p:cNvPr>
            <p:cNvSpPr/>
            <p:nvPr/>
          </p:nvSpPr>
          <p:spPr>
            <a:xfrm>
              <a:off x="7398544" y="4494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5636ED2-60A0-4F80-918E-5A341882D6D6}"/>
                </a:ext>
              </a:extLst>
            </p:cNvPr>
            <p:cNvSpPr/>
            <p:nvPr/>
          </p:nvSpPr>
          <p:spPr>
            <a:xfrm>
              <a:off x="7200393" y="4396263"/>
              <a:ext cx="247650" cy="752475"/>
            </a:xfrm>
            <a:custGeom>
              <a:avLst/>
              <a:gdLst>
                <a:gd name="connsiteX0" fmla="*/ 196723 w 247650"/>
                <a:gd name="connsiteY0" fmla="*/ 82391 h 752475"/>
                <a:gd name="connsiteX1" fmla="*/ 211010 w 247650"/>
                <a:gd name="connsiteY1" fmla="*/ 107156 h 752475"/>
                <a:gd name="connsiteX2" fmla="*/ 210058 w 247650"/>
                <a:gd name="connsiteY2" fmla="*/ 114776 h 752475"/>
                <a:gd name="connsiteX3" fmla="*/ 201485 w 247650"/>
                <a:gd name="connsiteY3" fmla="*/ 110014 h 752475"/>
                <a:gd name="connsiteX4" fmla="*/ 214820 w 247650"/>
                <a:gd name="connsiteY4" fmla="*/ 213836 h 752475"/>
                <a:gd name="connsiteX5" fmla="*/ 217677 w 247650"/>
                <a:gd name="connsiteY5" fmla="*/ 310991 h 752475"/>
                <a:gd name="connsiteX6" fmla="*/ 217677 w 247650"/>
                <a:gd name="connsiteY6" fmla="*/ 311944 h 752475"/>
                <a:gd name="connsiteX7" fmla="*/ 216725 w 247650"/>
                <a:gd name="connsiteY7" fmla="*/ 605314 h 752475"/>
                <a:gd name="connsiteX8" fmla="*/ 211010 w 247650"/>
                <a:gd name="connsiteY8" fmla="*/ 597694 h 752475"/>
                <a:gd name="connsiteX9" fmla="*/ 196723 w 247650"/>
                <a:gd name="connsiteY9" fmla="*/ 631031 h 752475"/>
                <a:gd name="connsiteX10" fmla="*/ 206248 w 247650"/>
                <a:gd name="connsiteY10" fmla="*/ 636746 h 752475"/>
                <a:gd name="connsiteX11" fmla="*/ 204342 w 247650"/>
                <a:gd name="connsiteY11" fmla="*/ 656749 h 752475"/>
                <a:gd name="connsiteX12" fmla="*/ 7175 w 247650"/>
                <a:gd name="connsiteY12" fmla="*/ 745331 h 752475"/>
                <a:gd name="connsiteX13" fmla="*/ 8127 w 247650"/>
                <a:gd name="connsiteY13" fmla="*/ 742474 h 752475"/>
                <a:gd name="connsiteX14" fmla="*/ 100520 w 247650"/>
                <a:gd name="connsiteY14" fmla="*/ 707231 h 752475"/>
                <a:gd name="connsiteX15" fmla="*/ 121475 w 247650"/>
                <a:gd name="connsiteY15" fmla="*/ 705326 h 752475"/>
                <a:gd name="connsiteX16" fmla="*/ 191960 w 247650"/>
                <a:gd name="connsiteY16" fmla="*/ 671989 h 752475"/>
                <a:gd name="connsiteX17" fmla="*/ 194817 w 247650"/>
                <a:gd name="connsiteY17" fmla="*/ 678656 h 752475"/>
                <a:gd name="connsiteX18" fmla="*/ 224345 w 247650"/>
                <a:gd name="connsiteY18" fmla="*/ 666274 h 752475"/>
                <a:gd name="connsiteX19" fmla="*/ 225298 w 247650"/>
                <a:gd name="connsiteY19" fmla="*/ 654844 h 752475"/>
                <a:gd name="connsiteX20" fmla="*/ 217677 w 247650"/>
                <a:gd name="connsiteY20" fmla="*/ 641509 h 752475"/>
                <a:gd name="connsiteX21" fmla="*/ 233870 w 247650"/>
                <a:gd name="connsiteY21" fmla="*/ 609124 h 752475"/>
                <a:gd name="connsiteX22" fmla="*/ 233870 w 247650"/>
                <a:gd name="connsiteY22" fmla="*/ 616744 h 752475"/>
                <a:gd name="connsiteX23" fmla="*/ 230060 w 247650"/>
                <a:gd name="connsiteY23" fmla="*/ 464344 h 752475"/>
                <a:gd name="connsiteX24" fmla="*/ 234823 w 247650"/>
                <a:gd name="connsiteY24" fmla="*/ 468154 h 752475"/>
                <a:gd name="connsiteX25" fmla="*/ 243395 w 247650"/>
                <a:gd name="connsiteY25" fmla="*/ 412909 h 752475"/>
                <a:gd name="connsiteX26" fmla="*/ 230060 w 247650"/>
                <a:gd name="connsiteY26" fmla="*/ 171926 h 752475"/>
                <a:gd name="connsiteX27" fmla="*/ 228155 w 247650"/>
                <a:gd name="connsiteY27" fmla="*/ 150971 h 752475"/>
                <a:gd name="connsiteX28" fmla="*/ 229108 w 247650"/>
                <a:gd name="connsiteY28" fmla="*/ 156686 h 752475"/>
                <a:gd name="connsiteX29" fmla="*/ 223392 w 247650"/>
                <a:gd name="connsiteY29" fmla="*/ 150019 h 752475"/>
                <a:gd name="connsiteX30" fmla="*/ 227202 w 247650"/>
                <a:gd name="connsiteY30" fmla="*/ 128111 h 752475"/>
                <a:gd name="connsiteX31" fmla="*/ 209105 w 247650"/>
                <a:gd name="connsiteY31" fmla="*/ 7144 h 752475"/>
                <a:gd name="connsiteX32" fmla="*/ 193865 w 247650"/>
                <a:gd name="connsiteY32" fmla="*/ 12859 h 752475"/>
                <a:gd name="connsiteX33" fmla="*/ 194817 w 247650"/>
                <a:gd name="connsiteY33" fmla="*/ 14764 h 752475"/>
                <a:gd name="connsiteX34" fmla="*/ 207200 w 247650"/>
                <a:gd name="connsiteY34" fmla="*/ 70009 h 752475"/>
                <a:gd name="connsiteX35" fmla="*/ 196723 w 247650"/>
                <a:gd name="connsiteY35" fmla="*/ 82391 h 752475"/>
                <a:gd name="connsiteX36" fmla="*/ 211963 w 247650"/>
                <a:gd name="connsiteY36" fmla="*/ 161449 h 752475"/>
                <a:gd name="connsiteX37" fmla="*/ 211963 w 247650"/>
                <a:gd name="connsiteY37" fmla="*/ 161449 h 752475"/>
                <a:gd name="connsiteX38" fmla="*/ 211963 w 247650"/>
                <a:gd name="connsiteY38" fmla="*/ 168116 h 752475"/>
                <a:gd name="connsiteX39" fmla="*/ 211963 w 247650"/>
                <a:gd name="connsiteY39" fmla="*/ 168116 h 752475"/>
                <a:gd name="connsiteX40" fmla="*/ 231013 w 247650"/>
                <a:gd name="connsiteY40" fmla="*/ 151924 h 752475"/>
                <a:gd name="connsiteX41" fmla="*/ 231013 w 247650"/>
                <a:gd name="connsiteY41" fmla="*/ 1519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7650" h="752475">
                  <a:moveTo>
                    <a:pt x="196723" y="82391"/>
                  </a:moveTo>
                  <a:cubicBezTo>
                    <a:pt x="196723" y="81439"/>
                    <a:pt x="207200" y="109061"/>
                    <a:pt x="211010" y="107156"/>
                  </a:cubicBezTo>
                  <a:cubicBezTo>
                    <a:pt x="211010" y="100489"/>
                    <a:pt x="210058" y="113824"/>
                    <a:pt x="210058" y="114776"/>
                  </a:cubicBezTo>
                  <a:cubicBezTo>
                    <a:pt x="204342" y="116681"/>
                    <a:pt x="209105" y="105251"/>
                    <a:pt x="201485" y="110014"/>
                  </a:cubicBezTo>
                  <a:cubicBezTo>
                    <a:pt x="199580" y="129064"/>
                    <a:pt x="229108" y="192881"/>
                    <a:pt x="214820" y="213836"/>
                  </a:cubicBezTo>
                  <a:cubicBezTo>
                    <a:pt x="215773" y="264319"/>
                    <a:pt x="209105" y="271939"/>
                    <a:pt x="217677" y="310991"/>
                  </a:cubicBezTo>
                  <a:cubicBezTo>
                    <a:pt x="212915" y="311944"/>
                    <a:pt x="212915" y="311944"/>
                    <a:pt x="217677" y="311944"/>
                  </a:cubicBezTo>
                  <a:cubicBezTo>
                    <a:pt x="206248" y="389096"/>
                    <a:pt x="199580" y="511016"/>
                    <a:pt x="216725" y="605314"/>
                  </a:cubicBezTo>
                  <a:cubicBezTo>
                    <a:pt x="214820" y="602456"/>
                    <a:pt x="212915" y="600551"/>
                    <a:pt x="211010" y="597694"/>
                  </a:cubicBezTo>
                  <a:cubicBezTo>
                    <a:pt x="211010" y="598646"/>
                    <a:pt x="199580" y="635794"/>
                    <a:pt x="196723" y="631031"/>
                  </a:cubicBezTo>
                  <a:cubicBezTo>
                    <a:pt x="197675" y="632936"/>
                    <a:pt x="201485" y="636746"/>
                    <a:pt x="206248" y="636746"/>
                  </a:cubicBezTo>
                  <a:cubicBezTo>
                    <a:pt x="191960" y="633889"/>
                    <a:pt x="202438" y="652939"/>
                    <a:pt x="204342" y="656749"/>
                  </a:cubicBezTo>
                  <a:cubicBezTo>
                    <a:pt x="197675" y="686276"/>
                    <a:pt x="4317" y="723424"/>
                    <a:pt x="7175" y="745331"/>
                  </a:cubicBezTo>
                  <a:cubicBezTo>
                    <a:pt x="10032" y="746284"/>
                    <a:pt x="10032" y="745331"/>
                    <a:pt x="8127" y="742474"/>
                  </a:cubicBezTo>
                  <a:cubicBezTo>
                    <a:pt x="8127" y="742474"/>
                    <a:pt x="87185" y="720567"/>
                    <a:pt x="100520" y="707231"/>
                  </a:cubicBezTo>
                  <a:cubicBezTo>
                    <a:pt x="106235" y="718661"/>
                    <a:pt x="109092" y="711994"/>
                    <a:pt x="121475" y="705326"/>
                  </a:cubicBezTo>
                  <a:cubicBezTo>
                    <a:pt x="160527" y="690086"/>
                    <a:pt x="168148" y="694849"/>
                    <a:pt x="191960" y="671989"/>
                  </a:cubicBezTo>
                  <a:cubicBezTo>
                    <a:pt x="201485" y="669131"/>
                    <a:pt x="193865" y="678656"/>
                    <a:pt x="194817" y="678656"/>
                  </a:cubicBezTo>
                  <a:cubicBezTo>
                    <a:pt x="196723" y="677704"/>
                    <a:pt x="219583" y="658654"/>
                    <a:pt x="224345" y="666274"/>
                  </a:cubicBezTo>
                  <a:cubicBezTo>
                    <a:pt x="222440" y="650081"/>
                    <a:pt x="222440" y="646271"/>
                    <a:pt x="225298" y="654844"/>
                  </a:cubicBezTo>
                  <a:cubicBezTo>
                    <a:pt x="224345" y="653892"/>
                    <a:pt x="216725" y="641509"/>
                    <a:pt x="217677" y="641509"/>
                  </a:cubicBezTo>
                  <a:cubicBezTo>
                    <a:pt x="216725" y="646271"/>
                    <a:pt x="238633" y="612934"/>
                    <a:pt x="233870" y="609124"/>
                  </a:cubicBezTo>
                  <a:cubicBezTo>
                    <a:pt x="216725" y="518636"/>
                    <a:pt x="204342" y="709136"/>
                    <a:pt x="233870" y="616744"/>
                  </a:cubicBezTo>
                  <a:cubicBezTo>
                    <a:pt x="217677" y="602456"/>
                    <a:pt x="234823" y="487204"/>
                    <a:pt x="230060" y="464344"/>
                  </a:cubicBezTo>
                  <a:cubicBezTo>
                    <a:pt x="244348" y="473869"/>
                    <a:pt x="232917" y="470059"/>
                    <a:pt x="234823" y="468154"/>
                  </a:cubicBezTo>
                  <a:cubicBezTo>
                    <a:pt x="222440" y="459581"/>
                    <a:pt x="239585" y="418624"/>
                    <a:pt x="243395" y="412909"/>
                  </a:cubicBezTo>
                  <a:cubicBezTo>
                    <a:pt x="250063" y="411004"/>
                    <a:pt x="228155" y="169069"/>
                    <a:pt x="230060" y="171926"/>
                  </a:cubicBezTo>
                  <a:cubicBezTo>
                    <a:pt x="242442" y="170974"/>
                    <a:pt x="227202" y="151924"/>
                    <a:pt x="228155" y="150971"/>
                  </a:cubicBezTo>
                  <a:cubicBezTo>
                    <a:pt x="229108" y="150019"/>
                    <a:pt x="230060" y="159544"/>
                    <a:pt x="229108" y="156686"/>
                  </a:cubicBezTo>
                  <a:cubicBezTo>
                    <a:pt x="229108" y="152876"/>
                    <a:pt x="227202" y="150971"/>
                    <a:pt x="223392" y="150019"/>
                  </a:cubicBezTo>
                  <a:cubicBezTo>
                    <a:pt x="237680" y="140494"/>
                    <a:pt x="220535" y="125254"/>
                    <a:pt x="227202" y="128111"/>
                  </a:cubicBezTo>
                  <a:cubicBezTo>
                    <a:pt x="219583" y="115729"/>
                    <a:pt x="205295" y="11906"/>
                    <a:pt x="209105" y="7144"/>
                  </a:cubicBezTo>
                  <a:cubicBezTo>
                    <a:pt x="209105" y="10001"/>
                    <a:pt x="194817" y="10001"/>
                    <a:pt x="193865" y="12859"/>
                  </a:cubicBezTo>
                  <a:cubicBezTo>
                    <a:pt x="196723" y="23336"/>
                    <a:pt x="195770" y="13811"/>
                    <a:pt x="194817" y="14764"/>
                  </a:cubicBezTo>
                  <a:cubicBezTo>
                    <a:pt x="195770" y="13811"/>
                    <a:pt x="195770" y="63341"/>
                    <a:pt x="207200" y="70009"/>
                  </a:cubicBezTo>
                  <a:cubicBezTo>
                    <a:pt x="198627" y="74771"/>
                    <a:pt x="201485" y="73819"/>
                    <a:pt x="196723" y="82391"/>
                  </a:cubicBezTo>
                  <a:close/>
                  <a:moveTo>
                    <a:pt x="211963" y="161449"/>
                  </a:moveTo>
                  <a:cubicBezTo>
                    <a:pt x="211010" y="160496"/>
                    <a:pt x="211010" y="157639"/>
                    <a:pt x="211963" y="161449"/>
                  </a:cubicBezTo>
                  <a:close/>
                  <a:moveTo>
                    <a:pt x="211963" y="168116"/>
                  </a:moveTo>
                  <a:cubicBezTo>
                    <a:pt x="211963" y="163354"/>
                    <a:pt x="214820" y="164306"/>
                    <a:pt x="211963" y="168116"/>
                  </a:cubicBezTo>
                  <a:close/>
                  <a:moveTo>
                    <a:pt x="231013" y="151924"/>
                  </a:moveTo>
                  <a:cubicBezTo>
                    <a:pt x="232917" y="155734"/>
                    <a:pt x="227202" y="150019"/>
                    <a:pt x="231013" y="151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D32DDAFC-FB81-4E22-B087-328800F34411}"/>
                </a:ext>
              </a:extLst>
            </p:cNvPr>
            <p:cNvSpPr/>
            <p:nvPr/>
          </p:nvSpPr>
          <p:spPr>
            <a:xfrm>
              <a:off x="7419605" y="4539667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FA2177A0-F197-40B6-8B99-1223898A2007}"/>
                </a:ext>
              </a:extLst>
            </p:cNvPr>
            <p:cNvSpPr/>
            <p:nvPr/>
          </p:nvSpPr>
          <p:spPr>
            <a:xfrm>
              <a:off x="7313348" y="50940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4208E4F8-5E12-434F-A944-A4A6ADA5F752}"/>
                </a:ext>
              </a:extLst>
            </p:cNvPr>
            <p:cNvSpPr/>
            <p:nvPr/>
          </p:nvSpPr>
          <p:spPr>
            <a:xfrm>
              <a:off x="7404259" y="464920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C5FDD9C3-37CA-4D0B-B60A-101D05E1C9F6}"/>
                </a:ext>
              </a:extLst>
            </p:cNvPr>
            <p:cNvSpPr/>
            <p:nvPr/>
          </p:nvSpPr>
          <p:spPr>
            <a:xfrm>
              <a:off x="7275671" y="509944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BE7F204-C0E6-4AA9-A071-734D54191901}"/>
                </a:ext>
              </a:extLst>
            </p:cNvPr>
            <p:cNvSpPr/>
            <p:nvPr/>
          </p:nvSpPr>
          <p:spPr>
            <a:xfrm>
              <a:off x="7257574" y="510492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7144"/>
                    <a:pt x="10001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345CE663-75E4-46B3-92B6-98E0453ED09C}"/>
                </a:ext>
              </a:extLst>
            </p:cNvPr>
            <p:cNvSpPr/>
            <p:nvPr/>
          </p:nvSpPr>
          <p:spPr>
            <a:xfrm>
              <a:off x="7249001" y="5108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2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DF5F1304-9717-4D53-8EA1-95DC936EFBAC}"/>
                </a:ext>
              </a:extLst>
            </p:cNvPr>
            <p:cNvSpPr/>
            <p:nvPr/>
          </p:nvSpPr>
          <p:spPr>
            <a:xfrm>
              <a:off x="7388304" y="5019051"/>
              <a:ext cx="9525" cy="9525"/>
            </a:xfrm>
            <a:custGeom>
              <a:avLst/>
              <a:gdLst>
                <a:gd name="connsiteX0" fmla="*/ 7858 w 9525"/>
                <a:gd name="connsiteY0" fmla="*/ 8243 h 9525"/>
                <a:gd name="connsiteX1" fmla="*/ 7858 w 9525"/>
                <a:gd name="connsiteY1" fmla="*/ 8243 h 9525"/>
                <a:gd name="connsiteX2" fmla="*/ 7858 w 9525"/>
                <a:gd name="connsiteY2" fmla="*/ 8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243"/>
                  </a:moveTo>
                  <a:cubicBezTo>
                    <a:pt x="7858" y="8243"/>
                    <a:pt x="7858" y="8243"/>
                    <a:pt x="7858" y="8243"/>
                  </a:cubicBezTo>
                  <a:cubicBezTo>
                    <a:pt x="6906" y="6339"/>
                    <a:pt x="6906" y="7291"/>
                    <a:pt x="7858" y="8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F5FEAD84-DFBD-4C0A-99F7-F21FB10BB2A9}"/>
                </a:ext>
              </a:extLst>
            </p:cNvPr>
            <p:cNvSpPr/>
            <p:nvPr/>
          </p:nvSpPr>
          <p:spPr>
            <a:xfrm>
              <a:off x="7375684" y="505539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6A442ECF-CB6F-408C-94D5-E5C4DB21BB0A}"/>
                </a:ext>
              </a:extLst>
            </p:cNvPr>
            <p:cNvSpPr/>
            <p:nvPr/>
          </p:nvSpPr>
          <p:spPr>
            <a:xfrm>
              <a:off x="7402354" y="495400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C31839D5-84A7-4A3B-B6D1-9FE7FBD2A578}"/>
                </a:ext>
              </a:extLst>
            </p:cNvPr>
            <p:cNvSpPr/>
            <p:nvPr/>
          </p:nvSpPr>
          <p:spPr>
            <a:xfrm>
              <a:off x="7376636" y="505444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10001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1F38A177-EA7A-40A1-BCF5-DEDF67E2A6EE}"/>
                </a:ext>
              </a:extLst>
            </p:cNvPr>
            <p:cNvSpPr/>
            <p:nvPr/>
          </p:nvSpPr>
          <p:spPr>
            <a:xfrm>
              <a:off x="7198757" y="512778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7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A019618C-726B-4FB6-AC00-6720C13E18F7}"/>
                </a:ext>
              </a:extLst>
            </p:cNvPr>
            <p:cNvSpPr/>
            <p:nvPr/>
          </p:nvSpPr>
          <p:spPr>
            <a:xfrm>
              <a:off x="7198519" y="5128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801FD3AC-359C-447C-9667-D5698FB05A31}"/>
                </a:ext>
              </a:extLst>
            </p:cNvPr>
            <p:cNvSpPr/>
            <p:nvPr/>
          </p:nvSpPr>
          <p:spPr>
            <a:xfrm>
              <a:off x="7197566" y="5129294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8096" y="7538"/>
                  </a:lnTo>
                  <a:cubicBezTo>
                    <a:pt x="7144" y="6586"/>
                    <a:pt x="7144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63C3F54C-6565-49E3-844D-FF9FBD933D5C}"/>
                </a:ext>
              </a:extLst>
            </p:cNvPr>
            <p:cNvSpPr/>
            <p:nvPr/>
          </p:nvSpPr>
          <p:spPr>
            <a:xfrm>
              <a:off x="7214711" y="512206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73616499-B124-4D95-BA94-D508B6CD8752}"/>
                </a:ext>
              </a:extLst>
            </p:cNvPr>
            <p:cNvSpPr/>
            <p:nvPr/>
          </p:nvSpPr>
          <p:spPr>
            <a:xfrm>
              <a:off x="7213547" y="5120163"/>
              <a:ext cx="19050" cy="9525"/>
            </a:xfrm>
            <a:custGeom>
              <a:avLst/>
              <a:gdLst>
                <a:gd name="connsiteX0" fmla="*/ 13071 w 19050"/>
                <a:gd name="connsiteY0" fmla="*/ 7144 h 9525"/>
                <a:gd name="connsiteX1" fmla="*/ 13071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1" y="7144"/>
                  </a:moveTo>
                  <a:cubicBezTo>
                    <a:pt x="-265" y="10001"/>
                    <a:pt x="13071" y="7144"/>
                    <a:pt x="1307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F9632F1-E786-474E-B7ED-631BFFAAD812}"/>
                </a:ext>
              </a:extLst>
            </p:cNvPr>
            <p:cNvSpPr/>
            <p:nvPr/>
          </p:nvSpPr>
          <p:spPr>
            <a:xfrm>
              <a:off x="7239581" y="5124926"/>
              <a:ext cx="9525" cy="9525"/>
            </a:xfrm>
            <a:custGeom>
              <a:avLst/>
              <a:gdLst>
                <a:gd name="connsiteX0" fmla="*/ 10849 w 9525"/>
                <a:gd name="connsiteY0" fmla="*/ 7144 h 9525"/>
                <a:gd name="connsiteX1" fmla="*/ 1084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849" y="7144"/>
                  </a:moveTo>
                  <a:cubicBezTo>
                    <a:pt x="4181" y="11906"/>
                    <a:pt x="7991" y="8097"/>
                    <a:pt x="108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6B7F1D5-ACAE-4AF4-A038-EA26BDB706E8}"/>
                </a:ext>
              </a:extLst>
            </p:cNvPr>
            <p:cNvSpPr/>
            <p:nvPr/>
          </p:nvSpPr>
          <p:spPr>
            <a:xfrm>
              <a:off x="7255014" y="5121116"/>
              <a:ext cx="9525" cy="9525"/>
            </a:xfrm>
            <a:custGeom>
              <a:avLst/>
              <a:gdLst>
                <a:gd name="connsiteX0" fmla="*/ 7799 w 9525"/>
                <a:gd name="connsiteY0" fmla="*/ 7144 h 9525"/>
                <a:gd name="connsiteX1" fmla="*/ 8751 w 9525"/>
                <a:gd name="connsiteY1" fmla="*/ 9048 h 9525"/>
                <a:gd name="connsiteX2" fmla="*/ 779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7144"/>
                  </a:moveTo>
                  <a:cubicBezTo>
                    <a:pt x="5894" y="8096"/>
                    <a:pt x="8751" y="9048"/>
                    <a:pt x="8751" y="9048"/>
                  </a:cubicBezTo>
                  <a:cubicBezTo>
                    <a:pt x="9704" y="8096"/>
                    <a:pt x="9704" y="7144"/>
                    <a:pt x="779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8312A7A0-56E3-49CE-806A-9C98EE3FCD1B}"/>
                </a:ext>
              </a:extLst>
            </p:cNvPr>
            <p:cNvSpPr/>
            <p:nvPr/>
          </p:nvSpPr>
          <p:spPr>
            <a:xfrm>
              <a:off x="7341394" y="50849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2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2"/>
                  </a:lnTo>
                  <a:cubicBezTo>
                    <a:pt x="9049" y="9049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EAC565BC-7DB1-4986-8A11-D3031B78D5FE}"/>
                </a:ext>
              </a:extLst>
            </p:cNvPr>
            <p:cNvSpPr/>
            <p:nvPr/>
          </p:nvSpPr>
          <p:spPr>
            <a:xfrm>
              <a:off x="7350068" y="50658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7042" y="7144"/>
                    <a:pt x="6090" y="8097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EFDC328A-7CF3-4B3E-B8FA-509E7411ACCC}"/>
                </a:ext>
              </a:extLst>
            </p:cNvPr>
            <p:cNvSpPr/>
            <p:nvPr/>
          </p:nvSpPr>
          <p:spPr>
            <a:xfrm>
              <a:off x="7368702" y="5076912"/>
              <a:ext cx="9525" cy="9525"/>
            </a:xfrm>
            <a:custGeom>
              <a:avLst/>
              <a:gdLst>
                <a:gd name="connsiteX0" fmla="*/ 7458 w 9525"/>
                <a:gd name="connsiteY0" fmla="*/ 8485 h 9525"/>
                <a:gd name="connsiteX1" fmla="*/ 7458 w 9525"/>
                <a:gd name="connsiteY1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58" y="8485"/>
                  </a:moveTo>
                  <a:cubicBezTo>
                    <a:pt x="5553" y="10390"/>
                    <a:pt x="13173" y="4675"/>
                    <a:pt x="7458" y="8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A2A65C90-7EC9-4248-9D64-1A34C6F04A0C}"/>
                </a:ext>
              </a:extLst>
            </p:cNvPr>
            <p:cNvSpPr/>
            <p:nvPr/>
          </p:nvSpPr>
          <p:spPr>
            <a:xfrm>
              <a:off x="7425214" y="493633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9049"/>
                    <a:pt x="10954" y="9049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17D94A6-2CC6-4111-9BBF-BD06F4C50FBE}"/>
                </a:ext>
              </a:extLst>
            </p:cNvPr>
            <p:cNvSpPr/>
            <p:nvPr/>
          </p:nvSpPr>
          <p:spPr>
            <a:xfrm>
              <a:off x="7425899" y="4864893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9316" y="10001"/>
                    <a:pt x="10268" y="8096"/>
                    <a:pt x="8363" y="7144"/>
                  </a:cubicBezTo>
                  <a:cubicBezTo>
                    <a:pt x="8363" y="9049"/>
                    <a:pt x="6458" y="10001"/>
                    <a:pt x="7410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C633E04D-2D53-48C2-9216-2F63D7019CD3}"/>
                </a:ext>
              </a:extLst>
            </p:cNvPr>
            <p:cNvSpPr/>
            <p:nvPr/>
          </p:nvSpPr>
          <p:spPr>
            <a:xfrm>
              <a:off x="7429847" y="466677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A1052A54-3E13-46A2-906B-CB0B39EB3497}"/>
                </a:ext>
              </a:extLst>
            </p:cNvPr>
            <p:cNvSpPr/>
            <p:nvPr/>
          </p:nvSpPr>
          <p:spPr>
            <a:xfrm>
              <a:off x="6909636" y="467344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10001"/>
                    <a:pt x="8371" y="9049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C1995B7-0FBE-4FB9-8D51-B2D467C38F28}"/>
                </a:ext>
              </a:extLst>
            </p:cNvPr>
            <p:cNvSpPr/>
            <p:nvPr/>
          </p:nvSpPr>
          <p:spPr>
            <a:xfrm>
              <a:off x="6914674" y="4675822"/>
              <a:ext cx="9525" cy="9525"/>
            </a:xfrm>
            <a:custGeom>
              <a:avLst/>
              <a:gdLst>
                <a:gd name="connsiteX0" fmla="*/ 7144 w 9525"/>
                <a:gd name="connsiteY0" fmla="*/ 11430 h 9525"/>
                <a:gd name="connsiteX1" fmla="*/ 714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430"/>
                  </a:moveTo>
                  <a:cubicBezTo>
                    <a:pt x="10001" y="5715"/>
                    <a:pt x="7144" y="5715"/>
                    <a:pt x="7144" y="114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2D350A0-37BC-4D73-8C88-08ACCA80B4AD}"/>
                </a:ext>
              </a:extLst>
            </p:cNvPr>
            <p:cNvSpPr/>
            <p:nvPr/>
          </p:nvSpPr>
          <p:spPr>
            <a:xfrm>
              <a:off x="6947059" y="4688681"/>
              <a:ext cx="28575" cy="9525"/>
            </a:xfrm>
            <a:custGeom>
              <a:avLst/>
              <a:gdLst>
                <a:gd name="connsiteX0" fmla="*/ 7144 w 28575"/>
                <a:gd name="connsiteY0" fmla="*/ 7144 h 9525"/>
                <a:gd name="connsiteX1" fmla="*/ 26194 w 28575"/>
                <a:gd name="connsiteY1" fmla="*/ 7144 h 9525"/>
                <a:gd name="connsiteX2" fmla="*/ 714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7144" y="7144"/>
                  </a:moveTo>
                  <a:lnTo>
                    <a:pt x="26194" y="7144"/>
                  </a:lnTo>
                  <a:cubicBezTo>
                    <a:pt x="2619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344394AC-A9B6-4950-8CE1-2E19CEA1DA62}"/>
                </a:ext>
              </a:extLst>
            </p:cNvPr>
            <p:cNvSpPr/>
            <p:nvPr/>
          </p:nvSpPr>
          <p:spPr>
            <a:xfrm>
              <a:off x="6990874" y="4692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0306107D-D3F8-48B5-989C-49C1F8D1DD23}"/>
                </a:ext>
              </a:extLst>
            </p:cNvPr>
            <p:cNvSpPr/>
            <p:nvPr/>
          </p:nvSpPr>
          <p:spPr>
            <a:xfrm>
              <a:off x="6997541" y="4697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A90AED0C-8CDB-4D4B-B0C2-C5CE56A03177}"/>
                </a:ext>
              </a:extLst>
            </p:cNvPr>
            <p:cNvSpPr/>
            <p:nvPr/>
          </p:nvSpPr>
          <p:spPr>
            <a:xfrm>
              <a:off x="6947059" y="4688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134785B3-5A2A-458C-B6E2-526C6F9C9942}"/>
                </a:ext>
              </a:extLst>
            </p:cNvPr>
            <p:cNvSpPr/>
            <p:nvPr/>
          </p:nvSpPr>
          <p:spPr>
            <a:xfrm>
              <a:off x="6923776" y="46724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41BEE20-506A-47A5-8673-3E403BD80F49}"/>
                </a:ext>
              </a:extLst>
            </p:cNvPr>
            <p:cNvSpPr/>
            <p:nvPr/>
          </p:nvSpPr>
          <p:spPr>
            <a:xfrm>
              <a:off x="6946212" y="469058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93DFC1AB-8B61-4EEF-BCA7-1D283D8BC572}"/>
                </a:ext>
              </a:extLst>
            </p:cNvPr>
            <p:cNvSpPr/>
            <p:nvPr/>
          </p:nvSpPr>
          <p:spPr>
            <a:xfrm>
              <a:off x="6950668" y="4687199"/>
              <a:ext cx="9525" cy="9525"/>
            </a:xfrm>
            <a:custGeom>
              <a:avLst/>
              <a:gdLst>
                <a:gd name="connsiteX0" fmla="*/ 7344 w 9525"/>
                <a:gd name="connsiteY0" fmla="*/ 10530 h 9525"/>
                <a:gd name="connsiteX1" fmla="*/ 7344 w 9525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10530"/>
                  </a:moveTo>
                  <a:cubicBezTo>
                    <a:pt x="9249" y="10530"/>
                    <a:pt x="6392" y="2910"/>
                    <a:pt x="7344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393EEEB8-FC51-4478-8455-FA7276209B1D}"/>
                </a:ext>
              </a:extLst>
            </p:cNvPr>
            <p:cNvSpPr/>
            <p:nvPr/>
          </p:nvSpPr>
          <p:spPr>
            <a:xfrm>
              <a:off x="6927056" y="468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2FED687-A290-440D-9AD1-6927E4F8D5B9}"/>
                </a:ext>
              </a:extLst>
            </p:cNvPr>
            <p:cNvSpPr/>
            <p:nvPr/>
          </p:nvSpPr>
          <p:spPr>
            <a:xfrm>
              <a:off x="6957536" y="46915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C881236-5F76-4FBC-A5A9-FCE25315EC09}"/>
                </a:ext>
              </a:extLst>
            </p:cNvPr>
            <p:cNvSpPr/>
            <p:nvPr/>
          </p:nvSpPr>
          <p:spPr>
            <a:xfrm>
              <a:off x="6891814" y="47067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43E2E1BD-F5FC-480A-99DB-842A0F0D9A7A}"/>
                </a:ext>
              </a:extLst>
            </p:cNvPr>
            <p:cNvSpPr/>
            <p:nvPr/>
          </p:nvSpPr>
          <p:spPr>
            <a:xfrm>
              <a:off x="6906101" y="46896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D5F9ABD-C280-4FBC-8026-076F33A7DF7E}"/>
                </a:ext>
              </a:extLst>
            </p:cNvPr>
            <p:cNvSpPr/>
            <p:nvPr/>
          </p:nvSpPr>
          <p:spPr>
            <a:xfrm>
              <a:off x="7006643" y="4702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A3C45E45-F913-4FFD-AAC7-81B909200FB8}"/>
                </a:ext>
              </a:extLst>
            </p:cNvPr>
            <p:cNvSpPr/>
            <p:nvPr/>
          </p:nvSpPr>
          <p:spPr>
            <a:xfrm>
              <a:off x="7006114" y="479345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9049"/>
                    <a:pt x="7144" y="10954"/>
                    <a:pt x="8096" y="12859"/>
                  </a:cubicBezTo>
                  <a:cubicBezTo>
                    <a:pt x="8096" y="1190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89F1BCAA-A332-495E-897B-38BDBE325D5C}"/>
                </a:ext>
              </a:extLst>
            </p:cNvPr>
            <p:cNvSpPr/>
            <p:nvPr/>
          </p:nvSpPr>
          <p:spPr>
            <a:xfrm>
              <a:off x="6925151" y="4672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CAD7FB97-2288-4D8D-9CD4-56E70CAFF808}"/>
                </a:ext>
              </a:extLst>
            </p:cNvPr>
            <p:cNvSpPr/>
            <p:nvPr/>
          </p:nvSpPr>
          <p:spPr>
            <a:xfrm>
              <a:off x="7007066" y="479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C035DF76-E14D-4434-88B3-5E5F3818F40A}"/>
                </a:ext>
              </a:extLst>
            </p:cNvPr>
            <p:cNvSpPr/>
            <p:nvPr/>
          </p:nvSpPr>
          <p:spPr>
            <a:xfrm>
              <a:off x="7015639" y="4715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B0973467-2DA6-4E8A-B2FB-508D6D3A10D6}"/>
                </a:ext>
              </a:extLst>
            </p:cNvPr>
            <p:cNvSpPr/>
            <p:nvPr/>
          </p:nvSpPr>
          <p:spPr>
            <a:xfrm>
              <a:off x="7014686" y="4701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DD796CD2-5203-4C7C-BC4C-32F76B8F6583}"/>
                </a:ext>
              </a:extLst>
            </p:cNvPr>
            <p:cNvSpPr/>
            <p:nvPr/>
          </p:nvSpPr>
          <p:spPr>
            <a:xfrm>
              <a:off x="7017558" y="4727576"/>
              <a:ext cx="9525" cy="9525"/>
            </a:xfrm>
            <a:custGeom>
              <a:avLst/>
              <a:gdLst>
                <a:gd name="connsiteX0" fmla="*/ 8082 w 9525"/>
                <a:gd name="connsiteY0" fmla="*/ 7301 h 9525"/>
                <a:gd name="connsiteX1" fmla="*/ 8082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82" y="7301"/>
                  </a:moveTo>
                  <a:cubicBezTo>
                    <a:pt x="5224" y="10158"/>
                    <a:pt x="9987" y="6348"/>
                    <a:pt x="8082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B0157B2B-340A-44C3-A580-3488F5B0140D}"/>
                </a:ext>
              </a:extLst>
            </p:cNvPr>
            <p:cNvSpPr/>
            <p:nvPr/>
          </p:nvSpPr>
          <p:spPr>
            <a:xfrm>
              <a:off x="7017544" y="4740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F59E96D1-AE0E-45D2-A60B-F7F8AF98AEE9}"/>
                </a:ext>
              </a:extLst>
            </p:cNvPr>
            <p:cNvSpPr/>
            <p:nvPr/>
          </p:nvSpPr>
          <p:spPr>
            <a:xfrm>
              <a:off x="6890861" y="474487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001" y="7144"/>
                  </a:cubicBezTo>
                  <a:cubicBezTo>
                    <a:pt x="8096" y="8096"/>
                    <a:pt x="7144" y="6191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5277E78-9D36-43FB-BB2C-359962066B07}"/>
                </a:ext>
              </a:extLst>
            </p:cNvPr>
            <p:cNvSpPr/>
            <p:nvPr/>
          </p:nvSpPr>
          <p:spPr>
            <a:xfrm>
              <a:off x="6924199" y="4672468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5259"/>
                    <a:pt x="7144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09EACD42-51E4-4C64-BDC3-D80D3DBC172F}"/>
                </a:ext>
              </a:extLst>
            </p:cNvPr>
            <p:cNvSpPr/>
            <p:nvPr/>
          </p:nvSpPr>
          <p:spPr>
            <a:xfrm>
              <a:off x="7039451" y="472963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0F819A35-F09A-47C4-81FE-811D733D46F3}"/>
                </a:ext>
              </a:extLst>
            </p:cNvPr>
            <p:cNvSpPr/>
            <p:nvPr/>
          </p:nvSpPr>
          <p:spPr>
            <a:xfrm>
              <a:off x="6959441" y="4813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9E8AC028-AE03-4007-8EB6-1FBC17B5652C}"/>
                </a:ext>
              </a:extLst>
            </p:cNvPr>
            <p:cNvSpPr/>
            <p:nvPr/>
          </p:nvSpPr>
          <p:spPr>
            <a:xfrm>
              <a:off x="7038600" y="473821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7042" y="7144"/>
                    <a:pt x="6090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79074F8-DCF2-4ED9-9BA4-49B8DB84868D}"/>
                </a:ext>
              </a:extLst>
            </p:cNvPr>
            <p:cNvSpPr/>
            <p:nvPr/>
          </p:nvSpPr>
          <p:spPr>
            <a:xfrm>
              <a:off x="6893719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607CC936-476C-468B-94BD-46BBA4094F63}"/>
                </a:ext>
              </a:extLst>
            </p:cNvPr>
            <p:cNvSpPr/>
            <p:nvPr/>
          </p:nvSpPr>
          <p:spPr>
            <a:xfrm>
              <a:off x="6887296" y="4674018"/>
              <a:ext cx="171450" cy="152400"/>
            </a:xfrm>
            <a:custGeom>
              <a:avLst/>
              <a:gdLst>
                <a:gd name="connsiteX0" fmla="*/ 7851 w 171450"/>
                <a:gd name="connsiteY0" fmla="*/ 63716 h 152400"/>
                <a:gd name="connsiteX1" fmla="*/ 19282 w 171450"/>
                <a:gd name="connsiteY1" fmla="*/ 79909 h 152400"/>
                <a:gd name="connsiteX2" fmla="*/ 18329 w 171450"/>
                <a:gd name="connsiteY2" fmla="*/ 79909 h 152400"/>
                <a:gd name="connsiteX3" fmla="*/ 17376 w 171450"/>
                <a:gd name="connsiteY3" fmla="*/ 83719 h 152400"/>
                <a:gd name="connsiteX4" fmla="*/ 8804 w 171450"/>
                <a:gd name="connsiteY4" fmla="*/ 80862 h 152400"/>
                <a:gd name="connsiteX5" fmla="*/ 85004 w 171450"/>
                <a:gd name="connsiteY5" fmla="*/ 143726 h 152400"/>
                <a:gd name="connsiteX6" fmla="*/ 85957 w 171450"/>
                <a:gd name="connsiteY6" fmla="*/ 143726 h 152400"/>
                <a:gd name="connsiteX7" fmla="*/ 155489 w 171450"/>
                <a:gd name="connsiteY7" fmla="*/ 37999 h 152400"/>
                <a:gd name="connsiteX8" fmla="*/ 161204 w 171450"/>
                <a:gd name="connsiteY8" fmla="*/ 43714 h 152400"/>
                <a:gd name="connsiteX9" fmla="*/ 137392 w 171450"/>
                <a:gd name="connsiteY9" fmla="*/ 24664 h 152400"/>
                <a:gd name="connsiteX10" fmla="*/ 67859 w 171450"/>
                <a:gd name="connsiteY10" fmla="*/ 15139 h 152400"/>
                <a:gd name="connsiteX11" fmla="*/ 48809 w 171450"/>
                <a:gd name="connsiteY11" fmla="*/ 15139 h 152400"/>
                <a:gd name="connsiteX12" fmla="*/ 37379 w 171450"/>
                <a:gd name="connsiteY12" fmla="*/ 10376 h 152400"/>
                <a:gd name="connsiteX13" fmla="*/ 38332 w 171450"/>
                <a:gd name="connsiteY13" fmla="*/ 8472 h 152400"/>
                <a:gd name="connsiteX14" fmla="*/ 55476 w 171450"/>
                <a:gd name="connsiteY14" fmla="*/ 12281 h 152400"/>
                <a:gd name="connsiteX15" fmla="*/ 74526 w 171450"/>
                <a:gd name="connsiteY15" fmla="*/ 14187 h 152400"/>
                <a:gd name="connsiteX16" fmla="*/ 75479 w 171450"/>
                <a:gd name="connsiteY16" fmla="*/ 17997 h 152400"/>
                <a:gd name="connsiteX17" fmla="*/ 85957 w 171450"/>
                <a:gd name="connsiteY17" fmla="*/ 20854 h 152400"/>
                <a:gd name="connsiteX18" fmla="*/ 110722 w 171450"/>
                <a:gd name="connsiteY18" fmla="*/ 20854 h 152400"/>
                <a:gd name="connsiteX19" fmla="*/ 109769 w 171450"/>
                <a:gd name="connsiteY19" fmla="*/ 28474 h 152400"/>
                <a:gd name="connsiteX20" fmla="*/ 121199 w 171450"/>
                <a:gd name="connsiteY20" fmla="*/ 25616 h 152400"/>
                <a:gd name="connsiteX21" fmla="*/ 123104 w 171450"/>
                <a:gd name="connsiteY21" fmla="*/ 36094 h 152400"/>
                <a:gd name="connsiteX22" fmla="*/ 127867 w 171450"/>
                <a:gd name="connsiteY22" fmla="*/ 29426 h 152400"/>
                <a:gd name="connsiteX23" fmla="*/ 137392 w 171450"/>
                <a:gd name="connsiteY23" fmla="*/ 32284 h 152400"/>
                <a:gd name="connsiteX24" fmla="*/ 138344 w 171450"/>
                <a:gd name="connsiteY24" fmla="*/ 39904 h 152400"/>
                <a:gd name="connsiteX25" fmla="*/ 139297 w 171450"/>
                <a:gd name="connsiteY25" fmla="*/ 38951 h 152400"/>
                <a:gd name="connsiteX26" fmla="*/ 140249 w 171450"/>
                <a:gd name="connsiteY26" fmla="*/ 36094 h 152400"/>
                <a:gd name="connsiteX27" fmla="*/ 141202 w 171450"/>
                <a:gd name="connsiteY27" fmla="*/ 100864 h 152400"/>
                <a:gd name="connsiteX28" fmla="*/ 138344 w 171450"/>
                <a:gd name="connsiteY28" fmla="*/ 118962 h 152400"/>
                <a:gd name="connsiteX29" fmla="*/ 137392 w 171450"/>
                <a:gd name="connsiteY29" fmla="*/ 121819 h 152400"/>
                <a:gd name="connsiteX30" fmla="*/ 126914 w 171450"/>
                <a:gd name="connsiteY30" fmla="*/ 132297 h 152400"/>
                <a:gd name="connsiteX31" fmla="*/ 122151 w 171450"/>
                <a:gd name="connsiteY31" fmla="*/ 121819 h 152400"/>
                <a:gd name="connsiteX32" fmla="*/ 35474 w 171450"/>
                <a:gd name="connsiteY32" fmla="*/ 108484 h 152400"/>
                <a:gd name="connsiteX33" fmla="*/ 44047 w 171450"/>
                <a:gd name="connsiteY33" fmla="*/ 106579 h 152400"/>
                <a:gd name="connsiteX34" fmla="*/ 34522 w 171450"/>
                <a:gd name="connsiteY34" fmla="*/ 100864 h 152400"/>
                <a:gd name="connsiteX35" fmla="*/ 36426 w 171450"/>
                <a:gd name="connsiteY35" fmla="*/ 103722 h 152400"/>
                <a:gd name="connsiteX36" fmla="*/ 29759 w 171450"/>
                <a:gd name="connsiteY36" fmla="*/ 102769 h 152400"/>
                <a:gd name="connsiteX37" fmla="*/ 35474 w 171450"/>
                <a:gd name="connsiteY37" fmla="*/ 25616 h 152400"/>
                <a:gd name="connsiteX38" fmla="*/ 13567 w 171450"/>
                <a:gd name="connsiteY38" fmla="*/ 26569 h 152400"/>
                <a:gd name="connsiteX39" fmla="*/ 14519 w 171450"/>
                <a:gd name="connsiteY39" fmla="*/ 27522 h 152400"/>
                <a:gd name="connsiteX40" fmla="*/ 18329 w 171450"/>
                <a:gd name="connsiteY40" fmla="*/ 58001 h 152400"/>
                <a:gd name="connsiteX41" fmla="*/ 7851 w 171450"/>
                <a:gd name="connsiteY41" fmla="*/ 63716 h 152400"/>
                <a:gd name="connsiteX42" fmla="*/ 22139 w 171450"/>
                <a:gd name="connsiteY42" fmla="*/ 113247 h 152400"/>
                <a:gd name="connsiteX43" fmla="*/ 22139 w 171450"/>
                <a:gd name="connsiteY43" fmla="*/ 113247 h 152400"/>
                <a:gd name="connsiteX44" fmla="*/ 24044 w 171450"/>
                <a:gd name="connsiteY44" fmla="*/ 117056 h 152400"/>
                <a:gd name="connsiteX45" fmla="*/ 24044 w 171450"/>
                <a:gd name="connsiteY45" fmla="*/ 117056 h 152400"/>
                <a:gd name="connsiteX46" fmla="*/ 39284 w 171450"/>
                <a:gd name="connsiteY46" fmla="*/ 101816 h 152400"/>
                <a:gd name="connsiteX47" fmla="*/ 39284 w 171450"/>
                <a:gd name="connsiteY47" fmla="*/ 10181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1450" h="152400">
                  <a:moveTo>
                    <a:pt x="7851" y="63716"/>
                  </a:moveTo>
                  <a:cubicBezTo>
                    <a:pt x="7851" y="61812"/>
                    <a:pt x="13567" y="80862"/>
                    <a:pt x="19282" y="79909"/>
                  </a:cubicBezTo>
                  <a:cubicBezTo>
                    <a:pt x="17376" y="78956"/>
                    <a:pt x="17376" y="78956"/>
                    <a:pt x="18329" y="79909"/>
                  </a:cubicBezTo>
                  <a:cubicBezTo>
                    <a:pt x="12614" y="77051"/>
                    <a:pt x="12614" y="78956"/>
                    <a:pt x="17376" y="83719"/>
                  </a:cubicBezTo>
                  <a:cubicBezTo>
                    <a:pt x="9757" y="84672"/>
                    <a:pt x="17376" y="78004"/>
                    <a:pt x="8804" y="80862"/>
                  </a:cubicBezTo>
                  <a:cubicBezTo>
                    <a:pt x="-3578" y="129439"/>
                    <a:pt x="56429" y="152299"/>
                    <a:pt x="85004" y="143726"/>
                  </a:cubicBezTo>
                  <a:cubicBezTo>
                    <a:pt x="85004" y="148489"/>
                    <a:pt x="85004" y="148489"/>
                    <a:pt x="85957" y="143726"/>
                  </a:cubicBezTo>
                  <a:cubicBezTo>
                    <a:pt x="141202" y="161824"/>
                    <a:pt x="190732" y="118009"/>
                    <a:pt x="155489" y="37999"/>
                  </a:cubicBezTo>
                  <a:cubicBezTo>
                    <a:pt x="157394" y="39904"/>
                    <a:pt x="159299" y="41809"/>
                    <a:pt x="161204" y="43714"/>
                  </a:cubicBezTo>
                  <a:cubicBezTo>
                    <a:pt x="158347" y="36094"/>
                    <a:pt x="145964" y="8472"/>
                    <a:pt x="137392" y="24664"/>
                  </a:cubicBezTo>
                  <a:cubicBezTo>
                    <a:pt x="141202" y="19901"/>
                    <a:pt x="76432" y="-101"/>
                    <a:pt x="67859" y="15139"/>
                  </a:cubicBezTo>
                  <a:cubicBezTo>
                    <a:pt x="77384" y="-1053"/>
                    <a:pt x="52619" y="13234"/>
                    <a:pt x="48809" y="15139"/>
                  </a:cubicBezTo>
                  <a:cubicBezTo>
                    <a:pt x="45951" y="10376"/>
                    <a:pt x="39284" y="2756"/>
                    <a:pt x="37379" y="10376"/>
                  </a:cubicBezTo>
                  <a:cubicBezTo>
                    <a:pt x="38332" y="12281"/>
                    <a:pt x="39284" y="11329"/>
                    <a:pt x="38332" y="8472"/>
                  </a:cubicBezTo>
                  <a:cubicBezTo>
                    <a:pt x="39284" y="6566"/>
                    <a:pt x="46904" y="24664"/>
                    <a:pt x="55476" y="12281"/>
                  </a:cubicBezTo>
                  <a:cubicBezTo>
                    <a:pt x="65001" y="22759"/>
                    <a:pt x="61192" y="22759"/>
                    <a:pt x="74526" y="14187"/>
                  </a:cubicBezTo>
                  <a:cubicBezTo>
                    <a:pt x="72622" y="17997"/>
                    <a:pt x="72622" y="18949"/>
                    <a:pt x="75479" y="17997"/>
                  </a:cubicBezTo>
                  <a:cubicBezTo>
                    <a:pt x="75479" y="25616"/>
                    <a:pt x="79289" y="21806"/>
                    <a:pt x="85957" y="20854"/>
                  </a:cubicBezTo>
                  <a:cubicBezTo>
                    <a:pt x="111674" y="26569"/>
                    <a:pt x="94529" y="29426"/>
                    <a:pt x="110722" y="20854"/>
                  </a:cubicBezTo>
                  <a:cubicBezTo>
                    <a:pt x="116436" y="22759"/>
                    <a:pt x="109769" y="26569"/>
                    <a:pt x="109769" y="28474"/>
                  </a:cubicBezTo>
                  <a:cubicBezTo>
                    <a:pt x="113579" y="29426"/>
                    <a:pt x="113579" y="25616"/>
                    <a:pt x="121199" y="25616"/>
                  </a:cubicBezTo>
                  <a:cubicBezTo>
                    <a:pt x="123104" y="29426"/>
                    <a:pt x="121199" y="34189"/>
                    <a:pt x="123104" y="36094"/>
                  </a:cubicBezTo>
                  <a:cubicBezTo>
                    <a:pt x="128819" y="32284"/>
                    <a:pt x="120247" y="37047"/>
                    <a:pt x="127867" y="29426"/>
                  </a:cubicBezTo>
                  <a:cubicBezTo>
                    <a:pt x="129772" y="42762"/>
                    <a:pt x="126914" y="31331"/>
                    <a:pt x="137392" y="32284"/>
                  </a:cubicBezTo>
                  <a:cubicBezTo>
                    <a:pt x="133582" y="36094"/>
                    <a:pt x="132629" y="39904"/>
                    <a:pt x="138344" y="39904"/>
                  </a:cubicBezTo>
                  <a:cubicBezTo>
                    <a:pt x="134534" y="38951"/>
                    <a:pt x="135486" y="37999"/>
                    <a:pt x="139297" y="38951"/>
                  </a:cubicBezTo>
                  <a:cubicBezTo>
                    <a:pt x="136439" y="37999"/>
                    <a:pt x="136439" y="37047"/>
                    <a:pt x="140249" y="36094"/>
                  </a:cubicBezTo>
                  <a:cubicBezTo>
                    <a:pt x="133582" y="42762"/>
                    <a:pt x="137392" y="89434"/>
                    <a:pt x="141202" y="100864"/>
                  </a:cubicBezTo>
                  <a:cubicBezTo>
                    <a:pt x="130724" y="104674"/>
                    <a:pt x="136439" y="110389"/>
                    <a:pt x="138344" y="118962"/>
                  </a:cubicBezTo>
                  <a:cubicBezTo>
                    <a:pt x="123104" y="110389"/>
                    <a:pt x="139297" y="117056"/>
                    <a:pt x="137392" y="121819"/>
                  </a:cubicBezTo>
                  <a:cubicBezTo>
                    <a:pt x="128819" y="118962"/>
                    <a:pt x="125009" y="125629"/>
                    <a:pt x="126914" y="132297"/>
                  </a:cubicBezTo>
                  <a:cubicBezTo>
                    <a:pt x="125009" y="134201"/>
                    <a:pt x="123104" y="122772"/>
                    <a:pt x="122151" y="121819"/>
                  </a:cubicBezTo>
                  <a:cubicBezTo>
                    <a:pt x="123104" y="127534"/>
                    <a:pt x="23092" y="128487"/>
                    <a:pt x="35474" y="108484"/>
                  </a:cubicBezTo>
                  <a:cubicBezTo>
                    <a:pt x="36426" y="108484"/>
                    <a:pt x="40236" y="107531"/>
                    <a:pt x="44047" y="106579"/>
                  </a:cubicBezTo>
                  <a:cubicBezTo>
                    <a:pt x="36426" y="107531"/>
                    <a:pt x="38332" y="98006"/>
                    <a:pt x="34522" y="100864"/>
                  </a:cubicBezTo>
                  <a:cubicBezTo>
                    <a:pt x="35474" y="99912"/>
                    <a:pt x="36426" y="103722"/>
                    <a:pt x="36426" y="103722"/>
                  </a:cubicBezTo>
                  <a:cubicBezTo>
                    <a:pt x="34522" y="101816"/>
                    <a:pt x="32617" y="100864"/>
                    <a:pt x="29759" y="102769"/>
                  </a:cubicBezTo>
                  <a:cubicBezTo>
                    <a:pt x="31664" y="101816"/>
                    <a:pt x="35474" y="34189"/>
                    <a:pt x="35474" y="25616"/>
                  </a:cubicBezTo>
                  <a:cubicBezTo>
                    <a:pt x="32617" y="20854"/>
                    <a:pt x="14519" y="24664"/>
                    <a:pt x="13567" y="26569"/>
                  </a:cubicBezTo>
                  <a:cubicBezTo>
                    <a:pt x="15472" y="32284"/>
                    <a:pt x="16424" y="26569"/>
                    <a:pt x="14519" y="27522"/>
                  </a:cubicBezTo>
                  <a:cubicBezTo>
                    <a:pt x="20234" y="24664"/>
                    <a:pt x="6899" y="52287"/>
                    <a:pt x="18329" y="58001"/>
                  </a:cubicBezTo>
                  <a:cubicBezTo>
                    <a:pt x="9757" y="59906"/>
                    <a:pt x="12614" y="57049"/>
                    <a:pt x="7851" y="63716"/>
                  </a:cubicBezTo>
                  <a:close/>
                  <a:moveTo>
                    <a:pt x="22139" y="113247"/>
                  </a:moveTo>
                  <a:cubicBezTo>
                    <a:pt x="22139" y="112294"/>
                    <a:pt x="21186" y="110389"/>
                    <a:pt x="22139" y="113247"/>
                  </a:cubicBezTo>
                  <a:close/>
                  <a:moveTo>
                    <a:pt x="24044" y="117056"/>
                  </a:moveTo>
                  <a:cubicBezTo>
                    <a:pt x="24044" y="114199"/>
                    <a:pt x="25949" y="113247"/>
                    <a:pt x="24044" y="117056"/>
                  </a:cubicBezTo>
                  <a:close/>
                  <a:moveTo>
                    <a:pt x="39284" y="101816"/>
                  </a:moveTo>
                  <a:cubicBezTo>
                    <a:pt x="40236" y="101816"/>
                    <a:pt x="35474" y="101816"/>
                    <a:pt x="39284" y="1018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C5FFAAE5-A1F1-4A87-A0E8-83C2DC24F47B}"/>
                </a:ext>
              </a:extLst>
            </p:cNvPr>
            <p:cNvSpPr/>
            <p:nvPr/>
          </p:nvSpPr>
          <p:spPr>
            <a:xfrm>
              <a:off x="6914912" y="476869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AD376EA1-1660-4988-961A-BDDF28DE8D50}"/>
                </a:ext>
              </a:extLst>
            </p:cNvPr>
            <p:cNvSpPr/>
            <p:nvPr/>
          </p:nvSpPr>
          <p:spPr>
            <a:xfrm>
              <a:off x="6966109" y="468745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7144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585E9C7-D528-4401-945A-1DBEF8C7C95F}"/>
                </a:ext>
              </a:extLst>
            </p:cNvPr>
            <p:cNvSpPr/>
            <p:nvPr/>
          </p:nvSpPr>
          <p:spPr>
            <a:xfrm>
              <a:off x="6955208" y="481398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D9FC957B-B9B8-4992-89A3-B2E3B6C7C945}"/>
                </a:ext>
              </a:extLst>
            </p:cNvPr>
            <p:cNvSpPr/>
            <p:nvPr/>
          </p:nvSpPr>
          <p:spPr>
            <a:xfrm>
              <a:off x="6945154" y="46768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792F4712-1342-4A3A-95B4-50CF3F3B1CEC}"/>
                </a:ext>
              </a:extLst>
            </p:cNvPr>
            <p:cNvSpPr/>
            <p:nvPr/>
          </p:nvSpPr>
          <p:spPr>
            <a:xfrm>
              <a:off x="6954679" y="46753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C91E0B2-1795-4162-9674-12299AC1FF25}"/>
                </a:ext>
              </a:extLst>
            </p:cNvPr>
            <p:cNvSpPr/>
            <p:nvPr/>
          </p:nvSpPr>
          <p:spPr>
            <a:xfrm>
              <a:off x="6948011" y="4674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7E8E0891-A984-4017-A0C7-D12F996101A0}"/>
                </a:ext>
              </a:extLst>
            </p:cNvPr>
            <p:cNvSpPr/>
            <p:nvPr/>
          </p:nvSpPr>
          <p:spPr>
            <a:xfrm>
              <a:off x="7026116" y="468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533E9806-AA1B-4828-BBE8-F95DD4BDAC50}"/>
                </a:ext>
              </a:extLst>
            </p:cNvPr>
            <p:cNvSpPr/>
            <p:nvPr/>
          </p:nvSpPr>
          <p:spPr>
            <a:xfrm>
              <a:off x="6988016" y="46801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BE974B26-0301-49D7-9346-18CC2AB8BB3E}"/>
                </a:ext>
              </a:extLst>
            </p:cNvPr>
            <p:cNvSpPr/>
            <p:nvPr/>
          </p:nvSpPr>
          <p:spPr>
            <a:xfrm>
              <a:off x="7040933" y="47296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18770E3C-911B-4D51-9780-16EA417391B3}"/>
                </a:ext>
              </a:extLst>
            </p:cNvPr>
            <p:cNvSpPr/>
            <p:nvPr/>
          </p:nvSpPr>
          <p:spPr>
            <a:xfrm>
              <a:off x="6988969" y="4679394"/>
              <a:ext cx="9525" cy="9525"/>
            </a:xfrm>
            <a:custGeom>
              <a:avLst/>
              <a:gdLst>
                <a:gd name="connsiteX0" fmla="*/ 9049 w 9525"/>
                <a:gd name="connsiteY0" fmla="*/ 7858 h 9525"/>
                <a:gd name="connsiteX1" fmla="*/ 7144 w 9525"/>
                <a:gd name="connsiteY1" fmla="*/ 7858 h 9525"/>
                <a:gd name="connsiteX2" fmla="*/ 9049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7858"/>
                    <a:pt x="8096" y="8811"/>
                    <a:pt x="9049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E7F4F441-C9D7-4B37-ABA7-FC0A269C699D}"/>
                </a:ext>
              </a:extLst>
            </p:cNvPr>
            <p:cNvSpPr/>
            <p:nvPr/>
          </p:nvSpPr>
          <p:spPr>
            <a:xfrm>
              <a:off x="6917769" y="467153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851A9C62-7EAA-4F4D-8C56-005E1932DC9D}"/>
                </a:ext>
              </a:extLst>
            </p:cNvPr>
            <p:cNvSpPr/>
            <p:nvPr/>
          </p:nvSpPr>
          <p:spPr>
            <a:xfrm>
              <a:off x="6917531" y="4672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8B355E-E4F3-4525-B0FF-9D3E3BC7EF35}"/>
                </a:ext>
              </a:extLst>
            </p:cNvPr>
            <p:cNvSpPr/>
            <p:nvPr/>
          </p:nvSpPr>
          <p:spPr>
            <a:xfrm>
              <a:off x="6916579" y="46727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3C596BE-F62F-45CF-AD0E-AF5F770E1B9E}"/>
                </a:ext>
              </a:extLst>
            </p:cNvPr>
            <p:cNvSpPr/>
            <p:nvPr/>
          </p:nvSpPr>
          <p:spPr>
            <a:xfrm>
              <a:off x="6927056" y="46724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60106803-C243-45DD-94BF-492CD44B61F5}"/>
                </a:ext>
              </a:extLst>
            </p:cNvPr>
            <p:cNvSpPr/>
            <p:nvPr/>
          </p:nvSpPr>
          <p:spPr>
            <a:xfrm>
              <a:off x="6927151" y="4672171"/>
              <a:ext cx="9525" cy="9525"/>
            </a:xfrm>
            <a:custGeom>
              <a:avLst/>
              <a:gdLst>
                <a:gd name="connsiteX0" fmla="*/ 9906 w 9525"/>
                <a:gd name="connsiteY0" fmla="*/ 8414 h 9525"/>
                <a:gd name="connsiteX1" fmla="*/ 9906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6" y="8414"/>
                  </a:moveTo>
                  <a:cubicBezTo>
                    <a:pt x="3239" y="5556"/>
                    <a:pt x="10859" y="8414"/>
                    <a:pt x="9906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B6F4684-7CA5-483A-99B0-9E028D7A2286}"/>
                </a:ext>
              </a:extLst>
            </p:cNvPr>
            <p:cNvSpPr/>
            <p:nvPr/>
          </p:nvSpPr>
          <p:spPr>
            <a:xfrm>
              <a:off x="6938999" y="468677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4726" y="10001"/>
                    <a:pt x="8536" y="7144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88EA2B40-D8FD-47C5-AFAB-4F3B73110D2F}"/>
                </a:ext>
              </a:extLst>
            </p:cNvPr>
            <p:cNvSpPr/>
            <p:nvPr/>
          </p:nvSpPr>
          <p:spPr>
            <a:xfrm>
              <a:off x="6948540" y="46886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9049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9049"/>
                    <a:pt x="7567" y="9049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432300D6-5194-491D-8D37-ADA49ACCC5F9}"/>
                </a:ext>
              </a:extLst>
            </p:cNvPr>
            <p:cNvSpPr/>
            <p:nvPr/>
          </p:nvSpPr>
          <p:spPr>
            <a:xfrm>
              <a:off x="6963251" y="4690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9BB67DB6-650C-479B-9689-D13B3A26B816}"/>
                </a:ext>
              </a:extLst>
            </p:cNvPr>
            <p:cNvSpPr/>
            <p:nvPr/>
          </p:nvSpPr>
          <p:spPr>
            <a:xfrm>
              <a:off x="6972629" y="4677489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D132C7C6-74F8-42F7-96F5-9D526B49DB5D}"/>
                </a:ext>
              </a:extLst>
            </p:cNvPr>
            <p:cNvSpPr/>
            <p:nvPr/>
          </p:nvSpPr>
          <p:spPr>
            <a:xfrm>
              <a:off x="6978139" y="4696407"/>
              <a:ext cx="9525" cy="9525"/>
            </a:xfrm>
            <a:custGeom>
              <a:avLst/>
              <a:gdLst>
                <a:gd name="connsiteX0" fmla="*/ 7496 w 9525"/>
                <a:gd name="connsiteY0" fmla="*/ 7990 h 9525"/>
                <a:gd name="connsiteX1" fmla="*/ 7496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990"/>
                  </a:moveTo>
                  <a:cubicBezTo>
                    <a:pt x="5591" y="7990"/>
                    <a:pt x="12258" y="6086"/>
                    <a:pt x="7496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4B76EFF9-480E-4998-BA99-466513CFEB2D}"/>
                </a:ext>
              </a:extLst>
            </p:cNvPr>
            <p:cNvSpPr/>
            <p:nvPr/>
          </p:nvSpPr>
          <p:spPr>
            <a:xfrm>
              <a:off x="7015447" y="4737496"/>
              <a:ext cx="9525" cy="9525"/>
            </a:xfrm>
            <a:custGeom>
              <a:avLst/>
              <a:gdLst>
                <a:gd name="connsiteX0" fmla="*/ 7335 w 9525"/>
                <a:gd name="connsiteY0" fmla="*/ 7858 h 9525"/>
                <a:gd name="connsiteX1" fmla="*/ 10193 w 9525"/>
                <a:gd name="connsiteY1" fmla="*/ 7858 h 9525"/>
                <a:gd name="connsiteX2" fmla="*/ 7335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7858"/>
                  </a:moveTo>
                  <a:lnTo>
                    <a:pt x="10193" y="7858"/>
                  </a:lnTo>
                  <a:cubicBezTo>
                    <a:pt x="9240" y="6906"/>
                    <a:pt x="6383" y="6906"/>
                    <a:pt x="7335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996338CA-1A3B-4EDF-9AE3-B6E4D294773D}"/>
                </a:ext>
              </a:extLst>
            </p:cNvPr>
            <p:cNvSpPr/>
            <p:nvPr/>
          </p:nvSpPr>
          <p:spPr>
            <a:xfrm>
              <a:off x="7013648" y="4776311"/>
              <a:ext cx="9525" cy="9525"/>
            </a:xfrm>
            <a:custGeom>
              <a:avLst/>
              <a:gdLst>
                <a:gd name="connsiteX0" fmla="*/ 9134 w 9525"/>
                <a:gd name="connsiteY0" fmla="*/ 7144 h 9525"/>
                <a:gd name="connsiteX1" fmla="*/ 8182 w 9525"/>
                <a:gd name="connsiteY1" fmla="*/ 9049 h 9525"/>
                <a:gd name="connsiteX2" fmla="*/ 913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4" y="7144"/>
                  </a:moveTo>
                  <a:cubicBezTo>
                    <a:pt x="7230" y="7144"/>
                    <a:pt x="6277" y="8096"/>
                    <a:pt x="8182" y="9049"/>
                  </a:cubicBezTo>
                  <a:cubicBezTo>
                    <a:pt x="8182" y="9049"/>
                    <a:pt x="10087" y="8096"/>
                    <a:pt x="913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0AB12F7-F858-43E0-B1AC-E57DAC96EAAF}"/>
                </a:ext>
              </a:extLst>
            </p:cNvPr>
            <p:cNvSpPr/>
            <p:nvPr/>
          </p:nvSpPr>
          <p:spPr>
            <a:xfrm>
              <a:off x="6947059" y="478837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5ED72E46-B557-484B-AC9A-F4BE3C0F527E}"/>
                </a:ext>
              </a:extLst>
            </p:cNvPr>
            <p:cNvSpPr/>
            <p:nvPr/>
          </p:nvSpPr>
          <p:spPr>
            <a:xfrm>
              <a:off x="6748939" y="4721051"/>
              <a:ext cx="9525" cy="9525"/>
            </a:xfrm>
            <a:custGeom>
              <a:avLst/>
              <a:gdLst>
                <a:gd name="connsiteX0" fmla="*/ 7144 w 9525"/>
                <a:gd name="connsiteY0" fmla="*/ 9064 h 9525"/>
                <a:gd name="connsiteX1" fmla="*/ 71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4"/>
                  </a:moveTo>
                  <a:cubicBezTo>
                    <a:pt x="9049" y="4302"/>
                    <a:pt x="8096" y="10017"/>
                    <a:pt x="71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29701FF8-740D-4CF1-82D1-B5385AE86465}"/>
                </a:ext>
              </a:extLst>
            </p:cNvPr>
            <p:cNvSpPr/>
            <p:nvPr/>
          </p:nvSpPr>
          <p:spPr>
            <a:xfrm>
              <a:off x="6746061" y="4717256"/>
              <a:ext cx="9525" cy="19050"/>
            </a:xfrm>
            <a:custGeom>
              <a:avLst/>
              <a:gdLst>
                <a:gd name="connsiteX0" fmla="*/ 9069 w 9525"/>
                <a:gd name="connsiteY0" fmla="*/ 7144 h 19050"/>
                <a:gd name="connsiteX1" fmla="*/ 9069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9" y="7144"/>
                  </a:moveTo>
                  <a:cubicBezTo>
                    <a:pt x="5259" y="15716"/>
                    <a:pt x="8117" y="1095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00012B64-C56B-4498-B042-6EA73535FD6E}"/>
                </a:ext>
              </a:extLst>
            </p:cNvPr>
            <p:cNvSpPr/>
            <p:nvPr/>
          </p:nvSpPr>
          <p:spPr>
            <a:xfrm>
              <a:off x="6712744" y="4711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7A7D4BC-D10C-4B6D-AA92-EA6F78CEDC3E}"/>
                </a:ext>
              </a:extLst>
            </p:cNvPr>
            <p:cNvSpPr/>
            <p:nvPr/>
          </p:nvSpPr>
          <p:spPr>
            <a:xfrm>
              <a:off x="6718459" y="4727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A7DEFC91-1167-492B-BADC-26BDE5167783}"/>
                </a:ext>
              </a:extLst>
            </p:cNvPr>
            <p:cNvSpPr/>
            <p:nvPr/>
          </p:nvSpPr>
          <p:spPr>
            <a:xfrm>
              <a:off x="6721316" y="4732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7BD9E50-6F1C-4B20-A724-4B4FC0F0FD8C}"/>
                </a:ext>
              </a:extLst>
            </p:cNvPr>
            <p:cNvSpPr/>
            <p:nvPr/>
          </p:nvSpPr>
          <p:spPr>
            <a:xfrm>
              <a:off x="6711791" y="471058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D13C714D-E477-474A-A2E3-4718398FF43C}"/>
                </a:ext>
              </a:extLst>
            </p:cNvPr>
            <p:cNvSpPr/>
            <p:nvPr/>
          </p:nvSpPr>
          <p:spPr>
            <a:xfrm>
              <a:off x="6742271" y="4723776"/>
              <a:ext cx="9525" cy="9525"/>
            </a:xfrm>
            <a:custGeom>
              <a:avLst/>
              <a:gdLst>
                <a:gd name="connsiteX0" fmla="*/ 7144 w 9525"/>
                <a:gd name="connsiteY0" fmla="*/ 8243 h 9525"/>
                <a:gd name="connsiteX1" fmla="*/ 7144 w 9525"/>
                <a:gd name="connsiteY1" fmla="*/ 8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3"/>
                  </a:moveTo>
                  <a:cubicBezTo>
                    <a:pt x="8096" y="7291"/>
                    <a:pt x="7144" y="6339"/>
                    <a:pt x="7144" y="8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D9F88609-9BF4-489D-ABB3-D1B007A0B612}"/>
                </a:ext>
              </a:extLst>
            </p:cNvPr>
            <p:cNvSpPr/>
            <p:nvPr/>
          </p:nvSpPr>
          <p:spPr>
            <a:xfrm>
              <a:off x="6722269" y="470646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809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E7216C12-B56F-46A3-BBF9-E8EE86706ECE}"/>
                </a:ext>
              </a:extLst>
            </p:cNvPr>
            <p:cNvSpPr/>
            <p:nvPr/>
          </p:nvSpPr>
          <p:spPr>
            <a:xfrm>
              <a:off x="6729889" y="47067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29F0F650-F672-4BE8-9F7C-F652A9C7F3D0}"/>
                </a:ext>
              </a:extLst>
            </p:cNvPr>
            <p:cNvSpPr/>
            <p:nvPr/>
          </p:nvSpPr>
          <p:spPr>
            <a:xfrm>
              <a:off x="6741319" y="4712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C4CD5C80-51DC-4A5A-90B5-01E15D825FFA}"/>
                </a:ext>
              </a:extLst>
            </p:cNvPr>
            <p:cNvSpPr/>
            <p:nvPr/>
          </p:nvSpPr>
          <p:spPr>
            <a:xfrm>
              <a:off x="6716554" y="470677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E1837884-00C2-4A07-AEF8-4D38CBA57CD1}"/>
                </a:ext>
              </a:extLst>
            </p:cNvPr>
            <p:cNvSpPr/>
            <p:nvPr/>
          </p:nvSpPr>
          <p:spPr>
            <a:xfrm>
              <a:off x="6887051" y="4724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A0B98537-FA7B-4974-B21D-B88B35B89046}"/>
                </a:ext>
              </a:extLst>
            </p:cNvPr>
            <p:cNvSpPr/>
            <p:nvPr/>
          </p:nvSpPr>
          <p:spPr>
            <a:xfrm>
              <a:off x="6896576" y="4738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C0134D85-CA9D-435D-8A9B-4FCC5DAFE4D3}"/>
                </a:ext>
              </a:extLst>
            </p:cNvPr>
            <p:cNvSpPr/>
            <p:nvPr/>
          </p:nvSpPr>
          <p:spPr>
            <a:xfrm>
              <a:off x="6728222" y="473725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EBDAD613-8AF2-4DBB-B399-3FD6FEBDE710}"/>
                </a:ext>
              </a:extLst>
            </p:cNvPr>
            <p:cNvSpPr/>
            <p:nvPr/>
          </p:nvSpPr>
          <p:spPr>
            <a:xfrm>
              <a:off x="6790454" y="4734401"/>
              <a:ext cx="9525" cy="19050"/>
            </a:xfrm>
            <a:custGeom>
              <a:avLst/>
              <a:gdLst>
                <a:gd name="connsiteX0" fmla="*/ 7538 w 9525"/>
                <a:gd name="connsiteY0" fmla="*/ 12859 h 19050"/>
                <a:gd name="connsiteX1" fmla="*/ 8491 w 9525"/>
                <a:gd name="connsiteY1" fmla="*/ 7144 h 19050"/>
                <a:gd name="connsiteX2" fmla="*/ 7538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8" y="12859"/>
                  </a:moveTo>
                  <a:cubicBezTo>
                    <a:pt x="7538" y="10001"/>
                    <a:pt x="9443" y="10001"/>
                    <a:pt x="8491" y="7144"/>
                  </a:cubicBezTo>
                  <a:cubicBezTo>
                    <a:pt x="7538" y="8096"/>
                    <a:pt x="6586" y="10954"/>
                    <a:pt x="7538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6794ABDA-F1D9-4716-8B1B-7F4627A1D1EE}"/>
                </a:ext>
              </a:extLst>
            </p:cNvPr>
            <p:cNvSpPr/>
            <p:nvPr/>
          </p:nvSpPr>
          <p:spPr>
            <a:xfrm>
              <a:off x="6742271" y="4723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79D0720D-8A97-4351-89EC-BFFEC5B33BA3}"/>
                </a:ext>
              </a:extLst>
            </p:cNvPr>
            <p:cNvSpPr/>
            <p:nvPr/>
          </p:nvSpPr>
          <p:spPr>
            <a:xfrm>
              <a:off x="6790849" y="473397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7461E130-58FC-4F36-BAF7-A3D5BBECEDE2}"/>
                </a:ext>
              </a:extLst>
            </p:cNvPr>
            <p:cNvSpPr/>
            <p:nvPr/>
          </p:nvSpPr>
          <p:spPr>
            <a:xfrm>
              <a:off x="6745129" y="473535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8B817444-D657-4D76-95E3-89372178A201}"/>
                </a:ext>
              </a:extLst>
            </p:cNvPr>
            <p:cNvSpPr/>
            <p:nvPr/>
          </p:nvSpPr>
          <p:spPr>
            <a:xfrm>
              <a:off x="6733699" y="4731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43C5AE0E-1444-4B90-9043-4F693225A194}"/>
                </a:ext>
              </a:extLst>
            </p:cNvPr>
            <p:cNvSpPr/>
            <p:nvPr/>
          </p:nvSpPr>
          <p:spPr>
            <a:xfrm>
              <a:off x="6751521" y="4732295"/>
              <a:ext cx="9525" cy="9525"/>
            </a:xfrm>
            <a:custGeom>
              <a:avLst/>
              <a:gdLst>
                <a:gd name="connsiteX0" fmla="*/ 7419 w 9525"/>
                <a:gd name="connsiteY0" fmla="*/ 7344 h 9525"/>
                <a:gd name="connsiteX1" fmla="*/ 7419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44"/>
                  </a:moveTo>
                  <a:cubicBezTo>
                    <a:pt x="8371" y="9249"/>
                    <a:pt x="6466" y="6392"/>
                    <a:pt x="7419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BD6BAC2F-4992-46AD-BBEE-03B01F2C9DC4}"/>
                </a:ext>
              </a:extLst>
            </p:cNvPr>
            <p:cNvSpPr/>
            <p:nvPr/>
          </p:nvSpPr>
          <p:spPr>
            <a:xfrm>
              <a:off x="6757511" y="47327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371ED287-2C7F-4DE5-B9B1-E8906D5D4DD8}"/>
                </a:ext>
              </a:extLst>
            </p:cNvPr>
            <p:cNvSpPr/>
            <p:nvPr/>
          </p:nvSpPr>
          <p:spPr>
            <a:xfrm>
              <a:off x="6868954" y="4725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8096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53B1EF23-004E-4889-B95C-DDC027B2BCA3}"/>
                </a:ext>
              </a:extLst>
            </p:cNvPr>
            <p:cNvSpPr/>
            <p:nvPr/>
          </p:nvSpPr>
          <p:spPr>
            <a:xfrm>
              <a:off x="6742271" y="4722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FAC34413-9805-44E3-B434-E510D75FE6C2}"/>
                </a:ext>
              </a:extLst>
            </p:cNvPr>
            <p:cNvSpPr/>
            <p:nvPr/>
          </p:nvSpPr>
          <p:spPr>
            <a:xfrm>
              <a:off x="675274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BC424DCF-C017-4EF2-AA7E-EB3D310F7DDF}"/>
                </a:ext>
              </a:extLst>
            </p:cNvPr>
            <p:cNvSpPr/>
            <p:nvPr/>
          </p:nvSpPr>
          <p:spPr>
            <a:xfrm>
              <a:off x="6835616" y="472225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7011B309-ABE6-4DE6-B47C-F9E289D283B2}"/>
                </a:ext>
              </a:extLst>
            </p:cNvPr>
            <p:cNvSpPr/>
            <p:nvPr/>
          </p:nvSpPr>
          <p:spPr>
            <a:xfrm>
              <a:off x="675655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ADDA2E01-5624-454E-9800-05BA606B18C3}"/>
                </a:ext>
              </a:extLst>
            </p:cNvPr>
            <p:cNvSpPr/>
            <p:nvPr/>
          </p:nvSpPr>
          <p:spPr>
            <a:xfrm>
              <a:off x="6869906" y="472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F93F63A3-856B-4FF6-AB68-4990C461248E}"/>
                </a:ext>
              </a:extLst>
            </p:cNvPr>
            <p:cNvSpPr/>
            <p:nvPr/>
          </p:nvSpPr>
          <p:spPr>
            <a:xfrm>
              <a:off x="6705941" y="4706672"/>
              <a:ext cx="200025" cy="57150"/>
            </a:xfrm>
            <a:custGeom>
              <a:avLst/>
              <a:gdLst>
                <a:gd name="connsiteX0" fmla="*/ 176824 w 200025"/>
                <a:gd name="connsiteY0" fmla="*/ 22490 h 57150"/>
                <a:gd name="connsiteX1" fmla="*/ 169204 w 200025"/>
                <a:gd name="connsiteY1" fmla="*/ 33920 h 57150"/>
                <a:gd name="connsiteX2" fmla="*/ 169204 w 200025"/>
                <a:gd name="connsiteY2" fmla="*/ 32967 h 57150"/>
                <a:gd name="connsiteX3" fmla="*/ 167299 w 200025"/>
                <a:gd name="connsiteY3" fmla="*/ 32015 h 57150"/>
                <a:gd name="connsiteX4" fmla="*/ 169204 w 200025"/>
                <a:gd name="connsiteY4" fmla="*/ 23442 h 57150"/>
                <a:gd name="connsiteX5" fmla="*/ 123484 w 200025"/>
                <a:gd name="connsiteY5" fmla="*/ 23442 h 57150"/>
                <a:gd name="connsiteX6" fmla="*/ 123484 w 200025"/>
                <a:gd name="connsiteY6" fmla="*/ 23442 h 57150"/>
                <a:gd name="connsiteX7" fmla="*/ 32997 w 200025"/>
                <a:gd name="connsiteY7" fmla="*/ 19632 h 57150"/>
                <a:gd name="connsiteX8" fmla="*/ 32997 w 200025"/>
                <a:gd name="connsiteY8" fmla="*/ 10107 h 57150"/>
                <a:gd name="connsiteX9" fmla="*/ 20614 w 200025"/>
                <a:gd name="connsiteY9" fmla="*/ 17727 h 57150"/>
                <a:gd name="connsiteX10" fmla="*/ 18709 w 200025"/>
                <a:gd name="connsiteY10" fmla="*/ 16775 h 57150"/>
                <a:gd name="connsiteX11" fmla="*/ 14899 w 200025"/>
                <a:gd name="connsiteY11" fmla="*/ 9155 h 57150"/>
                <a:gd name="connsiteX12" fmla="*/ 8232 w 200025"/>
                <a:gd name="connsiteY12" fmla="*/ 20585 h 57150"/>
                <a:gd name="connsiteX13" fmla="*/ 8232 w 200025"/>
                <a:gd name="connsiteY13" fmla="*/ 20585 h 57150"/>
                <a:gd name="connsiteX14" fmla="*/ 24424 w 200025"/>
                <a:gd name="connsiteY14" fmla="*/ 14870 h 57150"/>
                <a:gd name="connsiteX15" fmla="*/ 26329 w 200025"/>
                <a:gd name="connsiteY15" fmla="*/ 15822 h 57150"/>
                <a:gd name="connsiteX16" fmla="*/ 27282 w 200025"/>
                <a:gd name="connsiteY16" fmla="*/ 14870 h 57150"/>
                <a:gd name="connsiteX17" fmla="*/ 32997 w 200025"/>
                <a:gd name="connsiteY17" fmla="*/ 14870 h 57150"/>
                <a:gd name="connsiteX18" fmla="*/ 34902 w 200025"/>
                <a:gd name="connsiteY18" fmla="*/ 24395 h 57150"/>
                <a:gd name="connsiteX19" fmla="*/ 42522 w 200025"/>
                <a:gd name="connsiteY19" fmla="*/ 14870 h 57150"/>
                <a:gd name="connsiteX20" fmla="*/ 44427 w 200025"/>
                <a:gd name="connsiteY20" fmla="*/ 23442 h 57150"/>
                <a:gd name="connsiteX21" fmla="*/ 45379 w 200025"/>
                <a:gd name="connsiteY21" fmla="*/ 23442 h 57150"/>
                <a:gd name="connsiteX22" fmla="*/ 47284 w 200025"/>
                <a:gd name="connsiteY22" fmla="*/ 21537 h 57150"/>
                <a:gd name="connsiteX23" fmla="*/ 38712 w 200025"/>
                <a:gd name="connsiteY23" fmla="*/ 17727 h 57150"/>
                <a:gd name="connsiteX24" fmla="*/ 36807 w 200025"/>
                <a:gd name="connsiteY24" fmla="*/ 14870 h 57150"/>
                <a:gd name="connsiteX25" fmla="*/ 22519 w 200025"/>
                <a:gd name="connsiteY25" fmla="*/ 7250 h 57150"/>
                <a:gd name="connsiteX26" fmla="*/ 19662 w 200025"/>
                <a:gd name="connsiteY26" fmla="*/ 17727 h 57150"/>
                <a:gd name="connsiteX27" fmla="*/ 18709 w 200025"/>
                <a:gd name="connsiteY27" fmla="*/ 13917 h 57150"/>
                <a:gd name="connsiteX28" fmla="*/ 12994 w 200025"/>
                <a:gd name="connsiteY28" fmla="*/ 12012 h 57150"/>
                <a:gd name="connsiteX29" fmla="*/ 18709 w 200025"/>
                <a:gd name="connsiteY29" fmla="*/ 23442 h 57150"/>
                <a:gd name="connsiteX30" fmla="*/ 17757 w 200025"/>
                <a:gd name="connsiteY30" fmla="*/ 32967 h 57150"/>
                <a:gd name="connsiteX31" fmla="*/ 23472 w 200025"/>
                <a:gd name="connsiteY31" fmla="*/ 27252 h 57150"/>
                <a:gd name="connsiteX32" fmla="*/ 24424 w 200025"/>
                <a:gd name="connsiteY32" fmla="*/ 37730 h 57150"/>
                <a:gd name="connsiteX33" fmla="*/ 27282 w 200025"/>
                <a:gd name="connsiteY33" fmla="*/ 30110 h 57150"/>
                <a:gd name="connsiteX34" fmla="*/ 27282 w 200025"/>
                <a:gd name="connsiteY34" fmla="*/ 36777 h 57150"/>
                <a:gd name="connsiteX35" fmla="*/ 32997 w 200025"/>
                <a:gd name="connsiteY35" fmla="*/ 29157 h 57150"/>
                <a:gd name="connsiteX36" fmla="*/ 37759 w 200025"/>
                <a:gd name="connsiteY36" fmla="*/ 32967 h 57150"/>
                <a:gd name="connsiteX37" fmla="*/ 35854 w 200025"/>
                <a:gd name="connsiteY37" fmla="*/ 29157 h 57150"/>
                <a:gd name="connsiteX38" fmla="*/ 51094 w 200025"/>
                <a:gd name="connsiteY38" fmla="*/ 28205 h 57150"/>
                <a:gd name="connsiteX39" fmla="*/ 68239 w 200025"/>
                <a:gd name="connsiteY39" fmla="*/ 30110 h 57150"/>
                <a:gd name="connsiteX40" fmla="*/ 69192 w 200025"/>
                <a:gd name="connsiteY40" fmla="*/ 29157 h 57150"/>
                <a:gd name="connsiteX41" fmla="*/ 70144 w 200025"/>
                <a:gd name="connsiteY41" fmla="*/ 36777 h 57150"/>
                <a:gd name="connsiteX42" fmla="*/ 74907 w 200025"/>
                <a:gd name="connsiteY42" fmla="*/ 31062 h 57150"/>
                <a:gd name="connsiteX43" fmla="*/ 77764 w 200025"/>
                <a:gd name="connsiteY43" fmla="*/ 31062 h 57150"/>
                <a:gd name="connsiteX44" fmla="*/ 79669 w 200025"/>
                <a:gd name="connsiteY44" fmla="*/ 31062 h 57150"/>
                <a:gd name="connsiteX45" fmla="*/ 89194 w 200025"/>
                <a:gd name="connsiteY45" fmla="*/ 34872 h 57150"/>
                <a:gd name="connsiteX46" fmla="*/ 91099 w 200025"/>
                <a:gd name="connsiteY46" fmla="*/ 46302 h 57150"/>
                <a:gd name="connsiteX47" fmla="*/ 137772 w 200025"/>
                <a:gd name="connsiteY47" fmla="*/ 51065 h 57150"/>
                <a:gd name="connsiteX48" fmla="*/ 176824 w 200025"/>
                <a:gd name="connsiteY48" fmla="*/ 52970 h 57150"/>
                <a:gd name="connsiteX49" fmla="*/ 179682 w 200025"/>
                <a:gd name="connsiteY49" fmla="*/ 49160 h 57150"/>
                <a:gd name="connsiteX50" fmla="*/ 182539 w 200025"/>
                <a:gd name="connsiteY50" fmla="*/ 46302 h 57150"/>
                <a:gd name="connsiteX51" fmla="*/ 183492 w 200025"/>
                <a:gd name="connsiteY51" fmla="*/ 41540 h 57150"/>
                <a:gd name="connsiteX52" fmla="*/ 193969 w 200025"/>
                <a:gd name="connsiteY52" fmla="*/ 49160 h 57150"/>
                <a:gd name="connsiteX53" fmla="*/ 193017 w 200025"/>
                <a:gd name="connsiteY53" fmla="*/ 27252 h 57150"/>
                <a:gd name="connsiteX54" fmla="*/ 193017 w 200025"/>
                <a:gd name="connsiteY54" fmla="*/ 27252 h 57150"/>
                <a:gd name="connsiteX55" fmla="*/ 191112 w 200025"/>
                <a:gd name="connsiteY55" fmla="*/ 26300 h 57150"/>
                <a:gd name="connsiteX56" fmla="*/ 190159 w 200025"/>
                <a:gd name="connsiteY56" fmla="*/ 32015 h 57150"/>
                <a:gd name="connsiteX57" fmla="*/ 177777 w 200025"/>
                <a:gd name="connsiteY57" fmla="*/ 32967 h 57150"/>
                <a:gd name="connsiteX58" fmla="*/ 176824 w 200025"/>
                <a:gd name="connsiteY58" fmla="*/ 22490 h 57150"/>
                <a:gd name="connsiteX59" fmla="*/ 184444 w 200025"/>
                <a:gd name="connsiteY59" fmla="*/ 30110 h 57150"/>
                <a:gd name="connsiteX60" fmla="*/ 184444 w 200025"/>
                <a:gd name="connsiteY60" fmla="*/ 30110 h 57150"/>
                <a:gd name="connsiteX61" fmla="*/ 182539 w 200025"/>
                <a:gd name="connsiteY61" fmla="*/ 30110 h 57150"/>
                <a:gd name="connsiteX62" fmla="*/ 182539 w 200025"/>
                <a:gd name="connsiteY62" fmla="*/ 30110 h 57150"/>
                <a:gd name="connsiteX63" fmla="*/ 184444 w 200025"/>
                <a:gd name="connsiteY63" fmla="*/ 50112 h 57150"/>
                <a:gd name="connsiteX64" fmla="*/ 184444 w 200025"/>
                <a:gd name="connsiteY64" fmla="*/ 501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00025" h="57150">
                  <a:moveTo>
                    <a:pt x="176824" y="22490"/>
                  </a:moveTo>
                  <a:cubicBezTo>
                    <a:pt x="178729" y="22490"/>
                    <a:pt x="169204" y="28205"/>
                    <a:pt x="169204" y="33920"/>
                  </a:cubicBezTo>
                  <a:cubicBezTo>
                    <a:pt x="170157" y="32015"/>
                    <a:pt x="170157" y="32015"/>
                    <a:pt x="169204" y="32967"/>
                  </a:cubicBezTo>
                  <a:cubicBezTo>
                    <a:pt x="171109" y="28205"/>
                    <a:pt x="170157" y="28205"/>
                    <a:pt x="167299" y="32015"/>
                  </a:cubicBezTo>
                  <a:cubicBezTo>
                    <a:pt x="167299" y="25347"/>
                    <a:pt x="170157" y="31062"/>
                    <a:pt x="169204" y="23442"/>
                  </a:cubicBezTo>
                  <a:cubicBezTo>
                    <a:pt x="168252" y="22490"/>
                    <a:pt x="127294" y="21537"/>
                    <a:pt x="123484" y="23442"/>
                  </a:cubicBezTo>
                  <a:cubicBezTo>
                    <a:pt x="123484" y="18680"/>
                    <a:pt x="123484" y="18680"/>
                    <a:pt x="123484" y="23442"/>
                  </a:cubicBezTo>
                  <a:cubicBezTo>
                    <a:pt x="115864" y="17727"/>
                    <a:pt x="36807" y="-1323"/>
                    <a:pt x="32997" y="19632"/>
                  </a:cubicBezTo>
                  <a:cubicBezTo>
                    <a:pt x="34902" y="12012"/>
                    <a:pt x="32044" y="12965"/>
                    <a:pt x="32997" y="10107"/>
                  </a:cubicBezTo>
                  <a:cubicBezTo>
                    <a:pt x="32997" y="10107"/>
                    <a:pt x="16804" y="11060"/>
                    <a:pt x="20614" y="17727"/>
                  </a:cubicBezTo>
                  <a:cubicBezTo>
                    <a:pt x="23472" y="14870"/>
                    <a:pt x="17757" y="14870"/>
                    <a:pt x="18709" y="16775"/>
                  </a:cubicBezTo>
                  <a:cubicBezTo>
                    <a:pt x="19662" y="8202"/>
                    <a:pt x="12042" y="18680"/>
                    <a:pt x="14899" y="9155"/>
                  </a:cubicBezTo>
                  <a:cubicBezTo>
                    <a:pt x="8232" y="9155"/>
                    <a:pt x="6327" y="13917"/>
                    <a:pt x="8232" y="20585"/>
                  </a:cubicBezTo>
                  <a:cubicBezTo>
                    <a:pt x="9184" y="20585"/>
                    <a:pt x="9184" y="20585"/>
                    <a:pt x="8232" y="20585"/>
                  </a:cubicBezTo>
                  <a:cubicBezTo>
                    <a:pt x="9184" y="27252"/>
                    <a:pt x="26329" y="14870"/>
                    <a:pt x="24424" y="14870"/>
                  </a:cubicBezTo>
                  <a:cubicBezTo>
                    <a:pt x="19662" y="25347"/>
                    <a:pt x="27282" y="17727"/>
                    <a:pt x="26329" y="15822"/>
                  </a:cubicBezTo>
                  <a:cubicBezTo>
                    <a:pt x="26329" y="17727"/>
                    <a:pt x="26329" y="17727"/>
                    <a:pt x="27282" y="14870"/>
                  </a:cubicBezTo>
                  <a:cubicBezTo>
                    <a:pt x="27282" y="15822"/>
                    <a:pt x="29187" y="27252"/>
                    <a:pt x="32997" y="14870"/>
                  </a:cubicBezTo>
                  <a:cubicBezTo>
                    <a:pt x="30139" y="24395"/>
                    <a:pt x="35854" y="19632"/>
                    <a:pt x="34902" y="24395"/>
                  </a:cubicBezTo>
                  <a:cubicBezTo>
                    <a:pt x="36807" y="21537"/>
                    <a:pt x="38712" y="18680"/>
                    <a:pt x="42522" y="14870"/>
                  </a:cubicBezTo>
                  <a:cubicBezTo>
                    <a:pt x="43474" y="20585"/>
                    <a:pt x="45379" y="19632"/>
                    <a:pt x="44427" y="23442"/>
                  </a:cubicBezTo>
                  <a:cubicBezTo>
                    <a:pt x="47284" y="18680"/>
                    <a:pt x="47284" y="18680"/>
                    <a:pt x="45379" y="23442"/>
                  </a:cubicBezTo>
                  <a:cubicBezTo>
                    <a:pt x="43474" y="25347"/>
                    <a:pt x="51094" y="12965"/>
                    <a:pt x="47284" y="21537"/>
                  </a:cubicBezTo>
                  <a:cubicBezTo>
                    <a:pt x="48237" y="20585"/>
                    <a:pt x="44427" y="5345"/>
                    <a:pt x="38712" y="17727"/>
                  </a:cubicBezTo>
                  <a:cubicBezTo>
                    <a:pt x="34902" y="12965"/>
                    <a:pt x="38712" y="7250"/>
                    <a:pt x="36807" y="14870"/>
                  </a:cubicBezTo>
                  <a:cubicBezTo>
                    <a:pt x="35854" y="12012"/>
                    <a:pt x="21567" y="6297"/>
                    <a:pt x="22519" y="7250"/>
                  </a:cubicBezTo>
                  <a:cubicBezTo>
                    <a:pt x="17757" y="8202"/>
                    <a:pt x="16804" y="12012"/>
                    <a:pt x="19662" y="17727"/>
                  </a:cubicBezTo>
                  <a:cubicBezTo>
                    <a:pt x="20614" y="13917"/>
                    <a:pt x="20614" y="12012"/>
                    <a:pt x="18709" y="13917"/>
                  </a:cubicBezTo>
                  <a:cubicBezTo>
                    <a:pt x="18709" y="8202"/>
                    <a:pt x="17757" y="6297"/>
                    <a:pt x="12994" y="12012"/>
                  </a:cubicBezTo>
                  <a:cubicBezTo>
                    <a:pt x="4422" y="24395"/>
                    <a:pt x="4422" y="34872"/>
                    <a:pt x="18709" y="23442"/>
                  </a:cubicBezTo>
                  <a:cubicBezTo>
                    <a:pt x="18709" y="23442"/>
                    <a:pt x="17757" y="33920"/>
                    <a:pt x="17757" y="32967"/>
                  </a:cubicBezTo>
                  <a:cubicBezTo>
                    <a:pt x="17757" y="32015"/>
                    <a:pt x="20614" y="28205"/>
                    <a:pt x="23472" y="27252"/>
                  </a:cubicBezTo>
                  <a:cubicBezTo>
                    <a:pt x="24424" y="31062"/>
                    <a:pt x="23472" y="34872"/>
                    <a:pt x="24424" y="37730"/>
                  </a:cubicBezTo>
                  <a:cubicBezTo>
                    <a:pt x="28234" y="32967"/>
                    <a:pt x="22519" y="39635"/>
                    <a:pt x="27282" y="30110"/>
                  </a:cubicBezTo>
                  <a:cubicBezTo>
                    <a:pt x="28234" y="32015"/>
                    <a:pt x="28234" y="35825"/>
                    <a:pt x="27282" y="36777"/>
                  </a:cubicBezTo>
                  <a:cubicBezTo>
                    <a:pt x="28234" y="38682"/>
                    <a:pt x="30139" y="31062"/>
                    <a:pt x="32997" y="29157"/>
                  </a:cubicBezTo>
                  <a:cubicBezTo>
                    <a:pt x="32997" y="32967"/>
                    <a:pt x="34902" y="40587"/>
                    <a:pt x="37759" y="32967"/>
                  </a:cubicBezTo>
                  <a:cubicBezTo>
                    <a:pt x="34902" y="33920"/>
                    <a:pt x="36807" y="32967"/>
                    <a:pt x="35854" y="29157"/>
                  </a:cubicBezTo>
                  <a:cubicBezTo>
                    <a:pt x="36807" y="36777"/>
                    <a:pt x="52047" y="36777"/>
                    <a:pt x="51094" y="28205"/>
                  </a:cubicBezTo>
                  <a:cubicBezTo>
                    <a:pt x="52999" y="37730"/>
                    <a:pt x="64429" y="32967"/>
                    <a:pt x="68239" y="30110"/>
                  </a:cubicBezTo>
                  <a:cubicBezTo>
                    <a:pt x="67287" y="35825"/>
                    <a:pt x="67287" y="35825"/>
                    <a:pt x="69192" y="29157"/>
                  </a:cubicBezTo>
                  <a:cubicBezTo>
                    <a:pt x="69192" y="32015"/>
                    <a:pt x="69192" y="35825"/>
                    <a:pt x="70144" y="36777"/>
                  </a:cubicBezTo>
                  <a:cubicBezTo>
                    <a:pt x="68239" y="37730"/>
                    <a:pt x="74907" y="31062"/>
                    <a:pt x="74907" y="31062"/>
                  </a:cubicBezTo>
                  <a:cubicBezTo>
                    <a:pt x="73954" y="36777"/>
                    <a:pt x="74907" y="36777"/>
                    <a:pt x="77764" y="31062"/>
                  </a:cubicBezTo>
                  <a:cubicBezTo>
                    <a:pt x="73002" y="46302"/>
                    <a:pt x="76812" y="31062"/>
                    <a:pt x="79669" y="31062"/>
                  </a:cubicBezTo>
                  <a:cubicBezTo>
                    <a:pt x="78717" y="38682"/>
                    <a:pt x="88242" y="45350"/>
                    <a:pt x="89194" y="34872"/>
                  </a:cubicBezTo>
                  <a:cubicBezTo>
                    <a:pt x="91099" y="33920"/>
                    <a:pt x="91099" y="45350"/>
                    <a:pt x="91099" y="46302"/>
                  </a:cubicBezTo>
                  <a:cubicBezTo>
                    <a:pt x="92052" y="35825"/>
                    <a:pt x="131104" y="47255"/>
                    <a:pt x="137772" y="51065"/>
                  </a:cubicBezTo>
                  <a:cubicBezTo>
                    <a:pt x="141582" y="52017"/>
                    <a:pt x="182539" y="32967"/>
                    <a:pt x="176824" y="52970"/>
                  </a:cubicBezTo>
                  <a:cubicBezTo>
                    <a:pt x="185397" y="35825"/>
                    <a:pt x="179682" y="48207"/>
                    <a:pt x="179682" y="49160"/>
                  </a:cubicBezTo>
                  <a:cubicBezTo>
                    <a:pt x="180634" y="51065"/>
                    <a:pt x="183492" y="53922"/>
                    <a:pt x="182539" y="46302"/>
                  </a:cubicBezTo>
                  <a:cubicBezTo>
                    <a:pt x="182539" y="46302"/>
                    <a:pt x="181587" y="48207"/>
                    <a:pt x="183492" y="41540"/>
                  </a:cubicBezTo>
                  <a:cubicBezTo>
                    <a:pt x="183492" y="45350"/>
                    <a:pt x="189207" y="48207"/>
                    <a:pt x="193969" y="49160"/>
                  </a:cubicBezTo>
                  <a:cubicBezTo>
                    <a:pt x="196827" y="46302"/>
                    <a:pt x="193017" y="27252"/>
                    <a:pt x="193017" y="27252"/>
                  </a:cubicBezTo>
                  <a:cubicBezTo>
                    <a:pt x="189207" y="27252"/>
                    <a:pt x="193969" y="31062"/>
                    <a:pt x="193017" y="27252"/>
                  </a:cubicBezTo>
                  <a:cubicBezTo>
                    <a:pt x="192064" y="29157"/>
                    <a:pt x="191112" y="28205"/>
                    <a:pt x="191112" y="26300"/>
                  </a:cubicBezTo>
                  <a:cubicBezTo>
                    <a:pt x="187302" y="27252"/>
                    <a:pt x="192064" y="27252"/>
                    <a:pt x="190159" y="32015"/>
                  </a:cubicBezTo>
                  <a:cubicBezTo>
                    <a:pt x="188254" y="26300"/>
                    <a:pt x="179682" y="24395"/>
                    <a:pt x="177777" y="32967"/>
                  </a:cubicBezTo>
                  <a:cubicBezTo>
                    <a:pt x="178729" y="21537"/>
                    <a:pt x="183492" y="30110"/>
                    <a:pt x="176824" y="22490"/>
                  </a:cubicBezTo>
                  <a:close/>
                  <a:moveTo>
                    <a:pt x="184444" y="30110"/>
                  </a:moveTo>
                  <a:cubicBezTo>
                    <a:pt x="184444" y="30110"/>
                    <a:pt x="185397" y="30110"/>
                    <a:pt x="184444" y="30110"/>
                  </a:cubicBezTo>
                  <a:close/>
                  <a:moveTo>
                    <a:pt x="182539" y="30110"/>
                  </a:moveTo>
                  <a:cubicBezTo>
                    <a:pt x="182539" y="30110"/>
                    <a:pt x="183492" y="33920"/>
                    <a:pt x="182539" y="30110"/>
                  </a:cubicBezTo>
                  <a:close/>
                  <a:moveTo>
                    <a:pt x="184444" y="50112"/>
                  </a:moveTo>
                  <a:cubicBezTo>
                    <a:pt x="184444" y="50112"/>
                    <a:pt x="185397" y="46302"/>
                    <a:pt x="184444" y="501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92956746-BE4F-44D7-9204-935E8DF35F93}"/>
                </a:ext>
              </a:extLst>
            </p:cNvPr>
            <p:cNvSpPr/>
            <p:nvPr/>
          </p:nvSpPr>
          <p:spPr>
            <a:xfrm>
              <a:off x="6884194" y="47451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5515EB4B-360C-4FDE-9EE3-A331CBE026FA}"/>
                </a:ext>
              </a:extLst>
            </p:cNvPr>
            <p:cNvSpPr/>
            <p:nvPr/>
          </p:nvSpPr>
          <p:spPr>
            <a:xfrm>
              <a:off x="6712744" y="4711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5BE5137D-C339-43D0-989F-704E78BD1F58}"/>
                </a:ext>
              </a:extLst>
            </p:cNvPr>
            <p:cNvSpPr/>
            <p:nvPr/>
          </p:nvSpPr>
          <p:spPr>
            <a:xfrm>
              <a:off x="6837521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1CD00700-C60F-4544-B33F-2B46C21B2F31}"/>
                </a:ext>
              </a:extLst>
            </p:cNvPr>
            <p:cNvSpPr/>
            <p:nvPr/>
          </p:nvSpPr>
          <p:spPr>
            <a:xfrm>
              <a:off x="6723221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7F5DA020-94C3-4363-BFF5-F336D9898D1E}"/>
                </a:ext>
              </a:extLst>
            </p:cNvPr>
            <p:cNvSpPr/>
            <p:nvPr/>
          </p:nvSpPr>
          <p:spPr>
            <a:xfrm>
              <a:off x="6727984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39B3D61F-B691-4433-A07D-DAFC63EE5F61}"/>
                </a:ext>
              </a:extLst>
            </p:cNvPr>
            <p:cNvSpPr/>
            <p:nvPr/>
          </p:nvSpPr>
          <p:spPr>
            <a:xfrm>
              <a:off x="6730841" y="4721278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8096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415239BA-3B6D-4BCC-ACBE-995D400AC6FF}"/>
                </a:ext>
              </a:extLst>
            </p:cNvPr>
            <p:cNvSpPr/>
            <p:nvPr/>
          </p:nvSpPr>
          <p:spPr>
            <a:xfrm>
              <a:off x="6734651" y="4712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E3D96116-7AA3-48FF-A475-88BA57A47741}"/>
                </a:ext>
              </a:extLst>
            </p:cNvPr>
            <p:cNvSpPr/>
            <p:nvPr/>
          </p:nvSpPr>
          <p:spPr>
            <a:xfrm>
              <a:off x="6719411" y="4715678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7144" y="6817"/>
                    <a:pt x="7144" y="6817"/>
                    <a:pt x="7144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50CE7921-8167-4B0E-B304-7040769C936A}"/>
                </a:ext>
              </a:extLst>
            </p:cNvPr>
            <p:cNvSpPr/>
            <p:nvPr/>
          </p:nvSpPr>
          <p:spPr>
            <a:xfrm>
              <a:off x="675274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B4DB9B6F-85C5-45CC-86CA-526E0A4DD5A1}"/>
                </a:ext>
              </a:extLst>
            </p:cNvPr>
            <p:cNvSpPr/>
            <p:nvPr/>
          </p:nvSpPr>
          <p:spPr>
            <a:xfrm>
              <a:off x="6720364" y="471558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7858"/>
                    <a:pt x="7144" y="7858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EDA74C29-1774-4C89-9B1A-D2BDA5E0B2E9}"/>
                </a:ext>
              </a:extLst>
            </p:cNvPr>
            <p:cNvSpPr/>
            <p:nvPr/>
          </p:nvSpPr>
          <p:spPr>
            <a:xfrm>
              <a:off x="6745129" y="4724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38AD4C2E-AE84-4B53-B604-B042C7AE2E8C}"/>
                </a:ext>
              </a:extLst>
            </p:cNvPr>
            <p:cNvSpPr/>
            <p:nvPr/>
          </p:nvSpPr>
          <p:spPr>
            <a:xfrm>
              <a:off x="6745129" y="47241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554A4DB7-3EBE-4955-939C-8BAFB4B957D3}"/>
                </a:ext>
              </a:extLst>
            </p:cNvPr>
            <p:cNvSpPr/>
            <p:nvPr/>
          </p:nvSpPr>
          <p:spPr>
            <a:xfrm>
              <a:off x="6745658" y="47239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74D1387-4C5F-4496-A3C5-F82A5E5F96F4}"/>
                </a:ext>
              </a:extLst>
            </p:cNvPr>
            <p:cNvSpPr/>
            <p:nvPr/>
          </p:nvSpPr>
          <p:spPr>
            <a:xfrm>
              <a:off x="6740895" y="4722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8096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23BA00A7-3ADA-45BA-BC99-10A2FAC9783E}"/>
                </a:ext>
              </a:extLst>
            </p:cNvPr>
            <p:cNvSpPr/>
            <p:nvPr/>
          </p:nvSpPr>
          <p:spPr>
            <a:xfrm>
              <a:off x="6739414" y="4722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CFB05568-17C3-4D39-B419-D413C3B0F426}"/>
                </a:ext>
              </a:extLst>
            </p:cNvPr>
            <p:cNvSpPr/>
            <p:nvPr/>
          </p:nvSpPr>
          <p:spPr>
            <a:xfrm>
              <a:off x="6734651" y="470974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10001" y="6086"/>
                    <a:pt x="8096" y="7990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E35D46E1-0FA5-4C6A-B8E1-FE40EE7A03EE}"/>
                </a:ext>
              </a:extLst>
            </p:cNvPr>
            <p:cNvSpPr/>
            <p:nvPr/>
          </p:nvSpPr>
          <p:spPr>
            <a:xfrm>
              <a:off x="6730841" y="4706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14098BA-9461-44FB-824B-296811612F99}"/>
                </a:ext>
              </a:extLst>
            </p:cNvPr>
            <p:cNvSpPr/>
            <p:nvPr/>
          </p:nvSpPr>
          <p:spPr>
            <a:xfrm>
              <a:off x="6703219" y="472297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2E44859-9CF4-4373-B3FD-3B8A9A9C807E}"/>
                </a:ext>
              </a:extLst>
            </p:cNvPr>
            <p:cNvSpPr/>
            <p:nvPr/>
          </p:nvSpPr>
          <p:spPr>
            <a:xfrm>
              <a:off x="6713421" y="4710993"/>
              <a:ext cx="9525" cy="9525"/>
            </a:xfrm>
            <a:custGeom>
              <a:avLst/>
              <a:gdLst>
                <a:gd name="connsiteX0" fmla="*/ 7419 w 9525"/>
                <a:gd name="connsiteY0" fmla="*/ 8644 h 9525"/>
                <a:gd name="connsiteX1" fmla="*/ 7419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644"/>
                  </a:moveTo>
                  <a:cubicBezTo>
                    <a:pt x="6466" y="4834"/>
                    <a:pt x="8371" y="9597"/>
                    <a:pt x="7419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3452483D-78E5-435B-BDF7-F6937EB73961}"/>
                </a:ext>
              </a:extLst>
            </p:cNvPr>
            <p:cNvSpPr/>
            <p:nvPr/>
          </p:nvSpPr>
          <p:spPr>
            <a:xfrm>
              <a:off x="6710375" y="4730591"/>
              <a:ext cx="9525" cy="9525"/>
            </a:xfrm>
            <a:custGeom>
              <a:avLst/>
              <a:gdLst>
                <a:gd name="connsiteX0" fmla="*/ 7608 w 9525"/>
                <a:gd name="connsiteY0" fmla="*/ 7144 h 9525"/>
                <a:gd name="connsiteX1" fmla="*/ 760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08" y="7144"/>
                  </a:moveTo>
                  <a:cubicBezTo>
                    <a:pt x="5703" y="8096"/>
                    <a:pt x="10465" y="7144"/>
                    <a:pt x="760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17196EBE-51C9-4F2C-BA35-CF0442960E0D}"/>
                </a:ext>
              </a:extLst>
            </p:cNvPr>
            <p:cNvSpPr/>
            <p:nvPr/>
          </p:nvSpPr>
          <p:spPr>
            <a:xfrm>
              <a:off x="6755844" y="473249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10954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F3CECF1C-DE29-4F74-849A-FF17D37AF99F}"/>
                </a:ext>
              </a:extLst>
            </p:cNvPr>
            <p:cNvSpPr/>
            <p:nvPr/>
          </p:nvSpPr>
          <p:spPr>
            <a:xfrm>
              <a:off x="6774656" y="473400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8096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7144" y="9443"/>
                    <a:pt x="7144" y="10396"/>
                    <a:pt x="8096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67676D1-4F4D-4A53-AFA2-AA38D17F934F}"/>
                </a:ext>
              </a:extLst>
            </p:cNvPr>
            <p:cNvSpPr/>
            <p:nvPr/>
          </p:nvSpPr>
          <p:spPr>
            <a:xfrm>
              <a:off x="6828949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18559E66-F230-4BD1-AE22-ED51EA3D0E5A}"/>
                </a:ext>
              </a:extLst>
            </p:cNvPr>
            <p:cNvSpPr/>
            <p:nvPr/>
          </p:nvSpPr>
          <p:spPr>
            <a:xfrm>
              <a:off x="7301389" y="4750578"/>
              <a:ext cx="9525" cy="9525"/>
            </a:xfrm>
            <a:custGeom>
              <a:avLst/>
              <a:gdLst>
                <a:gd name="connsiteX0" fmla="*/ 7144 w 9525"/>
                <a:gd name="connsiteY0" fmla="*/ 9064 h 9525"/>
                <a:gd name="connsiteX1" fmla="*/ 71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4"/>
                  </a:moveTo>
                  <a:cubicBezTo>
                    <a:pt x="7144" y="4302"/>
                    <a:pt x="8096" y="10016"/>
                    <a:pt x="71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7706BF25-203E-406F-AA1B-3B5024973420}"/>
                </a:ext>
              </a:extLst>
            </p:cNvPr>
            <p:cNvSpPr/>
            <p:nvPr/>
          </p:nvSpPr>
          <p:spPr>
            <a:xfrm>
              <a:off x="7298108" y="47467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6669"/>
                    <a:pt x="7567" y="1190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5B874C38-51AA-4142-9CC6-7428AFA1C4D6}"/>
                </a:ext>
              </a:extLst>
            </p:cNvPr>
            <p:cNvSpPr/>
            <p:nvPr/>
          </p:nvSpPr>
          <p:spPr>
            <a:xfrm>
              <a:off x="7262336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A91D2380-02F3-49DA-B4C1-83543910EEB5}"/>
                </a:ext>
              </a:extLst>
            </p:cNvPr>
            <p:cNvSpPr/>
            <p:nvPr/>
          </p:nvSpPr>
          <p:spPr>
            <a:xfrm>
              <a:off x="7239476" y="4746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2AFFA6F-BCD4-44D9-B43B-7AA26DFF239D}"/>
                </a:ext>
              </a:extLst>
            </p:cNvPr>
            <p:cNvSpPr/>
            <p:nvPr/>
          </p:nvSpPr>
          <p:spPr>
            <a:xfrm>
              <a:off x="7235666" y="4742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03AC188D-B772-418D-89BA-1BFB66CD6604}"/>
                </a:ext>
              </a:extLst>
            </p:cNvPr>
            <p:cNvSpPr/>
            <p:nvPr/>
          </p:nvSpPr>
          <p:spPr>
            <a:xfrm>
              <a:off x="7261384" y="47448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71B000A3-4DC9-4A44-ACCD-95C55E8D8291}"/>
                </a:ext>
              </a:extLst>
            </p:cNvPr>
            <p:cNvSpPr/>
            <p:nvPr/>
          </p:nvSpPr>
          <p:spPr>
            <a:xfrm>
              <a:off x="7294721" y="475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D3F0CEC3-1195-428D-8305-2C91428A3987}"/>
                </a:ext>
              </a:extLst>
            </p:cNvPr>
            <p:cNvSpPr/>
            <p:nvPr/>
          </p:nvSpPr>
          <p:spPr>
            <a:xfrm>
              <a:off x="7271861" y="47407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792215E8-6CB4-4A3B-BA30-896293B6F58B}"/>
                </a:ext>
              </a:extLst>
            </p:cNvPr>
            <p:cNvSpPr/>
            <p:nvPr/>
          </p:nvSpPr>
          <p:spPr>
            <a:xfrm>
              <a:off x="7278529" y="4741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B325346F-8461-4BF9-8B79-C91E3BC63368}"/>
                </a:ext>
              </a:extLst>
            </p:cNvPr>
            <p:cNvSpPr/>
            <p:nvPr/>
          </p:nvSpPr>
          <p:spPr>
            <a:xfrm>
              <a:off x="7290911" y="474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D8DD41C3-4608-4FAD-AF92-BFAB736EF3BB}"/>
                </a:ext>
              </a:extLst>
            </p:cNvPr>
            <p:cNvSpPr/>
            <p:nvPr/>
          </p:nvSpPr>
          <p:spPr>
            <a:xfrm>
              <a:off x="7266146" y="474106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CD81582A-1C81-48E3-BEE6-C39B9BA7C25C}"/>
                </a:ext>
              </a:extLst>
            </p:cNvPr>
            <p:cNvSpPr/>
            <p:nvPr/>
          </p:nvSpPr>
          <p:spPr>
            <a:xfrm>
              <a:off x="7034689" y="4761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0FF23BF3-3E49-49EB-AF99-254620D31018}"/>
                </a:ext>
              </a:extLst>
            </p:cNvPr>
            <p:cNvSpPr/>
            <p:nvPr/>
          </p:nvSpPr>
          <p:spPr>
            <a:xfrm>
              <a:off x="7028021" y="47439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7144" y="8117"/>
                    <a:pt x="8096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3B36CF60-92A3-4D7D-A996-46B595C09AA4}"/>
                </a:ext>
              </a:extLst>
            </p:cNvPr>
            <p:cNvSpPr/>
            <p:nvPr/>
          </p:nvSpPr>
          <p:spPr>
            <a:xfrm>
              <a:off x="7228046" y="47396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78632A75-F701-4355-AF56-2F13777B54CF}"/>
                </a:ext>
              </a:extLst>
            </p:cNvPr>
            <p:cNvSpPr/>
            <p:nvPr/>
          </p:nvSpPr>
          <p:spPr>
            <a:xfrm>
              <a:off x="7164906" y="4743926"/>
              <a:ext cx="9525" cy="19050"/>
            </a:xfrm>
            <a:custGeom>
              <a:avLst/>
              <a:gdLst>
                <a:gd name="connsiteX0" fmla="*/ 7419 w 9525"/>
                <a:gd name="connsiteY0" fmla="*/ 7144 h 19050"/>
                <a:gd name="connsiteX1" fmla="*/ 7419 w 9525"/>
                <a:gd name="connsiteY1" fmla="*/ 12859 h 19050"/>
                <a:gd name="connsiteX2" fmla="*/ 741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9" y="7144"/>
                  </a:moveTo>
                  <a:cubicBezTo>
                    <a:pt x="8371" y="10001"/>
                    <a:pt x="6466" y="10001"/>
                    <a:pt x="7419" y="12859"/>
                  </a:cubicBezTo>
                  <a:cubicBezTo>
                    <a:pt x="7419" y="11906"/>
                    <a:pt x="8371" y="9049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A2B787A-074F-4E4C-B5A8-F572C7C8603D}"/>
                </a:ext>
              </a:extLst>
            </p:cNvPr>
            <p:cNvSpPr/>
            <p:nvPr/>
          </p:nvSpPr>
          <p:spPr>
            <a:xfrm>
              <a:off x="7294298" y="4755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5B4DC519-896E-4AA3-8FD9-15E808C686DB}"/>
                </a:ext>
              </a:extLst>
            </p:cNvPr>
            <p:cNvSpPr/>
            <p:nvPr/>
          </p:nvSpPr>
          <p:spPr>
            <a:xfrm>
              <a:off x="7165181" y="4749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4385DCF9-2109-4F57-BFF7-F69463960EC9}"/>
                </a:ext>
              </a:extLst>
            </p:cNvPr>
            <p:cNvSpPr/>
            <p:nvPr/>
          </p:nvSpPr>
          <p:spPr>
            <a:xfrm>
              <a:off x="7212806" y="4742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65BDB953-1C64-49D0-82E5-2C97BF951C39}"/>
                </a:ext>
              </a:extLst>
            </p:cNvPr>
            <p:cNvSpPr/>
            <p:nvPr/>
          </p:nvSpPr>
          <p:spPr>
            <a:xfrm>
              <a:off x="7224765" y="474583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B7674230-6596-4494-8009-BA370C9A17D3}"/>
                </a:ext>
              </a:extLst>
            </p:cNvPr>
            <p:cNvSpPr/>
            <p:nvPr/>
          </p:nvSpPr>
          <p:spPr>
            <a:xfrm>
              <a:off x="7206245" y="4746113"/>
              <a:ext cx="9525" cy="9525"/>
            </a:xfrm>
            <a:custGeom>
              <a:avLst/>
              <a:gdLst>
                <a:gd name="connsiteX0" fmla="*/ 7990 w 9525"/>
                <a:gd name="connsiteY0" fmla="*/ 7815 h 9525"/>
                <a:gd name="connsiteX1" fmla="*/ 7990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815"/>
                  </a:moveTo>
                  <a:cubicBezTo>
                    <a:pt x="6086" y="5909"/>
                    <a:pt x="7990" y="8767"/>
                    <a:pt x="7990" y="78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28BAD927-B75E-4988-AD08-EC86A0FBE17C}"/>
                </a:ext>
              </a:extLst>
            </p:cNvPr>
            <p:cNvSpPr/>
            <p:nvPr/>
          </p:nvSpPr>
          <p:spPr>
            <a:xfrm>
              <a:off x="7200424" y="4746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DE980745-E66A-4368-8088-F092BA608696}"/>
                </a:ext>
              </a:extLst>
            </p:cNvPr>
            <p:cNvSpPr/>
            <p:nvPr/>
          </p:nvSpPr>
          <p:spPr>
            <a:xfrm>
              <a:off x="7054268" y="4759166"/>
              <a:ext cx="9525" cy="9525"/>
            </a:xfrm>
            <a:custGeom>
              <a:avLst/>
              <a:gdLst>
                <a:gd name="connsiteX0" fmla="*/ 7567 w 9525"/>
                <a:gd name="connsiteY0" fmla="*/ 10001 h 9525"/>
                <a:gd name="connsiteX1" fmla="*/ 7567 w 9525"/>
                <a:gd name="connsiteY1" fmla="*/ 7144 h 9525"/>
                <a:gd name="connsiteX2" fmla="*/ 756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001"/>
                  </a:moveTo>
                  <a:cubicBezTo>
                    <a:pt x="7567" y="9049"/>
                    <a:pt x="7567" y="8096"/>
                    <a:pt x="7567" y="7144"/>
                  </a:cubicBezTo>
                  <a:cubicBezTo>
                    <a:pt x="7567" y="10001"/>
                    <a:pt x="6615" y="10001"/>
                    <a:pt x="7567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22FE8C22-854F-456D-8811-83CE6D1AA4F5}"/>
                </a:ext>
              </a:extLst>
            </p:cNvPr>
            <p:cNvSpPr/>
            <p:nvPr/>
          </p:nvSpPr>
          <p:spPr>
            <a:xfrm>
              <a:off x="7294721" y="475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CD63F255-570A-4BDE-896A-6CECA6D24117}"/>
                </a:ext>
              </a:extLst>
            </p:cNvPr>
            <p:cNvSpPr/>
            <p:nvPr/>
          </p:nvSpPr>
          <p:spPr>
            <a:xfrm>
              <a:off x="7206139" y="4769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20B62137-BBA6-4B19-9FD5-CFBA48EFF27A}"/>
                </a:ext>
              </a:extLst>
            </p:cNvPr>
            <p:cNvSpPr/>
            <p:nvPr/>
          </p:nvSpPr>
          <p:spPr>
            <a:xfrm>
              <a:off x="7120414" y="4765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7C3FC527-F206-4980-81BC-9C2B2B6AB615}"/>
                </a:ext>
              </a:extLst>
            </p:cNvPr>
            <p:cNvSpPr/>
            <p:nvPr/>
          </p:nvSpPr>
          <p:spPr>
            <a:xfrm>
              <a:off x="7202567" y="4767840"/>
              <a:ext cx="9525" cy="9525"/>
            </a:xfrm>
            <a:custGeom>
              <a:avLst/>
              <a:gdLst>
                <a:gd name="connsiteX0" fmla="*/ 7858 w 9525"/>
                <a:gd name="connsiteY0" fmla="*/ 8947 h 9525"/>
                <a:gd name="connsiteX1" fmla="*/ 7858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947"/>
                  </a:moveTo>
                  <a:cubicBezTo>
                    <a:pt x="6906" y="6090"/>
                    <a:pt x="6906" y="7042"/>
                    <a:pt x="7858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CDDE905E-3D64-4D7C-8F89-5C6CA38E7A9F}"/>
                </a:ext>
              </a:extLst>
            </p:cNvPr>
            <p:cNvSpPr/>
            <p:nvPr/>
          </p:nvSpPr>
          <p:spPr>
            <a:xfrm>
              <a:off x="7054691" y="4759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56BEE301-C0B7-40E2-AC08-362E3107E6E2}"/>
                </a:ext>
              </a:extLst>
            </p:cNvPr>
            <p:cNvSpPr/>
            <p:nvPr/>
          </p:nvSpPr>
          <p:spPr>
            <a:xfrm>
              <a:off x="7024211" y="4736306"/>
              <a:ext cx="285750" cy="47625"/>
            </a:xfrm>
            <a:custGeom>
              <a:avLst/>
              <a:gdLst>
                <a:gd name="connsiteX0" fmla="*/ 30004 w 285750"/>
                <a:gd name="connsiteY0" fmla="*/ 36671 h 47625"/>
                <a:gd name="connsiteX1" fmla="*/ 38576 w 285750"/>
                <a:gd name="connsiteY1" fmla="*/ 26194 h 47625"/>
                <a:gd name="connsiteX2" fmla="*/ 38576 w 285750"/>
                <a:gd name="connsiteY2" fmla="*/ 27146 h 47625"/>
                <a:gd name="connsiteX3" fmla="*/ 40481 w 285750"/>
                <a:gd name="connsiteY3" fmla="*/ 28099 h 47625"/>
                <a:gd name="connsiteX4" fmla="*/ 37624 w 285750"/>
                <a:gd name="connsiteY4" fmla="*/ 35719 h 47625"/>
                <a:gd name="connsiteX5" fmla="*/ 115729 w 285750"/>
                <a:gd name="connsiteY5" fmla="*/ 34766 h 47625"/>
                <a:gd name="connsiteX6" fmla="*/ 115729 w 285750"/>
                <a:gd name="connsiteY6" fmla="*/ 34766 h 47625"/>
                <a:gd name="connsiteX7" fmla="*/ 209074 w 285750"/>
                <a:gd name="connsiteY7" fmla="*/ 28099 h 47625"/>
                <a:gd name="connsiteX8" fmla="*/ 210979 w 285750"/>
                <a:gd name="connsiteY8" fmla="*/ 36671 h 47625"/>
                <a:gd name="connsiteX9" fmla="*/ 222409 w 285750"/>
                <a:gd name="connsiteY9" fmla="*/ 26194 h 47625"/>
                <a:gd name="connsiteX10" fmla="*/ 254794 w 285750"/>
                <a:gd name="connsiteY10" fmla="*/ 21431 h 47625"/>
                <a:gd name="connsiteX11" fmla="*/ 256699 w 285750"/>
                <a:gd name="connsiteY11" fmla="*/ 22384 h 47625"/>
                <a:gd name="connsiteX12" fmla="*/ 257651 w 285750"/>
                <a:gd name="connsiteY12" fmla="*/ 21431 h 47625"/>
                <a:gd name="connsiteX13" fmla="*/ 263366 w 285750"/>
                <a:gd name="connsiteY13" fmla="*/ 20479 h 47625"/>
                <a:gd name="connsiteX14" fmla="*/ 267176 w 285750"/>
                <a:gd name="connsiteY14" fmla="*/ 29051 h 47625"/>
                <a:gd name="connsiteX15" fmla="*/ 272891 w 285750"/>
                <a:gd name="connsiteY15" fmla="*/ 17621 h 47625"/>
                <a:gd name="connsiteX16" fmla="*/ 276701 w 285750"/>
                <a:gd name="connsiteY16" fmla="*/ 25241 h 47625"/>
                <a:gd name="connsiteX17" fmla="*/ 277654 w 285750"/>
                <a:gd name="connsiteY17" fmla="*/ 25241 h 47625"/>
                <a:gd name="connsiteX18" fmla="*/ 278606 w 285750"/>
                <a:gd name="connsiteY18" fmla="*/ 22384 h 47625"/>
                <a:gd name="connsiteX19" fmla="*/ 269081 w 285750"/>
                <a:gd name="connsiteY19" fmla="*/ 20479 h 47625"/>
                <a:gd name="connsiteX20" fmla="*/ 267176 w 285750"/>
                <a:gd name="connsiteY20" fmla="*/ 17621 h 47625"/>
                <a:gd name="connsiteX21" fmla="*/ 251936 w 285750"/>
                <a:gd name="connsiteY21" fmla="*/ 11906 h 47625"/>
                <a:gd name="connsiteX22" fmla="*/ 250031 w 285750"/>
                <a:gd name="connsiteY22" fmla="*/ 22384 h 47625"/>
                <a:gd name="connsiteX23" fmla="*/ 249079 w 285750"/>
                <a:gd name="connsiteY23" fmla="*/ 18574 h 47625"/>
                <a:gd name="connsiteX24" fmla="*/ 243364 w 285750"/>
                <a:gd name="connsiteY24" fmla="*/ 16669 h 47625"/>
                <a:gd name="connsiteX25" fmla="*/ 221456 w 285750"/>
                <a:gd name="connsiteY25" fmla="*/ 20479 h 47625"/>
                <a:gd name="connsiteX26" fmla="*/ 219551 w 285750"/>
                <a:gd name="connsiteY26" fmla="*/ 10954 h 47625"/>
                <a:gd name="connsiteX27" fmla="*/ 215741 w 285750"/>
                <a:gd name="connsiteY27" fmla="*/ 17621 h 47625"/>
                <a:gd name="connsiteX28" fmla="*/ 211931 w 285750"/>
                <a:gd name="connsiteY28" fmla="*/ 8096 h 47625"/>
                <a:gd name="connsiteX29" fmla="*/ 210979 w 285750"/>
                <a:gd name="connsiteY29" fmla="*/ 15716 h 47625"/>
                <a:gd name="connsiteX30" fmla="*/ 205264 w 285750"/>
                <a:gd name="connsiteY30" fmla="*/ 18574 h 47625"/>
                <a:gd name="connsiteX31" fmla="*/ 199549 w 285750"/>
                <a:gd name="connsiteY31" fmla="*/ 15716 h 47625"/>
                <a:gd name="connsiteX32" fmla="*/ 201454 w 285750"/>
                <a:gd name="connsiteY32" fmla="*/ 19526 h 47625"/>
                <a:gd name="connsiteX33" fmla="*/ 186214 w 285750"/>
                <a:gd name="connsiteY33" fmla="*/ 22384 h 47625"/>
                <a:gd name="connsiteX34" fmla="*/ 168116 w 285750"/>
                <a:gd name="connsiteY34" fmla="*/ 22384 h 47625"/>
                <a:gd name="connsiteX35" fmla="*/ 167164 w 285750"/>
                <a:gd name="connsiteY35" fmla="*/ 23336 h 47625"/>
                <a:gd name="connsiteX36" fmla="*/ 165259 w 285750"/>
                <a:gd name="connsiteY36" fmla="*/ 15716 h 47625"/>
                <a:gd name="connsiteX37" fmla="*/ 157639 w 285750"/>
                <a:gd name="connsiteY37" fmla="*/ 22384 h 47625"/>
                <a:gd name="connsiteX38" fmla="*/ 155734 w 285750"/>
                <a:gd name="connsiteY38" fmla="*/ 22384 h 47625"/>
                <a:gd name="connsiteX39" fmla="*/ 145256 w 285750"/>
                <a:gd name="connsiteY39" fmla="*/ 19526 h 47625"/>
                <a:gd name="connsiteX40" fmla="*/ 142399 w 285750"/>
                <a:gd name="connsiteY40" fmla="*/ 9049 h 47625"/>
                <a:gd name="connsiteX41" fmla="*/ 72866 w 285750"/>
                <a:gd name="connsiteY41" fmla="*/ 16669 h 47625"/>
                <a:gd name="connsiteX42" fmla="*/ 55721 w 285750"/>
                <a:gd name="connsiteY42" fmla="*/ 7144 h 47625"/>
                <a:gd name="connsiteX43" fmla="*/ 52864 w 285750"/>
                <a:gd name="connsiteY43" fmla="*/ 10954 h 47625"/>
                <a:gd name="connsiteX44" fmla="*/ 50006 w 285750"/>
                <a:gd name="connsiteY44" fmla="*/ 13811 h 47625"/>
                <a:gd name="connsiteX45" fmla="*/ 49054 w 285750"/>
                <a:gd name="connsiteY45" fmla="*/ 18574 h 47625"/>
                <a:gd name="connsiteX46" fmla="*/ 10954 w 285750"/>
                <a:gd name="connsiteY46" fmla="*/ 7144 h 47625"/>
                <a:gd name="connsiteX47" fmla="*/ 7144 w 285750"/>
                <a:gd name="connsiteY47" fmla="*/ 29051 h 47625"/>
                <a:gd name="connsiteX48" fmla="*/ 8096 w 285750"/>
                <a:gd name="connsiteY48" fmla="*/ 29051 h 47625"/>
                <a:gd name="connsiteX49" fmla="*/ 9049 w 285750"/>
                <a:gd name="connsiteY49" fmla="*/ 30956 h 47625"/>
                <a:gd name="connsiteX50" fmla="*/ 10954 w 285750"/>
                <a:gd name="connsiteY50" fmla="*/ 26194 h 47625"/>
                <a:gd name="connsiteX51" fmla="*/ 24289 w 285750"/>
                <a:gd name="connsiteY51" fmla="*/ 27146 h 47625"/>
                <a:gd name="connsiteX52" fmla="*/ 30004 w 285750"/>
                <a:gd name="connsiteY52" fmla="*/ 36671 h 47625"/>
                <a:gd name="connsiteX53" fmla="*/ 53816 w 285750"/>
                <a:gd name="connsiteY53" fmla="*/ 30004 h 47625"/>
                <a:gd name="connsiteX54" fmla="*/ 53816 w 285750"/>
                <a:gd name="connsiteY54" fmla="*/ 30004 h 47625"/>
                <a:gd name="connsiteX55" fmla="*/ 55721 w 285750"/>
                <a:gd name="connsiteY55" fmla="*/ 30004 h 47625"/>
                <a:gd name="connsiteX56" fmla="*/ 55721 w 285750"/>
                <a:gd name="connsiteY56" fmla="*/ 30004 h 47625"/>
                <a:gd name="connsiteX57" fmla="*/ 53816 w 285750"/>
                <a:gd name="connsiteY57" fmla="*/ 10001 h 47625"/>
                <a:gd name="connsiteX58" fmla="*/ 53816 w 285750"/>
                <a:gd name="connsiteY58" fmla="*/ 100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5750" h="47625">
                  <a:moveTo>
                    <a:pt x="30004" y="36671"/>
                  </a:moveTo>
                  <a:cubicBezTo>
                    <a:pt x="28099" y="36671"/>
                    <a:pt x="38576" y="31909"/>
                    <a:pt x="38576" y="26194"/>
                  </a:cubicBezTo>
                  <a:cubicBezTo>
                    <a:pt x="37624" y="28099"/>
                    <a:pt x="37624" y="28099"/>
                    <a:pt x="38576" y="27146"/>
                  </a:cubicBezTo>
                  <a:cubicBezTo>
                    <a:pt x="36671" y="31909"/>
                    <a:pt x="37624" y="31909"/>
                    <a:pt x="40481" y="28099"/>
                  </a:cubicBezTo>
                  <a:cubicBezTo>
                    <a:pt x="40481" y="34766"/>
                    <a:pt x="37624" y="29051"/>
                    <a:pt x="37624" y="35719"/>
                  </a:cubicBezTo>
                  <a:cubicBezTo>
                    <a:pt x="40481" y="38576"/>
                    <a:pt x="110966" y="36671"/>
                    <a:pt x="115729" y="34766"/>
                  </a:cubicBezTo>
                  <a:cubicBezTo>
                    <a:pt x="115729" y="39529"/>
                    <a:pt x="115729" y="39529"/>
                    <a:pt x="115729" y="34766"/>
                  </a:cubicBezTo>
                  <a:cubicBezTo>
                    <a:pt x="123349" y="39529"/>
                    <a:pt x="210026" y="50006"/>
                    <a:pt x="209074" y="28099"/>
                  </a:cubicBezTo>
                  <a:cubicBezTo>
                    <a:pt x="209074" y="35719"/>
                    <a:pt x="210979" y="34766"/>
                    <a:pt x="210979" y="36671"/>
                  </a:cubicBezTo>
                  <a:cubicBezTo>
                    <a:pt x="210979" y="36671"/>
                    <a:pt x="228124" y="30956"/>
                    <a:pt x="222409" y="26194"/>
                  </a:cubicBezTo>
                  <a:cubicBezTo>
                    <a:pt x="217646" y="36671"/>
                    <a:pt x="250031" y="22384"/>
                    <a:pt x="254794" y="21431"/>
                  </a:cubicBezTo>
                  <a:cubicBezTo>
                    <a:pt x="250984" y="31909"/>
                    <a:pt x="257651" y="24289"/>
                    <a:pt x="256699" y="22384"/>
                  </a:cubicBezTo>
                  <a:cubicBezTo>
                    <a:pt x="256699" y="24289"/>
                    <a:pt x="256699" y="24289"/>
                    <a:pt x="257651" y="21431"/>
                  </a:cubicBezTo>
                  <a:cubicBezTo>
                    <a:pt x="257651" y="22384"/>
                    <a:pt x="261461" y="33814"/>
                    <a:pt x="263366" y="20479"/>
                  </a:cubicBezTo>
                  <a:cubicBezTo>
                    <a:pt x="262414" y="30956"/>
                    <a:pt x="267176" y="25241"/>
                    <a:pt x="267176" y="29051"/>
                  </a:cubicBezTo>
                  <a:cubicBezTo>
                    <a:pt x="269081" y="26194"/>
                    <a:pt x="270034" y="22384"/>
                    <a:pt x="272891" y="17621"/>
                  </a:cubicBezTo>
                  <a:cubicBezTo>
                    <a:pt x="274796" y="23336"/>
                    <a:pt x="276701" y="21431"/>
                    <a:pt x="276701" y="25241"/>
                  </a:cubicBezTo>
                  <a:cubicBezTo>
                    <a:pt x="277654" y="20479"/>
                    <a:pt x="278606" y="20479"/>
                    <a:pt x="277654" y="25241"/>
                  </a:cubicBezTo>
                  <a:cubicBezTo>
                    <a:pt x="276701" y="27146"/>
                    <a:pt x="281464" y="13811"/>
                    <a:pt x="278606" y="22384"/>
                  </a:cubicBezTo>
                  <a:cubicBezTo>
                    <a:pt x="278606" y="20479"/>
                    <a:pt x="271939" y="8096"/>
                    <a:pt x="269081" y="20479"/>
                  </a:cubicBezTo>
                  <a:cubicBezTo>
                    <a:pt x="265271" y="16669"/>
                    <a:pt x="267176" y="10001"/>
                    <a:pt x="267176" y="17621"/>
                  </a:cubicBezTo>
                  <a:cubicBezTo>
                    <a:pt x="266224" y="14764"/>
                    <a:pt x="250984" y="10954"/>
                    <a:pt x="251936" y="11906"/>
                  </a:cubicBezTo>
                  <a:cubicBezTo>
                    <a:pt x="247174" y="13811"/>
                    <a:pt x="246221" y="16669"/>
                    <a:pt x="250031" y="22384"/>
                  </a:cubicBezTo>
                  <a:cubicBezTo>
                    <a:pt x="250984" y="17621"/>
                    <a:pt x="250984" y="16669"/>
                    <a:pt x="249079" y="18574"/>
                  </a:cubicBezTo>
                  <a:cubicBezTo>
                    <a:pt x="248126" y="12859"/>
                    <a:pt x="247174" y="10954"/>
                    <a:pt x="243364" y="16669"/>
                  </a:cubicBezTo>
                  <a:cubicBezTo>
                    <a:pt x="229076" y="12859"/>
                    <a:pt x="228124" y="10954"/>
                    <a:pt x="221456" y="20479"/>
                  </a:cubicBezTo>
                  <a:cubicBezTo>
                    <a:pt x="221456" y="20479"/>
                    <a:pt x="219551" y="10001"/>
                    <a:pt x="219551" y="10954"/>
                  </a:cubicBezTo>
                  <a:cubicBezTo>
                    <a:pt x="219551" y="11906"/>
                    <a:pt x="217646" y="16669"/>
                    <a:pt x="215741" y="17621"/>
                  </a:cubicBezTo>
                  <a:cubicBezTo>
                    <a:pt x="213836" y="13811"/>
                    <a:pt x="214789" y="10001"/>
                    <a:pt x="211931" y="8096"/>
                  </a:cubicBezTo>
                  <a:cubicBezTo>
                    <a:pt x="209074" y="13811"/>
                    <a:pt x="213836" y="5239"/>
                    <a:pt x="210979" y="15716"/>
                  </a:cubicBezTo>
                  <a:cubicBezTo>
                    <a:pt x="206216" y="4286"/>
                    <a:pt x="210026" y="12859"/>
                    <a:pt x="205264" y="18574"/>
                  </a:cubicBezTo>
                  <a:cubicBezTo>
                    <a:pt x="205264" y="14764"/>
                    <a:pt x="202406" y="8096"/>
                    <a:pt x="199549" y="15716"/>
                  </a:cubicBezTo>
                  <a:cubicBezTo>
                    <a:pt x="202406" y="14764"/>
                    <a:pt x="200501" y="15716"/>
                    <a:pt x="201454" y="19526"/>
                  </a:cubicBezTo>
                  <a:cubicBezTo>
                    <a:pt x="199549" y="12859"/>
                    <a:pt x="184309" y="13811"/>
                    <a:pt x="186214" y="22384"/>
                  </a:cubicBezTo>
                  <a:cubicBezTo>
                    <a:pt x="183356" y="12859"/>
                    <a:pt x="171926" y="19526"/>
                    <a:pt x="168116" y="22384"/>
                  </a:cubicBezTo>
                  <a:cubicBezTo>
                    <a:pt x="168116" y="16669"/>
                    <a:pt x="168116" y="16669"/>
                    <a:pt x="167164" y="23336"/>
                  </a:cubicBezTo>
                  <a:cubicBezTo>
                    <a:pt x="166211" y="20479"/>
                    <a:pt x="167164" y="16669"/>
                    <a:pt x="165259" y="15716"/>
                  </a:cubicBezTo>
                  <a:cubicBezTo>
                    <a:pt x="160496" y="17621"/>
                    <a:pt x="160496" y="20479"/>
                    <a:pt x="157639" y="22384"/>
                  </a:cubicBezTo>
                  <a:cubicBezTo>
                    <a:pt x="160496" y="6191"/>
                    <a:pt x="158591" y="22384"/>
                    <a:pt x="155734" y="22384"/>
                  </a:cubicBezTo>
                  <a:cubicBezTo>
                    <a:pt x="155734" y="14764"/>
                    <a:pt x="145256" y="9049"/>
                    <a:pt x="145256" y="19526"/>
                  </a:cubicBezTo>
                  <a:cubicBezTo>
                    <a:pt x="143351" y="20479"/>
                    <a:pt x="142399" y="9049"/>
                    <a:pt x="142399" y="9049"/>
                  </a:cubicBezTo>
                  <a:cubicBezTo>
                    <a:pt x="142399" y="13811"/>
                    <a:pt x="76676" y="15716"/>
                    <a:pt x="72866" y="16669"/>
                  </a:cubicBezTo>
                  <a:cubicBezTo>
                    <a:pt x="64294" y="14764"/>
                    <a:pt x="51911" y="19526"/>
                    <a:pt x="55721" y="7144"/>
                  </a:cubicBezTo>
                  <a:cubicBezTo>
                    <a:pt x="48101" y="24289"/>
                    <a:pt x="52864" y="10954"/>
                    <a:pt x="52864" y="10954"/>
                  </a:cubicBezTo>
                  <a:cubicBezTo>
                    <a:pt x="51911" y="9049"/>
                    <a:pt x="49054" y="6191"/>
                    <a:pt x="50006" y="13811"/>
                  </a:cubicBezTo>
                  <a:cubicBezTo>
                    <a:pt x="50006" y="13811"/>
                    <a:pt x="50959" y="11906"/>
                    <a:pt x="49054" y="18574"/>
                  </a:cubicBezTo>
                  <a:cubicBezTo>
                    <a:pt x="49054" y="15716"/>
                    <a:pt x="14764" y="8096"/>
                    <a:pt x="10954" y="7144"/>
                  </a:cubicBezTo>
                  <a:cubicBezTo>
                    <a:pt x="8096" y="9049"/>
                    <a:pt x="7144" y="28099"/>
                    <a:pt x="7144" y="29051"/>
                  </a:cubicBezTo>
                  <a:cubicBezTo>
                    <a:pt x="11906" y="28099"/>
                    <a:pt x="7144" y="25241"/>
                    <a:pt x="8096" y="29051"/>
                  </a:cubicBezTo>
                  <a:cubicBezTo>
                    <a:pt x="10001" y="27146"/>
                    <a:pt x="10001" y="28099"/>
                    <a:pt x="9049" y="30956"/>
                  </a:cubicBezTo>
                  <a:cubicBezTo>
                    <a:pt x="12859" y="30956"/>
                    <a:pt x="8096" y="30004"/>
                    <a:pt x="10954" y="26194"/>
                  </a:cubicBezTo>
                  <a:cubicBezTo>
                    <a:pt x="11906" y="31909"/>
                    <a:pt x="21431" y="35719"/>
                    <a:pt x="24289" y="27146"/>
                  </a:cubicBezTo>
                  <a:cubicBezTo>
                    <a:pt x="28099" y="36671"/>
                    <a:pt x="24289" y="29051"/>
                    <a:pt x="30004" y="36671"/>
                  </a:cubicBezTo>
                  <a:close/>
                  <a:moveTo>
                    <a:pt x="53816" y="30004"/>
                  </a:moveTo>
                  <a:cubicBezTo>
                    <a:pt x="53816" y="30004"/>
                    <a:pt x="52864" y="30956"/>
                    <a:pt x="53816" y="30004"/>
                  </a:cubicBezTo>
                  <a:close/>
                  <a:moveTo>
                    <a:pt x="55721" y="30004"/>
                  </a:moveTo>
                  <a:cubicBezTo>
                    <a:pt x="54769" y="30004"/>
                    <a:pt x="54769" y="26194"/>
                    <a:pt x="55721" y="30004"/>
                  </a:cubicBezTo>
                  <a:close/>
                  <a:moveTo>
                    <a:pt x="53816" y="10001"/>
                  </a:moveTo>
                  <a:cubicBezTo>
                    <a:pt x="53816" y="10001"/>
                    <a:pt x="52864" y="13811"/>
                    <a:pt x="5381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E4E02366-75BA-4623-9FA7-FBAE018429AE}"/>
                </a:ext>
              </a:extLst>
            </p:cNvPr>
            <p:cNvSpPr/>
            <p:nvPr/>
          </p:nvSpPr>
          <p:spPr>
            <a:xfrm>
              <a:off x="7069931" y="4742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7EB6A09-A8AE-4156-85BA-1469982BD143}"/>
                </a:ext>
              </a:extLst>
            </p:cNvPr>
            <p:cNvSpPr/>
            <p:nvPr/>
          </p:nvSpPr>
          <p:spPr>
            <a:xfrm>
              <a:off x="7262336" y="4746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185E4E83-D754-4CAD-902E-FC2D36A4640B}"/>
                </a:ext>
              </a:extLst>
            </p:cNvPr>
            <p:cNvSpPr/>
            <p:nvPr/>
          </p:nvSpPr>
          <p:spPr>
            <a:xfrm>
              <a:off x="7118509" y="476636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1F83D2BE-47DC-4EB3-8BF5-428C3061CCAF}"/>
                </a:ext>
              </a:extLst>
            </p:cNvPr>
            <p:cNvSpPr/>
            <p:nvPr/>
          </p:nvSpPr>
          <p:spPr>
            <a:xfrm>
              <a:off x="7273766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99E0285F-5A06-4F49-ABB2-BD0220E0B26C}"/>
                </a:ext>
              </a:extLst>
            </p:cNvPr>
            <p:cNvSpPr/>
            <p:nvPr/>
          </p:nvSpPr>
          <p:spPr>
            <a:xfrm>
              <a:off x="7278529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1B01B300-99BB-45F3-BFA0-62EFFEBEDF35}"/>
                </a:ext>
              </a:extLst>
            </p:cNvPr>
            <p:cNvSpPr/>
            <p:nvPr/>
          </p:nvSpPr>
          <p:spPr>
            <a:xfrm>
              <a:off x="7282339" y="475503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08ACBA7-93C5-4173-9AD0-B4016A5FE4DB}"/>
                </a:ext>
              </a:extLst>
            </p:cNvPr>
            <p:cNvSpPr/>
            <p:nvPr/>
          </p:nvSpPr>
          <p:spPr>
            <a:xfrm>
              <a:off x="7226141" y="4764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7A932785-645C-486B-8DD6-F4F1AE8AE280}"/>
                </a:ext>
              </a:extLst>
            </p:cNvPr>
            <p:cNvSpPr/>
            <p:nvPr/>
          </p:nvSpPr>
          <p:spPr>
            <a:xfrm>
              <a:off x="7242334" y="4757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8EA7F581-C642-4D9A-8B53-2DD4A5F555D1}"/>
                </a:ext>
              </a:extLst>
            </p:cNvPr>
            <p:cNvSpPr/>
            <p:nvPr/>
          </p:nvSpPr>
          <p:spPr>
            <a:xfrm>
              <a:off x="7207091" y="4769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0FDB4EC7-F208-4443-92C2-D77D6B174286}"/>
                </a:ext>
              </a:extLst>
            </p:cNvPr>
            <p:cNvSpPr/>
            <p:nvPr/>
          </p:nvSpPr>
          <p:spPr>
            <a:xfrm>
              <a:off x="7241381" y="4758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B1FBF165-8727-41E6-B449-CED4CE1147A9}"/>
                </a:ext>
              </a:extLst>
            </p:cNvPr>
            <p:cNvSpPr/>
            <p:nvPr/>
          </p:nvSpPr>
          <p:spPr>
            <a:xfrm>
              <a:off x="7297579" y="475493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77F38160-5DAF-4796-B4D8-DF5CE41920CF}"/>
                </a:ext>
              </a:extLst>
            </p:cNvPr>
            <p:cNvSpPr/>
            <p:nvPr/>
          </p:nvSpPr>
          <p:spPr>
            <a:xfrm>
              <a:off x="7297579" y="475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F858ED40-59BF-4528-B0FD-489EF523D5EF}"/>
                </a:ext>
              </a:extLst>
            </p:cNvPr>
            <p:cNvSpPr/>
            <p:nvPr/>
          </p:nvSpPr>
          <p:spPr>
            <a:xfrm>
              <a:off x="7298531" y="475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A3641E95-60E6-4287-9F61-CD3E6972CF6E}"/>
                </a:ext>
              </a:extLst>
            </p:cNvPr>
            <p:cNvSpPr/>
            <p:nvPr/>
          </p:nvSpPr>
          <p:spPr>
            <a:xfrm>
              <a:off x="7292816" y="475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C2EF2A85-E97C-407A-8085-8F39CFF064F4}"/>
                </a:ext>
              </a:extLst>
            </p:cNvPr>
            <p:cNvSpPr/>
            <p:nvPr/>
          </p:nvSpPr>
          <p:spPr>
            <a:xfrm>
              <a:off x="7291864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0231DB18-3CBC-4C83-B92D-0D33CBC51317}"/>
                </a:ext>
              </a:extLst>
            </p:cNvPr>
            <p:cNvSpPr/>
            <p:nvPr/>
          </p:nvSpPr>
          <p:spPr>
            <a:xfrm>
              <a:off x="7284244" y="4742303"/>
              <a:ext cx="9525" cy="9525"/>
            </a:xfrm>
            <a:custGeom>
              <a:avLst/>
              <a:gdLst>
                <a:gd name="connsiteX0" fmla="*/ 7144 w 9525"/>
                <a:gd name="connsiteY0" fmla="*/ 7815 h 9525"/>
                <a:gd name="connsiteX1" fmla="*/ 714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15"/>
                  </a:moveTo>
                  <a:cubicBezTo>
                    <a:pt x="9049" y="5909"/>
                    <a:pt x="7144" y="8767"/>
                    <a:pt x="7144" y="78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7ECF99D0-829F-4FDD-AAB8-DAE40DC979B5}"/>
                </a:ext>
              </a:extLst>
            </p:cNvPr>
            <p:cNvSpPr/>
            <p:nvPr/>
          </p:nvSpPr>
          <p:spPr>
            <a:xfrm>
              <a:off x="7279719" y="4740116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8811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F896AA50-6D7F-4B59-8479-E5B3EA9102DD}"/>
                </a:ext>
              </a:extLst>
            </p:cNvPr>
            <p:cNvSpPr/>
            <p:nvPr/>
          </p:nvSpPr>
          <p:spPr>
            <a:xfrm>
              <a:off x="7253340" y="4742021"/>
              <a:ext cx="9525" cy="9525"/>
            </a:xfrm>
            <a:custGeom>
              <a:avLst/>
              <a:gdLst>
                <a:gd name="connsiteX0" fmla="*/ 7567 w 9525"/>
                <a:gd name="connsiteY0" fmla="*/ 10001 h 9525"/>
                <a:gd name="connsiteX1" fmla="*/ 7567 w 9525"/>
                <a:gd name="connsiteY1" fmla="*/ 7144 h 9525"/>
                <a:gd name="connsiteX2" fmla="*/ 756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001"/>
                  </a:moveTo>
                  <a:lnTo>
                    <a:pt x="7567" y="7144"/>
                  </a:lnTo>
                  <a:cubicBezTo>
                    <a:pt x="6615" y="8096"/>
                    <a:pt x="7567" y="9049"/>
                    <a:pt x="7567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CDF12EF0-4E41-4D0F-BB34-026598D4E386}"/>
                </a:ext>
              </a:extLst>
            </p:cNvPr>
            <p:cNvSpPr/>
            <p:nvPr/>
          </p:nvSpPr>
          <p:spPr>
            <a:xfrm>
              <a:off x="7249797" y="4758965"/>
              <a:ext cx="9525" cy="9525"/>
            </a:xfrm>
            <a:custGeom>
              <a:avLst/>
              <a:gdLst>
                <a:gd name="connsiteX0" fmla="*/ 7301 w 9525"/>
                <a:gd name="connsiteY0" fmla="*/ 7344 h 9525"/>
                <a:gd name="connsiteX1" fmla="*/ 7301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344"/>
                  </a:moveTo>
                  <a:cubicBezTo>
                    <a:pt x="10158" y="9249"/>
                    <a:pt x="6348" y="6392"/>
                    <a:pt x="7301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119FF3BA-3F1F-4D41-A1D7-8249326711F1}"/>
                </a:ext>
              </a:extLst>
            </p:cNvPr>
            <p:cNvSpPr/>
            <p:nvPr/>
          </p:nvSpPr>
          <p:spPr>
            <a:xfrm>
              <a:off x="7244641" y="4740868"/>
              <a:ext cx="9525" cy="9525"/>
            </a:xfrm>
            <a:custGeom>
              <a:avLst/>
              <a:gdLst>
                <a:gd name="connsiteX0" fmla="*/ 7694 w 9525"/>
                <a:gd name="connsiteY0" fmla="*/ 7344 h 9525"/>
                <a:gd name="connsiteX1" fmla="*/ 769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344"/>
                  </a:moveTo>
                  <a:cubicBezTo>
                    <a:pt x="9599" y="6392"/>
                    <a:pt x="5789" y="9249"/>
                    <a:pt x="769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C7B91810-7766-4BD9-9814-A243FFA22540}"/>
                </a:ext>
              </a:extLst>
            </p:cNvPr>
            <p:cNvSpPr/>
            <p:nvPr/>
          </p:nvSpPr>
          <p:spPr>
            <a:xfrm>
              <a:off x="7201376" y="4744686"/>
              <a:ext cx="9525" cy="9525"/>
            </a:xfrm>
            <a:custGeom>
              <a:avLst/>
              <a:gdLst>
                <a:gd name="connsiteX0" fmla="*/ 7144 w 9525"/>
                <a:gd name="connsiteY0" fmla="*/ 7335 h 9525"/>
                <a:gd name="connsiteX1" fmla="*/ 7144 w 9525"/>
                <a:gd name="connsiteY1" fmla="*/ 10193 h 9525"/>
                <a:gd name="connsiteX2" fmla="*/ 7144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335"/>
                  </a:moveTo>
                  <a:lnTo>
                    <a:pt x="7144" y="10193"/>
                  </a:lnTo>
                  <a:cubicBezTo>
                    <a:pt x="8096" y="9241"/>
                    <a:pt x="8096" y="6383"/>
                    <a:pt x="7144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CFC2950C-4DC8-4EEB-8E86-F50C0EEEADF0}"/>
                </a:ext>
              </a:extLst>
            </p:cNvPr>
            <p:cNvSpPr/>
            <p:nvPr/>
          </p:nvSpPr>
          <p:spPr>
            <a:xfrm>
              <a:off x="7181374" y="474574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7144" y="9135"/>
                    <a:pt x="8096" y="10087"/>
                    <a:pt x="8096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D0079FBF-6A5F-48AC-B2D0-7C583AD6F23E}"/>
                </a:ext>
              </a:extLst>
            </p:cNvPr>
            <p:cNvSpPr/>
            <p:nvPr/>
          </p:nvSpPr>
          <p:spPr>
            <a:xfrm>
              <a:off x="7125176" y="47407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4BC38077-F697-4554-AB76-C0F544C0C3F9}"/>
                </a:ext>
              </a:extLst>
            </p:cNvPr>
            <p:cNvSpPr/>
            <p:nvPr/>
          </p:nvSpPr>
          <p:spPr>
            <a:xfrm>
              <a:off x="7392829" y="501240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0954" y="536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D3F83E7C-4D8F-4547-A868-7EC5FA2AF415}"/>
                </a:ext>
              </a:extLst>
            </p:cNvPr>
            <p:cNvSpPr/>
            <p:nvPr/>
          </p:nvSpPr>
          <p:spPr>
            <a:xfrm>
              <a:off x="7400766" y="5006181"/>
              <a:ext cx="9525" cy="9525"/>
            </a:xfrm>
            <a:custGeom>
              <a:avLst/>
              <a:gdLst>
                <a:gd name="connsiteX0" fmla="*/ 9684 w 9525"/>
                <a:gd name="connsiteY0" fmla="*/ 9684 h 9525"/>
                <a:gd name="connsiteX1" fmla="*/ 968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9684"/>
                  </a:moveTo>
                  <a:cubicBezTo>
                    <a:pt x="9684" y="9684"/>
                    <a:pt x="3969" y="3969"/>
                    <a:pt x="968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04CD8904-74D4-4808-BC2C-3ACBDE3BF552}"/>
                </a:ext>
              </a:extLst>
            </p:cNvPr>
            <p:cNvSpPr/>
            <p:nvPr/>
          </p:nvSpPr>
          <p:spPr>
            <a:xfrm>
              <a:off x="7492418" y="49144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FB691658-F67F-41D7-89B5-B4DE931BD630}"/>
                </a:ext>
              </a:extLst>
            </p:cNvPr>
            <p:cNvSpPr/>
            <p:nvPr/>
          </p:nvSpPr>
          <p:spPr>
            <a:xfrm>
              <a:off x="7553801" y="48525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65428293-BC5F-45C2-A9F0-46F5297B86A6}"/>
                </a:ext>
              </a:extLst>
            </p:cNvPr>
            <p:cNvSpPr/>
            <p:nvPr/>
          </p:nvSpPr>
          <p:spPr>
            <a:xfrm>
              <a:off x="7564808" y="4842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BE035953-3FD9-4AD6-8BF2-CD4E877AD640}"/>
                </a:ext>
              </a:extLst>
            </p:cNvPr>
            <p:cNvSpPr/>
            <p:nvPr/>
          </p:nvSpPr>
          <p:spPr>
            <a:xfrm>
              <a:off x="7492841" y="4913076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10001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10001" y="7538"/>
                  </a:lnTo>
                  <a:cubicBezTo>
                    <a:pt x="9049" y="6586"/>
                    <a:pt x="8096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9AE6718-CEE0-41E8-9D92-D5797404AAC7}"/>
                </a:ext>
              </a:extLst>
            </p:cNvPr>
            <p:cNvSpPr/>
            <p:nvPr/>
          </p:nvSpPr>
          <p:spPr>
            <a:xfrm>
              <a:off x="7427119" y="49887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C20AFC6-8716-4FD2-B1D8-02AED6162031}"/>
                </a:ext>
              </a:extLst>
            </p:cNvPr>
            <p:cNvSpPr/>
            <p:nvPr/>
          </p:nvSpPr>
          <p:spPr>
            <a:xfrm>
              <a:off x="7466701" y="494109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190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118A4463-C51C-45E0-A557-0DD7B4EC0A8B}"/>
                </a:ext>
              </a:extLst>
            </p:cNvPr>
            <p:cNvSpPr/>
            <p:nvPr/>
          </p:nvSpPr>
          <p:spPr>
            <a:xfrm>
              <a:off x="7472466" y="4959147"/>
              <a:ext cx="9525" cy="9525"/>
            </a:xfrm>
            <a:custGeom>
              <a:avLst/>
              <a:gdLst>
                <a:gd name="connsiteX0" fmla="*/ 9421 w 9525"/>
                <a:gd name="connsiteY0" fmla="*/ 10045 h 9525"/>
                <a:gd name="connsiteX1" fmla="*/ 9421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21" y="10045"/>
                  </a:moveTo>
                  <a:cubicBezTo>
                    <a:pt x="13231" y="7187"/>
                    <a:pt x="2754" y="5282"/>
                    <a:pt x="9421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F5A816A5-94D4-45ED-A432-0FCCF2E54379}"/>
                </a:ext>
              </a:extLst>
            </p:cNvPr>
            <p:cNvSpPr/>
            <p:nvPr/>
          </p:nvSpPr>
          <p:spPr>
            <a:xfrm>
              <a:off x="7440454" y="49906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364DB81D-8F70-432A-AF78-D67F63714184}"/>
                </a:ext>
              </a:extLst>
            </p:cNvPr>
            <p:cNvSpPr/>
            <p:nvPr/>
          </p:nvSpPr>
          <p:spPr>
            <a:xfrm>
              <a:off x="7482364" y="492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42358357-E328-4DD3-91C3-B4C1D8ACE5E6}"/>
                </a:ext>
              </a:extLst>
            </p:cNvPr>
            <p:cNvSpPr/>
            <p:nvPr/>
          </p:nvSpPr>
          <p:spPr>
            <a:xfrm>
              <a:off x="7366159" y="4364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D6C00C69-2447-47A9-AC77-8372585859F7}"/>
                </a:ext>
              </a:extLst>
            </p:cNvPr>
            <p:cNvSpPr/>
            <p:nvPr/>
          </p:nvSpPr>
          <p:spPr>
            <a:xfrm>
              <a:off x="7330916" y="436862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7144" y="8117"/>
                    <a:pt x="7144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D67909DA-0735-4F7B-B583-324A0DC25601}"/>
                </a:ext>
              </a:extLst>
            </p:cNvPr>
            <p:cNvSpPr/>
            <p:nvPr/>
          </p:nvSpPr>
          <p:spPr>
            <a:xfrm>
              <a:off x="7583329" y="48210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3CDE98FD-A9B3-4222-85C2-28BE34874A3E}"/>
                </a:ext>
              </a:extLst>
            </p:cNvPr>
            <p:cNvSpPr/>
            <p:nvPr/>
          </p:nvSpPr>
          <p:spPr>
            <a:xfrm>
              <a:off x="7607141" y="4574514"/>
              <a:ext cx="19050" cy="9525"/>
            </a:xfrm>
            <a:custGeom>
              <a:avLst/>
              <a:gdLst>
                <a:gd name="connsiteX0" fmla="*/ 12859 w 19050"/>
                <a:gd name="connsiteY0" fmla="*/ 7963 h 9525"/>
                <a:gd name="connsiteX1" fmla="*/ 7144 w 19050"/>
                <a:gd name="connsiteY1" fmla="*/ 8916 h 9525"/>
                <a:gd name="connsiteX2" fmla="*/ 12859 w 19050"/>
                <a:gd name="connsiteY2" fmla="*/ 79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963"/>
                  </a:moveTo>
                  <a:cubicBezTo>
                    <a:pt x="10954" y="10821"/>
                    <a:pt x="9049" y="4153"/>
                    <a:pt x="7144" y="8916"/>
                  </a:cubicBezTo>
                  <a:cubicBezTo>
                    <a:pt x="8096" y="7011"/>
                    <a:pt x="11906" y="10821"/>
                    <a:pt x="12859" y="79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75260B86-5F06-4E38-8C01-62131110B23F}"/>
                </a:ext>
              </a:extLst>
            </p:cNvPr>
            <p:cNvSpPr/>
            <p:nvPr/>
          </p:nvSpPr>
          <p:spPr>
            <a:xfrm>
              <a:off x="7428071" y="498776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AF37F2B5-8DCB-4C7C-B856-2A238798AB53}"/>
                </a:ext>
              </a:extLst>
            </p:cNvPr>
            <p:cNvSpPr/>
            <p:nvPr/>
          </p:nvSpPr>
          <p:spPr>
            <a:xfrm>
              <a:off x="7606718" y="457533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8C581F5-6D45-4EB0-AFCE-F4A6BA828259}"/>
                </a:ext>
              </a:extLst>
            </p:cNvPr>
            <p:cNvSpPr/>
            <p:nvPr/>
          </p:nvSpPr>
          <p:spPr>
            <a:xfrm>
              <a:off x="7605236" y="47620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FAFD88F-1EDA-49C2-92B3-6358EAFF48C0}"/>
                </a:ext>
              </a:extLst>
            </p:cNvPr>
            <p:cNvSpPr/>
            <p:nvPr/>
          </p:nvSpPr>
          <p:spPr>
            <a:xfrm>
              <a:off x="7585234" y="48041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68173C8A-F77F-4AAB-A147-7D1CD90AA550}"/>
                </a:ext>
              </a:extLst>
            </p:cNvPr>
            <p:cNvSpPr/>
            <p:nvPr/>
          </p:nvSpPr>
          <p:spPr>
            <a:xfrm>
              <a:off x="7607693" y="4734293"/>
              <a:ext cx="9525" cy="9525"/>
            </a:xfrm>
            <a:custGeom>
              <a:avLst/>
              <a:gdLst>
                <a:gd name="connsiteX0" fmla="*/ 7545 w 9525"/>
                <a:gd name="connsiteY0" fmla="*/ 9156 h 9525"/>
                <a:gd name="connsiteX1" fmla="*/ 7545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9156"/>
                  </a:moveTo>
                  <a:cubicBezTo>
                    <a:pt x="11355" y="3441"/>
                    <a:pt x="5639" y="12013"/>
                    <a:pt x="7545" y="91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089CC96A-3CA9-42EF-9076-DF6C7834645F}"/>
                </a:ext>
              </a:extLst>
            </p:cNvPr>
            <p:cNvSpPr/>
            <p:nvPr/>
          </p:nvSpPr>
          <p:spPr>
            <a:xfrm>
              <a:off x="7611057" y="47115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DD97183D-BC4C-488A-BBBD-1A120CE468AF}"/>
                </a:ext>
              </a:extLst>
            </p:cNvPr>
            <p:cNvSpPr/>
            <p:nvPr/>
          </p:nvSpPr>
          <p:spPr>
            <a:xfrm>
              <a:off x="7428947" y="4345781"/>
              <a:ext cx="9525" cy="9525"/>
            </a:xfrm>
            <a:custGeom>
              <a:avLst/>
              <a:gdLst>
                <a:gd name="connsiteX0" fmla="*/ 9125 w 9525"/>
                <a:gd name="connsiteY0" fmla="*/ 10001 h 9525"/>
                <a:gd name="connsiteX1" fmla="*/ 8172 w 9525"/>
                <a:gd name="connsiteY1" fmla="*/ 7144 h 9525"/>
                <a:gd name="connsiteX2" fmla="*/ 912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25" y="10001"/>
                  </a:moveTo>
                  <a:cubicBezTo>
                    <a:pt x="9125" y="9049"/>
                    <a:pt x="8172" y="8096"/>
                    <a:pt x="8172" y="7144"/>
                  </a:cubicBezTo>
                  <a:cubicBezTo>
                    <a:pt x="8172" y="10001"/>
                    <a:pt x="5315" y="10001"/>
                    <a:pt x="9125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66FE3263-2164-4CC4-BB25-D9708420414D}"/>
                </a:ext>
              </a:extLst>
            </p:cNvPr>
            <p:cNvSpPr/>
            <p:nvPr/>
          </p:nvSpPr>
          <p:spPr>
            <a:xfrm>
              <a:off x="7427754" y="4988401"/>
              <a:ext cx="9525" cy="9525"/>
            </a:xfrm>
            <a:custGeom>
              <a:avLst/>
              <a:gdLst>
                <a:gd name="connsiteX0" fmla="*/ 8414 w 9525"/>
                <a:gd name="connsiteY0" fmla="*/ 8414 h 9525"/>
                <a:gd name="connsiteX1" fmla="*/ 841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414"/>
                  </a:moveTo>
                  <a:cubicBezTo>
                    <a:pt x="5556" y="5556"/>
                    <a:pt x="8414" y="8414"/>
                    <a:pt x="841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23B7CBD1-09C8-4D7F-85C1-E548D459619E}"/>
                </a:ext>
              </a:extLst>
            </p:cNvPr>
            <p:cNvSpPr/>
            <p:nvPr/>
          </p:nvSpPr>
          <p:spPr>
            <a:xfrm>
              <a:off x="7586186" y="472773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8096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8B529C39-C057-4A16-BC7F-E9F4335C6E1A}"/>
                </a:ext>
              </a:extLst>
            </p:cNvPr>
            <p:cNvSpPr/>
            <p:nvPr/>
          </p:nvSpPr>
          <p:spPr>
            <a:xfrm>
              <a:off x="7541419" y="44253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5C6C8B74-2C16-4C5C-9AA3-51D405BCC8E3}"/>
                </a:ext>
              </a:extLst>
            </p:cNvPr>
            <p:cNvSpPr/>
            <p:nvPr/>
          </p:nvSpPr>
          <p:spPr>
            <a:xfrm>
              <a:off x="7589044" y="4714187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8096" y="9260"/>
                    <a:pt x="10954" y="4498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93E24FD8-69B4-4D65-8C34-1606D0800F20}"/>
                </a:ext>
              </a:extLst>
            </p:cNvPr>
            <p:cNvSpPr/>
            <p:nvPr/>
          </p:nvSpPr>
          <p:spPr>
            <a:xfrm>
              <a:off x="7429976" y="43457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47FD2DA8-56E1-4A35-ABB0-0DCEBFD984FB}"/>
                </a:ext>
              </a:extLst>
            </p:cNvPr>
            <p:cNvSpPr/>
            <p:nvPr/>
          </p:nvSpPr>
          <p:spPr>
            <a:xfrm>
              <a:off x="7329964" y="4328254"/>
              <a:ext cx="295275" cy="685800"/>
            </a:xfrm>
            <a:custGeom>
              <a:avLst/>
              <a:gdLst>
                <a:gd name="connsiteX0" fmla="*/ 84296 w 295275"/>
                <a:gd name="connsiteY0" fmla="*/ 32290 h 685800"/>
                <a:gd name="connsiteX1" fmla="*/ 110966 w 295275"/>
                <a:gd name="connsiteY1" fmla="*/ 19908 h 685800"/>
                <a:gd name="connsiteX2" fmla="*/ 118586 w 295275"/>
                <a:gd name="connsiteY2" fmla="*/ 21813 h 685800"/>
                <a:gd name="connsiteX3" fmla="*/ 111919 w 295275"/>
                <a:gd name="connsiteY3" fmla="*/ 24670 h 685800"/>
                <a:gd name="connsiteX4" fmla="*/ 111919 w 295275"/>
                <a:gd name="connsiteY4" fmla="*/ 30385 h 685800"/>
                <a:gd name="connsiteX5" fmla="*/ 242411 w 295275"/>
                <a:gd name="connsiteY5" fmla="*/ 142780 h 685800"/>
                <a:gd name="connsiteX6" fmla="*/ 243364 w 295275"/>
                <a:gd name="connsiteY6" fmla="*/ 143733 h 685800"/>
                <a:gd name="connsiteX7" fmla="*/ 258604 w 295275"/>
                <a:gd name="connsiteY7" fmla="*/ 451390 h 685800"/>
                <a:gd name="connsiteX8" fmla="*/ 255746 w 295275"/>
                <a:gd name="connsiteY8" fmla="*/ 441865 h 685800"/>
                <a:gd name="connsiteX9" fmla="*/ 245269 w 295275"/>
                <a:gd name="connsiteY9" fmla="*/ 475203 h 685800"/>
                <a:gd name="connsiteX10" fmla="*/ 250031 w 295275"/>
                <a:gd name="connsiteY10" fmla="*/ 484728 h 685800"/>
                <a:gd name="connsiteX11" fmla="*/ 99536 w 295275"/>
                <a:gd name="connsiteY11" fmla="*/ 680943 h 685800"/>
                <a:gd name="connsiteX12" fmla="*/ 99536 w 295275"/>
                <a:gd name="connsiteY12" fmla="*/ 678085 h 685800"/>
                <a:gd name="connsiteX13" fmla="*/ 148114 w 295275"/>
                <a:gd name="connsiteY13" fmla="*/ 601885 h 685800"/>
                <a:gd name="connsiteX14" fmla="*/ 168116 w 295275"/>
                <a:gd name="connsiteY14" fmla="*/ 591408 h 685800"/>
                <a:gd name="connsiteX15" fmla="*/ 225266 w 295275"/>
                <a:gd name="connsiteY15" fmla="*/ 528543 h 685800"/>
                <a:gd name="connsiteX16" fmla="*/ 230981 w 295275"/>
                <a:gd name="connsiteY16" fmla="*/ 533305 h 685800"/>
                <a:gd name="connsiteX17" fmla="*/ 256699 w 295275"/>
                <a:gd name="connsiteY17" fmla="*/ 495205 h 685800"/>
                <a:gd name="connsiteX18" fmla="*/ 271939 w 295275"/>
                <a:gd name="connsiteY18" fmla="*/ 460915 h 685800"/>
                <a:gd name="connsiteX19" fmla="*/ 268129 w 295275"/>
                <a:gd name="connsiteY19" fmla="*/ 468535 h 685800"/>
                <a:gd name="connsiteX20" fmla="*/ 286226 w 295275"/>
                <a:gd name="connsiteY20" fmla="*/ 300895 h 685800"/>
                <a:gd name="connsiteX21" fmla="*/ 290989 w 295275"/>
                <a:gd name="connsiteY21" fmla="*/ 304705 h 685800"/>
                <a:gd name="connsiteX22" fmla="*/ 292894 w 295275"/>
                <a:gd name="connsiteY22" fmla="*/ 241840 h 685800"/>
                <a:gd name="connsiteX23" fmla="*/ 238601 w 295275"/>
                <a:gd name="connsiteY23" fmla="*/ 91345 h 685800"/>
                <a:gd name="connsiteX24" fmla="*/ 154781 w 295275"/>
                <a:gd name="connsiteY24" fmla="*/ 14193 h 685800"/>
                <a:gd name="connsiteX25" fmla="*/ 159544 w 295275"/>
                <a:gd name="connsiteY25" fmla="*/ 13240 h 685800"/>
                <a:gd name="connsiteX26" fmla="*/ 137636 w 295275"/>
                <a:gd name="connsiteY26" fmla="*/ 14193 h 685800"/>
                <a:gd name="connsiteX27" fmla="*/ 134779 w 295275"/>
                <a:gd name="connsiteY27" fmla="*/ 7525 h 685800"/>
                <a:gd name="connsiteX28" fmla="*/ 7144 w 295275"/>
                <a:gd name="connsiteY28" fmla="*/ 44673 h 685800"/>
                <a:gd name="connsiteX29" fmla="*/ 19526 w 295275"/>
                <a:gd name="connsiteY29" fmla="*/ 56103 h 685800"/>
                <a:gd name="connsiteX30" fmla="*/ 20479 w 295275"/>
                <a:gd name="connsiteY30" fmla="*/ 54198 h 685800"/>
                <a:gd name="connsiteX31" fmla="*/ 70961 w 295275"/>
                <a:gd name="connsiteY31" fmla="*/ 22765 h 685800"/>
                <a:gd name="connsiteX32" fmla="*/ 84296 w 295275"/>
                <a:gd name="connsiteY32" fmla="*/ 32290 h 685800"/>
                <a:gd name="connsiteX33" fmla="*/ 136684 w 295275"/>
                <a:gd name="connsiteY33" fmla="*/ 33243 h 685800"/>
                <a:gd name="connsiteX34" fmla="*/ 136684 w 295275"/>
                <a:gd name="connsiteY34" fmla="*/ 33243 h 685800"/>
                <a:gd name="connsiteX35" fmla="*/ 143351 w 295275"/>
                <a:gd name="connsiteY35" fmla="*/ 36100 h 685800"/>
                <a:gd name="connsiteX36" fmla="*/ 143351 w 295275"/>
                <a:gd name="connsiteY36" fmla="*/ 36100 h 685800"/>
                <a:gd name="connsiteX37" fmla="*/ 163354 w 295275"/>
                <a:gd name="connsiteY37" fmla="*/ 12288 h 685800"/>
                <a:gd name="connsiteX38" fmla="*/ 163354 w 295275"/>
                <a:gd name="connsiteY38" fmla="*/ 12288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275" h="685800">
                  <a:moveTo>
                    <a:pt x="84296" y="32290"/>
                  </a:moveTo>
                  <a:cubicBezTo>
                    <a:pt x="83344" y="32290"/>
                    <a:pt x="111919" y="22765"/>
                    <a:pt x="110966" y="19908"/>
                  </a:cubicBezTo>
                  <a:cubicBezTo>
                    <a:pt x="104299" y="18955"/>
                    <a:pt x="117634" y="20860"/>
                    <a:pt x="118586" y="21813"/>
                  </a:cubicBezTo>
                  <a:cubicBezTo>
                    <a:pt x="118586" y="25623"/>
                    <a:pt x="110966" y="25623"/>
                    <a:pt x="111919" y="24670"/>
                  </a:cubicBezTo>
                  <a:cubicBezTo>
                    <a:pt x="111919" y="26575"/>
                    <a:pt x="111919" y="28480"/>
                    <a:pt x="111919" y="30385"/>
                  </a:cubicBezTo>
                  <a:cubicBezTo>
                    <a:pt x="187166" y="50388"/>
                    <a:pt x="201454" y="75153"/>
                    <a:pt x="242411" y="142780"/>
                  </a:cubicBezTo>
                  <a:cubicBezTo>
                    <a:pt x="238601" y="144685"/>
                    <a:pt x="238601" y="145638"/>
                    <a:pt x="243364" y="143733"/>
                  </a:cubicBezTo>
                  <a:cubicBezTo>
                    <a:pt x="263366" y="237078"/>
                    <a:pt x="281464" y="339948"/>
                    <a:pt x="258604" y="451390"/>
                  </a:cubicBezTo>
                  <a:cubicBezTo>
                    <a:pt x="258604" y="448533"/>
                    <a:pt x="257651" y="445675"/>
                    <a:pt x="255746" y="441865"/>
                  </a:cubicBezTo>
                  <a:cubicBezTo>
                    <a:pt x="255746" y="447580"/>
                    <a:pt x="245269" y="476155"/>
                    <a:pt x="245269" y="475203"/>
                  </a:cubicBezTo>
                  <a:cubicBezTo>
                    <a:pt x="244316" y="477108"/>
                    <a:pt x="246221" y="481870"/>
                    <a:pt x="250031" y="484728"/>
                  </a:cubicBezTo>
                  <a:cubicBezTo>
                    <a:pt x="266224" y="501873"/>
                    <a:pt x="88106" y="665703"/>
                    <a:pt x="99536" y="680943"/>
                  </a:cubicBezTo>
                  <a:cubicBezTo>
                    <a:pt x="102394" y="679990"/>
                    <a:pt x="102394" y="679038"/>
                    <a:pt x="99536" y="678085"/>
                  </a:cubicBezTo>
                  <a:cubicBezTo>
                    <a:pt x="99536" y="675228"/>
                    <a:pt x="140494" y="618078"/>
                    <a:pt x="148114" y="601885"/>
                  </a:cubicBezTo>
                  <a:cubicBezTo>
                    <a:pt x="158591" y="611410"/>
                    <a:pt x="156686" y="601885"/>
                    <a:pt x="168116" y="591408"/>
                  </a:cubicBezTo>
                  <a:cubicBezTo>
                    <a:pt x="201454" y="560928"/>
                    <a:pt x="211931" y="561880"/>
                    <a:pt x="225266" y="528543"/>
                  </a:cubicBezTo>
                  <a:cubicBezTo>
                    <a:pt x="232886" y="520923"/>
                    <a:pt x="230029" y="533305"/>
                    <a:pt x="230981" y="533305"/>
                  </a:cubicBezTo>
                  <a:cubicBezTo>
                    <a:pt x="236696" y="526638"/>
                    <a:pt x="261461" y="497110"/>
                    <a:pt x="256699" y="495205"/>
                  </a:cubicBezTo>
                  <a:cubicBezTo>
                    <a:pt x="253841" y="499015"/>
                    <a:pt x="274796" y="469488"/>
                    <a:pt x="271939" y="460915"/>
                  </a:cubicBezTo>
                  <a:cubicBezTo>
                    <a:pt x="261461" y="476155"/>
                    <a:pt x="278606" y="456153"/>
                    <a:pt x="268129" y="468535"/>
                  </a:cubicBezTo>
                  <a:cubicBezTo>
                    <a:pt x="256699" y="437103"/>
                    <a:pt x="296704" y="343758"/>
                    <a:pt x="286226" y="300895"/>
                  </a:cubicBezTo>
                  <a:cubicBezTo>
                    <a:pt x="301466" y="310420"/>
                    <a:pt x="289084" y="307563"/>
                    <a:pt x="290989" y="304705"/>
                  </a:cubicBezTo>
                  <a:cubicBezTo>
                    <a:pt x="278606" y="295180"/>
                    <a:pt x="290036" y="249460"/>
                    <a:pt x="292894" y="241840"/>
                  </a:cubicBezTo>
                  <a:cubicBezTo>
                    <a:pt x="297656" y="239935"/>
                    <a:pt x="250984" y="111348"/>
                    <a:pt x="238601" y="91345"/>
                  </a:cubicBezTo>
                  <a:cubicBezTo>
                    <a:pt x="220504" y="62770"/>
                    <a:pt x="153829" y="14193"/>
                    <a:pt x="154781" y="14193"/>
                  </a:cubicBezTo>
                  <a:cubicBezTo>
                    <a:pt x="150971" y="15145"/>
                    <a:pt x="157639" y="10383"/>
                    <a:pt x="159544" y="13240"/>
                  </a:cubicBezTo>
                  <a:cubicBezTo>
                    <a:pt x="158591" y="12288"/>
                    <a:pt x="140494" y="15145"/>
                    <a:pt x="137636" y="14193"/>
                  </a:cubicBezTo>
                  <a:cubicBezTo>
                    <a:pt x="129064" y="18955"/>
                    <a:pt x="136684" y="4668"/>
                    <a:pt x="134779" y="7525"/>
                  </a:cubicBezTo>
                  <a:cubicBezTo>
                    <a:pt x="120491" y="11335"/>
                    <a:pt x="7144" y="44673"/>
                    <a:pt x="7144" y="44673"/>
                  </a:cubicBezTo>
                  <a:cubicBezTo>
                    <a:pt x="10954" y="42768"/>
                    <a:pt x="11906" y="57055"/>
                    <a:pt x="19526" y="56103"/>
                  </a:cubicBezTo>
                  <a:cubicBezTo>
                    <a:pt x="27146" y="47530"/>
                    <a:pt x="20479" y="54198"/>
                    <a:pt x="20479" y="54198"/>
                  </a:cubicBezTo>
                  <a:cubicBezTo>
                    <a:pt x="18574" y="54198"/>
                    <a:pt x="66199" y="32290"/>
                    <a:pt x="70961" y="22765"/>
                  </a:cubicBezTo>
                  <a:cubicBezTo>
                    <a:pt x="76676" y="30385"/>
                    <a:pt x="75724" y="26575"/>
                    <a:pt x="84296" y="32290"/>
                  </a:cubicBezTo>
                  <a:close/>
                  <a:moveTo>
                    <a:pt x="136684" y="33243"/>
                  </a:moveTo>
                  <a:cubicBezTo>
                    <a:pt x="136684" y="33243"/>
                    <a:pt x="132874" y="32290"/>
                    <a:pt x="136684" y="33243"/>
                  </a:cubicBezTo>
                  <a:close/>
                  <a:moveTo>
                    <a:pt x="143351" y="36100"/>
                  </a:moveTo>
                  <a:cubicBezTo>
                    <a:pt x="139541" y="34195"/>
                    <a:pt x="141446" y="32290"/>
                    <a:pt x="143351" y="36100"/>
                  </a:cubicBezTo>
                  <a:close/>
                  <a:moveTo>
                    <a:pt x="163354" y="12288"/>
                  </a:moveTo>
                  <a:cubicBezTo>
                    <a:pt x="168116" y="11335"/>
                    <a:pt x="160496" y="15145"/>
                    <a:pt x="163354" y="122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F9FD8A66-5144-4E0C-BF16-E7F4A7AE8DAB}"/>
                </a:ext>
              </a:extLst>
            </p:cNvPr>
            <p:cNvSpPr/>
            <p:nvPr/>
          </p:nvSpPr>
          <p:spPr>
            <a:xfrm>
              <a:off x="7482893" y="43362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E8F28BEE-2E2D-4043-96C9-E92A6A49BCD4}"/>
                </a:ext>
              </a:extLst>
            </p:cNvPr>
            <p:cNvSpPr/>
            <p:nvPr/>
          </p:nvSpPr>
          <p:spPr>
            <a:xfrm>
              <a:off x="7491465" y="49144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886FFC03-3796-4707-A171-C43238142C64}"/>
                </a:ext>
              </a:extLst>
            </p:cNvPr>
            <p:cNvSpPr/>
            <p:nvPr/>
          </p:nvSpPr>
          <p:spPr>
            <a:xfrm>
              <a:off x="7536656" y="4419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56583042-D8D9-45F5-9754-BE12949D6F4B}"/>
                </a:ext>
              </a:extLst>
            </p:cNvPr>
            <p:cNvSpPr/>
            <p:nvPr/>
          </p:nvSpPr>
          <p:spPr>
            <a:xfrm>
              <a:off x="7483554" y="493442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F115BDA5-1057-464A-8249-0137CB12522A}"/>
                </a:ext>
              </a:extLst>
            </p:cNvPr>
            <p:cNvSpPr/>
            <p:nvPr/>
          </p:nvSpPr>
          <p:spPr>
            <a:xfrm>
              <a:off x="7468076" y="494585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6"/>
                  </a:ln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696E8336-6C6F-4D9E-8C8A-4EB30DAC658E}"/>
                </a:ext>
              </a:extLst>
            </p:cNvPr>
            <p:cNvSpPr/>
            <p:nvPr/>
          </p:nvSpPr>
          <p:spPr>
            <a:xfrm>
              <a:off x="7460456" y="4954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C9008D88-DF17-4112-8873-E7196B6ADE00}"/>
                </a:ext>
              </a:extLst>
            </p:cNvPr>
            <p:cNvSpPr/>
            <p:nvPr/>
          </p:nvSpPr>
          <p:spPr>
            <a:xfrm>
              <a:off x="7568089" y="479616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EADCA67D-F0EA-488D-9752-C57CB61FB729}"/>
                </a:ext>
              </a:extLst>
            </p:cNvPr>
            <p:cNvSpPr/>
            <p:nvPr/>
          </p:nvSpPr>
          <p:spPr>
            <a:xfrm>
              <a:off x="7539366" y="4849653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8244" y="9049"/>
                    <a:pt x="8244" y="8096"/>
                    <a:pt x="8244" y="7144"/>
                  </a:cubicBezTo>
                  <a:cubicBezTo>
                    <a:pt x="7291" y="8096"/>
                    <a:pt x="6339" y="8096"/>
                    <a:pt x="82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A53A73C5-06EA-4C07-9BE0-12502E4D01FF}"/>
                </a:ext>
              </a:extLst>
            </p:cNvPr>
            <p:cNvSpPr/>
            <p:nvPr/>
          </p:nvSpPr>
          <p:spPr>
            <a:xfrm>
              <a:off x="7586186" y="47311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AFDD204A-6603-4A53-9090-D3046BF35B94}"/>
                </a:ext>
              </a:extLst>
            </p:cNvPr>
            <p:cNvSpPr/>
            <p:nvPr/>
          </p:nvSpPr>
          <p:spPr>
            <a:xfrm>
              <a:off x="7540466" y="484774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878CD51A-EDB3-4A03-AADE-69B6CDFD04C8}"/>
                </a:ext>
              </a:extLst>
            </p:cNvPr>
            <p:cNvSpPr/>
            <p:nvPr/>
          </p:nvSpPr>
          <p:spPr>
            <a:xfrm>
              <a:off x="7419076" y="4998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C19D3EF-8ECB-498E-89D8-DE52E352B343}"/>
                </a:ext>
              </a:extLst>
            </p:cNvPr>
            <p:cNvSpPr/>
            <p:nvPr/>
          </p:nvSpPr>
          <p:spPr>
            <a:xfrm>
              <a:off x="7419499" y="4999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40E49DAE-4B1E-435D-9F7F-3243A734B389}"/>
                </a:ext>
              </a:extLst>
            </p:cNvPr>
            <p:cNvSpPr/>
            <p:nvPr/>
          </p:nvSpPr>
          <p:spPr>
            <a:xfrm>
              <a:off x="7418546" y="499919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FA4CD129-CE67-43FB-A8C3-8F0621E199A6}"/>
                </a:ext>
              </a:extLst>
            </p:cNvPr>
            <p:cNvSpPr/>
            <p:nvPr/>
          </p:nvSpPr>
          <p:spPr>
            <a:xfrm>
              <a:off x="7431881" y="49844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64BEC8E9-158C-4C08-8CC4-61643BEF9307}"/>
                </a:ext>
              </a:extLst>
            </p:cNvPr>
            <p:cNvSpPr/>
            <p:nvPr/>
          </p:nvSpPr>
          <p:spPr>
            <a:xfrm>
              <a:off x="7430611" y="4980146"/>
              <a:ext cx="19050" cy="9525"/>
            </a:xfrm>
            <a:custGeom>
              <a:avLst/>
              <a:gdLst>
                <a:gd name="connsiteX0" fmla="*/ 12224 w 19050"/>
                <a:gd name="connsiteY0" fmla="*/ 7144 h 9525"/>
                <a:gd name="connsiteX1" fmla="*/ 1222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24" y="7144"/>
                  </a:moveTo>
                  <a:cubicBezTo>
                    <a:pt x="794" y="16669"/>
                    <a:pt x="12224" y="7144"/>
                    <a:pt x="1222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E648AEE8-620C-4143-BCF9-A0C477C36593}"/>
                </a:ext>
              </a:extLst>
            </p:cNvPr>
            <p:cNvSpPr/>
            <p:nvPr/>
          </p:nvSpPr>
          <p:spPr>
            <a:xfrm>
              <a:off x="7457555" y="497252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5282" y="14764"/>
                    <a:pt x="7187" y="9049"/>
                    <a:pt x="100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CD39297E-9E17-4927-B982-8801AC58C239}"/>
                </a:ext>
              </a:extLst>
            </p:cNvPr>
            <p:cNvSpPr/>
            <p:nvPr/>
          </p:nvSpPr>
          <p:spPr>
            <a:xfrm>
              <a:off x="7470674" y="4963579"/>
              <a:ext cx="9525" cy="9525"/>
            </a:xfrm>
            <a:custGeom>
              <a:avLst/>
              <a:gdLst>
                <a:gd name="connsiteX0" fmla="*/ 7403 w 9525"/>
                <a:gd name="connsiteY0" fmla="*/ 7517 h 9525"/>
                <a:gd name="connsiteX1" fmla="*/ 9308 w 9525"/>
                <a:gd name="connsiteY1" fmla="*/ 9423 h 9525"/>
                <a:gd name="connsiteX2" fmla="*/ 7403 w 9525"/>
                <a:gd name="connsiteY2" fmla="*/ 751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03" y="7517"/>
                  </a:moveTo>
                  <a:cubicBezTo>
                    <a:pt x="6451" y="9423"/>
                    <a:pt x="8356" y="8470"/>
                    <a:pt x="9308" y="9423"/>
                  </a:cubicBezTo>
                  <a:cubicBezTo>
                    <a:pt x="9308" y="7517"/>
                    <a:pt x="9308" y="6565"/>
                    <a:pt x="7403" y="75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C24B589D-A8E5-4924-A474-A3B990D8A529}"/>
                </a:ext>
              </a:extLst>
            </p:cNvPr>
            <p:cNvSpPr/>
            <p:nvPr/>
          </p:nvSpPr>
          <p:spPr>
            <a:xfrm>
              <a:off x="7516654" y="489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9049"/>
                  </a:lnTo>
                  <a:cubicBezTo>
                    <a:pt x="9049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CE837F7-260F-4D92-A2DD-5FA14F49B930}"/>
                </a:ext>
              </a:extLst>
            </p:cNvPr>
            <p:cNvSpPr/>
            <p:nvPr/>
          </p:nvSpPr>
          <p:spPr>
            <a:xfrm>
              <a:off x="7517951" y="4870608"/>
              <a:ext cx="9525" cy="9525"/>
            </a:xfrm>
            <a:custGeom>
              <a:avLst/>
              <a:gdLst>
                <a:gd name="connsiteX0" fmla="*/ 9657 w 9525"/>
                <a:gd name="connsiteY0" fmla="*/ 7144 h 9525"/>
                <a:gd name="connsiteX1" fmla="*/ 965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57" y="7144"/>
                  </a:moveTo>
                  <a:cubicBezTo>
                    <a:pt x="6799" y="9049"/>
                    <a:pt x="5847" y="10001"/>
                    <a:pt x="965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CAC1542-2C1F-4DC2-90C9-BE44FE9C39F4}"/>
                </a:ext>
              </a:extLst>
            </p:cNvPr>
            <p:cNvSpPr/>
            <p:nvPr/>
          </p:nvSpPr>
          <p:spPr>
            <a:xfrm>
              <a:off x="7541018" y="4872141"/>
              <a:ext cx="9525" cy="9525"/>
            </a:xfrm>
            <a:custGeom>
              <a:avLst/>
              <a:gdLst>
                <a:gd name="connsiteX0" fmla="*/ 7545 w 9525"/>
                <a:gd name="connsiteY0" fmla="*/ 9421 h 9525"/>
                <a:gd name="connsiteX1" fmla="*/ 7545 w 9525"/>
                <a:gd name="connsiteY1" fmla="*/ 94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9421"/>
                  </a:moveTo>
                  <a:cubicBezTo>
                    <a:pt x="5639" y="13231"/>
                    <a:pt x="11355" y="2754"/>
                    <a:pt x="7545" y="94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539EC00D-1C20-4E5E-BA66-AB1D13D76C96}"/>
                </a:ext>
              </a:extLst>
            </p:cNvPr>
            <p:cNvSpPr/>
            <p:nvPr/>
          </p:nvSpPr>
          <p:spPr>
            <a:xfrm>
              <a:off x="7610951" y="471630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9049"/>
                    <a:pt x="10954" y="10001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0D99290-D99D-452D-AAA0-B98AEBEEA689}"/>
                </a:ext>
              </a:extLst>
            </p:cNvPr>
            <p:cNvSpPr/>
            <p:nvPr/>
          </p:nvSpPr>
          <p:spPr>
            <a:xfrm>
              <a:off x="7614495" y="463819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9315" y="10001"/>
                    <a:pt x="10268" y="8096"/>
                    <a:pt x="8363" y="7144"/>
                  </a:cubicBezTo>
                  <a:cubicBezTo>
                    <a:pt x="8363" y="8096"/>
                    <a:pt x="6458" y="10001"/>
                    <a:pt x="7410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E3A921A5-9DDC-4567-8312-5709A528946D}"/>
                </a:ext>
              </a:extLst>
            </p:cNvPr>
            <p:cNvSpPr/>
            <p:nvPr/>
          </p:nvSpPr>
          <p:spPr>
            <a:xfrm>
              <a:off x="7567960" y="4422510"/>
              <a:ext cx="9525" cy="9525"/>
            </a:xfrm>
            <a:custGeom>
              <a:avLst/>
              <a:gdLst>
                <a:gd name="connsiteX0" fmla="*/ 7273 w 9525"/>
                <a:gd name="connsiteY0" fmla="*/ 7567 h 9525"/>
                <a:gd name="connsiteX1" fmla="*/ 727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567"/>
                  </a:moveTo>
                  <a:cubicBezTo>
                    <a:pt x="11083" y="6615"/>
                    <a:pt x="6320" y="7567"/>
                    <a:pt x="7273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9258E382-D967-46E7-81DC-9022BF5958D9}"/>
                </a:ext>
              </a:extLst>
            </p:cNvPr>
            <p:cNvSpPr/>
            <p:nvPr/>
          </p:nvSpPr>
          <p:spPr>
            <a:xfrm>
              <a:off x="7140416" y="43425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EF1EE902-DDEA-4885-8DE8-6A00A5DB2063}"/>
                </a:ext>
              </a:extLst>
            </p:cNvPr>
            <p:cNvSpPr/>
            <p:nvPr/>
          </p:nvSpPr>
          <p:spPr>
            <a:xfrm>
              <a:off x="7140863" y="4337314"/>
              <a:ext cx="9525" cy="9525"/>
            </a:xfrm>
            <a:custGeom>
              <a:avLst/>
              <a:gdLst>
                <a:gd name="connsiteX0" fmla="*/ 11459 w 9525"/>
                <a:gd name="connsiteY0" fmla="*/ 7990 h 9525"/>
                <a:gd name="connsiteX1" fmla="*/ 1145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59" y="7990"/>
                  </a:moveTo>
                  <a:cubicBezTo>
                    <a:pt x="4792" y="6085"/>
                    <a:pt x="6697" y="7990"/>
                    <a:pt x="1145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76DABBDA-66C2-4496-A7CD-D8D88B7E830F}"/>
                </a:ext>
              </a:extLst>
            </p:cNvPr>
            <p:cNvSpPr/>
            <p:nvPr/>
          </p:nvSpPr>
          <p:spPr>
            <a:xfrm>
              <a:off x="7137559" y="4278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CFF19196-B1D1-4907-853C-1808A449DDE1}"/>
                </a:ext>
              </a:extLst>
            </p:cNvPr>
            <p:cNvSpPr/>
            <p:nvPr/>
          </p:nvSpPr>
          <p:spPr>
            <a:xfrm>
              <a:off x="7121366" y="4242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1C4EF09C-5E66-4DA0-B10C-E3C05B499EF2}"/>
                </a:ext>
              </a:extLst>
            </p:cNvPr>
            <p:cNvSpPr/>
            <p:nvPr/>
          </p:nvSpPr>
          <p:spPr>
            <a:xfrm>
              <a:off x="7120414" y="4235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3F679AE6-9F7A-4749-8280-CE28A400104E}"/>
                </a:ext>
              </a:extLst>
            </p:cNvPr>
            <p:cNvSpPr/>
            <p:nvPr/>
          </p:nvSpPr>
          <p:spPr>
            <a:xfrm>
              <a:off x="7137559" y="42772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C67E0053-E313-45FE-BAAE-237F3C9B3BC7}"/>
                </a:ext>
              </a:extLst>
            </p:cNvPr>
            <p:cNvSpPr/>
            <p:nvPr/>
          </p:nvSpPr>
          <p:spPr>
            <a:xfrm>
              <a:off x="7136606" y="4330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FCC7DB7E-7A6F-419A-ACDC-351AA09796BF}"/>
                </a:ext>
              </a:extLst>
            </p:cNvPr>
            <p:cNvSpPr/>
            <p:nvPr/>
          </p:nvSpPr>
          <p:spPr>
            <a:xfrm>
              <a:off x="7145179" y="429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3D399F39-E136-47D9-8183-AE64D80A4F7B}"/>
                </a:ext>
              </a:extLst>
            </p:cNvPr>
            <p:cNvSpPr/>
            <p:nvPr/>
          </p:nvSpPr>
          <p:spPr>
            <a:xfrm>
              <a:off x="7145602" y="4305312"/>
              <a:ext cx="9525" cy="9525"/>
            </a:xfrm>
            <a:custGeom>
              <a:avLst/>
              <a:gdLst>
                <a:gd name="connsiteX0" fmla="*/ 10530 w 9525"/>
                <a:gd name="connsiteY0" fmla="*/ 7608 h 9525"/>
                <a:gd name="connsiteX1" fmla="*/ 10530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608"/>
                  </a:moveTo>
                  <a:cubicBezTo>
                    <a:pt x="10530" y="5703"/>
                    <a:pt x="2910" y="10465"/>
                    <a:pt x="10530" y="7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167DDB45-BE82-4E6E-A989-6AD0470D8DD4}"/>
                </a:ext>
              </a:extLst>
            </p:cNvPr>
            <p:cNvSpPr/>
            <p:nvPr/>
          </p:nvSpPr>
          <p:spPr>
            <a:xfrm>
              <a:off x="7147084" y="4326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B727AF2C-0E39-4455-B378-7D927E9746DE}"/>
                </a:ext>
              </a:extLst>
            </p:cNvPr>
            <p:cNvSpPr/>
            <p:nvPr/>
          </p:nvSpPr>
          <p:spPr>
            <a:xfrm>
              <a:off x="7143274" y="428410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3FD04C9D-A21B-4D7E-9AEC-6AF9B89D2C1D}"/>
                </a:ext>
              </a:extLst>
            </p:cNvPr>
            <p:cNvSpPr/>
            <p:nvPr/>
          </p:nvSpPr>
          <p:spPr>
            <a:xfrm>
              <a:off x="6871097" y="43238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80D25EFC-B4F4-4C6F-8F8E-30CAA00971D4}"/>
                </a:ext>
              </a:extLst>
            </p:cNvPr>
            <p:cNvSpPr/>
            <p:nvPr/>
          </p:nvSpPr>
          <p:spPr>
            <a:xfrm>
              <a:off x="6850300" y="4325461"/>
              <a:ext cx="9525" cy="9525"/>
            </a:xfrm>
            <a:custGeom>
              <a:avLst/>
              <a:gdLst>
                <a:gd name="connsiteX0" fmla="*/ 8653 w 9525"/>
                <a:gd name="connsiteY0" fmla="*/ 8414 h 9525"/>
                <a:gd name="connsiteX1" fmla="*/ 8653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414"/>
                  </a:moveTo>
                  <a:cubicBezTo>
                    <a:pt x="7700" y="8414"/>
                    <a:pt x="5795" y="5556"/>
                    <a:pt x="8653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4B37DEF5-197C-4E81-B45A-15391C265F91}"/>
                </a:ext>
              </a:extLst>
            </p:cNvPr>
            <p:cNvSpPr/>
            <p:nvPr/>
          </p:nvSpPr>
          <p:spPr>
            <a:xfrm>
              <a:off x="7114699" y="42238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906C5A3-B3C5-4E27-9D48-9C3259F595EE}"/>
                </a:ext>
              </a:extLst>
            </p:cNvPr>
            <p:cNvSpPr/>
            <p:nvPr/>
          </p:nvSpPr>
          <p:spPr>
            <a:xfrm>
              <a:off x="7003256" y="42029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9049"/>
                    <a:pt x="6191" y="10954"/>
                    <a:pt x="8096" y="12859"/>
                  </a:cubicBezTo>
                  <a:cubicBezTo>
                    <a:pt x="8096" y="11906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C40EC66C-3F31-43E5-BE01-85C8ADFAAD02}"/>
                </a:ext>
              </a:extLst>
            </p:cNvPr>
            <p:cNvSpPr/>
            <p:nvPr/>
          </p:nvSpPr>
          <p:spPr>
            <a:xfrm>
              <a:off x="7136606" y="4330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FE7A41C5-CFB7-47FE-9B72-6A738EEA98E6}"/>
                </a:ext>
              </a:extLst>
            </p:cNvPr>
            <p:cNvSpPr/>
            <p:nvPr/>
          </p:nvSpPr>
          <p:spPr>
            <a:xfrm>
              <a:off x="7004209" y="42086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FDDFF690-1F9D-462E-A2D4-0CF00F0C0ADD}"/>
                </a:ext>
              </a:extLst>
            </p:cNvPr>
            <p:cNvSpPr/>
            <p:nvPr/>
          </p:nvSpPr>
          <p:spPr>
            <a:xfrm>
              <a:off x="7088981" y="4207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980DCC79-3FF7-4858-B8CF-70C7BF99A146}"/>
                </a:ext>
              </a:extLst>
            </p:cNvPr>
            <p:cNvSpPr/>
            <p:nvPr/>
          </p:nvSpPr>
          <p:spPr>
            <a:xfrm>
              <a:off x="7105174" y="42229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C2A7637E-D9B9-4184-97CA-39D41C4D98E6}"/>
                </a:ext>
              </a:extLst>
            </p:cNvPr>
            <p:cNvSpPr/>
            <p:nvPr/>
          </p:nvSpPr>
          <p:spPr>
            <a:xfrm>
              <a:off x="7075752" y="4205777"/>
              <a:ext cx="9525" cy="9525"/>
            </a:xfrm>
            <a:custGeom>
              <a:avLst/>
              <a:gdLst>
                <a:gd name="connsiteX0" fmla="*/ 7990 w 9525"/>
                <a:gd name="connsiteY0" fmla="*/ 8082 h 9525"/>
                <a:gd name="connsiteX1" fmla="*/ 7990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082"/>
                  </a:moveTo>
                  <a:cubicBezTo>
                    <a:pt x="6085" y="5225"/>
                    <a:pt x="7990" y="9987"/>
                    <a:pt x="7990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810C014E-76F1-4FAF-A106-BC7815A032DF}"/>
                </a:ext>
              </a:extLst>
            </p:cNvPr>
            <p:cNvSpPr/>
            <p:nvPr/>
          </p:nvSpPr>
          <p:spPr>
            <a:xfrm>
              <a:off x="7065169" y="42038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14C84041-BC59-49D3-8222-A65AE8B7FA5F}"/>
                </a:ext>
              </a:extLst>
            </p:cNvPr>
            <p:cNvSpPr/>
            <p:nvPr/>
          </p:nvSpPr>
          <p:spPr>
            <a:xfrm>
              <a:off x="6888004" y="42981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9049" y="8096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F0BDE827-8272-49BA-A68C-9D43F26AD7E2}"/>
                </a:ext>
              </a:extLst>
            </p:cNvPr>
            <p:cNvSpPr/>
            <p:nvPr/>
          </p:nvSpPr>
          <p:spPr>
            <a:xfrm>
              <a:off x="7136289" y="433054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64AA94DC-D4FD-4C92-962E-0B295B1643A6}"/>
                </a:ext>
              </a:extLst>
            </p:cNvPr>
            <p:cNvSpPr/>
            <p:nvPr/>
          </p:nvSpPr>
          <p:spPr>
            <a:xfrm>
              <a:off x="7068026" y="42276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F39D97FC-7A37-43E0-B3CC-C94343FC1707}"/>
                </a:ext>
              </a:extLst>
            </p:cNvPr>
            <p:cNvSpPr/>
            <p:nvPr/>
          </p:nvSpPr>
          <p:spPr>
            <a:xfrm>
              <a:off x="6946106" y="4251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E2D5DFC7-910B-4295-A536-AF1F9A2EDA9B}"/>
                </a:ext>
              </a:extLst>
            </p:cNvPr>
            <p:cNvSpPr/>
            <p:nvPr/>
          </p:nvSpPr>
          <p:spPr>
            <a:xfrm>
              <a:off x="7063793" y="4224575"/>
              <a:ext cx="9525" cy="9525"/>
            </a:xfrm>
            <a:custGeom>
              <a:avLst/>
              <a:gdLst>
                <a:gd name="connsiteX0" fmla="*/ 7567 w 9525"/>
                <a:gd name="connsiteY0" fmla="*/ 9287 h 9525"/>
                <a:gd name="connsiteX1" fmla="*/ 7567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87"/>
                  </a:moveTo>
                  <a:cubicBezTo>
                    <a:pt x="7567" y="6429"/>
                    <a:pt x="6615" y="6429"/>
                    <a:pt x="7567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9573DC9B-2335-401F-A1F9-1D980CAA7ACF}"/>
                </a:ext>
              </a:extLst>
            </p:cNvPr>
            <p:cNvSpPr/>
            <p:nvPr/>
          </p:nvSpPr>
          <p:spPr>
            <a:xfrm>
              <a:off x="6888004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B86047C5-B482-4D26-8912-0FB059AD3E8B}"/>
                </a:ext>
              </a:extLst>
            </p:cNvPr>
            <p:cNvSpPr/>
            <p:nvPr/>
          </p:nvSpPr>
          <p:spPr>
            <a:xfrm>
              <a:off x="6844150" y="4198102"/>
              <a:ext cx="314325" cy="142875"/>
            </a:xfrm>
            <a:custGeom>
              <a:avLst/>
              <a:gdLst>
                <a:gd name="connsiteX0" fmla="*/ 49092 w 314325"/>
                <a:gd name="connsiteY0" fmla="*/ 119580 h 142875"/>
                <a:gd name="connsiteX1" fmla="*/ 48140 w 314325"/>
                <a:gd name="connsiteY1" fmla="*/ 102435 h 142875"/>
                <a:gd name="connsiteX2" fmla="*/ 49092 w 314325"/>
                <a:gd name="connsiteY2" fmla="*/ 102435 h 142875"/>
                <a:gd name="connsiteX3" fmla="*/ 51950 w 314325"/>
                <a:gd name="connsiteY3" fmla="*/ 100530 h 142875"/>
                <a:gd name="connsiteX4" fmla="*/ 55760 w 314325"/>
                <a:gd name="connsiteY4" fmla="*/ 108150 h 142875"/>
                <a:gd name="connsiteX5" fmla="*/ 124340 w 314325"/>
                <a:gd name="connsiteY5" fmla="*/ 48142 h 142875"/>
                <a:gd name="connsiteX6" fmla="*/ 124340 w 314325"/>
                <a:gd name="connsiteY6" fmla="*/ 47190 h 142875"/>
                <a:gd name="connsiteX7" fmla="*/ 263405 w 314325"/>
                <a:gd name="connsiteY7" fmla="*/ 41475 h 142875"/>
                <a:gd name="connsiteX8" fmla="*/ 277692 w 314325"/>
                <a:gd name="connsiteY8" fmla="*/ 57667 h 142875"/>
                <a:gd name="connsiteX9" fmla="*/ 299600 w 314325"/>
                <a:gd name="connsiteY9" fmla="*/ 105292 h 142875"/>
                <a:gd name="connsiteX10" fmla="*/ 302457 w 314325"/>
                <a:gd name="connsiteY10" fmla="*/ 119580 h 142875"/>
                <a:gd name="connsiteX11" fmla="*/ 306267 w 314325"/>
                <a:gd name="connsiteY11" fmla="*/ 134820 h 142875"/>
                <a:gd name="connsiteX12" fmla="*/ 298647 w 314325"/>
                <a:gd name="connsiteY12" fmla="*/ 139582 h 142875"/>
                <a:gd name="connsiteX13" fmla="*/ 303410 w 314325"/>
                <a:gd name="connsiteY13" fmla="*/ 144345 h 142875"/>
                <a:gd name="connsiteX14" fmla="*/ 301505 w 314325"/>
                <a:gd name="connsiteY14" fmla="*/ 143392 h 142875"/>
                <a:gd name="connsiteX15" fmla="*/ 302457 w 314325"/>
                <a:gd name="connsiteY15" fmla="*/ 128153 h 142875"/>
                <a:gd name="connsiteX16" fmla="*/ 295790 w 314325"/>
                <a:gd name="connsiteY16" fmla="*/ 97672 h 142875"/>
                <a:gd name="connsiteX17" fmla="*/ 299600 w 314325"/>
                <a:gd name="connsiteY17" fmla="*/ 95767 h 142875"/>
                <a:gd name="connsiteX18" fmla="*/ 299600 w 314325"/>
                <a:gd name="connsiteY18" fmla="*/ 86242 h 142875"/>
                <a:gd name="connsiteX19" fmla="*/ 281502 w 314325"/>
                <a:gd name="connsiteY19" fmla="*/ 53857 h 142875"/>
                <a:gd name="connsiteX20" fmla="*/ 288169 w 314325"/>
                <a:gd name="connsiteY20" fmla="*/ 50047 h 142875"/>
                <a:gd name="connsiteX21" fmla="*/ 288169 w 314325"/>
                <a:gd name="connsiteY21" fmla="*/ 47190 h 142875"/>
                <a:gd name="connsiteX22" fmla="*/ 282455 w 314325"/>
                <a:gd name="connsiteY22" fmla="*/ 34807 h 142875"/>
                <a:gd name="connsiteX23" fmla="*/ 274835 w 314325"/>
                <a:gd name="connsiteY23" fmla="*/ 37665 h 142875"/>
                <a:gd name="connsiteX24" fmla="*/ 265310 w 314325"/>
                <a:gd name="connsiteY24" fmla="*/ 31950 h 142875"/>
                <a:gd name="connsiteX25" fmla="*/ 259594 w 314325"/>
                <a:gd name="connsiteY25" fmla="*/ 23378 h 142875"/>
                <a:gd name="connsiteX26" fmla="*/ 259594 w 314325"/>
                <a:gd name="connsiteY26" fmla="*/ 29092 h 142875"/>
                <a:gd name="connsiteX27" fmla="*/ 203397 w 314325"/>
                <a:gd name="connsiteY27" fmla="*/ 15757 h 142875"/>
                <a:gd name="connsiteX28" fmla="*/ 200540 w 314325"/>
                <a:gd name="connsiteY28" fmla="*/ 8138 h 142875"/>
                <a:gd name="connsiteX29" fmla="*/ 188157 w 314325"/>
                <a:gd name="connsiteY29" fmla="*/ 15757 h 142875"/>
                <a:gd name="connsiteX30" fmla="*/ 168155 w 314325"/>
                <a:gd name="connsiteY30" fmla="*/ 16710 h 142875"/>
                <a:gd name="connsiteX31" fmla="*/ 160535 w 314325"/>
                <a:gd name="connsiteY31" fmla="*/ 7185 h 142875"/>
                <a:gd name="connsiteX32" fmla="*/ 55760 w 314325"/>
                <a:gd name="connsiteY32" fmla="*/ 66240 h 142875"/>
                <a:gd name="connsiteX33" fmla="*/ 52902 w 314325"/>
                <a:gd name="connsiteY33" fmla="*/ 77670 h 142875"/>
                <a:gd name="connsiteX34" fmla="*/ 55760 w 314325"/>
                <a:gd name="connsiteY34" fmla="*/ 81480 h 142875"/>
                <a:gd name="connsiteX35" fmla="*/ 7182 w 314325"/>
                <a:gd name="connsiteY35" fmla="*/ 127200 h 142875"/>
                <a:gd name="connsiteX36" fmla="*/ 24327 w 314325"/>
                <a:gd name="connsiteY36" fmla="*/ 140535 h 142875"/>
                <a:gd name="connsiteX37" fmla="*/ 24327 w 314325"/>
                <a:gd name="connsiteY37" fmla="*/ 139582 h 142875"/>
                <a:gd name="connsiteX38" fmla="*/ 24327 w 314325"/>
                <a:gd name="connsiteY38" fmla="*/ 132915 h 142875"/>
                <a:gd name="connsiteX39" fmla="*/ 36710 w 314325"/>
                <a:gd name="connsiteY39" fmla="*/ 115770 h 142875"/>
                <a:gd name="connsiteX40" fmla="*/ 49092 w 314325"/>
                <a:gd name="connsiteY40" fmla="*/ 119580 h 142875"/>
                <a:gd name="connsiteX41" fmla="*/ 68142 w 314325"/>
                <a:gd name="connsiteY41" fmla="*/ 87195 h 142875"/>
                <a:gd name="connsiteX42" fmla="*/ 68142 w 314325"/>
                <a:gd name="connsiteY42" fmla="*/ 87195 h 142875"/>
                <a:gd name="connsiteX43" fmla="*/ 70047 w 314325"/>
                <a:gd name="connsiteY43" fmla="*/ 85290 h 142875"/>
                <a:gd name="connsiteX44" fmla="*/ 70047 w 314325"/>
                <a:gd name="connsiteY44" fmla="*/ 85290 h 142875"/>
                <a:gd name="connsiteX45" fmla="*/ 51950 w 314325"/>
                <a:gd name="connsiteY45" fmla="*/ 74813 h 142875"/>
                <a:gd name="connsiteX46" fmla="*/ 51950 w 314325"/>
                <a:gd name="connsiteY46" fmla="*/ 748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325" h="142875">
                  <a:moveTo>
                    <a:pt x="49092" y="119580"/>
                  </a:moveTo>
                  <a:cubicBezTo>
                    <a:pt x="47187" y="121485"/>
                    <a:pt x="52902" y="106245"/>
                    <a:pt x="48140" y="102435"/>
                  </a:cubicBezTo>
                  <a:cubicBezTo>
                    <a:pt x="49092" y="104340"/>
                    <a:pt x="49092" y="104340"/>
                    <a:pt x="49092" y="102435"/>
                  </a:cubicBezTo>
                  <a:cubicBezTo>
                    <a:pt x="50997" y="107197"/>
                    <a:pt x="51950" y="107197"/>
                    <a:pt x="51950" y="100530"/>
                  </a:cubicBezTo>
                  <a:cubicBezTo>
                    <a:pt x="57665" y="105292"/>
                    <a:pt x="49092" y="104340"/>
                    <a:pt x="55760" y="108150"/>
                  </a:cubicBezTo>
                  <a:cubicBezTo>
                    <a:pt x="65285" y="104340"/>
                    <a:pt x="116719" y="56715"/>
                    <a:pt x="124340" y="48142"/>
                  </a:cubicBezTo>
                  <a:cubicBezTo>
                    <a:pt x="126244" y="51953"/>
                    <a:pt x="127197" y="51953"/>
                    <a:pt x="124340" y="47190"/>
                  </a:cubicBezTo>
                  <a:cubicBezTo>
                    <a:pt x="134817" y="45285"/>
                    <a:pt x="268167" y="37665"/>
                    <a:pt x="263405" y="41475"/>
                  </a:cubicBezTo>
                  <a:cubicBezTo>
                    <a:pt x="249117" y="52905"/>
                    <a:pt x="277692" y="58620"/>
                    <a:pt x="277692" y="57667"/>
                  </a:cubicBezTo>
                  <a:cubicBezTo>
                    <a:pt x="271977" y="56715"/>
                    <a:pt x="297694" y="96720"/>
                    <a:pt x="299600" y="105292"/>
                  </a:cubicBezTo>
                  <a:cubicBezTo>
                    <a:pt x="300552" y="106245"/>
                    <a:pt x="290075" y="116722"/>
                    <a:pt x="302457" y="119580"/>
                  </a:cubicBezTo>
                  <a:cubicBezTo>
                    <a:pt x="285312" y="115770"/>
                    <a:pt x="302457" y="131963"/>
                    <a:pt x="306267" y="134820"/>
                  </a:cubicBezTo>
                  <a:cubicBezTo>
                    <a:pt x="302457" y="137678"/>
                    <a:pt x="302457" y="140535"/>
                    <a:pt x="298647" y="139582"/>
                  </a:cubicBezTo>
                  <a:cubicBezTo>
                    <a:pt x="301505" y="142440"/>
                    <a:pt x="298647" y="144345"/>
                    <a:pt x="303410" y="144345"/>
                  </a:cubicBezTo>
                  <a:cubicBezTo>
                    <a:pt x="305315" y="143392"/>
                    <a:pt x="304362" y="142440"/>
                    <a:pt x="301505" y="143392"/>
                  </a:cubicBezTo>
                  <a:cubicBezTo>
                    <a:pt x="300552" y="143392"/>
                    <a:pt x="315792" y="132915"/>
                    <a:pt x="302457" y="128153"/>
                  </a:cubicBezTo>
                  <a:cubicBezTo>
                    <a:pt x="310077" y="117675"/>
                    <a:pt x="308172" y="106245"/>
                    <a:pt x="295790" y="97672"/>
                  </a:cubicBezTo>
                  <a:cubicBezTo>
                    <a:pt x="300552" y="97672"/>
                    <a:pt x="301505" y="97672"/>
                    <a:pt x="299600" y="95767"/>
                  </a:cubicBezTo>
                  <a:cubicBezTo>
                    <a:pt x="307219" y="92910"/>
                    <a:pt x="302457" y="91957"/>
                    <a:pt x="299600" y="86242"/>
                  </a:cubicBezTo>
                  <a:cubicBezTo>
                    <a:pt x="293885" y="64335"/>
                    <a:pt x="297694" y="59572"/>
                    <a:pt x="281502" y="53857"/>
                  </a:cubicBezTo>
                  <a:cubicBezTo>
                    <a:pt x="279597" y="48142"/>
                    <a:pt x="287217" y="51000"/>
                    <a:pt x="288169" y="50047"/>
                  </a:cubicBezTo>
                  <a:cubicBezTo>
                    <a:pt x="286265" y="51000"/>
                    <a:pt x="286265" y="50047"/>
                    <a:pt x="288169" y="47190"/>
                  </a:cubicBezTo>
                  <a:cubicBezTo>
                    <a:pt x="276740" y="45285"/>
                    <a:pt x="283407" y="43380"/>
                    <a:pt x="282455" y="34807"/>
                  </a:cubicBezTo>
                  <a:cubicBezTo>
                    <a:pt x="275787" y="34807"/>
                    <a:pt x="284360" y="35760"/>
                    <a:pt x="274835" y="37665"/>
                  </a:cubicBezTo>
                  <a:cubicBezTo>
                    <a:pt x="277692" y="25282"/>
                    <a:pt x="274835" y="33855"/>
                    <a:pt x="265310" y="31950"/>
                  </a:cubicBezTo>
                  <a:cubicBezTo>
                    <a:pt x="268167" y="27188"/>
                    <a:pt x="265310" y="21472"/>
                    <a:pt x="259594" y="23378"/>
                  </a:cubicBezTo>
                  <a:cubicBezTo>
                    <a:pt x="261500" y="26235"/>
                    <a:pt x="262452" y="23378"/>
                    <a:pt x="259594" y="29092"/>
                  </a:cubicBezTo>
                  <a:cubicBezTo>
                    <a:pt x="264357" y="11947"/>
                    <a:pt x="211017" y="12900"/>
                    <a:pt x="203397" y="15757"/>
                  </a:cubicBezTo>
                  <a:cubicBezTo>
                    <a:pt x="201492" y="10042"/>
                    <a:pt x="203397" y="10042"/>
                    <a:pt x="200540" y="8138"/>
                  </a:cubicBezTo>
                  <a:cubicBezTo>
                    <a:pt x="194825" y="9090"/>
                    <a:pt x="191015" y="13853"/>
                    <a:pt x="188157" y="15757"/>
                  </a:cubicBezTo>
                  <a:cubicBezTo>
                    <a:pt x="191015" y="3375"/>
                    <a:pt x="167202" y="13853"/>
                    <a:pt x="168155" y="16710"/>
                  </a:cubicBezTo>
                  <a:cubicBezTo>
                    <a:pt x="165297" y="18615"/>
                    <a:pt x="162440" y="8138"/>
                    <a:pt x="160535" y="7185"/>
                  </a:cubicBezTo>
                  <a:cubicBezTo>
                    <a:pt x="159582" y="5280"/>
                    <a:pt x="56712" y="70050"/>
                    <a:pt x="55760" y="66240"/>
                  </a:cubicBezTo>
                  <a:cubicBezTo>
                    <a:pt x="56712" y="71955"/>
                    <a:pt x="49092" y="76717"/>
                    <a:pt x="52902" y="77670"/>
                  </a:cubicBezTo>
                  <a:cubicBezTo>
                    <a:pt x="54807" y="78622"/>
                    <a:pt x="50997" y="72907"/>
                    <a:pt x="55760" y="81480"/>
                  </a:cubicBezTo>
                  <a:cubicBezTo>
                    <a:pt x="50044" y="77670"/>
                    <a:pt x="11944" y="121485"/>
                    <a:pt x="7182" y="127200"/>
                  </a:cubicBezTo>
                  <a:cubicBezTo>
                    <a:pt x="6230" y="131963"/>
                    <a:pt x="23375" y="140535"/>
                    <a:pt x="24327" y="140535"/>
                  </a:cubicBezTo>
                  <a:cubicBezTo>
                    <a:pt x="26232" y="134820"/>
                    <a:pt x="22422" y="138630"/>
                    <a:pt x="24327" y="139582"/>
                  </a:cubicBezTo>
                  <a:cubicBezTo>
                    <a:pt x="28137" y="140535"/>
                    <a:pt x="24327" y="132915"/>
                    <a:pt x="24327" y="132915"/>
                  </a:cubicBezTo>
                  <a:cubicBezTo>
                    <a:pt x="30994" y="134820"/>
                    <a:pt x="40519" y="123390"/>
                    <a:pt x="36710" y="115770"/>
                  </a:cubicBezTo>
                  <a:cubicBezTo>
                    <a:pt x="47187" y="121485"/>
                    <a:pt x="38615" y="119580"/>
                    <a:pt x="49092" y="119580"/>
                  </a:cubicBezTo>
                  <a:close/>
                  <a:moveTo>
                    <a:pt x="68142" y="87195"/>
                  </a:moveTo>
                  <a:cubicBezTo>
                    <a:pt x="68142" y="87195"/>
                    <a:pt x="67190" y="89100"/>
                    <a:pt x="68142" y="87195"/>
                  </a:cubicBezTo>
                  <a:close/>
                  <a:moveTo>
                    <a:pt x="70047" y="85290"/>
                  </a:moveTo>
                  <a:cubicBezTo>
                    <a:pt x="69094" y="86242"/>
                    <a:pt x="66237" y="83385"/>
                    <a:pt x="70047" y="85290"/>
                  </a:cubicBezTo>
                  <a:close/>
                  <a:moveTo>
                    <a:pt x="51950" y="74813"/>
                  </a:moveTo>
                  <a:cubicBezTo>
                    <a:pt x="51950" y="73860"/>
                    <a:pt x="53855" y="78622"/>
                    <a:pt x="51950" y="748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6F316BB7-D06C-442F-8A34-4EC858B867E3}"/>
                </a:ext>
              </a:extLst>
            </p:cNvPr>
            <p:cNvSpPr/>
            <p:nvPr/>
          </p:nvSpPr>
          <p:spPr>
            <a:xfrm>
              <a:off x="6890861" y="4269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C4EC5DA2-4E06-4256-9FE0-597BB1959632}"/>
                </a:ext>
              </a:extLst>
            </p:cNvPr>
            <p:cNvSpPr/>
            <p:nvPr/>
          </p:nvSpPr>
          <p:spPr>
            <a:xfrm>
              <a:off x="7137135" y="4279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EEF731C0-8097-4D9A-9C33-28C2128319A3}"/>
                </a:ext>
              </a:extLst>
            </p:cNvPr>
            <p:cNvSpPr/>
            <p:nvPr/>
          </p:nvSpPr>
          <p:spPr>
            <a:xfrm>
              <a:off x="6943778" y="4253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86FB55AD-B42A-40F2-B84B-AAD144BE3577}"/>
                </a:ext>
              </a:extLst>
            </p:cNvPr>
            <p:cNvSpPr/>
            <p:nvPr/>
          </p:nvSpPr>
          <p:spPr>
            <a:xfrm>
              <a:off x="7132796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C26B8AFB-F57F-4A73-9607-C5CF4C2ED798}"/>
                </a:ext>
              </a:extLst>
            </p:cNvPr>
            <p:cNvSpPr/>
            <p:nvPr/>
          </p:nvSpPr>
          <p:spPr>
            <a:xfrm>
              <a:off x="7132796" y="43057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40A071F-F03D-4D07-90B2-E62317339030}"/>
                </a:ext>
              </a:extLst>
            </p:cNvPr>
            <p:cNvSpPr/>
            <p:nvPr/>
          </p:nvSpPr>
          <p:spPr>
            <a:xfrm>
              <a:off x="7133749" y="4311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CC5D4206-6D02-432F-B002-6C3A7CC573CD}"/>
                </a:ext>
              </a:extLst>
            </p:cNvPr>
            <p:cNvSpPr/>
            <p:nvPr/>
          </p:nvSpPr>
          <p:spPr>
            <a:xfrm>
              <a:off x="7092368" y="42381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0978757-E329-4703-98EC-5AB0D50566DB}"/>
                </a:ext>
              </a:extLst>
            </p:cNvPr>
            <p:cNvSpPr/>
            <p:nvPr/>
          </p:nvSpPr>
          <p:spPr>
            <a:xfrm>
              <a:off x="7112794" y="425243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577AE098-F6A5-48B1-AFA1-21B6ECBC9A36}"/>
                </a:ext>
              </a:extLst>
            </p:cNvPr>
            <p:cNvSpPr/>
            <p:nvPr/>
          </p:nvSpPr>
          <p:spPr>
            <a:xfrm>
              <a:off x="7068979" y="42282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8337065A-D3EE-4378-A6E6-064A1267DB1C}"/>
                </a:ext>
              </a:extLst>
            </p:cNvPr>
            <p:cNvSpPr/>
            <p:nvPr/>
          </p:nvSpPr>
          <p:spPr>
            <a:xfrm>
              <a:off x="7112794" y="4251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8096" y="8096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82CE0FE5-4E5B-429B-B7EC-36E9C7D69B20}"/>
                </a:ext>
              </a:extLst>
            </p:cNvPr>
            <p:cNvSpPr/>
            <p:nvPr/>
          </p:nvSpPr>
          <p:spPr>
            <a:xfrm>
              <a:off x="7136606" y="43362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91597B3-B32B-4677-A1A1-6DDE8CFBBC9F}"/>
                </a:ext>
              </a:extLst>
            </p:cNvPr>
            <p:cNvSpPr/>
            <p:nvPr/>
          </p:nvSpPr>
          <p:spPr>
            <a:xfrm>
              <a:off x="7137559" y="43362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3E89F24B-CCE9-4F76-8811-FD124BED5722}"/>
                </a:ext>
              </a:extLst>
            </p:cNvPr>
            <p:cNvSpPr/>
            <p:nvPr/>
          </p:nvSpPr>
          <p:spPr>
            <a:xfrm>
              <a:off x="7137797" y="43372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9F787BCD-FA69-4220-AE08-C3B5ED677C9A}"/>
                </a:ext>
              </a:extLst>
            </p:cNvPr>
            <p:cNvSpPr/>
            <p:nvPr/>
          </p:nvSpPr>
          <p:spPr>
            <a:xfrm>
              <a:off x="7135654" y="432863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B8748F0F-B269-402C-B698-A7081CF5D58D}"/>
                </a:ext>
              </a:extLst>
            </p:cNvPr>
            <p:cNvSpPr/>
            <p:nvPr/>
          </p:nvSpPr>
          <p:spPr>
            <a:xfrm>
              <a:off x="7135506" y="432577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3811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F04F3800-8339-460F-A68C-08AEF91057C7}"/>
                </a:ext>
              </a:extLst>
            </p:cNvPr>
            <p:cNvSpPr/>
            <p:nvPr/>
          </p:nvSpPr>
          <p:spPr>
            <a:xfrm>
              <a:off x="7147084" y="43143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D9DCDC64-D24E-4256-9EB0-5A585CF28C20}"/>
                </a:ext>
              </a:extLst>
            </p:cNvPr>
            <p:cNvSpPr/>
            <p:nvPr/>
          </p:nvSpPr>
          <p:spPr>
            <a:xfrm>
              <a:off x="7148036" y="430696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1"/>
                    <a:pt x="9049" y="7858"/>
                    <a:pt x="9049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DC3B7B3-F183-4AE7-90C9-1CD2F8274A93}"/>
                </a:ext>
              </a:extLst>
            </p:cNvPr>
            <p:cNvSpPr/>
            <p:nvPr/>
          </p:nvSpPr>
          <p:spPr>
            <a:xfrm>
              <a:off x="7134701" y="42634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10001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10001" y="7538"/>
                  </a:lnTo>
                  <a:cubicBezTo>
                    <a:pt x="8096" y="6586"/>
                    <a:pt x="8096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250CF856-7F9C-4C79-ABB5-3323C39CE199}"/>
                </a:ext>
              </a:extLst>
            </p:cNvPr>
            <p:cNvSpPr/>
            <p:nvPr/>
          </p:nvSpPr>
          <p:spPr>
            <a:xfrm>
              <a:off x="711850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F9FC5FC9-4CC3-4069-A7A3-01A4AD29B306}"/>
                </a:ext>
              </a:extLst>
            </p:cNvPr>
            <p:cNvSpPr/>
            <p:nvPr/>
          </p:nvSpPr>
          <p:spPr>
            <a:xfrm>
              <a:off x="7130906" y="4249028"/>
              <a:ext cx="9525" cy="9525"/>
            </a:xfrm>
            <a:custGeom>
              <a:avLst/>
              <a:gdLst>
                <a:gd name="connsiteX0" fmla="*/ 8082 w 9525"/>
                <a:gd name="connsiteY0" fmla="*/ 7694 h 9525"/>
                <a:gd name="connsiteX1" fmla="*/ 8082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82" y="7694"/>
                  </a:moveTo>
                  <a:cubicBezTo>
                    <a:pt x="9987" y="9599"/>
                    <a:pt x="5225" y="5789"/>
                    <a:pt x="8082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2EAFFB19-B8C8-4680-A458-77494323B593}"/>
                </a:ext>
              </a:extLst>
            </p:cNvPr>
            <p:cNvSpPr/>
            <p:nvPr/>
          </p:nvSpPr>
          <p:spPr>
            <a:xfrm>
              <a:off x="7068026" y="4201800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8096" y="6344"/>
                    <a:pt x="7144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B001BAFD-32E5-409A-AEB4-483C96E12610}"/>
                </a:ext>
              </a:extLst>
            </p:cNvPr>
            <p:cNvSpPr/>
            <p:nvPr/>
          </p:nvSpPr>
          <p:spPr>
            <a:xfrm>
              <a:off x="7031831" y="4200915"/>
              <a:ext cx="9525" cy="9525"/>
            </a:xfrm>
            <a:custGeom>
              <a:avLst/>
              <a:gdLst>
                <a:gd name="connsiteX0" fmla="*/ 9049 w 9525"/>
                <a:gd name="connsiteY0" fmla="*/ 9135 h 9525"/>
                <a:gd name="connsiteX1" fmla="*/ 7144 w 9525"/>
                <a:gd name="connsiteY1" fmla="*/ 8182 h 9525"/>
                <a:gd name="connsiteX2" fmla="*/ 9049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5"/>
                  </a:moveTo>
                  <a:cubicBezTo>
                    <a:pt x="9049" y="7230"/>
                    <a:pt x="7144" y="6277"/>
                    <a:pt x="7144" y="8182"/>
                  </a:cubicBezTo>
                  <a:cubicBezTo>
                    <a:pt x="7144" y="8182"/>
                    <a:pt x="8096" y="10087"/>
                    <a:pt x="9049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3717709F-B369-4379-B990-378642FFA9D3}"/>
                </a:ext>
              </a:extLst>
            </p:cNvPr>
            <p:cNvSpPr/>
            <p:nvPr/>
          </p:nvSpPr>
          <p:spPr>
            <a:xfrm>
              <a:off x="6937110" y="4227353"/>
              <a:ext cx="9525" cy="9525"/>
            </a:xfrm>
            <a:custGeom>
              <a:avLst/>
              <a:gdLst>
                <a:gd name="connsiteX0" fmla="*/ 7567 w 9525"/>
                <a:gd name="connsiteY0" fmla="*/ 8414 h 9525"/>
                <a:gd name="connsiteX1" fmla="*/ 756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414"/>
                  </a:moveTo>
                  <a:cubicBezTo>
                    <a:pt x="6615" y="5556"/>
                    <a:pt x="7567" y="8414"/>
                    <a:pt x="756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7A3E98E0-DE39-4B42-A8B6-60EBA2B7D827}"/>
                </a:ext>
              </a:extLst>
            </p:cNvPr>
            <p:cNvSpPr/>
            <p:nvPr/>
          </p:nvSpPr>
          <p:spPr>
            <a:xfrm>
              <a:off x="7542371" y="44031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10001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EEA0263C-9BE5-4C24-A625-5D05E259668B}"/>
                </a:ext>
              </a:extLst>
            </p:cNvPr>
            <p:cNvSpPr/>
            <p:nvPr/>
          </p:nvSpPr>
          <p:spPr>
            <a:xfrm>
              <a:off x="7539877" y="4396263"/>
              <a:ext cx="9525" cy="9525"/>
            </a:xfrm>
            <a:custGeom>
              <a:avLst/>
              <a:gdLst>
                <a:gd name="connsiteX0" fmla="*/ 11543 w 9525"/>
                <a:gd name="connsiteY0" fmla="*/ 7144 h 9525"/>
                <a:gd name="connsiteX1" fmla="*/ 115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7144"/>
                  </a:moveTo>
                  <a:cubicBezTo>
                    <a:pt x="3923" y="9049"/>
                    <a:pt x="7733" y="10001"/>
                    <a:pt x="115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3FD9133-15C9-43EB-BD53-DC281AD53E57}"/>
                </a:ext>
              </a:extLst>
            </p:cNvPr>
            <p:cNvSpPr/>
            <p:nvPr/>
          </p:nvSpPr>
          <p:spPr>
            <a:xfrm>
              <a:off x="7500461" y="434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1852E333-B815-49CF-9406-2BE7357B8471}"/>
                </a:ext>
              </a:extLst>
            </p:cNvPr>
            <p:cNvSpPr/>
            <p:nvPr/>
          </p:nvSpPr>
          <p:spPr>
            <a:xfrm>
              <a:off x="7469029" y="43229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1BA4855B-E467-46B9-BD1B-0DF956AACB95}"/>
                </a:ext>
              </a:extLst>
            </p:cNvPr>
            <p:cNvSpPr/>
            <p:nvPr/>
          </p:nvSpPr>
          <p:spPr>
            <a:xfrm>
              <a:off x="7465219" y="4316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583829A5-E3AA-4788-A7B4-D9192E1597A2}"/>
                </a:ext>
              </a:extLst>
            </p:cNvPr>
            <p:cNvSpPr/>
            <p:nvPr/>
          </p:nvSpPr>
          <p:spPr>
            <a:xfrm>
              <a:off x="7500038" y="4346733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81CFB97-C70A-4921-A893-43579293C709}"/>
                </a:ext>
              </a:extLst>
            </p:cNvPr>
            <p:cNvSpPr/>
            <p:nvPr/>
          </p:nvSpPr>
          <p:spPr>
            <a:xfrm>
              <a:off x="7531894" y="4395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E3D9243F-51A0-4EA6-BFC8-CE63348C318C}"/>
                </a:ext>
              </a:extLst>
            </p:cNvPr>
            <p:cNvSpPr/>
            <p:nvPr/>
          </p:nvSpPr>
          <p:spPr>
            <a:xfrm>
              <a:off x="7516654" y="43573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6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86C35691-F405-4549-9A2C-ED1DE5A48C62}"/>
                </a:ext>
              </a:extLst>
            </p:cNvPr>
            <p:cNvSpPr/>
            <p:nvPr/>
          </p:nvSpPr>
          <p:spPr>
            <a:xfrm>
              <a:off x="7524787" y="4366422"/>
              <a:ext cx="9525" cy="9525"/>
            </a:xfrm>
            <a:custGeom>
              <a:avLst/>
              <a:gdLst>
                <a:gd name="connsiteX0" fmla="*/ 9488 w 9525"/>
                <a:gd name="connsiteY0" fmla="*/ 7458 h 9525"/>
                <a:gd name="connsiteX1" fmla="*/ 9488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458"/>
                  </a:moveTo>
                  <a:cubicBezTo>
                    <a:pt x="8536" y="5553"/>
                    <a:pt x="4726" y="13173"/>
                    <a:pt x="9488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57134200-CBDB-47B9-8BFA-FFEE32003C6D}"/>
                </a:ext>
              </a:extLst>
            </p:cNvPr>
            <p:cNvSpPr/>
            <p:nvPr/>
          </p:nvSpPr>
          <p:spPr>
            <a:xfrm>
              <a:off x="7538561" y="4385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0EAAA3B8-A32D-445B-A752-E6FE34E9D8B0}"/>
                </a:ext>
              </a:extLst>
            </p:cNvPr>
            <p:cNvSpPr/>
            <p:nvPr/>
          </p:nvSpPr>
          <p:spPr>
            <a:xfrm>
              <a:off x="7509034" y="4350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6E55079F-D886-455D-A73A-8A7B75C53A50}"/>
                </a:ext>
              </a:extLst>
            </p:cNvPr>
            <p:cNvSpPr/>
            <p:nvPr/>
          </p:nvSpPr>
          <p:spPr>
            <a:xfrm>
              <a:off x="7211854" y="436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8730B50A-D896-4640-B953-13D26A262D44}"/>
                </a:ext>
              </a:extLst>
            </p:cNvPr>
            <p:cNvSpPr/>
            <p:nvPr/>
          </p:nvSpPr>
          <p:spPr>
            <a:xfrm>
              <a:off x="7189629" y="4368323"/>
              <a:ext cx="9525" cy="9525"/>
            </a:xfrm>
            <a:custGeom>
              <a:avLst/>
              <a:gdLst>
                <a:gd name="connsiteX0" fmla="*/ 8414 w 9525"/>
                <a:gd name="connsiteY0" fmla="*/ 8414 h 9525"/>
                <a:gd name="connsiteX1" fmla="*/ 841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414"/>
                  </a:moveTo>
                  <a:cubicBezTo>
                    <a:pt x="8414" y="8414"/>
                    <a:pt x="5556" y="5556"/>
                    <a:pt x="841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C83C752-6237-4208-94BB-87BB955BA600}"/>
                </a:ext>
              </a:extLst>
            </p:cNvPr>
            <p:cNvSpPr/>
            <p:nvPr/>
          </p:nvSpPr>
          <p:spPr>
            <a:xfrm>
              <a:off x="7485221" y="4306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FDFA4A6A-BAFE-490E-903D-C0329471DBAB}"/>
                </a:ext>
              </a:extLst>
            </p:cNvPr>
            <p:cNvSpPr/>
            <p:nvPr/>
          </p:nvSpPr>
          <p:spPr>
            <a:xfrm>
              <a:off x="7370380" y="4270533"/>
              <a:ext cx="9525" cy="19050"/>
            </a:xfrm>
            <a:custGeom>
              <a:avLst/>
              <a:gdLst>
                <a:gd name="connsiteX0" fmla="*/ 8638 w 9525"/>
                <a:gd name="connsiteY0" fmla="*/ 7144 h 19050"/>
                <a:gd name="connsiteX1" fmla="*/ 7685 w 9525"/>
                <a:gd name="connsiteY1" fmla="*/ 12859 h 19050"/>
                <a:gd name="connsiteX2" fmla="*/ 863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638" y="7144"/>
                  </a:moveTo>
                  <a:cubicBezTo>
                    <a:pt x="9590" y="10001"/>
                    <a:pt x="5780" y="10001"/>
                    <a:pt x="7685" y="12859"/>
                  </a:cubicBezTo>
                  <a:cubicBezTo>
                    <a:pt x="7685" y="11906"/>
                    <a:pt x="10543" y="9049"/>
                    <a:pt x="863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A32CA2-1E62-4992-84AB-7BD2C3E11954}"/>
                </a:ext>
              </a:extLst>
            </p:cNvPr>
            <p:cNvSpPr/>
            <p:nvPr/>
          </p:nvSpPr>
          <p:spPr>
            <a:xfrm>
              <a:off x="7531894" y="4395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9F00805A-8377-46ED-9775-F7B724440120}"/>
                </a:ext>
              </a:extLst>
            </p:cNvPr>
            <p:cNvSpPr/>
            <p:nvPr/>
          </p:nvSpPr>
          <p:spPr>
            <a:xfrm>
              <a:off x="7370921" y="4277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F7404EB6-416B-4059-AB1E-968480E1F1E5}"/>
                </a:ext>
              </a:extLst>
            </p:cNvPr>
            <p:cNvSpPr/>
            <p:nvPr/>
          </p:nvSpPr>
          <p:spPr>
            <a:xfrm>
              <a:off x="7457599" y="42943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FB41F662-61F8-4A2B-9194-66EAFAF33ADA}"/>
                </a:ext>
              </a:extLst>
            </p:cNvPr>
            <p:cNvSpPr/>
            <p:nvPr/>
          </p:nvSpPr>
          <p:spPr>
            <a:xfrm>
              <a:off x="7475273" y="430791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15BED240-ED02-41D8-95EB-7E14CA583298}"/>
                </a:ext>
              </a:extLst>
            </p:cNvPr>
            <p:cNvSpPr/>
            <p:nvPr/>
          </p:nvSpPr>
          <p:spPr>
            <a:xfrm>
              <a:off x="7444546" y="4292455"/>
              <a:ext cx="9525" cy="9525"/>
            </a:xfrm>
            <a:custGeom>
              <a:avLst/>
              <a:gdLst>
                <a:gd name="connsiteX0" fmla="*/ 7814 w 9525"/>
                <a:gd name="connsiteY0" fmla="*/ 8082 h 9525"/>
                <a:gd name="connsiteX1" fmla="*/ 7814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8082"/>
                  </a:moveTo>
                  <a:cubicBezTo>
                    <a:pt x="5910" y="5225"/>
                    <a:pt x="8767" y="9987"/>
                    <a:pt x="7814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AAD7ED67-40A6-4C90-BC86-1C71197AD4AC}"/>
                </a:ext>
              </a:extLst>
            </p:cNvPr>
            <p:cNvSpPr/>
            <p:nvPr/>
          </p:nvSpPr>
          <p:spPr>
            <a:xfrm>
              <a:off x="7434739" y="42895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C27D1C9A-6922-456B-85D3-2561208B4E64}"/>
                </a:ext>
              </a:extLst>
            </p:cNvPr>
            <p:cNvSpPr/>
            <p:nvPr/>
          </p:nvSpPr>
          <p:spPr>
            <a:xfrm>
              <a:off x="7230904" y="433816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5A5FD933-B25C-49B1-8612-037987C4B3D7}"/>
                </a:ext>
              </a:extLst>
            </p:cNvPr>
            <p:cNvSpPr/>
            <p:nvPr/>
          </p:nvSpPr>
          <p:spPr>
            <a:xfrm>
              <a:off x="7532000" y="439435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9049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97448B08-F151-4292-9D8D-9BBD0806D84B}"/>
                </a:ext>
              </a:extLst>
            </p:cNvPr>
            <p:cNvSpPr/>
            <p:nvPr/>
          </p:nvSpPr>
          <p:spPr>
            <a:xfrm>
              <a:off x="7434739" y="43133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7144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7E5A5004-D72D-49CE-9F90-792CF62A4DC0}"/>
                </a:ext>
              </a:extLst>
            </p:cNvPr>
            <p:cNvSpPr/>
            <p:nvPr/>
          </p:nvSpPr>
          <p:spPr>
            <a:xfrm>
              <a:off x="7297579" y="4301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81B9EC95-F27A-45ED-B575-93BC15F31064}"/>
                </a:ext>
              </a:extLst>
            </p:cNvPr>
            <p:cNvSpPr/>
            <p:nvPr/>
          </p:nvSpPr>
          <p:spPr>
            <a:xfrm>
              <a:off x="7429553" y="4309687"/>
              <a:ext cx="9525" cy="9525"/>
            </a:xfrm>
            <a:custGeom>
              <a:avLst/>
              <a:gdLst>
                <a:gd name="connsiteX0" fmla="*/ 7567 w 9525"/>
                <a:gd name="connsiteY0" fmla="*/ 8947 h 9525"/>
                <a:gd name="connsiteX1" fmla="*/ 7567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947"/>
                  </a:moveTo>
                  <a:cubicBezTo>
                    <a:pt x="7567" y="7042"/>
                    <a:pt x="6615" y="6090"/>
                    <a:pt x="7567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A44E5A51-40E2-45A9-BB17-A4B794E3C91F}"/>
                </a:ext>
              </a:extLst>
            </p:cNvPr>
            <p:cNvSpPr/>
            <p:nvPr/>
          </p:nvSpPr>
          <p:spPr>
            <a:xfrm>
              <a:off x="7230904" y="433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FDF1B7B-61E7-4BCC-BD0C-CB5D2690D55E}"/>
                </a:ext>
              </a:extLst>
            </p:cNvPr>
            <p:cNvSpPr/>
            <p:nvPr/>
          </p:nvSpPr>
          <p:spPr>
            <a:xfrm>
              <a:off x="7186098" y="4262999"/>
              <a:ext cx="361950" cy="142875"/>
            </a:xfrm>
            <a:custGeom>
              <a:avLst/>
              <a:gdLst>
                <a:gd name="connsiteX0" fmla="*/ 48139 w 361950"/>
                <a:gd name="connsiteY0" fmla="*/ 95641 h 142875"/>
                <a:gd name="connsiteX1" fmla="*/ 49092 w 361950"/>
                <a:gd name="connsiteY1" fmla="*/ 78496 h 142875"/>
                <a:gd name="connsiteX2" fmla="*/ 50045 w 361950"/>
                <a:gd name="connsiteY2" fmla="*/ 78496 h 142875"/>
                <a:gd name="connsiteX3" fmla="*/ 52902 w 361950"/>
                <a:gd name="connsiteY3" fmla="*/ 76591 h 142875"/>
                <a:gd name="connsiteX4" fmla="*/ 56712 w 361950"/>
                <a:gd name="connsiteY4" fmla="*/ 84211 h 142875"/>
                <a:gd name="connsiteX5" fmla="*/ 138627 w 361950"/>
                <a:gd name="connsiteY5" fmla="*/ 35633 h 142875"/>
                <a:gd name="connsiteX6" fmla="*/ 139579 w 361950"/>
                <a:gd name="connsiteY6" fmla="*/ 34681 h 142875"/>
                <a:gd name="connsiteX7" fmla="*/ 295789 w 361950"/>
                <a:gd name="connsiteY7" fmla="*/ 62304 h 142875"/>
                <a:gd name="connsiteX8" fmla="*/ 288170 w 361950"/>
                <a:gd name="connsiteY8" fmla="*/ 74686 h 142875"/>
                <a:gd name="connsiteX9" fmla="*/ 345320 w 361950"/>
                <a:gd name="connsiteY9" fmla="*/ 118501 h 142875"/>
                <a:gd name="connsiteX10" fmla="*/ 358654 w 361950"/>
                <a:gd name="connsiteY10" fmla="*/ 129931 h 142875"/>
                <a:gd name="connsiteX11" fmla="*/ 355797 w 361950"/>
                <a:gd name="connsiteY11" fmla="*/ 138504 h 142875"/>
                <a:gd name="connsiteX12" fmla="*/ 363417 w 361950"/>
                <a:gd name="connsiteY12" fmla="*/ 140408 h 142875"/>
                <a:gd name="connsiteX13" fmla="*/ 361512 w 361950"/>
                <a:gd name="connsiteY13" fmla="*/ 141361 h 142875"/>
                <a:gd name="connsiteX14" fmla="*/ 352939 w 361950"/>
                <a:gd name="connsiteY14" fmla="*/ 128026 h 142875"/>
                <a:gd name="connsiteX15" fmla="*/ 328174 w 361950"/>
                <a:gd name="connsiteY15" fmla="*/ 104213 h 142875"/>
                <a:gd name="connsiteX16" fmla="*/ 330079 w 361950"/>
                <a:gd name="connsiteY16" fmla="*/ 101356 h 142875"/>
                <a:gd name="connsiteX17" fmla="*/ 324364 w 361950"/>
                <a:gd name="connsiteY17" fmla="*/ 93736 h 142875"/>
                <a:gd name="connsiteX18" fmla="*/ 291027 w 361950"/>
                <a:gd name="connsiteY18" fmla="*/ 71829 h 142875"/>
                <a:gd name="connsiteX19" fmla="*/ 294837 w 361950"/>
                <a:gd name="connsiteY19" fmla="*/ 65161 h 142875"/>
                <a:gd name="connsiteX20" fmla="*/ 284359 w 361950"/>
                <a:gd name="connsiteY20" fmla="*/ 51826 h 142875"/>
                <a:gd name="connsiteX21" fmla="*/ 306267 w 361950"/>
                <a:gd name="connsiteY21" fmla="*/ 57541 h 142875"/>
                <a:gd name="connsiteX22" fmla="*/ 295789 w 361950"/>
                <a:gd name="connsiteY22" fmla="*/ 53731 h 142875"/>
                <a:gd name="connsiteX23" fmla="*/ 289122 w 361950"/>
                <a:gd name="connsiteY23" fmla="*/ 46111 h 142875"/>
                <a:gd name="connsiteX24" fmla="*/ 290074 w 361950"/>
                <a:gd name="connsiteY24" fmla="*/ 51826 h 142875"/>
                <a:gd name="connsiteX25" fmla="*/ 231972 w 361950"/>
                <a:gd name="connsiteY25" fmla="*/ 31823 h 142875"/>
                <a:gd name="connsiteX26" fmla="*/ 231020 w 361950"/>
                <a:gd name="connsiteY26" fmla="*/ 23251 h 142875"/>
                <a:gd name="connsiteX27" fmla="*/ 215779 w 361950"/>
                <a:gd name="connsiteY27" fmla="*/ 27061 h 142875"/>
                <a:gd name="connsiteX28" fmla="*/ 193872 w 361950"/>
                <a:gd name="connsiteY28" fmla="*/ 21346 h 142875"/>
                <a:gd name="connsiteX29" fmla="*/ 190062 w 361950"/>
                <a:gd name="connsiteY29" fmla="*/ 9916 h 142875"/>
                <a:gd name="connsiteX30" fmla="*/ 65284 w 361950"/>
                <a:gd name="connsiteY30" fmla="*/ 50873 h 142875"/>
                <a:gd name="connsiteX31" fmla="*/ 63379 w 361950"/>
                <a:gd name="connsiteY31" fmla="*/ 42301 h 142875"/>
                <a:gd name="connsiteX32" fmla="*/ 58617 w 361950"/>
                <a:gd name="connsiteY32" fmla="*/ 54683 h 142875"/>
                <a:gd name="connsiteX33" fmla="*/ 61474 w 361950"/>
                <a:gd name="connsiteY33" fmla="*/ 58494 h 142875"/>
                <a:gd name="connsiteX34" fmla="*/ 7182 w 361950"/>
                <a:gd name="connsiteY34" fmla="*/ 106119 h 142875"/>
                <a:gd name="connsiteX35" fmla="*/ 24327 w 361950"/>
                <a:gd name="connsiteY35" fmla="*/ 119454 h 142875"/>
                <a:gd name="connsiteX36" fmla="*/ 24327 w 361950"/>
                <a:gd name="connsiteY36" fmla="*/ 118501 h 142875"/>
                <a:gd name="connsiteX37" fmla="*/ 37662 w 361950"/>
                <a:gd name="connsiteY37" fmla="*/ 93736 h 142875"/>
                <a:gd name="connsiteX38" fmla="*/ 48139 w 361950"/>
                <a:gd name="connsiteY38" fmla="*/ 95641 h 142875"/>
                <a:gd name="connsiteX39" fmla="*/ 70999 w 361950"/>
                <a:gd name="connsiteY39" fmla="*/ 64208 h 142875"/>
                <a:gd name="connsiteX40" fmla="*/ 70999 w 361950"/>
                <a:gd name="connsiteY40" fmla="*/ 64208 h 142875"/>
                <a:gd name="connsiteX41" fmla="*/ 73857 w 361950"/>
                <a:gd name="connsiteY41" fmla="*/ 62304 h 142875"/>
                <a:gd name="connsiteX42" fmla="*/ 73857 w 361950"/>
                <a:gd name="connsiteY42" fmla="*/ 62304 h 142875"/>
                <a:gd name="connsiteX43" fmla="*/ 56712 w 361950"/>
                <a:gd name="connsiteY43" fmla="*/ 49921 h 142875"/>
                <a:gd name="connsiteX44" fmla="*/ 56712 w 361950"/>
                <a:gd name="connsiteY44" fmla="*/ 499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61950" h="142875">
                  <a:moveTo>
                    <a:pt x="48139" y="95641"/>
                  </a:moveTo>
                  <a:cubicBezTo>
                    <a:pt x="46234" y="97546"/>
                    <a:pt x="52902" y="81354"/>
                    <a:pt x="49092" y="78496"/>
                  </a:cubicBezTo>
                  <a:cubicBezTo>
                    <a:pt x="50045" y="80401"/>
                    <a:pt x="50045" y="80401"/>
                    <a:pt x="50045" y="78496"/>
                  </a:cubicBezTo>
                  <a:cubicBezTo>
                    <a:pt x="51949" y="84211"/>
                    <a:pt x="52902" y="83258"/>
                    <a:pt x="52902" y="76591"/>
                  </a:cubicBezTo>
                  <a:cubicBezTo>
                    <a:pt x="58617" y="81354"/>
                    <a:pt x="50045" y="80401"/>
                    <a:pt x="56712" y="84211"/>
                  </a:cubicBezTo>
                  <a:cubicBezTo>
                    <a:pt x="72904" y="77544"/>
                    <a:pt x="122434" y="45158"/>
                    <a:pt x="138627" y="35633"/>
                  </a:cubicBezTo>
                  <a:cubicBezTo>
                    <a:pt x="139579" y="40396"/>
                    <a:pt x="139579" y="39444"/>
                    <a:pt x="139579" y="34681"/>
                  </a:cubicBezTo>
                  <a:cubicBezTo>
                    <a:pt x="153867" y="36586"/>
                    <a:pt x="295789" y="62304"/>
                    <a:pt x="295789" y="62304"/>
                  </a:cubicBezTo>
                  <a:cubicBezTo>
                    <a:pt x="284359" y="77544"/>
                    <a:pt x="288170" y="75638"/>
                    <a:pt x="288170" y="74686"/>
                  </a:cubicBezTo>
                  <a:cubicBezTo>
                    <a:pt x="295789" y="72781"/>
                    <a:pt x="334842" y="123263"/>
                    <a:pt x="345320" y="118501"/>
                  </a:cubicBezTo>
                  <a:cubicBezTo>
                    <a:pt x="329127" y="125169"/>
                    <a:pt x="353892" y="128979"/>
                    <a:pt x="358654" y="129931"/>
                  </a:cubicBezTo>
                  <a:cubicBezTo>
                    <a:pt x="356749" y="134694"/>
                    <a:pt x="358654" y="137551"/>
                    <a:pt x="355797" y="138504"/>
                  </a:cubicBezTo>
                  <a:cubicBezTo>
                    <a:pt x="359607" y="139456"/>
                    <a:pt x="358654" y="143266"/>
                    <a:pt x="363417" y="140408"/>
                  </a:cubicBezTo>
                  <a:cubicBezTo>
                    <a:pt x="364370" y="138504"/>
                    <a:pt x="363417" y="138504"/>
                    <a:pt x="361512" y="141361"/>
                  </a:cubicBezTo>
                  <a:cubicBezTo>
                    <a:pt x="360559" y="141361"/>
                    <a:pt x="367227" y="124216"/>
                    <a:pt x="352939" y="128026"/>
                  </a:cubicBezTo>
                  <a:cubicBezTo>
                    <a:pt x="352939" y="114691"/>
                    <a:pt x="343414" y="106119"/>
                    <a:pt x="328174" y="104213"/>
                  </a:cubicBezTo>
                  <a:cubicBezTo>
                    <a:pt x="331984" y="102308"/>
                    <a:pt x="332937" y="101356"/>
                    <a:pt x="330079" y="101356"/>
                  </a:cubicBezTo>
                  <a:cubicBezTo>
                    <a:pt x="334842" y="94688"/>
                    <a:pt x="330079" y="96594"/>
                    <a:pt x="324364" y="93736"/>
                  </a:cubicBezTo>
                  <a:cubicBezTo>
                    <a:pt x="309124" y="75638"/>
                    <a:pt x="308172" y="71829"/>
                    <a:pt x="291027" y="71829"/>
                  </a:cubicBezTo>
                  <a:cubicBezTo>
                    <a:pt x="287217" y="67066"/>
                    <a:pt x="294837" y="67066"/>
                    <a:pt x="294837" y="65161"/>
                  </a:cubicBezTo>
                  <a:cubicBezTo>
                    <a:pt x="289122" y="58494"/>
                    <a:pt x="289122" y="63256"/>
                    <a:pt x="284359" y="51826"/>
                  </a:cubicBezTo>
                  <a:cubicBezTo>
                    <a:pt x="278645" y="53731"/>
                    <a:pt x="314839" y="51826"/>
                    <a:pt x="306267" y="57541"/>
                  </a:cubicBezTo>
                  <a:cubicBezTo>
                    <a:pt x="305314" y="44206"/>
                    <a:pt x="305314" y="54683"/>
                    <a:pt x="295789" y="53731"/>
                  </a:cubicBezTo>
                  <a:cubicBezTo>
                    <a:pt x="297695" y="48969"/>
                    <a:pt x="293884" y="43254"/>
                    <a:pt x="289122" y="46111"/>
                  </a:cubicBezTo>
                  <a:cubicBezTo>
                    <a:pt x="292932" y="48016"/>
                    <a:pt x="291979" y="46111"/>
                    <a:pt x="290074" y="51826"/>
                  </a:cubicBezTo>
                  <a:cubicBezTo>
                    <a:pt x="291979" y="39444"/>
                    <a:pt x="241497" y="29919"/>
                    <a:pt x="231972" y="31823"/>
                  </a:cubicBezTo>
                  <a:cubicBezTo>
                    <a:pt x="231020" y="25156"/>
                    <a:pt x="233877" y="26108"/>
                    <a:pt x="231020" y="23251"/>
                  </a:cubicBezTo>
                  <a:cubicBezTo>
                    <a:pt x="223399" y="23251"/>
                    <a:pt x="221495" y="26108"/>
                    <a:pt x="215779" y="27061"/>
                  </a:cubicBezTo>
                  <a:cubicBezTo>
                    <a:pt x="223399" y="13726"/>
                    <a:pt x="193872" y="21346"/>
                    <a:pt x="193872" y="21346"/>
                  </a:cubicBezTo>
                  <a:cubicBezTo>
                    <a:pt x="189109" y="16583"/>
                    <a:pt x="193872" y="15631"/>
                    <a:pt x="190062" y="9916"/>
                  </a:cubicBezTo>
                  <a:cubicBezTo>
                    <a:pt x="189109" y="-5324"/>
                    <a:pt x="55759" y="47063"/>
                    <a:pt x="65284" y="50873"/>
                  </a:cubicBezTo>
                  <a:cubicBezTo>
                    <a:pt x="66237" y="51826"/>
                    <a:pt x="63379" y="43254"/>
                    <a:pt x="63379" y="42301"/>
                  </a:cubicBezTo>
                  <a:cubicBezTo>
                    <a:pt x="63379" y="48016"/>
                    <a:pt x="55759" y="52779"/>
                    <a:pt x="58617" y="54683"/>
                  </a:cubicBezTo>
                  <a:cubicBezTo>
                    <a:pt x="60522" y="55636"/>
                    <a:pt x="56712" y="48969"/>
                    <a:pt x="61474" y="58494"/>
                  </a:cubicBezTo>
                  <a:cubicBezTo>
                    <a:pt x="53854" y="52779"/>
                    <a:pt x="12897" y="99451"/>
                    <a:pt x="7182" y="106119"/>
                  </a:cubicBezTo>
                  <a:cubicBezTo>
                    <a:pt x="6229" y="110881"/>
                    <a:pt x="23374" y="119454"/>
                    <a:pt x="24327" y="119454"/>
                  </a:cubicBezTo>
                  <a:cubicBezTo>
                    <a:pt x="26232" y="113738"/>
                    <a:pt x="22422" y="117548"/>
                    <a:pt x="24327" y="118501"/>
                  </a:cubicBezTo>
                  <a:cubicBezTo>
                    <a:pt x="19564" y="117548"/>
                    <a:pt x="43377" y="105166"/>
                    <a:pt x="37662" y="93736"/>
                  </a:cubicBezTo>
                  <a:cubicBezTo>
                    <a:pt x="47187" y="97546"/>
                    <a:pt x="37662" y="95641"/>
                    <a:pt x="48139" y="95641"/>
                  </a:cubicBezTo>
                  <a:close/>
                  <a:moveTo>
                    <a:pt x="70999" y="64208"/>
                  </a:moveTo>
                  <a:cubicBezTo>
                    <a:pt x="70999" y="64208"/>
                    <a:pt x="70047" y="65161"/>
                    <a:pt x="70999" y="64208"/>
                  </a:cubicBezTo>
                  <a:close/>
                  <a:moveTo>
                    <a:pt x="73857" y="62304"/>
                  </a:moveTo>
                  <a:cubicBezTo>
                    <a:pt x="71952" y="62304"/>
                    <a:pt x="70047" y="60398"/>
                    <a:pt x="73857" y="62304"/>
                  </a:cubicBezTo>
                  <a:close/>
                  <a:moveTo>
                    <a:pt x="56712" y="49921"/>
                  </a:moveTo>
                  <a:cubicBezTo>
                    <a:pt x="56712" y="48969"/>
                    <a:pt x="57664" y="53731"/>
                    <a:pt x="56712" y="499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3E3CEF34-0FE9-4E18-BBDC-0B144939449D}"/>
                </a:ext>
              </a:extLst>
            </p:cNvPr>
            <p:cNvSpPr/>
            <p:nvPr/>
          </p:nvSpPr>
          <p:spPr>
            <a:xfrm>
              <a:off x="7236619" y="4309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171747CA-A91B-4AF6-8727-B2D94122BDC0}"/>
                </a:ext>
              </a:extLst>
            </p:cNvPr>
            <p:cNvSpPr/>
            <p:nvPr/>
          </p:nvSpPr>
          <p:spPr>
            <a:xfrm>
              <a:off x="7500990" y="43486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F3DCC8FA-45DD-4EC3-A624-96D88DC75822}"/>
                </a:ext>
              </a:extLst>
            </p:cNvPr>
            <p:cNvSpPr/>
            <p:nvPr/>
          </p:nvSpPr>
          <p:spPr>
            <a:xfrm>
              <a:off x="7294298" y="430249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2FF33E-66A0-4A72-8EC7-A4133E8D4493}"/>
                </a:ext>
              </a:extLst>
            </p:cNvPr>
            <p:cNvSpPr/>
            <p:nvPr/>
          </p:nvSpPr>
          <p:spPr>
            <a:xfrm>
              <a:off x="7509034" y="4368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F0D176-2F80-4B86-A67F-3E646E995BFA}"/>
                </a:ext>
              </a:extLst>
            </p:cNvPr>
            <p:cNvSpPr/>
            <p:nvPr/>
          </p:nvSpPr>
          <p:spPr>
            <a:xfrm>
              <a:off x="7514749" y="4374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B13D527E-D1C8-4EB1-8040-ED285369303A}"/>
                </a:ext>
              </a:extLst>
            </p:cNvPr>
            <p:cNvSpPr/>
            <p:nvPr/>
          </p:nvSpPr>
          <p:spPr>
            <a:xfrm>
              <a:off x="7517606" y="437922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001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685012B0-5F28-4DEE-AC41-3D6DE009E108}"/>
                </a:ext>
              </a:extLst>
            </p:cNvPr>
            <p:cNvSpPr/>
            <p:nvPr/>
          </p:nvSpPr>
          <p:spPr>
            <a:xfrm>
              <a:off x="7466024" y="432482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7291" y="7144"/>
                    <a:pt x="8244" y="7144"/>
                  </a:cubicBez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2ECFF59C-B9CC-4A51-9150-88D9C79B415B}"/>
                </a:ext>
              </a:extLst>
            </p:cNvPr>
            <p:cNvSpPr/>
            <p:nvPr/>
          </p:nvSpPr>
          <p:spPr>
            <a:xfrm>
              <a:off x="7464266" y="43343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BEA2777-27E0-4D68-9815-506CEF712676}"/>
                </a:ext>
              </a:extLst>
            </p:cNvPr>
            <p:cNvSpPr/>
            <p:nvPr/>
          </p:nvSpPr>
          <p:spPr>
            <a:xfrm>
              <a:off x="7436644" y="43143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7248FB2-CE98-4894-93B6-1BB5DCFDA692}"/>
                </a:ext>
              </a:extLst>
            </p:cNvPr>
            <p:cNvSpPr/>
            <p:nvPr/>
          </p:nvSpPr>
          <p:spPr>
            <a:xfrm>
              <a:off x="7463314" y="4334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01E5FCCE-E4A6-4AF4-999C-BDEB1E3D7C8E}"/>
                </a:ext>
              </a:extLst>
            </p:cNvPr>
            <p:cNvSpPr/>
            <p:nvPr/>
          </p:nvSpPr>
          <p:spPr>
            <a:xfrm>
              <a:off x="7535704" y="4400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3C0C42E2-30DC-47BD-A503-D4E0D32B4E29}"/>
                </a:ext>
              </a:extLst>
            </p:cNvPr>
            <p:cNvSpPr/>
            <p:nvPr/>
          </p:nvSpPr>
          <p:spPr>
            <a:xfrm>
              <a:off x="7535704" y="4399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00F9E285-CE72-430B-B1EA-D68CE2CF7501}"/>
                </a:ext>
              </a:extLst>
            </p:cNvPr>
            <p:cNvSpPr/>
            <p:nvPr/>
          </p:nvSpPr>
          <p:spPr>
            <a:xfrm>
              <a:off x="7536656" y="44000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90D86353-513B-4135-9D39-EE6B7A7626C3}"/>
                </a:ext>
              </a:extLst>
            </p:cNvPr>
            <p:cNvSpPr/>
            <p:nvPr/>
          </p:nvSpPr>
          <p:spPr>
            <a:xfrm>
              <a:off x="7530518" y="43934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A4B70A4A-50C2-40C4-97BA-AEA6B9EED336}"/>
                </a:ext>
              </a:extLst>
            </p:cNvPr>
            <p:cNvSpPr/>
            <p:nvPr/>
          </p:nvSpPr>
          <p:spPr>
            <a:xfrm>
              <a:off x="7529036" y="4391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381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3FF702A-30D6-4DC0-99D1-BE545CB640D3}"/>
                </a:ext>
              </a:extLst>
            </p:cNvPr>
            <p:cNvSpPr/>
            <p:nvPr/>
          </p:nvSpPr>
          <p:spPr>
            <a:xfrm>
              <a:off x="7530941" y="4374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2AEB1E11-0765-4859-8755-F47B78AD34D2}"/>
                </a:ext>
              </a:extLst>
            </p:cNvPr>
            <p:cNvSpPr/>
            <p:nvPr/>
          </p:nvSpPr>
          <p:spPr>
            <a:xfrm>
              <a:off x="7527131" y="43667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3CB6E-BD5A-484B-91DD-A280249DBE2C}"/>
                </a:ext>
              </a:extLst>
            </p:cNvPr>
            <p:cNvSpPr/>
            <p:nvPr/>
          </p:nvSpPr>
          <p:spPr>
            <a:xfrm>
              <a:off x="7490936" y="4335996"/>
              <a:ext cx="9525" cy="9525"/>
            </a:xfrm>
            <a:custGeom>
              <a:avLst/>
              <a:gdLst>
                <a:gd name="connsiteX0" fmla="*/ 7144 w 9525"/>
                <a:gd name="connsiteY0" fmla="*/ 9308 h 9525"/>
                <a:gd name="connsiteX1" fmla="*/ 9049 w 9525"/>
                <a:gd name="connsiteY1" fmla="*/ 7403 h 9525"/>
                <a:gd name="connsiteX2" fmla="*/ 7144 w 9525"/>
                <a:gd name="connsiteY2" fmla="*/ 93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308"/>
                  </a:moveTo>
                  <a:lnTo>
                    <a:pt x="9049" y="7403"/>
                  </a:lnTo>
                  <a:cubicBezTo>
                    <a:pt x="7144" y="6451"/>
                    <a:pt x="8096" y="8356"/>
                    <a:pt x="7144" y="93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5080BB9-B149-4B01-8C79-72B21D7CB73B}"/>
                </a:ext>
              </a:extLst>
            </p:cNvPr>
            <p:cNvSpPr/>
            <p:nvPr/>
          </p:nvSpPr>
          <p:spPr>
            <a:xfrm>
              <a:off x="7475696" y="4343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B5D4D545-B2B4-4167-BF92-27FFA07126AE}"/>
                </a:ext>
              </a:extLst>
            </p:cNvPr>
            <p:cNvSpPr/>
            <p:nvPr/>
          </p:nvSpPr>
          <p:spPr>
            <a:xfrm>
              <a:off x="7480070" y="4325355"/>
              <a:ext cx="9525" cy="9525"/>
            </a:xfrm>
            <a:custGeom>
              <a:avLst/>
              <a:gdLst>
                <a:gd name="connsiteX0" fmla="*/ 8485 w 9525"/>
                <a:gd name="connsiteY0" fmla="*/ 7567 h 9525"/>
                <a:gd name="connsiteX1" fmla="*/ 848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7567"/>
                  </a:moveTo>
                  <a:cubicBezTo>
                    <a:pt x="10390" y="7567"/>
                    <a:pt x="4675" y="6615"/>
                    <a:pt x="8485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3FE7AE54-006B-411B-9BAC-5A066F0C805E}"/>
                </a:ext>
              </a:extLst>
            </p:cNvPr>
            <p:cNvSpPr/>
            <p:nvPr/>
          </p:nvSpPr>
          <p:spPr>
            <a:xfrm>
              <a:off x="7436644" y="4287525"/>
              <a:ext cx="9525" cy="9525"/>
            </a:xfrm>
            <a:custGeom>
              <a:avLst/>
              <a:gdLst>
                <a:gd name="connsiteX0" fmla="*/ 8096 w 9525"/>
                <a:gd name="connsiteY0" fmla="*/ 7297 h 9525"/>
                <a:gd name="connsiteX1" fmla="*/ 7144 w 9525"/>
                <a:gd name="connsiteY1" fmla="*/ 10154 h 9525"/>
                <a:gd name="connsiteX2" fmla="*/ 8096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7"/>
                  </a:moveTo>
                  <a:lnTo>
                    <a:pt x="7144" y="10154"/>
                  </a:lnTo>
                  <a:cubicBezTo>
                    <a:pt x="8096" y="10154"/>
                    <a:pt x="9049" y="6344"/>
                    <a:pt x="8096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71C26647-5E60-404F-9F6E-D107781A5FCB}"/>
                </a:ext>
              </a:extLst>
            </p:cNvPr>
            <p:cNvSpPr/>
            <p:nvPr/>
          </p:nvSpPr>
          <p:spPr>
            <a:xfrm>
              <a:off x="7400449" y="4277779"/>
              <a:ext cx="9525" cy="9525"/>
            </a:xfrm>
            <a:custGeom>
              <a:avLst/>
              <a:gdLst>
                <a:gd name="connsiteX0" fmla="*/ 9049 w 9525"/>
                <a:gd name="connsiteY0" fmla="*/ 9423 h 9525"/>
                <a:gd name="connsiteX1" fmla="*/ 7144 w 9525"/>
                <a:gd name="connsiteY1" fmla="*/ 7517 h 9525"/>
                <a:gd name="connsiteX2" fmla="*/ 9049 w 9525"/>
                <a:gd name="connsiteY2" fmla="*/ 94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423"/>
                  </a:moveTo>
                  <a:cubicBezTo>
                    <a:pt x="9049" y="7517"/>
                    <a:pt x="8096" y="6565"/>
                    <a:pt x="7144" y="7517"/>
                  </a:cubicBezTo>
                  <a:cubicBezTo>
                    <a:pt x="8096" y="8470"/>
                    <a:pt x="9049" y="10375"/>
                    <a:pt x="9049" y="94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E15686EF-6869-43CB-AE90-73EBAF279BE8}"/>
                </a:ext>
              </a:extLst>
            </p:cNvPr>
            <p:cNvSpPr/>
            <p:nvPr/>
          </p:nvSpPr>
          <p:spPr>
            <a:xfrm>
              <a:off x="7295674" y="4274213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652537AE-CD97-423E-96D7-3426000B3749}"/>
                </a:ext>
              </a:extLst>
            </p:cNvPr>
            <p:cNvSpPr/>
            <p:nvPr/>
          </p:nvSpPr>
          <p:spPr>
            <a:xfrm>
              <a:off x="7577614" y="48289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10001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6D8068C0-E52C-4AB1-8A36-F4739ECE76F9}"/>
                </a:ext>
              </a:extLst>
            </p:cNvPr>
            <p:cNvSpPr/>
            <p:nvPr/>
          </p:nvSpPr>
          <p:spPr>
            <a:xfrm>
              <a:off x="7574994" y="4822031"/>
              <a:ext cx="9525" cy="9525"/>
            </a:xfrm>
            <a:custGeom>
              <a:avLst/>
              <a:gdLst>
                <a:gd name="connsiteX0" fmla="*/ 10716 w 9525"/>
                <a:gd name="connsiteY0" fmla="*/ 7144 h 9525"/>
                <a:gd name="connsiteX1" fmla="*/ 10716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16" y="7144"/>
                  </a:moveTo>
                  <a:cubicBezTo>
                    <a:pt x="5953" y="9049"/>
                    <a:pt x="5953" y="11906"/>
                    <a:pt x="1071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D4ED894B-A04C-4647-8CEA-75491311076C}"/>
                </a:ext>
              </a:extLst>
            </p:cNvPr>
            <p:cNvSpPr/>
            <p:nvPr/>
          </p:nvSpPr>
          <p:spPr>
            <a:xfrm>
              <a:off x="7515701" y="47896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153FFA3C-7211-4C0F-A37B-BA9183CB0139}"/>
                </a:ext>
              </a:extLst>
            </p:cNvPr>
            <p:cNvSpPr/>
            <p:nvPr/>
          </p:nvSpPr>
          <p:spPr>
            <a:xfrm>
              <a:off x="7521416" y="4742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6868C726-B54D-44A5-BA39-E2A97FE30814}"/>
                </a:ext>
              </a:extLst>
            </p:cNvPr>
            <p:cNvSpPr/>
            <p:nvPr/>
          </p:nvSpPr>
          <p:spPr>
            <a:xfrm>
              <a:off x="7526179" y="4734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32236EF5-5693-4AAD-81D2-BBDE042D75BC}"/>
                </a:ext>
              </a:extLst>
            </p:cNvPr>
            <p:cNvSpPr/>
            <p:nvPr/>
          </p:nvSpPr>
          <p:spPr>
            <a:xfrm>
              <a:off x="7515701" y="4788299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8096" y="7538"/>
                  </a:lnTo>
                  <a:cubicBezTo>
                    <a:pt x="7144" y="6586"/>
                    <a:pt x="7144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55B9B338-8768-4BC3-8301-1F0C11D8C7BE}"/>
                </a:ext>
              </a:extLst>
            </p:cNvPr>
            <p:cNvSpPr/>
            <p:nvPr/>
          </p:nvSpPr>
          <p:spPr>
            <a:xfrm>
              <a:off x="7566184" y="482446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4CD9C657-769A-4076-88F8-E72C11F7B10D}"/>
                </a:ext>
              </a:extLst>
            </p:cNvPr>
            <p:cNvSpPr/>
            <p:nvPr/>
          </p:nvSpPr>
          <p:spPr>
            <a:xfrm>
              <a:off x="7526179" y="479832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001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530E0FB3-6178-4DDC-B771-7F02E7A01277}"/>
                </a:ext>
              </a:extLst>
            </p:cNvPr>
            <p:cNvSpPr/>
            <p:nvPr/>
          </p:nvSpPr>
          <p:spPr>
            <a:xfrm>
              <a:off x="7540319" y="4802906"/>
              <a:ext cx="9525" cy="9525"/>
            </a:xfrm>
            <a:custGeom>
              <a:avLst/>
              <a:gdLst>
                <a:gd name="connsiteX0" fmla="*/ 8244 w 9525"/>
                <a:gd name="connsiteY0" fmla="*/ 7219 h 9525"/>
                <a:gd name="connsiteX1" fmla="*/ 82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219"/>
                  </a:moveTo>
                  <a:cubicBezTo>
                    <a:pt x="6339" y="6266"/>
                    <a:pt x="7291" y="14839"/>
                    <a:pt x="8244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2DA24FED-4AE6-464B-83E9-8984AFC4920E}"/>
                </a:ext>
              </a:extLst>
            </p:cNvPr>
            <p:cNvSpPr/>
            <p:nvPr/>
          </p:nvSpPr>
          <p:spPr>
            <a:xfrm>
              <a:off x="7566184" y="4812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31365667-751B-49D8-965F-9871FC715804}"/>
                </a:ext>
              </a:extLst>
            </p:cNvPr>
            <p:cNvSpPr/>
            <p:nvPr/>
          </p:nvSpPr>
          <p:spPr>
            <a:xfrm>
              <a:off x="7520464" y="47939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9963C0-7A4E-4094-9738-5979CBCE3BD3}"/>
                </a:ext>
              </a:extLst>
            </p:cNvPr>
            <p:cNvSpPr/>
            <p:nvPr/>
          </p:nvSpPr>
          <p:spPr>
            <a:xfrm>
              <a:off x="7446169" y="436983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73BF5A53-CF4B-47AD-8AB7-61DA7CD4080E}"/>
                </a:ext>
              </a:extLst>
            </p:cNvPr>
            <p:cNvSpPr/>
            <p:nvPr/>
          </p:nvSpPr>
          <p:spPr>
            <a:xfrm>
              <a:off x="7440454" y="434588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47B212EC-3C9F-421E-AC6C-9C166557BC05}"/>
                </a:ext>
              </a:extLst>
            </p:cNvPr>
            <p:cNvSpPr/>
            <p:nvPr/>
          </p:nvSpPr>
          <p:spPr>
            <a:xfrm>
              <a:off x="7531894" y="47191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0893C08B-E4F2-41E3-8B77-B63F5A8E5570}"/>
                </a:ext>
              </a:extLst>
            </p:cNvPr>
            <p:cNvSpPr/>
            <p:nvPr/>
          </p:nvSpPr>
          <p:spPr>
            <a:xfrm>
              <a:off x="7526179" y="4574395"/>
              <a:ext cx="19050" cy="9525"/>
            </a:xfrm>
            <a:custGeom>
              <a:avLst/>
              <a:gdLst>
                <a:gd name="connsiteX0" fmla="*/ 12859 w 19050"/>
                <a:gd name="connsiteY0" fmla="*/ 8082 h 9525"/>
                <a:gd name="connsiteX1" fmla="*/ 7144 w 19050"/>
                <a:gd name="connsiteY1" fmla="*/ 8082 h 9525"/>
                <a:gd name="connsiteX2" fmla="*/ 12859 w 19050"/>
                <a:gd name="connsiteY2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082"/>
                  </a:moveTo>
                  <a:cubicBezTo>
                    <a:pt x="10001" y="9987"/>
                    <a:pt x="9049" y="5224"/>
                    <a:pt x="7144" y="8082"/>
                  </a:cubicBezTo>
                  <a:cubicBezTo>
                    <a:pt x="7144" y="8082"/>
                    <a:pt x="10954" y="9987"/>
                    <a:pt x="1285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ABFA4417-0334-429C-8F5A-DE746C777DEA}"/>
                </a:ext>
              </a:extLst>
            </p:cNvPr>
            <p:cNvSpPr/>
            <p:nvPr/>
          </p:nvSpPr>
          <p:spPr>
            <a:xfrm>
              <a:off x="7565760" y="48239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A8FE2EEB-D0C2-4494-823B-A787D1DA074C}"/>
                </a:ext>
              </a:extLst>
            </p:cNvPr>
            <p:cNvSpPr/>
            <p:nvPr/>
          </p:nvSpPr>
          <p:spPr>
            <a:xfrm>
              <a:off x="7525226" y="45753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C6CEDEFB-A196-4496-9E7E-DC5E174710F0}"/>
                </a:ext>
              </a:extLst>
            </p:cNvPr>
            <p:cNvSpPr/>
            <p:nvPr/>
          </p:nvSpPr>
          <p:spPr>
            <a:xfrm>
              <a:off x="7531894" y="46820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2D058E7F-2222-45F9-A336-E0FC6ADC3068}"/>
                </a:ext>
              </a:extLst>
            </p:cNvPr>
            <p:cNvSpPr/>
            <p:nvPr/>
          </p:nvSpPr>
          <p:spPr>
            <a:xfrm>
              <a:off x="7528084" y="470921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72A4DB0B-2D55-4B3A-A8E6-37DAA08D31DC}"/>
                </a:ext>
              </a:extLst>
            </p:cNvPr>
            <p:cNvSpPr/>
            <p:nvPr/>
          </p:nvSpPr>
          <p:spPr>
            <a:xfrm>
              <a:off x="7528486" y="4667178"/>
              <a:ext cx="9525" cy="9525"/>
            </a:xfrm>
            <a:custGeom>
              <a:avLst/>
              <a:gdLst>
                <a:gd name="connsiteX0" fmla="*/ 7694 w 9525"/>
                <a:gd name="connsiteY0" fmla="*/ 8644 h 9525"/>
                <a:gd name="connsiteX1" fmla="*/ 7694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8644"/>
                  </a:moveTo>
                  <a:cubicBezTo>
                    <a:pt x="9599" y="4834"/>
                    <a:pt x="5789" y="9597"/>
                    <a:pt x="7694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3F07A8BE-D0FE-4A47-8FEE-1FBBCB37F34E}"/>
                </a:ext>
              </a:extLst>
            </p:cNvPr>
            <p:cNvSpPr/>
            <p:nvPr/>
          </p:nvSpPr>
          <p:spPr>
            <a:xfrm>
              <a:off x="7528613" y="46543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C15C4695-8E1A-4CC6-A55C-A31237D9CF96}"/>
                </a:ext>
              </a:extLst>
            </p:cNvPr>
            <p:cNvSpPr/>
            <p:nvPr/>
          </p:nvSpPr>
          <p:spPr>
            <a:xfrm>
              <a:off x="7474907" y="4397216"/>
              <a:ext cx="9525" cy="9525"/>
            </a:xfrm>
            <a:custGeom>
              <a:avLst/>
              <a:gdLst>
                <a:gd name="connsiteX0" fmla="*/ 7933 w 9525"/>
                <a:gd name="connsiteY0" fmla="*/ 9049 h 9525"/>
                <a:gd name="connsiteX1" fmla="*/ 9838 w 9525"/>
                <a:gd name="connsiteY1" fmla="*/ 7144 h 9525"/>
                <a:gd name="connsiteX2" fmla="*/ 7933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33" y="9049"/>
                  </a:moveTo>
                  <a:cubicBezTo>
                    <a:pt x="7933" y="8096"/>
                    <a:pt x="8885" y="7144"/>
                    <a:pt x="9838" y="7144"/>
                  </a:cubicBezTo>
                  <a:cubicBezTo>
                    <a:pt x="7933" y="8096"/>
                    <a:pt x="6028" y="7144"/>
                    <a:pt x="7933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2B43DA51-64FA-40DF-8FC0-7D8DC6C5E611}"/>
                </a:ext>
              </a:extLst>
            </p:cNvPr>
            <p:cNvSpPr/>
            <p:nvPr/>
          </p:nvSpPr>
          <p:spPr>
            <a:xfrm>
              <a:off x="7566290" y="482298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6835B3D2-D250-4181-BCA7-A1D0CC142A61}"/>
                </a:ext>
              </a:extLst>
            </p:cNvPr>
            <p:cNvSpPr/>
            <p:nvPr/>
          </p:nvSpPr>
          <p:spPr>
            <a:xfrm>
              <a:off x="7506176" y="46658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5AF8929B-2484-41AB-B704-B35C7B25B2D9}"/>
                </a:ext>
              </a:extLst>
            </p:cNvPr>
            <p:cNvSpPr/>
            <p:nvPr/>
          </p:nvSpPr>
          <p:spPr>
            <a:xfrm>
              <a:off x="7492841" y="4484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93B1604D-3092-478B-97C5-4CFA55941E4C}"/>
                </a:ext>
              </a:extLst>
            </p:cNvPr>
            <p:cNvSpPr/>
            <p:nvPr/>
          </p:nvSpPr>
          <p:spPr>
            <a:xfrm>
              <a:off x="7506176" y="465735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7990"/>
                    <a:pt x="10954" y="6086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EE9B8032-68DE-423B-9EA6-9B600C4F0C30}"/>
                </a:ext>
              </a:extLst>
            </p:cNvPr>
            <p:cNvSpPr/>
            <p:nvPr/>
          </p:nvSpPr>
          <p:spPr>
            <a:xfrm>
              <a:off x="7476649" y="4397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8DB34948-DA59-4971-AFD5-A49AA757D28C}"/>
                </a:ext>
              </a:extLst>
            </p:cNvPr>
            <p:cNvSpPr/>
            <p:nvPr/>
          </p:nvSpPr>
          <p:spPr>
            <a:xfrm>
              <a:off x="7432834" y="4339902"/>
              <a:ext cx="152400" cy="495300"/>
            </a:xfrm>
            <a:custGeom>
              <a:avLst/>
              <a:gdLst>
                <a:gd name="connsiteX0" fmla="*/ 36671 w 152400"/>
                <a:gd name="connsiteY0" fmla="*/ 57791 h 495300"/>
                <a:gd name="connsiteX1" fmla="*/ 55721 w 152400"/>
                <a:gd name="connsiteY1" fmla="*/ 62553 h 495300"/>
                <a:gd name="connsiteX2" fmla="*/ 55721 w 152400"/>
                <a:gd name="connsiteY2" fmla="*/ 62553 h 495300"/>
                <a:gd name="connsiteX3" fmla="*/ 57626 w 152400"/>
                <a:gd name="connsiteY3" fmla="*/ 66363 h 495300"/>
                <a:gd name="connsiteX4" fmla="*/ 49054 w 152400"/>
                <a:gd name="connsiteY4" fmla="*/ 69220 h 495300"/>
                <a:gd name="connsiteX5" fmla="*/ 77629 w 152400"/>
                <a:gd name="connsiteY5" fmla="*/ 176853 h 495300"/>
                <a:gd name="connsiteX6" fmla="*/ 90964 w 152400"/>
                <a:gd name="connsiteY6" fmla="*/ 379736 h 495300"/>
                <a:gd name="connsiteX7" fmla="*/ 117634 w 152400"/>
                <a:gd name="connsiteY7" fmla="*/ 478795 h 495300"/>
                <a:gd name="connsiteX8" fmla="*/ 138589 w 152400"/>
                <a:gd name="connsiteY8" fmla="*/ 481653 h 495300"/>
                <a:gd name="connsiteX9" fmla="*/ 148114 w 152400"/>
                <a:gd name="connsiteY9" fmla="*/ 490226 h 495300"/>
                <a:gd name="connsiteX10" fmla="*/ 146209 w 152400"/>
                <a:gd name="connsiteY10" fmla="*/ 491178 h 495300"/>
                <a:gd name="connsiteX11" fmla="*/ 130016 w 152400"/>
                <a:gd name="connsiteY11" fmla="*/ 482605 h 495300"/>
                <a:gd name="connsiteX12" fmla="*/ 88106 w 152400"/>
                <a:gd name="connsiteY12" fmla="*/ 470223 h 495300"/>
                <a:gd name="connsiteX13" fmla="*/ 90011 w 152400"/>
                <a:gd name="connsiteY13" fmla="*/ 467366 h 495300"/>
                <a:gd name="connsiteX14" fmla="*/ 88106 w 152400"/>
                <a:gd name="connsiteY14" fmla="*/ 457841 h 495300"/>
                <a:gd name="connsiteX15" fmla="*/ 90011 w 152400"/>
                <a:gd name="connsiteY15" fmla="*/ 410216 h 495300"/>
                <a:gd name="connsiteX16" fmla="*/ 97631 w 152400"/>
                <a:gd name="connsiteY16" fmla="*/ 411168 h 495300"/>
                <a:gd name="connsiteX17" fmla="*/ 106204 w 152400"/>
                <a:gd name="connsiteY17" fmla="*/ 393070 h 495300"/>
                <a:gd name="connsiteX18" fmla="*/ 99536 w 152400"/>
                <a:gd name="connsiteY18" fmla="*/ 388308 h 495300"/>
                <a:gd name="connsiteX19" fmla="*/ 107156 w 152400"/>
                <a:gd name="connsiteY19" fmla="*/ 363543 h 495300"/>
                <a:gd name="connsiteX20" fmla="*/ 98584 w 152400"/>
                <a:gd name="connsiteY20" fmla="*/ 366401 h 495300"/>
                <a:gd name="connsiteX21" fmla="*/ 96679 w 152400"/>
                <a:gd name="connsiteY21" fmla="*/ 291153 h 495300"/>
                <a:gd name="connsiteX22" fmla="*/ 97631 w 152400"/>
                <a:gd name="connsiteY22" fmla="*/ 270198 h 495300"/>
                <a:gd name="connsiteX23" fmla="*/ 99536 w 152400"/>
                <a:gd name="connsiteY23" fmla="*/ 243528 h 495300"/>
                <a:gd name="connsiteX24" fmla="*/ 110014 w 152400"/>
                <a:gd name="connsiteY24" fmla="*/ 235908 h 495300"/>
                <a:gd name="connsiteX25" fmla="*/ 57626 w 152400"/>
                <a:gd name="connsiteY25" fmla="*/ 84461 h 495300"/>
                <a:gd name="connsiteX26" fmla="*/ 66199 w 152400"/>
                <a:gd name="connsiteY26" fmla="*/ 83508 h 495300"/>
                <a:gd name="connsiteX27" fmla="*/ 52864 w 152400"/>
                <a:gd name="connsiteY27" fmla="*/ 75888 h 495300"/>
                <a:gd name="connsiteX28" fmla="*/ 48101 w 152400"/>
                <a:gd name="connsiteY28" fmla="*/ 77793 h 495300"/>
                <a:gd name="connsiteX29" fmla="*/ 22384 w 152400"/>
                <a:gd name="connsiteY29" fmla="*/ 7308 h 495300"/>
                <a:gd name="connsiteX30" fmla="*/ 7144 w 152400"/>
                <a:gd name="connsiteY30" fmla="*/ 23501 h 495300"/>
                <a:gd name="connsiteX31" fmla="*/ 8096 w 152400"/>
                <a:gd name="connsiteY31" fmla="*/ 23501 h 495300"/>
                <a:gd name="connsiteX32" fmla="*/ 36671 w 152400"/>
                <a:gd name="connsiteY32" fmla="*/ 43503 h 495300"/>
                <a:gd name="connsiteX33" fmla="*/ 36671 w 152400"/>
                <a:gd name="connsiteY33" fmla="*/ 57791 h 495300"/>
                <a:gd name="connsiteX34" fmla="*/ 44291 w 152400"/>
                <a:gd name="connsiteY34" fmla="*/ 91128 h 495300"/>
                <a:gd name="connsiteX35" fmla="*/ 44291 w 152400"/>
                <a:gd name="connsiteY35" fmla="*/ 91128 h 495300"/>
                <a:gd name="connsiteX36" fmla="*/ 46196 w 152400"/>
                <a:gd name="connsiteY36" fmla="*/ 94938 h 495300"/>
                <a:gd name="connsiteX37" fmla="*/ 46196 w 152400"/>
                <a:gd name="connsiteY37" fmla="*/ 94938 h 495300"/>
                <a:gd name="connsiteX38" fmla="*/ 58579 w 152400"/>
                <a:gd name="connsiteY38" fmla="*/ 76841 h 495300"/>
                <a:gd name="connsiteX39" fmla="*/ 58579 w 152400"/>
                <a:gd name="connsiteY39" fmla="*/ 76841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400" h="495300">
                  <a:moveTo>
                    <a:pt x="36671" y="57791"/>
                  </a:moveTo>
                  <a:cubicBezTo>
                    <a:pt x="34766" y="55885"/>
                    <a:pt x="52864" y="65410"/>
                    <a:pt x="55721" y="62553"/>
                  </a:cubicBezTo>
                  <a:cubicBezTo>
                    <a:pt x="53816" y="62553"/>
                    <a:pt x="52864" y="62553"/>
                    <a:pt x="55721" y="62553"/>
                  </a:cubicBezTo>
                  <a:cubicBezTo>
                    <a:pt x="50006" y="63505"/>
                    <a:pt x="50959" y="64458"/>
                    <a:pt x="57626" y="66363"/>
                  </a:cubicBezTo>
                  <a:cubicBezTo>
                    <a:pt x="51911" y="72078"/>
                    <a:pt x="53816" y="61601"/>
                    <a:pt x="49054" y="69220"/>
                  </a:cubicBezTo>
                  <a:cubicBezTo>
                    <a:pt x="51911" y="77793"/>
                    <a:pt x="78581" y="177805"/>
                    <a:pt x="77629" y="176853"/>
                  </a:cubicBezTo>
                  <a:cubicBezTo>
                    <a:pt x="76676" y="199713"/>
                    <a:pt x="76676" y="375926"/>
                    <a:pt x="90964" y="379736"/>
                  </a:cubicBezTo>
                  <a:cubicBezTo>
                    <a:pt x="65246" y="370211"/>
                    <a:pt x="85249" y="517848"/>
                    <a:pt x="117634" y="478795"/>
                  </a:cubicBezTo>
                  <a:cubicBezTo>
                    <a:pt x="105251" y="493083"/>
                    <a:pt x="135731" y="482605"/>
                    <a:pt x="138589" y="481653"/>
                  </a:cubicBezTo>
                  <a:cubicBezTo>
                    <a:pt x="140494" y="487368"/>
                    <a:pt x="143351" y="494988"/>
                    <a:pt x="148114" y="490226"/>
                  </a:cubicBezTo>
                  <a:cubicBezTo>
                    <a:pt x="148114" y="488320"/>
                    <a:pt x="147161" y="488320"/>
                    <a:pt x="146209" y="491178"/>
                  </a:cubicBezTo>
                  <a:cubicBezTo>
                    <a:pt x="143351" y="493083"/>
                    <a:pt x="143351" y="471176"/>
                    <a:pt x="130016" y="482605"/>
                  </a:cubicBezTo>
                  <a:cubicBezTo>
                    <a:pt x="120491" y="471176"/>
                    <a:pt x="103346" y="473080"/>
                    <a:pt x="88106" y="470223"/>
                  </a:cubicBezTo>
                  <a:cubicBezTo>
                    <a:pt x="91916" y="468318"/>
                    <a:pt x="92869" y="467366"/>
                    <a:pt x="90011" y="467366"/>
                  </a:cubicBezTo>
                  <a:cubicBezTo>
                    <a:pt x="97631" y="461651"/>
                    <a:pt x="88106" y="462603"/>
                    <a:pt x="88106" y="457841"/>
                  </a:cubicBezTo>
                  <a:cubicBezTo>
                    <a:pt x="94774" y="434028"/>
                    <a:pt x="95726" y="426408"/>
                    <a:pt x="90011" y="410216"/>
                  </a:cubicBezTo>
                  <a:cubicBezTo>
                    <a:pt x="92869" y="403548"/>
                    <a:pt x="95726" y="412120"/>
                    <a:pt x="97631" y="411168"/>
                  </a:cubicBezTo>
                  <a:cubicBezTo>
                    <a:pt x="101441" y="401643"/>
                    <a:pt x="96679" y="402595"/>
                    <a:pt x="106204" y="393070"/>
                  </a:cubicBezTo>
                  <a:cubicBezTo>
                    <a:pt x="103346" y="387355"/>
                    <a:pt x="106204" y="394976"/>
                    <a:pt x="99536" y="388308"/>
                  </a:cubicBezTo>
                  <a:cubicBezTo>
                    <a:pt x="99536" y="388308"/>
                    <a:pt x="110014" y="368305"/>
                    <a:pt x="107156" y="363543"/>
                  </a:cubicBezTo>
                  <a:cubicBezTo>
                    <a:pt x="100489" y="365448"/>
                    <a:pt x="105251" y="365448"/>
                    <a:pt x="98584" y="366401"/>
                  </a:cubicBezTo>
                  <a:cubicBezTo>
                    <a:pt x="110014" y="361638"/>
                    <a:pt x="100489" y="301630"/>
                    <a:pt x="96679" y="291153"/>
                  </a:cubicBezTo>
                  <a:cubicBezTo>
                    <a:pt x="106204" y="286391"/>
                    <a:pt x="100489" y="279723"/>
                    <a:pt x="97631" y="270198"/>
                  </a:cubicBezTo>
                  <a:cubicBezTo>
                    <a:pt x="112871" y="275913"/>
                    <a:pt x="98584" y="243528"/>
                    <a:pt x="99536" y="243528"/>
                  </a:cubicBezTo>
                  <a:cubicBezTo>
                    <a:pt x="97631" y="238766"/>
                    <a:pt x="108109" y="237813"/>
                    <a:pt x="110014" y="235908"/>
                  </a:cubicBezTo>
                  <a:cubicBezTo>
                    <a:pt x="125254" y="232098"/>
                    <a:pt x="58579" y="82555"/>
                    <a:pt x="57626" y="84461"/>
                  </a:cubicBezTo>
                  <a:cubicBezTo>
                    <a:pt x="55721" y="85413"/>
                    <a:pt x="66199" y="83508"/>
                    <a:pt x="66199" y="83508"/>
                  </a:cubicBezTo>
                  <a:cubicBezTo>
                    <a:pt x="61436" y="82555"/>
                    <a:pt x="54769" y="73030"/>
                    <a:pt x="52864" y="75888"/>
                  </a:cubicBezTo>
                  <a:cubicBezTo>
                    <a:pt x="51911" y="78745"/>
                    <a:pt x="59531" y="74936"/>
                    <a:pt x="48101" y="77793"/>
                  </a:cubicBezTo>
                  <a:cubicBezTo>
                    <a:pt x="54769" y="68268"/>
                    <a:pt x="30004" y="15880"/>
                    <a:pt x="22384" y="7308"/>
                  </a:cubicBezTo>
                  <a:cubicBezTo>
                    <a:pt x="16669" y="5403"/>
                    <a:pt x="7144" y="20643"/>
                    <a:pt x="7144" y="23501"/>
                  </a:cubicBezTo>
                  <a:cubicBezTo>
                    <a:pt x="11906" y="28263"/>
                    <a:pt x="10001" y="20643"/>
                    <a:pt x="8096" y="23501"/>
                  </a:cubicBezTo>
                  <a:cubicBezTo>
                    <a:pt x="9049" y="18738"/>
                    <a:pt x="25241" y="47313"/>
                    <a:pt x="36671" y="43503"/>
                  </a:cubicBezTo>
                  <a:cubicBezTo>
                    <a:pt x="34766" y="54933"/>
                    <a:pt x="36671" y="48266"/>
                    <a:pt x="36671" y="57791"/>
                  </a:cubicBezTo>
                  <a:close/>
                  <a:moveTo>
                    <a:pt x="44291" y="91128"/>
                  </a:moveTo>
                  <a:cubicBezTo>
                    <a:pt x="44291" y="91128"/>
                    <a:pt x="42386" y="89223"/>
                    <a:pt x="44291" y="91128"/>
                  </a:cubicBezTo>
                  <a:close/>
                  <a:moveTo>
                    <a:pt x="46196" y="94938"/>
                  </a:moveTo>
                  <a:cubicBezTo>
                    <a:pt x="46196" y="92080"/>
                    <a:pt x="48101" y="91128"/>
                    <a:pt x="46196" y="94938"/>
                  </a:cubicBezTo>
                  <a:close/>
                  <a:moveTo>
                    <a:pt x="58579" y="76841"/>
                  </a:moveTo>
                  <a:cubicBezTo>
                    <a:pt x="60484" y="77793"/>
                    <a:pt x="54769" y="77793"/>
                    <a:pt x="58579" y="768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4DFE5632-E3FC-4C83-8D6E-F950DDCF3D04}"/>
                </a:ext>
              </a:extLst>
            </p:cNvPr>
            <p:cNvSpPr/>
            <p:nvPr/>
          </p:nvSpPr>
          <p:spPr>
            <a:xfrm>
              <a:off x="7479744" y="44105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8E35EF30-8F0F-4A67-B149-0A78C8B6F53B}"/>
                </a:ext>
              </a:extLst>
            </p:cNvPr>
            <p:cNvSpPr/>
            <p:nvPr/>
          </p:nvSpPr>
          <p:spPr>
            <a:xfrm>
              <a:off x="7514474" y="478964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8096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5614F5E2-E552-4BF1-8ABB-22C11F8EAA78}"/>
                </a:ext>
              </a:extLst>
            </p:cNvPr>
            <p:cNvSpPr/>
            <p:nvPr/>
          </p:nvSpPr>
          <p:spPr>
            <a:xfrm>
              <a:off x="7489984" y="448061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560C21F0-F6F5-46CA-8574-962C5F093F23}"/>
                </a:ext>
              </a:extLst>
            </p:cNvPr>
            <p:cNvSpPr/>
            <p:nvPr/>
          </p:nvSpPr>
          <p:spPr>
            <a:xfrm>
              <a:off x="7523321" y="4812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2AE9EB16-337A-47EA-BF46-B4FD88E343DF}"/>
                </a:ext>
              </a:extLst>
            </p:cNvPr>
            <p:cNvSpPr/>
            <p:nvPr/>
          </p:nvSpPr>
          <p:spPr>
            <a:xfrm>
              <a:off x="7533799" y="48153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DAEA7EC0-EED8-4456-9269-438DE87F86D8}"/>
                </a:ext>
              </a:extLst>
            </p:cNvPr>
            <p:cNvSpPr/>
            <p:nvPr/>
          </p:nvSpPr>
          <p:spPr>
            <a:xfrm>
              <a:off x="7541419" y="48169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809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38178704-EA9B-41F7-A9CD-F88230B76FDB}"/>
                </a:ext>
              </a:extLst>
            </p:cNvPr>
            <p:cNvSpPr/>
            <p:nvPr/>
          </p:nvSpPr>
          <p:spPr>
            <a:xfrm>
              <a:off x="7508319" y="470701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7858"/>
                    <a:pt x="7858" y="7858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AF5A50F6-B7C3-4B80-A412-FBAB7B5AABCF}"/>
                </a:ext>
              </a:extLst>
            </p:cNvPr>
            <p:cNvSpPr/>
            <p:nvPr/>
          </p:nvSpPr>
          <p:spPr>
            <a:xfrm>
              <a:off x="7508408" y="4743926"/>
              <a:ext cx="9525" cy="9525"/>
            </a:xfrm>
            <a:custGeom>
              <a:avLst/>
              <a:gdLst>
                <a:gd name="connsiteX0" fmla="*/ 8722 w 9525"/>
                <a:gd name="connsiteY0" fmla="*/ 8096 h 9525"/>
                <a:gd name="connsiteX1" fmla="*/ 7769 w 9525"/>
                <a:gd name="connsiteY1" fmla="*/ 7144 h 9525"/>
                <a:gd name="connsiteX2" fmla="*/ 8722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6"/>
                  </a:moveTo>
                  <a:cubicBezTo>
                    <a:pt x="8722" y="8096"/>
                    <a:pt x="7769" y="7144"/>
                    <a:pt x="7769" y="7144"/>
                  </a:cubicBezTo>
                  <a:cubicBezTo>
                    <a:pt x="6817" y="7144"/>
                    <a:pt x="6817" y="8096"/>
                    <a:pt x="8722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391B3D12-7AC5-4942-B320-F4D8ED6E4FD1}"/>
                </a:ext>
              </a:extLst>
            </p:cNvPr>
            <p:cNvSpPr/>
            <p:nvPr/>
          </p:nvSpPr>
          <p:spPr>
            <a:xfrm>
              <a:off x="7506176" y="4667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9AA3788-CA50-41D0-BF21-3878BE113C59}"/>
                </a:ext>
              </a:extLst>
            </p:cNvPr>
            <p:cNvSpPr/>
            <p:nvPr/>
          </p:nvSpPr>
          <p:spPr>
            <a:xfrm>
              <a:off x="7508319" y="474202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9049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9049"/>
                  </a:cubicBezTo>
                  <a:cubicBezTo>
                    <a:pt x="7858" y="8096"/>
                    <a:pt x="7858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9A8D2B35-B0B8-4AAA-A49F-76BB560013EB}"/>
                </a:ext>
              </a:extLst>
            </p:cNvPr>
            <p:cNvSpPr/>
            <p:nvPr/>
          </p:nvSpPr>
          <p:spPr>
            <a:xfrm>
              <a:off x="7570946" y="48277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A9608682-8278-4999-BB77-DC5F9F243ED6}"/>
                </a:ext>
              </a:extLst>
            </p:cNvPr>
            <p:cNvSpPr/>
            <p:nvPr/>
          </p:nvSpPr>
          <p:spPr>
            <a:xfrm>
              <a:off x="7571899" y="4826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5893AEFF-90E7-43B4-9C5C-9BA994CBE5D6}"/>
                </a:ext>
              </a:extLst>
            </p:cNvPr>
            <p:cNvSpPr/>
            <p:nvPr/>
          </p:nvSpPr>
          <p:spPr>
            <a:xfrm>
              <a:off x="7572137" y="482679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E1AD5ED7-644F-4C3B-B2AE-6D64F5AADCB0}"/>
                </a:ext>
              </a:extLst>
            </p:cNvPr>
            <p:cNvSpPr/>
            <p:nvPr/>
          </p:nvSpPr>
          <p:spPr>
            <a:xfrm>
              <a:off x="7563326" y="482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3502B333-8D94-4375-86EB-A68ED8273458}"/>
                </a:ext>
              </a:extLst>
            </p:cNvPr>
            <p:cNvSpPr/>
            <p:nvPr/>
          </p:nvSpPr>
          <p:spPr>
            <a:xfrm>
              <a:off x="7561326" y="4822983"/>
              <a:ext cx="9525" cy="9525"/>
            </a:xfrm>
            <a:custGeom>
              <a:avLst/>
              <a:gdLst>
                <a:gd name="connsiteX0" fmla="*/ 7239 w 9525"/>
                <a:gd name="connsiteY0" fmla="*/ 7144 h 9525"/>
                <a:gd name="connsiteX1" fmla="*/ 723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7144"/>
                  </a:moveTo>
                  <a:cubicBezTo>
                    <a:pt x="12954" y="10954"/>
                    <a:pt x="6286" y="7144"/>
                    <a:pt x="723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240940A0-C7C3-43AC-A086-CDABAA169BB8}"/>
                </a:ext>
              </a:extLst>
            </p:cNvPr>
            <p:cNvSpPr/>
            <p:nvPr/>
          </p:nvSpPr>
          <p:spPr>
            <a:xfrm>
              <a:off x="7550944" y="480689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12859" y="6085"/>
                    <a:pt x="9049" y="7990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024BC199-B48D-4D25-A1FA-C62464DB15CE}"/>
                </a:ext>
              </a:extLst>
            </p:cNvPr>
            <p:cNvSpPr/>
            <p:nvPr/>
          </p:nvSpPr>
          <p:spPr>
            <a:xfrm>
              <a:off x="7542609" y="48029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9049"/>
                    <a:pt x="7858" y="7144"/>
                    <a:pt x="7858" y="7144"/>
                  </a:cubicBezTo>
                  <a:cubicBezTo>
                    <a:pt x="6906" y="7144"/>
                    <a:pt x="6906" y="8096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45608735-0039-4E51-91B5-B483AEA113FB}"/>
                </a:ext>
              </a:extLst>
            </p:cNvPr>
            <p:cNvSpPr/>
            <p:nvPr/>
          </p:nvSpPr>
          <p:spPr>
            <a:xfrm>
              <a:off x="7517606" y="4772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9049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1115D09F-A403-4A7E-8F37-616E498D7149}"/>
                </a:ext>
              </a:extLst>
            </p:cNvPr>
            <p:cNvSpPr/>
            <p:nvPr/>
          </p:nvSpPr>
          <p:spPr>
            <a:xfrm>
              <a:off x="7504509" y="47601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9049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5920FDF3-9851-4461-A155-2B29B40CBDC3}"/>
                </a:ext>
              </a:extLst>
            </p:cNvPr>
            <p:cNvSpPr/>
            <p:nvPr/>
          </p:nvSpPr>
          <p:spPr>
            <a:xfrm>
              <a:off x="7523851" y="4754556"/>
              <a:ext cx="9525" cy="9525"/>
            </a:xfrm>
            <a:custGeom>
              <a:avLst/>
              <a:gdLst>
                <a:gd name="connsiteX0" fmla="*/ 7567 w 9525"/>
                <a:gd name="connsiteY0" fmla="*/ 8896 h 9525"/>
                <a:gd name="connsiteX1" fmla="*/ 756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96"/>
                  </a:moveTo>
                  <a:cubicBezTo>
                    <a:pt x="7567" y="10800"/>
                    <a:pt x="6615" y="4133"/>
                    <a:pt x="7567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18E2FEE0-3FE0-4757-A085-AA0151C9075D}"/>
                </a:ext>
              </a:extLst>
            </p:cNvPr>
            <p:cNvSpPr/>
            <p:nvPr/>
          </p:nvSpPr>
          <p:spPr>
            <a:xfrm>
              <a:off x="7529036" y="465724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8096"/>
                    <a:pt x="10954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71723BB-748F-4108-9FB6-AFD62B748875}"/>
                </a:ext>
              </a:extLst>
            </p:cNvPr>
            <p:cNvSpPr/>
            <p:nvPr/>
          </p:nvSpPr>
          <p:spPr>
            <a:xfrm>
              <a:off x="7528084" y="461152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9049"/>
                    <a:pt x="10001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DEABE12E-641F-452E-B4F1-639FB7E443AF}"/>
                </a:ext>
              </a:extLst>
            </p:cNvPr>
            <p:cNvSpPr/>
            <p:nvPr/>
          </p:nvSpPr>
          <p:spPr>
            <a:xfrm>
              <a:off x="7517606" y="44844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FE6C47A0-DAAB-4EE4-AE82-DAB3F8886533}"/>
                </a:ext>
              </a:extLst>
            </p:cNvPr>
            <p:cNvSpPr/>
            <p:nvPr/>
          </p:nvSpPr>
          <p:spPr>
            <a:xfrm>
              <a:off x="7409845" y="4980969"/>
              <a:ext cx="9525" cy="9525"/>
            </a:xfrm>
            <a:custGeom>
              <a:avLst/>
              <a:gdLst>
                <a:gd name="connsiteX0" fmla="*/ 7273 w 9525"/>
                <a:gd name="connsiteY0" fmla="*/ 7273 h 9525"/>
                <a:gd name="connsiteX1" fmla="*/ 7273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273"/>
                  </a:moveTo>
                  <a:cubicBezTo>
                    <a:pt x="11083" y="11083"/>
                    <a:pt x="6320" y="6320"/>
                    <a:pt x="7273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926202C6-3590-49DB-AE62-FFE5AED3C3C2}"/>
                </a:ext>
              </a:extLst>
            </p:cNvPr>
            <p:cNvSpPr/>
            <p:nvPr/>
          </p:nvSpPr>
          <p:spPr>
            <a:xfrm>
              <a:off x="7412389" y="4978888"/>
              <a:ext cx="9525" cy="9525"/>
            </a:xfrm>
            <a:custGeom>
              <a:avLst/>
              <a:gdLst>
                <a:gd name="connsiteX0" fmla="*/ 10443 w 9525"/>
                <a:gd name="connsiteY0" fmla="*/ 11258 h 9525"/>
                <a:gd name="connsiteX1" fmla="*/ 10443 w 9525"/>
                <a:gd name="connsiteY1" fmla="*/ 112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443" y="11258"/>
                  </a:moveTo>
                  <a:cubicBezTo>
                    <a:pt x="4728" y="3639"/>
                    <a:pt x="7586" y="8401"/>
                    <a:pt x="10443" y="112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1FC48714-8E31-4897-963F-6FD98341EA8D}"/>
                </a:ext>
              </a:extLst>
            </p:cNvPr>
            <p:cNvSpPr/>
            <p:nvPr/>
          </p:nvSpPr>
          <p:spPr>
            <a:xfrm>
              <a:off x="7442359" y="49630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1BD51BFE-3A83-4043-9F16-D26762504EC5}"/>
                </a:ext>
              </a:extLst>
            </p:cNvPr>
            <p:cNvSpPr/>
            <p:nvPr/>
          </p:nvSpPr>
          <p:spPr>
            <a:xfrm>
              <a:off x="7457599" y="49506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783D232D-20CC-42F2-9C80-332A28409B6B}"/>
                </a:ext>
              </a:extLst>
            </p:cNvPr>
            <p:cNvSpPr/>
            <p:nvPr/>
          </p:nvSpPr>
          <p:spPr>
            <a:xfrm>
              <a:off x="7462361" y="49506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A5ADC47B-1F63-4714-BDA5-E9F93841A0DE}"/>
                </a:ext>
              </a:extLst>
            </p:cNvPr>
            <p:cNvSpPr/>
            <p:nvPr/>
          </p:nvSpPr>
          <p:spPr>
            <a:xfrm>
              <a:off x="7442359" y="49630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0AC1D0A5-3089-49B0-B3F5-13255E5D73ED}"/>
                </a:ext>
              </a:extLst>
            </p:cNvPr>
            <p:cNvSpPr/>
            <p:nvPr/>
          </p:nvSpPr>
          <p:spPr>
            <a:xfrm>
              <a:off x="7412831" y="4974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A50DE767-06FD-46A8-B35E-166351B53023}"/>
                </a:ext>
              </a:extLst>
            </p:cNvPr>
            <p:cNvSpPr/>
            <p:nvPr/>
          </p:nvSpPr>
          <p:spPr>
            <a:xfrm>
              <a:off x="7437596" y="497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C50CA672-956B-440D-90A4-F6FE3A5ECEDE}"/>
                </a:ext>
              </a:extLst>
            </p:cNvPr>
            <p:cNvSpPr/>
            <p:nvPr/>
          </p:nvSpPr>
          <p:spPr>
            <a:xfrm>
              <a:off x="7431021" y="4974642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4BD7FCBD-776E-43DD-AC9F-FEB0B662E1C1}"/>
                </a:ext>
              </a:extLst>
            </p:cNvPr>
            <p:cNvSpPr/>
            <p:nvPr/>
          </p:nvSpPr>
          <p:spPr>
            <a:xfrm>
              <a:off x="7422356" y="4981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CEDDC085-46EA-43D8-A959-09B27FC134A3}"/>
                </a:ext>
              </a:extLst>
            </p:cNvPr>
            <p:cNvSpPr/>
            <p:nvPr/>
          </p:nvSpPr>
          <p:spPr>
            <a:xfrm>
              <a:off x="7441406" y="496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15BA23CF-7BC9-4218-8397-FABB5886C886}"/>
                </a:ext>
              </a:extLst>
            </p:cNvPr>
            <p:cNvSpPr/>
            <p:nvPr/>
          </p:nvSpPr>
          <p:spPr>
            <a:xfrm>
              <a:off x="7504271" y="48096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AF132CFE-C1D1-41F0-B14D-FC7200D7E368}"/>
                </a:ext>
              </a:extLst>
            </p:cNvPr>
            <p:cNvSpPr/>
            <p:nvPr/>
          </p:nvSpPr>
          <p:spPr>
            <a:xfrm>
              <a:off x="7519511" y="48039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BF290AB4-7D1B-4FD4-8972-EA1FCFC6C30D}"/>
                </a:ext>
              </a:extLst>
            </p:cNvPr>
            <p:cNvSpPr/>
            <p:nvPr/>
          </p:nvSpPr>
          <p:spPr>
            <a:xfrm>
              <a:off x="7469981" y="49487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98A67994-B590-4D5B-BC3B-2679A3B5CD67}"/>
                </a:ext>
              </a:extLst>
            </p:cNvPr>
            <p:cNvSpPr/>
            <p:nvPr/>
          </p:nvSpPr>
          <p:spPr>
            <a:xfrm>
              <a:off x="7475696" y="4901088"/>
              <a:ext cx="19050" cy="9525"/>
            </a:xfrm>
            <a:custGeom>
              <a:avLst/>
              <a:gdLst>
                <a:gd name="connsiteX0" fmla="*/ 11906 w 19050"/>
                <a:gd name="connsiteY0" fmla="*/ 10954 h 9525"/>
                <a:gd name="connsiteX1" fmla="*/ 7144 w 19050"/>
                <a:gd name="connsiteY1" fmla="*/ 7144 h 9525"/>
                <a:gd name="connsiteX2" fmla="*/ 11906 w 19050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954"/>
                  </a:moveTo>
                  <a:cubicBezTo>
                    <a:pt x="10001" y="10001"/>
                    <a:pt x="10001" y="8096"/>
                    <a:pt x="7144" y="7144"/>
                  </a:cubicBezTo>
                  <a:cubicBezTo>
                    <a:pt x="8096" y="8096"/>
                    <a:pt x="10001" y="10954"/>
                    <a:pt x="1190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498F3F43-5CC4-4BF1-9A6C-7C97B45CA3CE}"/>
                </a:ext>
              </a:extLst>
            </p:cNvPr>
            <p:cNvSpPr/>
            <p:nvPr/>
          </p:nvSpPr>
          <p:spPr>
            <a:xfrm>
              <a:off x="7413784" y="4974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70012BE0-F37E-4A1F-B803-A677FD3BAB3C}"/>
                </a:ext>
              </a:extLst>
            </p:cNvPr>
            <p:cNvSpPr/>
            <p:nvPr/>
          </p:nvSpPr>
          <p:spPr>
            <a:xfrm>
              <a:off x="7475273" y="49010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2A822F18-FECD-41A4-B123-21E20BF5A72F}"/>
                </a:ext>
              </a:extLst>
            </p:cNvPr>
            <p:cNvSpPr/>
            <p:nvPr/>
          </p:nvSpPr>
          <p:spPr>
            <a:xfrm>
              <a:off x="7477601" y="49363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5913B1B0-3E6D-44E9-B50C-115EC07F7567}"/>
                </a:ext>
              </a:extLst>
            </p:cNvPr>
            <p:cNvSpPr/>
            <p:nvPr/>
          </p:nvSpPr>
          <p:spPr>
            <a:xfrm>
              <a:off x="7468076" y="4942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19C3E30D-88B4-49BD-8D5C-DBC018CD6900}"/>
                </a:ext>
              </a:extLst>
            </p:cNvPr>
            <p:cNvSpPr/>
            <p:nvPr/>
          </p:nvSpPr>
          <p:spPr>
            <a:xfrm>
              <a:off x="7480184" y="49306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03C38741-D470-488B-A062-37AD242F6498}"/>
                </a:ext>
              </a:extLst>
            </p:cNvPr>
            <p:cNvSpPr/>
            <p:nvPr/>
          </p:nvSpPr>
          <p:spPr>
            <a:xfrm>
              <a:off x="7483554" y="492609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BE9DF84-06A9-4FF9-9EBF-C0B2BCC21E1C}"/>
                </a:ext>
              </a:extLst>
            </p:cNvPr>
            <p:cNvSpPr/>
            <p:nvPr/>
          </p:nvSpPr>
          <p:spPr>
            <a:xfrm>
              <a:off x="7501414" y="482449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001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7538"/>
                    <a:pt x="10001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2D3007ED-EE98-494C-9534-DBA40A563F4E}"/>
                </a:ext>
              </a:extLst>
            </p:cNvPr>
            <p:cNvSpPr/>
            <p:nvPr/>
          </p:nvSpPr>
          <p:spPr>
            <a:xfrm>
              <a:off x="7413227" y="4974537"/>
              <a:ext cx="9525" cy="9525"/>
            </a:xfrm>
            <a:custGeom>
              <a:avLst/>
              <a:gdLst>
                <a:gd name="connsiteX0" fmla="*/ 8653 w 9525"/>
                <a:gd name="connsiteY0" fmla="*/ 7990 h 9525"/>
                <a:gd name="connsiteX1" fmla="*/ 865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990"/>
                  </a:moveTo>
                  <a:cubicBezTo>
                    <a:pt x="5795" y="6085"/>
                    <a:pt x="7700" y="7990"/>
                    <a:pt x="8653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2EF85B1E-652D-4C3D-8BAB-773A59448CA1}"/>
                </a:ext>
              </a:extLst>
            </p:cNvPr>
            <p:cNvSpPr/>
            <p:nvPr/>
          </p:nvSpPr>
          <p:spPr>
            <a:xfrm>
              <a:off x="7464266" y="49144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8E2A5D67-3697-4E3B-BB02-A45162DF8F75}"/>
                </a:ext>
              </a:extLst>
            </p:cNvPr>
            <p:cNvSpPr/>
            <p:nvPr/>
          </p:nvSpPr>
          <p:spPr>
            <a:xfrm>
              <a:off x="7485221" y="48601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A9B413E6-D7ED-4719-813D-21F3F4CA7527}"/>
                </a:ext>
              </a:extLst>
            </p:cNvPr>
            <p:cNvSpPr/>
            <p:nvPr/>
          </p:nvSpPr>
          <p:spPr>
            <a:xfrm>
              <a:off x="7467124" y="49125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002EDD6B-C104-46A7-9AAB-C42519AFDC0A}"/>
                </a:ext>
              </a:extLst>
            </p:cNvPr>
            <p:cNvSpPr/>
            <p:nvPr/>
          </p:nvSpPr>
          <p:spPr>
            <a:xfrm>
              <a:off x="7504271" y="4825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06E209EA-4993-4F35-994D-FFACE5860007}"/>
                </a:ext>
              </a:extLst>
            </p:cNvPr>
            <p:cNvSpPr/>
            <p:nvPr/>
          </p:nvSpPr>
          <p:spPr>
            <a:xfrm>
              <a:off x="7412831" y="4802028"/>
              <a:ext cx="123825" cy="190500"/>
            </a:xfrm>
            <a:custGeom>
              <a:avLst/>
              <a:gdLst>
                <a:gd name="connsiteX0" fmla="*/ 93821 w 123825"/>
                <a:gd name="connsiteY0" fmla="*/ 23336 h 190500"/>
                <a:gd name="connsiteX1" fmla="*/ 103346 w 123825"/>
                <a:gd name="connsiteY1" fmla="*/ 32861 h 190500"/>
                <a:gd name="connsiteX2" fmla="*/ 102394 w 123825"/>
                <a:gd name="connsiteY2" fmla="*/ 32861 h 190500"/>
                <a:gd name="connsiteX3" fmla="*/ 101441 w 123825"/>
                <a:gd name="connsiteY3" fmla="*/ 33814 h 190500"/>
                <a:gd name="connsiteX4" fmla="*/ 93821 w 123825"/>
                <a:gd name="connsiteY4" fmla="*/ 30004 h 190500"/>
                <a:gd name="connsiteX5" fmla="*/ 76676 w 123825"/>
                <a:gd name="connsiteY5" fmla="*/ 75724 h 190500"/>
                <a:gd name="connsiteX6" fmla="*/ 76676 w 123825"/>
                <a:gd name="connsiteY6" fmla="*/ 76676 h 190500"/>
                <a:gd name="connsiteX7" fmla="*/ 54769 w 123825"/>
                <a:gd name="connsiteY7" fmla="*/ 141446 h 190500"/>
                <a:gd name="connsiteX8" fmla="*/ 47149 w 123825"/>
                <a:gd name="connsiteY8" fmla="*/ 135731 h 190500"/>
                <a:gd name="connsiteX9" fmla="*/ 46196 w 123825"/>
                <a:gd name="connsiteY9" fmla="*/ 150019 h 190500"/>
                <a:gd name="connsiteX10" fmla="*/ 27146 w 123825"/>
                <a:gd name="connsiteY10" fmla="*/ 170974 h 190500"/>
                <a:gd name="connsiteX11" fmla="*/ 25241 w 123825"/>
                <a:gd name="connsiteY11" fmla="*/ 171926 h 190500"/>
                <a:gd name="connsiteX12" fmla="*/ 25241 w 123825"/>
                <a:gd name="connsiteY12" fmla="*/ 172879 h 190500"/>
                <a:gd name="connsiteX13" fmla="*/ 21431 w 123825"/>
                <a:gd name="connsiteY13" fmla="*/ 176689 h 190500"/>
                <a:gd name="connsiteX14" fmla="*/ 12859 w 123825"/>
                <a:gd name="connsiteY14" fmla="*/ 171926 h 190500"/>
                <a:gd name="connsiteX15" fmla="*/ 15716 w 123825"/>
                <a:gd name="connsiteY15" fmla="*/ 183356 h 190500"/>
                <a:gd name="connsiteX16" fmla="*/ 8096 w 123825"/>
                <a:gd name="connsiteY16" fmla="*/ 179546 h 190500"/>
                <a:gd name="connsiteX17" fmla="*/ 7144 w 123825"/>
                <a:gd name="connsiteY17" fmla="*/ 180499 h 190500"/>
                <a:gd name="connsiteX18" fmla="*/ 8096 w 123825"/>
                <a:gd name="connsiteY18" fmla="*/ 183356 h 190500"/>
                <a:gd name="connsiteX19" fmla="*/ 15716 w 123825"/>
                <a:gd name="connsiteY19" fmla="*/ 179546 h 190500"/>
                <a:gd name="connsiteX20" fmla="*/ 18574 w 123825"/>
                <a:gd name="connsiteY20" fmla="*/ 180499 h 190500"/>
                <a:gd name="connsiteX21" fmla="*/ 32861 w 123825"/>
                <a:gd name="connsiteY21" fmla="*/ 176689 h 190500"/>
                <a:gd name="connsiteX22" fmla="*/ 27146 w 123825"/>
                <a:gd name="connsiteY22" fmla="*/ 167164 h 190500"/>
                <a:gd name="connsiteX23" fmla="*/ 30004 w 123825"/>
                <a:gd name="connsiteY23" fmla="*/ 170021 h 190500"/>
                <a:gd name="connsiteX24" fmla="*/ 34766 w 123825"/>
                <a:gd name="connsiteY24" fmla="*/ 168116 h 190500"/>
                <a:gd name="connsiteX25" fmla="*/ 47149 w 123825"/>
                <a:gd name="connsiteY25" fmla="*/ 152876 h 190500"/>
                <a:gd name="connsiteX26" fmla="*/ 54769 w 123825"/>
                <a:gd name="connsiteY26" fmla="*/ 158591 h 190500"/>
                <a:gd name="connsiteX27" fmla="*/ 52864 w 123825"/>
                <a:gd name="connsiteY27" fmla="*/ 150971 h 190500"/>
                <a:gd name="connsiteX28" fmla="*/ 61436 w 123825"/>
                <a:gd name="connsiteY28" fmla="*/ 156686 h 190500"/>
                <a:gd name="connsiteX29" fmla="*/ 56674 w 123825"/>
                <a:gd name="connsiteY29" fmla="*/ 150019 h 190500"/>
                <a:gd name="connsiteX30" fmla="*/ 62389 w 123825"/>
                <a:gd name="connsiteY30" fmla="*/ 153829 h 190500"/>
                <a:gd name="connsiteX31" fmla="*/ 59531 w 123825"/>
                <a:gd name="connsiteY31" fmla="*/ 144304 h 190500"/>
                <a:gd name="connsiteX32" fmla="*/ 65246 w 123825"/>
                <a:gd name="connsiteY32" fmla="*/ 143351 h 190500"/>
                <a:gd name="connsiteX33" fmla="*/ 61436 w 123825"/>
                <a:gd name="connsiteY33" fmla="*/ 141446 h 190500"/>
                <a:gd name="connsiteX34" fmla="*/ 70009 w 123825"/>
                <a:gd name="connsiteY34" fmla="*/ 130016 h 190500"/>
                <a:gd name="connsiteX35" fmla="*/ 52864 w 123825"/>
                <a:gd name="connsiteY35" fmla="*/ 118586 h 190500"/>
                <a:gd name="connsiteX36" fmla="*/ 52864 w 123825"/>
                <a:gd name="connsiteY36" fmla="*/ 117634 h 190500"/>
                <a:gd name="connsiteX37" fmla="*/ 59531 w 123825"/>
                <a:gd name="connsiteY37" fmla="*/ 121444 h 190500"/>
                <a:gd name="connsiteX38" fmla="*/ 57626 w 123825"/>
                <a:gd name="connsiteY38" fmla="*/ 114776 h 190500"/>
                <a:gd name="connsiteX39" fmla="*/ 59531 w 123825"/>
                <a:gd name="connsiteY39" fmla="*/ 111919 h 190500"/>
                <a:gd name="connsiteX40" fmla="*/ 60484 w 123825"/>
                <a:gd name="connsiteY40" fmla="*/ 110966 h 190500"/>
                <a:gd name="connsiteX41" fmla="*/ 68104 w 123825"/>
                <a:gd name="connsiteY41" fmla="*/ 105251 h 190500"/>
                <a:gd name="connsiteX42" fmla="*/ 78581 w 123825"/>
                <a:gd name="connsiteY42" fmla="*/ 110014 h 190500"/>
                <a:gd name="connsiteX43" fmla="*/ 98584 w 123825"/>
                <a:gd name="connsiteY43" fmla="*/ 66199 h 190500"/>
                <a:gd name="connsiteX44" fmla="*/ 113824 w 123825"/>
                <a:gd name="connsiteY44" fmla="*/ 53816 h 190500"/>
                <a:gd name="connsiteX45" fmla="*/ 111919 w 123825"/>
                <a:gd name="connsiteY45" fmla="*/ 50006 h 190500"/>
                <a:gd name="connsiteX46" fmla="*/ 110014 w 123825"/>
                <a:gd name="connsiteY46" fmla="*/ 46196 h 190500"/>
                <a:gd name="connsiteX47" fmla="*/ 105251 w 123825"/>
                <a:gd name="connsiteY47" fmla="*/ 44291 h 190500"/>
                <a:gd name="connsiteX48" fmla="*/ 121444 w 123825"/>
                <a:gd name="connsiteY48" fmla="*/ 10001 h 190500"/>
                <a:gd name="connsiteX49" fmla="*/ 99536 w 123825"/>
                <a:gd name="connsiteY49" fmla="*/ 7144 h 190500"/>
                <a:gd name="connsiteX50" fmla="*/ 99536 w 123825"/>
                <a:gd name="connsiteY50" fmla="*/ 7144 h 190500"/>
                <a:gd name="connsiteX51" fmla="*/ 97631 w 123825"/>
                <a:gd name="connsiteY51" fmla="*/ 8096 h 190500"/>
                <a:gd name="connsiteX52" fmla="*/ 102394 w 123825"/>
                <a:gd name="connsiteY52" fmla="*/ 10001 h 190500"/>
                <a:gd name="connsiteX53" fmla="*/ 93821 w 123825"/>
                <a:gd name="connsiteY53" fmla="*/ 14764 h 190500"/>
                <a:gd name="connsiteX54" fmla="*/ 101441 w 123825"/>
                <a:gd name="connsiteY54" fmla="*/ 21431 h 190500"/>
                <a:gd name="connsiteX55" fmla="*/ 93821 w 123825"/>
                <a:gd name="connsiteY55" fmla="*/ 23336 h 190500"/>
                <a:gd name="connsiteX56" fmla="*/ 95726 w 123825"/>
                <a:gd name="connsiteY56" fmla="*/ 44291 h 190500"/>
                <a:gd name="connsiteX57" fmla="*/ 95726 w 123825"/>
                <a:gd name="connsiteY57" fmla="*/ 44291 h 190500"/>
                <a:gd name="connsiteX58" fmla="*/ 94774 w 123825"/>
                <a:gd name="connsiteY58" fmla="*/ 45244 h 190500"/>
                <a:gd name="connsiteX59" fmla="*/ 94774 w 123825"/>
                <a:gd name="connsiteY59" fmla="*/ 45244 h 190500"/>
                <a:gd name="connsiteX60" fmla="*/ 114776 w 123825"/>
                <a:gd name="connsiteY60" fmla="*/ 50006 h 190500"/>
                <a:gd name="connsiteX61" fmla="*/ 114776 w 123825"/>
                <a:gd name="connsiteY61" fmla="*/ 5000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3825" h="190500">
                  <a:moveTo>
                    <a:pt x="93821" y="23336"/>
                  </a:moveTo>
                  <a:cubicBezTo>
                    <a:pt x="94774" y="21431"/>
                    <a:pt x="97631" y="30956"/>
                    <a:pt x="103346" y="32861"/>
                  </a:cubicBezTo>
                  <a:cubicBezTo>
                    <a:pt x="101441" y="31909"/>
                    <a:pt x="101441" y="31909"/>
                    <a:pt x="102394" y="32861"/>
                  </a:cubicBezTo>
                  <a:cubicBezTo>
                    <a:pt x="98584" y="30004"/>
                    <a:pt x="97631" y="30956"/>
                    <a:pt x="101441" y="33814"/>
                  </a:cubicBezTo>
                  <a:cubicBezTo>
                    <a:pt x="95726" y="31909"/>
                    <a:pt x="100489" y="30956"/>
                    <a:pt x="93821" y="30004"/>
                  </a:cubicBezTo>
                  <a:cubicBezTo>
                    <a:pt x="94774" y="29051"/>
                    <a:pt x="75724" y="72866"/>
                    <a:pt x="76676" y="75724"/>
                  </a:cubicBezTo>
                  <a:cubicBezTo>
                    <a:pt x="72866" y="72866"/>
                    <a:pt x="72866" y="73819"/>
                    <a:pt x="76676" y="76676"/>
                  </a:cubicBezTo>
                  <a:cubicBezTo>
                    <a:pt x="70009" y="79534"/>
                    <a:pt x="42386" y="129064"/>
                    <a:pt x="54769" y="141446"/>
                  </a:cubicBezTo>
                  <a:cubicBezTo>
                    <a:pt x="50006" y="135731"/>
                    <a:pt x="49054" y="137636"/>
                    <a:pt x="47149" y="135731"/>
                  </a:cubicBezTo>
                  <a:cubicBezTo>
                    <a:pt x="47149" y="135731"/>
                    <a:pt x="38576" y="150019"/>
                    <a:pt x="46196" y="150019"/>
                  </a:cubicBezTo>
                  <a:cubicBezTo>
                    <a:pt x="42386" y="138589"/>
                    <a:pt x="30004" y="168116"/>
                    <a:pt x="27146" y="170974"/>
                  </a:cubicBezTo>
                  <a:cubicBezTo>
                    <a:pt x="23336" y="160496"/>
                    <a:pt x="23336" y="170974"/>
                    <a:pt x="25241" y="171926"/>
                  </a:cubicBezTo>
                  <a:cubicBezTo>
                    <a:pt x="24289" y="170021"/>
                    <a:pt x="24289" y="170974"/>
                    <a:pt x="25241" y="172879"/>
                  </a:cubicBezTo>
                  <a:cubicBezTo>
                    <a:pt x="24289" y="172879"/>
                    <a:pt x="14764" y="166211"/>
                    <a:pt x="21431" y="176689"/>
                  </a:cubicBezTo>
                  <a:cubicBezTo>
                    <a:pt x="15716" y="168116"/>
                    <a:pt x="15716" y="174784"/>
                    <a:pt x="12859" y="171926"/>
                  </a:cubicBezTo>
                  <a:cubicBezTo>
                    <a:pt x="12859" y="175736"/>
                    <a:pt x="14764" y="177641"/>
                    <a:pt x="15716" y="183356"/>
                  </a:cubicBezTo>
                  <a:cubicBezTo>
                    <a:pt x="10001" y="180499"/>
                    <a:pt x="10954" y="182404"/>
                    <a:pt x="8096" y="179546"/>
                  </a:cubicBezTo>
                  <a:cubicBezTo>
                    <a:pt x="10001" y="184309"/>
                    <a:pt x="10001" y="184309"/>
                    <a:pt x="7144" y="180499"/>
                  </a:cubicBezTo>
                  <a:cubicBezTo>
                    <a:pt x="7144" y="178594"/>
                    <a:pt x="11906" y="190976"/>
                    <a:pt x="8096" y="183356"/>
                  </a:cubicBezTo>
                  <a:cubicBezTo>
                    <a:pt x="9049" y="185261"/>
                    <a:pt x="22384" y="190024"/>
                    <a:pt x="15716" y="179546"/>
                  </a:cubicBezTo>
                  <a:cubicBezTo>
                    <a:pt x="21431" y="179546"/>
                    <a:pt x="23336" y="186214"/>
                    <a:pt x="18574" y="180499"/>
                  </a:cubicBezTo>
                  <a:cubicBezTo>
                    <a:pt x="21431" y="181451"/>
                    <a:pt x="33814" y="175736"/>
                    <a:pt x="32861" y="176689"/>
                  </a:cubicBezTo>
                  <a:cubicBezTo>
                    <a:pt x="34766" y="172879"/>
                    <a:pt x="32861" y="169069"/>
                    <a:pt x="27146" y="167164"/>
                  </a:cubicBezTo>
                  <a:cubicBezTo>
                    <a:pt x="29051" y="170974"/>
                    <a:pt x="30004" y="171926"/>
                    <a:pt x="30004" y="170021"/>
                  </a:cubicBezTo>
                  <a:cubicBezTo>
                    <a:pt x="35719" y="175736"/>
                    <a:pt x="33814" y="172879"/>
                    <a:pt x="34766" y="168116"/>
                  </a:cubicBezTo>
                  <a:cubicBezTo>
                    <a:pt x="48101" y="161449"/>
                    <a:pt x="49054" y="165259"/>
                    <a:pt x="47149" y="152876"/>
                  </a:cubicBezTo>
                  <a:cubicBezTo>
                    <a:pt x="47149" y="152876"/>
                    <a:pt x="54769" y="159544"/>
                    <a:pt x="54769" y="158591"/>
                  </a:cubicBezTo>
                  <a:cubicBezTo>
                    <a:pt x="54769" y="157639"/>
                    <a:pt x="52864" y="153829"/>
                    <a:pt x="52864" y="150971"/>
                  </a:cubicBezTo>
                  <a:cubicBezTo>
                    <a:pt x="55721" y="152876"/>
                    <a:pt x="59531" y="156686"/>
                    <a:pt x="61436" y="156686"/>
                  </a:cubicBezTo>
                  <a:cubicBezTo>
                    <a:pt x="59531" y="150019"/>
                    <a:pt x="62389" y="160496"/>
                    <a:pt x="56674" y="150019"/>
                  </a:cubicBezTo>
                  <a:cubicBezTo>
                    <a:pt x="58579" y="150971"/>
                    <a:pt x="61436" y="152876"/>
                    <a:pt x="62389" y="153829"/>
                  </a:cubicBezTo>
                  <a:cubicBezTo>
                    <a:pt x="63341" y="154781"/>
                    <a:pt x="59531" y="148114"/>
                    <a:pt x="59531" y="144304"/>
                  </a:cubicBezTo>
                  <a:cubicBezTo>
                    <a:pt x="62389" y="147161"/>
                    <a:pt x="69056" y="150019"/>
                    <a:pt x="65246" y="143351"/>
                  </a:cubicBezTo>
                  <a:cubicBezTo>
                    <a:pt x="64294" y="146209"/>
                    <a:pt x="63341" y="143351"/>
                    <a:pt x="61436" y="141446"/>
                  </a:cubicBezTo>
                  <a:cubicBezTo>
                    <a:pt x="67151" y="145256"/>
                    <a:pt x="77629" y="135731"/>
                    <a:pt x="70009" y="130016"/>
                  </a:cubicBezTo>
                  <a:cubicBezTo>
                    <a:pt x="77629" y="135731"/>
                    <a:pt x="52864" y="123349"/>
                    <a:pt x="52864" y="118586"/>
                  </a:cubicBezTo>
                  <a:cubicBezTo>
                    <a:pt x="56674" y="122396"/>
                    <a:pt x="56674" y="122396"/>
                    <a:pt x="52864" y="117634"/>
                  </a:cubicBezTo>
                  <a:cubicBezTo>
                    <a:pt x="55721" y="119539"/>
                    <a:pt x="57626" y="122396"/>
                    <a:pt x="59531" y="121444"/>
                  </a:cubicBezTo>
                  <a:cubicBezTo>
                    <a:pt x="58579" y="123349"/>
                    <a:pt x="57626" y="114776"/>
                    <a:pt x="57626" y="114776"/>
                  </a:cubicBezTo>
                  <a:cubicBezTo>
                    <a:pt x="61436" y="118586"/>
                    <a:pt x="62389" y="117634"/>
                    <a:pt x="59531" y="111919"/>
                  </a:cubicBezTo>
                  <a:cubicBezTo>
                    <a:pt x="69056" y="124301"/>
                    <a:pt x="58579" y="112871"/>
                    <a:pt x="60484" y="110966"/>
                  </a:cubicBezTo>
                  <a:cubicBezTo>
                    <a:pt x="66199" y="116681"/>
                    <a:pt x="76676" y="112871"/>
                    <a:pt x="68104" y="105251"/>
                  </a:cubicBezTo>
                  <a:cubicBezTo>
                    <a:pt x="68104" y="103346"/>
                    <a:pt x="77629" y="110014"/>
                    <a:pt x="78581" y="110014"/>
                  </a:cubicBezTo>
                  <a:cubicBezTo>
                    <a:pt x="76676" y="108109"/>
                    <a:pt x="97631" y="69056"/>
                    <a:pt x="98584" y="66199"/>
                  </a:cubicBezTo>
                  <a:cubicBezTo>
                    <a:pt x="105251" y="60484"/>
                    <a:pt x="102394" y="46196"/>
                    <a:pt x="113824" y="53816"/>
                  </a:cubicBezTo>
                  <a:cubicBezTo>
                    <a:pt x="100489" y="40481"/>
                    <a:pt x="110014" y="50006"/>
                    <a:pt x="111919" y="50006"/>
                  </a:cubicBezTo>
                  <a:cubicBezTo>
                    <a:pt x="113824" y="50006"/>
                    <a:pt x="117634" y="47149"/>
                    <a:pt x="110014" y="46196"/>
                  </a:cubicBezTo>
                  <a:cubicBezTo>
                    <a:pt x="110014" y="46196"/>
                    <a:pt x="111919" y="48101"/>
                    <a:pt x="105251" y="44291"/>
                  </a:cubicBezTo>
                  <a:cubicBezTo>
                    <a:pt x="110966" y="45244"/>
                    <a:pt x="120491" y="14764"/>
                    <a:pt x="121444" y="10001"/>
                  </a:cubicBezTo>
                  <a:cubicBezTo>
                    <a:pt x="119539" y="7144"/>
                    <a:pt x="99536" y="7144"/>
                    <a:pt x="99536" y="7144"/>
                  </a:cubicBezTo>
                  <a:cubicBezTo>
                    <a:pt x="99536" y="10954"/>
                    <a:pt x="103346" y="7144"/>
                    <a:pt x="99536" y="7144"/>
                  </a:cubicBezTo>
                  <a:cubicBezTo>
                    <a:pt x="101441" y="8096"/>
                    <a:pt x="100489" y="9049"/>
                    <a:pt x="97631" y="8096"/>
                  </a:cubicBezTo>
                  <a:cubicBezTo>
                    <a:pt x="99536" y="13811"/>
                    <a:pt x="96679" y="6191"/>
                    <a:pt x="102394" y="10001"/>
                  </a:cubicBezTo>
                  <a:cubicBezTo>
                    <a:pt x="93821" y="10954"/>
                    <a:pt x="104299" y="16669"/>
                    <a:pt x="93821" y="14764"/>
                  </a:cubicBezTo>
                  <a:cubicBezTo>
                    <a:pt x="108109" y="18574"/>
                    <a:pt x="84296" y="13811"/>
                    <a:pt x="101441" y="21431"/>
                  </a:cubicBezTo>
                  <a:cubicBezTo>
                    <a:pt x="93821" y="22384"/>
                    <a:pt x="101441" y="19526"/>
                    <a:pt x="93821" y="23336"/>
                  </a:cubicBezTo>
                  <a:close/>
                  <a:moveTo>
                    <a:pt x="95726" y="44291"/>
                  </a:moveTo>
                  <a:cubicBezTo>
                    <a:pt x="95726" y="44291"/>
                    <a:pt x="95726" y="43339"/>
                    <a:pt x="95726" y="44291"/>
                  </a:cubicBezTo>
                  <a:close/>
                  <a:moveTo>
                    <a:pt x="94774" y="45244"/>
                  </a:moveTo>
                  <a:cubicBezTo>
                    <a:pt x="95726" y="45244"/>
                    <a:pt x="99536" y="46196"/>
                    <a:pt x="94774" y="45244"/>
                  </a:cubicBezTo>
                  <a:close/>
                  <a:moveTo>
                    <a:pt x="114776" y="50006"/>
                  </a:moveTo>
                  <a:cubicBezTo>
                    <a:pt x="114776" y="50959"/>
                    <a:pt x="110966" y="48101"/>
                    <a:pt x="114776" y="500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C7F7005C-5FA9-442F-B43E-8DFD75228396}"/>
                </a:ext>
              </a:extLst>
            </p:cNvPr>
            <p:cNvSpPr/>
            <p:nvPr/>
          </p:nvSpPr>
          <p:spPr>
            <a:xfrm>
              <a:off x="7516230" y="4842563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AE5B5E25-07E2-4F53-91E3-D7E8558442BB}"/>
                </a:ext>
              </a:extLst>
            </p:cNvPr>
            <p:cNvSpPr/>
            <p:nvPr/>
          </p:nvSpPr>
          <p:spPr>
            <a:xfrm>
              <a:off x="7441131" y="496300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A0003077-E66C-40F6-A86A-D0DE1E38E6B1}"/>
                </a:ext>
              </a:extLst>
            </p:cNvPr>
            <p:cNvSpPr/>
            <p:nvPr/>
          </p:nvSpPr>
          <p:spPr>
            <a:xfrm>
              <a:off x="7485221" y="48572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D2C02371-6A90-4A32-A832-8941E47B52AA}"/>
                </a:ext>
              </a:extLst>
            </p:cNvPr>
            <p:cNvSpPr/>
            <p:nvPr/>
          </p:nvSpPr>
          <p:spPr>
            <a:xfrm>
              <a:off x="7427648" y="49630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519A525E-6AF9-4F19-AEF2-DE57B0ACAA6E}"/>
                </a:ext>
              </a:extLst>
            </p:cNvPr>
            <p:cNvSpPr/>
            <p:nvPr/>
          </p:nvSpPr>
          <p:spPr>
            <a:xfrm>
              <a:off x="7423309" y="49658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C176B2E-5ACF-4943-A5D4-9CBD2D1DA1B4}"/>
                </a:ext>
              </a:extLst>
            </p:cNvPr>
            <p:cNvSpPr/>
            <p:nvPr/>
          </p:nvSpPr>
          <p:spPr>
            <a:xfrm>
              <a:off x="7421404" y="49668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47FD999D-64A3-48BE-958E-051222C68942}"/>
                </a:ext>
              </a:extLst>
            </p:cNvPr>
            <p:cNvSpPr/>
            <p:nvPr/>
          </p:nvSpPr>
          <p:spPr>
            <a:xfrm>
              <a:off x="7454741" y="49282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71BA18B3-BB3F-4C77-BE3A-13BB4B05AB17}"/>
                </a:ext>
              </a:extLst>
            </p:cNvPr>
            <p:cNvSpPr/>
            <p:nvPr/>
          </p:nvSpPr>
          <p:spPr>
            <a:xfrm>
              <a:off x="7448074" y="49429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2385577-1889-43BC-9127-89B6AB987208}"/>
                </a:ext>
              </a:extLst>
            </p:cNvPr>
            <p:cNvSpPr/>
            <p:nvPr/>
          </p:nvSpPr>
          <p:spPr>
            <a:xfrm>
              <a:off x="7464266" y="49144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ACFBA8F0-70A9-42BA-B918-DA571A656151}"/>
                </a:ext>
              </a:extLst>
            </p:cNvPr>
            <p:cNvSpPr/>
            <p:nvPr/>
          </p:nvSpPr>
          <p:spPr>
            <a:xfrm>
              <a:off x="7448312" y="49420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FF032963-EE28-40D2-A387-E852D7D9BD67}"/>
                </a:ext>
              </a:extLst>
            </p:cNvPr>
            <p:cNvSpPr/>
            <p:nvPr/>
          </p:nvSpPr>
          <p:spPr>
            <a:xfrm>
              <a:off x="7410926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8C160067-1615-4BED-B2BD-BE146C75FD33}"/>
                </a:ext>
              </a:extLst>
            </p:cNvPr>
            <p:cNvSpPr/>
            <p:nvPr/>
          </p:nvSpPr>
          <p:spPr>
            <a:xfrm>
              <a:off x="7410926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6B4675A3-691E-48C1-9220-5C3EE1BE2C69}"/>
                </a:ext>
              </a:extLst>
            </p:cNvPr>
            <p:cNvSpPr/>
            <p:nvPr/>
          </p:nvSpPr>
          <p:spPr>
            <a:xfrm>
              <a:off x="7411164" y="497752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lnTo>
                    <a:pt x="7858" y="7858"/>
                  </a:ln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BC6C047E-3054-40CB-B96C-9BC74279113F}"/>
                </a:ext>
              </a:extLst>
            </p:cNvPr>
            <p:cNvSpPr/>
            <p:nvPr/>
          </p:nvSpPr>
          <p:spPr>
            <a:xfrm>
              <a:off x="7414313" y="497371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129915DC-799B-4847-8227-99194FA9F041}"/>
                </a:ext>
              </a:extLst>
            </p:cNvPr>
            <p:cNvSpPr/>
            <p:nvPr/>
          </p:nvSpPr>
          <p:spPr>
            <a:xfrm>
              <a:off x="7413344" y="497252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4726" y="8096"/>
                    <a:pt x="8536" y="7144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EC6B1FCB-22F3-4D13-8896-ECF81ED2A6F7}"/>
                </a:ext>
              </a:extLst>
            </p:cNvPr>
            <p:cNvSpPr/>
            <p:nvPr/>
          </p:nvSpPr>
          <p:spPr>
            <a:xfrm>
              <a:off x="7428071" y="4977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7F26CE2E-6ADF-4065-A938-48625E3129BC}"/>
                </a:ext>
              </a:extLst>
            </p:cNvPr>
            <p:cNvSpPr/>
            <p:nvPr/>
          </p:nvSpPr>
          <p:spPr>
            <a:xfrm>
              <a:off x="7431881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51684191-C52B-48CA-A3F2-4D19503D8E51}"/>
                </a:ext>
              </a:extLst>
            </p:cNvPr>
            <p:cNvSpPr/>
            <p:nvPr/>
          </p:nvSpPr>
          <p:spPr>
            <a:xfrm>
              <a:off x="7449026" y="49591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9049"/>
                  </a:ln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9669BA8-4C3F-468D-8DB4-524FA83961DA}"/>
                </a:ext>
              </a:extLst>
            </p:cNvPr>
            <p:cNvSpPr/>
            <p:nvPr/>
          </p:nvSpPr>
          <p:spPr>
            <a:xfrm>
              <a:off x="7440858" y="4946808"/>
              <a:ext cx="9525" cy="9525"/>
            </a:xfrm>
            <a:custGeom>
              <a:avLst/>
              <a:gdLst>
                <a:gd name="connsiteX0" fmla="*/ 8644 w 9525"/>
                <a:gd name="connsiteY0" fmla="*/ 7144 h 9525"/>
                <a:gd name="connsiteX1" fmla="*/ 86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144"/>
                  </a:moveTo>
                  <a:cubicBezTo>
                    <a:pt x="4834" y="7144"/>
                    <a:pt x="9597" y="7144"/>
                    <a:pt x="86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B598E83D-7071-476B-AD5C-25625C48C5C3}"/>
                </a:ext>
              </a:extLst>
            </p:cNvPr>
            <p:cNvSpPr/>
            <p:nvPr/>
          </p:nvSpPr>
          <p:spPr>
            <a:xfrm>
              <a:off x="7457176" y="4957155"/>
              <a:ext cx="9525" cy="9525"/>
            </a:xfrm>
            <a:custGeom>
              <a:avLst/>
              <a:gdLst>
                <a:gd name="connsiteX0" fmla="*/ 7567 w 9525"/>
                <a:gd name="connsiteY0" fmla="*/ 8227 h 9525"/>
                <a:gd name="connsiteX1" fmla="*/ 7567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27"/>
                  </a:moveTo>
                  <a:cubicBezTo>
                    <a:pt x="6615" y="9179"/>
                    <a:pt x="7567" y="5369"/>
                    <a:pt x="7567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DF2D2542-768A-4453-B4B2-00C7B8B966F9}"/>
                </a:ext>
              </a:extLst>
            </p:cNvPr>
            <p:cNvSpPr/>
            <p:nvPr/>
          </p:nvSpPr>
          <p:spPr>
            <a:xfrm>
              <a:off x="7482364" y="4926806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lnTo>
                    <a:pt x="7144" y="7144"/>
                  </a:lnTo>
                  <a:cubicBezTo>
                    <a:pt x="8096" y="8096"/>
                    <a:pt x="10001" y="10001"/>
                    <a:pt x="1000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65F3C4B-D1CC-442D-ADC8-A7777CB582A1}"/>
                </a:ext>
              </a:extLst>
            </p:cNvPr>
            <p:cNvSpPr/>
            <p:nvPr/>
          </p:nvSpPr>
          <p:spPr>
            <a:xfrm>
              <a:off x="7466171" y="49140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8519"/>
                    <a:pt x="10001" y="8519"/>
                    <a:pt x="9049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F934E883-0FFC-4094-A026-ED82E2BF39FA}"/>
                </a:ext>
              </a:extLst>
            </p:cNvPr>
            <p:cNvSpPr/>
            <p:nvPr/>
          </p:nvSpPr>
          <p:spPr>
            <a:xfrm>
              <a:off x="7504271" y="487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49736AB-810B-47F8-A9A8-7D89A7F8C640}"/>
                </a:ext>
              </a:extLst>
            </p:cNvPr>
            <p:cNvSpPr/>
            <p:nvPr/>
          </p:nvSpPr>
          <p:spPr>
            <a:xfrm>
              <a:off x="7139150" y="4305105"/>
              <a:ext cx="9525" cy="9525"/>
            </a:xfrm>
            <a:custGeom>
              <a:avLst/>
              <a:gdLst>
                <a:gd name="connsiteX0" fmla="*/ 7458 w 9525"/>
                <a:gd name="connsiteY0" fmla="*/ 7814 h 9525"/>
                <a:gd name="connsiteX1" fmla="*/ 7458 w 9525"/>
                <a:gd name="connsiteY1" fmla="*/ 78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58" y="7814"/>
                  </a:moveTo>
                  <a:cubicBezTo>
                    <a:pt x="13173" y="5910"/>
                    <a:pt x="5553" y="8767"/>
                    <a:pt x="7458" y="78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4863363C-8B4C-4D7F-A31E-32A532FD3FA0}"/>
                </a:ext>
              </a:extLst>
            </p:cNvPr>
            <p:cNvSpPr/>
            <p:nvPr/>
          </p:nvSpPr>
          <p:spPr>
            <a:xfrm>
              <a:off x="7138603" y="4301966"/>
              <a:ext cx="19050" cy="9525"/>
            </a:xfrm>
            <a:custGeom>
              <a:avLst/>
              <a:gdLst>
                <a:gd name="connsiteX0" fmla="*/ 12767 w 19050"/>
                <a:gd name="connsiteY0" fmla="*/ 7144 h 9525"/>
                <a:gd name="connsiteX1" fmla="*/ 1276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767" y="7144"/>
                  </a:moveTo>
                  <a:cubicBezTo>
                    <a:pt x="2290" y="9049"/>
                    <a:pt x="8957" y="8096"/>
                    <a:pt x="127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9430CD60-2155-4D37-9CD0-61AF4C047697}"/>
                </a:ext>
              </a:extLst>
            </p:cNvPr>
            <p:cNvSpPr/>
            <p:nvPr/>
          </p:nvSpPr>
          <p:spPr>
            <a:xfrm>
              <a:off x="7133749" y="4275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7C739984-714D-40DD-8C0F-2E5C4346610E}"/>
                </a:ext>
              </a:extLst>
            </p:cNvPr>
            <p:cNvSpPr/>
            <p:nvPr/>
          </p:nvSpPr>
          <p:spPr>
            <a:xfrm>
              <a:off x="711850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DC9A3038-3C5A-4547-808B-72C99D0193E4}"/>
                </a:ext>
              </a:extLst>
            </p:cNvPr>
            <p:cNvSpPr/>
            <p:nvPr/>
          </p:nvSpPr>
          <p:spPr>
            <a:xfrm>
              <a:off x="7116604" y="42586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D9729EA4-C9DC-486B-A257-E8BD88E2A193}"/>
                </a:ext>
              </a:extLst>
            </p:cNvPr>
            <p:cNvSpPr/>
            <p:nvPr/>
          </p:nvSpPr>
          <p:spPr>
            <a:xfrm>
              <a:off x="7133326" y="427434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CEE3EE8C-69FF-4702-8DF8-D1EC0DAAF8F0}"/>
                </a:ext>
              </a:extLst>
            </p:cNvPr>
            <p:cNvSpPr/>
            <p:nvPr/>
          </p:nvSpPr>
          <p:spPr>
            <a:xfrm>
              <a:off x="7135654" y="4301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BF176939-375D-40DE-AAE0-ADCBA88C2618}"/>
                </a:ext>
              </a:extLst>
            </p:cNvPr>
            <p:cNvSpPr/>
            <p:nvPr/>
          </p:nvSpPr>
          <p:spPr>
            <a:xfrm>
              <a:off x="7141369" y="42792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FFC59976-DE17-4949-A1CB-E57260C2E09B}"/>
                </a:ext>
              </a:extLst>
            </p:cNvPr>
            <p:cNvSpPr/>
            <p:nvPr/>
          </p:nvSpPr>
          <p:spPr>
            <a:xfrm>
              <a:off x="7142639" y="428482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0954"/>
                    <a:pt x="96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7E708677-AA13-4B45-865D-1822EBC08A61}"/>
                </a:ext>
              </a:extLst>
            </p:cNvPr>
            <p:cNvSpPr/>
            <p:nvPr/>
          </p:nvSpPr>
          <p:spPr>
            <a:xfrm>
              <a:off x="7145179" y="4295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D7DD339D-5557-496C-8504-98BF3E9D3C11}"/>
                </a:ext>
              </a:extLst>
            </p:cNvPr>
            <p:cNvSpPr/>
            <p:nvPr/>
          </p:nvSpPr>
          <p:spPr>
            <a:xfrm>
              <a:off x="7138511" y="42755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901B2EB8-1F3D-45C1-A3C4-22B804CE4F48}"/>
                </a:ext>
              </a:extLst>
            </p:cNvPr>
            <p:cNvSpPr/>
            <p:nvPr/>
          </p:nvSpPr>
          <p:spPr>
            <a:xfrm>
              <a:off x="7010162" y="43457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F1F8948E-E894-4515-B5E6-F17C0070D662}"/>
                </a:ext>
              </a:extLst>
            </p:cNvPr>
            <p:cNvSpPr/>
            <p:nvPr/>
          </p:nvSpPr>
          <p:spPr>
            <a:xfrm>
              <a:off x="6994790" y="4339509"/>
              <a:ext cx="9525" cy="9525"/>
            </a:xfrm>
            <a:custGeom>
              <a:avLst/>
              <a:gdLst>
                <a:gd name="connsiteX0" fmla="*/ 7990 w 9525"/>
                <a:gd name="connsiteY0" fmla="*/ 8653 h 9525"/>
                <a:gd name="connsiteX1" fmla="*/ 799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653"/>
                  </a:moveTo>
                  <a:cubicBezTo>
                    <a:pt x="7990" y="7700"/>
                    <a:pt x="6085" y="5796"/>
                    <a:pt x="799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CF7790BD-797E-4642-982D-FF89C41B7DD9}"/>
                </a:ext>
              </a:extLst>
            </p:cNvPr>
            <p:cNvSpPr/>
            <p:nvPr/>
          </p:nvSpPr>
          <p:spPr>
            <a:xfrm>
              <a:off x="7109936" y="4253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768D1893-D729-4487-B928-DEB7EBF9EEA6}"/>
                </a:ext>
              </a:extLst>
            </p:cNvPr>
            <p:cNvSpPr/>
            <p:nvPr/>
          </p:nvSpPr>
          <p:spPr>
            <a:xfrm>
              <a:off x="7056596" y="427243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10001 w 9525"/>
                <a:gd name="connsiteY1" fmla="*/ 11906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9049"/>
                    <a:pt x="8096" y="10001"/>
                    <a:pt x="10001" y="11906"/>
                  </a:cubicBezTo>
                  <a:cubicBezTo>
                    <a:pt x="10001" y="1095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DBDE243B-7978-48D1-B7B2-2A8E108A77C7}"/>
                </a:ext>
              </a:extLst>
            </p:cNvPr>
            <p:cNvSpPr/>
            <p:nvPr/>
          </p:nvSpPr>
          <p:spPr>
            <a:xfrm>
              <a:off x="7135654" y="430125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7858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E43B6934-0D22-4393-87C6-6082D4E25A5A}"/>
                </a:ext>
              </a:extLst>
            </p:cNvPr>
            <p:cNvSpPr/>
            <p:nvPr/>
          </p:nvSpPr>
          <p:spPr>
            <a:xfrm>
              <a:off x="7060406" y="4277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8F57B928-0526-4898-9478-9CDD0F882179}"/>
                </a:ext>
              </a:extLst>
            </p:cNvPr>
            <p:cNvSpPr/>
            <p:nvPr/>
          </p:nvSpPr>
          <p:spPr>
            <a:xfrm>
              <a:off x="7094696" y="42562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33D44E34-F526-48C6-881F-A31B53B73E40}"/>
                </a:ext>
              </a:extLst>
            </p:cNvPr>
            <p:cNvSpPr/>
            <p:nvPr/>
          </p:nvSpPr>
          <p:spPr>
            <a:xfrm>
              <a:off x="7105174" y="4259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7326B97D-0207-4395-ADA5-0101D84F1554}"/>
                </a:ext>
              </a:extLst>
            </p:cNvPr>
            <p:cNvSpPr/>
            <p:nvPr/>
          </p:nvSpPr>
          <p:spPr>
            <a:xfrm>
              <a:off x="7089087" y="4260733"/>
              <a:ext cx="9525" cy="9525"/>
            </a:xfrm>
            <a:custGeom>
              <a:avLst/>
              <a:gdLst>
                <a:gd name="connsiteX0" fmla="*/ 7990 w 9525"/>
                <a:gd name="connsiteY0" fmla="*/ 7419 h 9525"/>
                <a:gd name="connsiteX1" fmla="*/ 799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419"/>
                  </a:moveTo>
                  <a:cubicBezTo>
                    <a:pt x="6085" y="6466"/>
                    <a:pt x="7990" y="8371"/>
                    <a:pt x="7990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50CA82CE-3CDF-4FC7-9D4C-6F86365397AC}"/>
                </a:ext>
              </a:extLst>
            </p:cNvPr>
            <p:cNvSpPr/>
            <p:nvPr/>
          </p:nvSpPr>
          <p:spPr>
            <a:xfrm>
              <a:off x="708421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152CE3BB-3D40-466A-8422-9F82302C3635}"/>
                </a:ext>
              </a:extLst>
            </p:cNvPr>
            <p:cNvSpPr/>
            <p:nvPr/>
          </p:nvSpPr>
          <p:spPr>
            <a:xfrm>
              <a:off x="7018496" y="433244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9049"/>
                    <a:pt x="8096" y="10001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518FC48C-7271-4762-B5D8-83A496532D0B}"/>
                </a:ext>
              </a:extLst>
            </p:cNvPr>
            <p:cNvSpPr/>
            <p:nvPr/>
          </p:nvSpPr>
          <p:spPr>
            <a:xfrm>
              <a:off x="7135336" y="430101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8096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0F723381-F8C1-40ED-9769-FCF425D8969E}"/>
                </a:ext>
              </a:extLst>
            </p:cNvPr>
            <p:cNvSpPr/>
            <p:nvPr/>
          </p:nvSpPr>
          <p:spPr>
            <a:xfrm>
              <a:off x="7094696" y="4282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C09CB066-D83B-4C61-9833-B6B09E6E3CA0}"/>
                </a:ext>
              </a:extLst>
            </p:cNvPr>
            <p:cNvSpPr/>
            <p:nvPr/>
          </p:nvSpPr>
          <p:spPr>
            <a:xfrm>
              <a:off x="7045166" y="43105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C9A1CE8B-2DBB-4E09-AC1F-CF7E028508F8}"/>
                </a:ext>
              </a:extLst>
            </p:cNvPr>
            <p:cNvSpPr/>
            <p:nvPr/>
          </p:nvSpPr>
          <p:spPr>
            <a:xfrm>
              <a:off x="7091691" y="4281407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6"/>
                    <a:pt x="7291" y="7700"/>
                    <a:pt x="82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3A44F68-5386-4E4E-AD89-3C02C88E1B38}"/>
                </a:ext>
              </a:extLst>
            </p:cNvPr>
            <p:cNvSpPr/>
            <p:nvPr/>
          </p:nvSpPr>
          <p:spPr>
            <a:xfrm>
              <a:off x="7018496" y="4333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054BC463-218F-4691-A3CA-12C29A5C8480}"/>
                </a:ext>
              </a:extLst>
            </p:cNvPr>
            <p:cNvSpPr/>
            <p:nvPr/>
          </p:nvSpPr>
          <p:spPr>
            <a:xfrm>
              <a:off x="6992779" y="4250531"/>
              <a:ext cx="161925" cy="104775"/>
            </a:xfrm>
            <a:custGeom>
              <a:avLst/>
              <a:gdLst>
                <a:gd name="connsiteX0" fmla="*/ 33814 w 161925"/>
                <a:gd name="connsiteY0" fmla="*/ 97631 h 104775"/>
                <a:gd name="connsiteX1" fmla="*/ 30004 w 161925"/>
                <a:gd name="connsiteY1" fmla="*/ 85249 h 104775"/>
                <a:gd name="connsiteX2" fmla="*/ 30004 w 161925"/>
                <a:gd name="connsiteY2" fmla="*/ 85249 h 104775"/>
                <a:gd name="connsiteX3" fmla="*/ 31909 w 161925"/>
                <a:gd name="connsiteY3" fmla="*/ 84296 h 104775"/>
                <a:gd name="connsiteX4" fmla="*/ 36671 w 161925"/>
                <a:gd name="connsiteY4" fmla="*/ 90964 h 104775"/>
                <a:gd name="connsiteX5" fmla="*/ 64294 w 161925"/>
                <a:gd name="connsiteY5" fmla="*/ 57626 h 104775"/>
                <a:gd name="connsiteX6" fmla="*/ 64294 w 161925"/>
                <a:gd name="connsiteY6" fmla="*/ 56674 h 104775"/>
                <a:gd name="connsiteX7" fmla="*/ 69056 w 161925"/>
                <a:gd name="connsiteY7" fmla="*/ 61436 h 104775"/>
                <a:gd name="connsiteX8" fmla="*/ 70961 w 161925"/>
                <a:gd name="connsiteY8" fmla="*/ 61436 h 104775"/>
                <a:gd name="connsiteX9" fmla="*/ 73819 w 161925"/>
                <a:gd name="connsiteY9" fmla="*/ 49054 h 104775"/>
                <a:gd name="connsiteX10" fmla="*/ 121444 w 161925"/>
                <a:gd name="connsiteY10" fmla="*/ 24289 h 104775"/>
                <a:gd name="connsiteX11" fmla="*/ 121444 w 161925"/>
                <a:gd name="connsiteY11" fmla="*/ 33814 h 104775"/>
                <a:gd name="connsiteX12" fmla="*/ 126206 w 161925"/>
                <a:gd name="connsiteY12" fmla="*/ 33814 h 104775"/>
                <a:gd name="connsiteX13" fmla="*/ 130969 w 161925"/>
                <a:gd name="connsiteY13" fmla="*/ 26194 h 104775"/>
                <a:gd name="connsiteX14" fmla="*/ 131921 w 161925"/>
                <a:gd name="connsiteY14" fmla="*/ 27146 h 104775"/>
                <a:gd name="connsiteX15" fmla="*/ 149066 w 161925"/>
                <a:gd name="connsiteY15" fmla="*/ 39529 h 104775"/>
                <a:gd name="connsiteX16" fmla="*/ 149066 w 161925"/>
                <a:gd name="connsiteY16" fmla="*/ 41434 h 104775"/>
                <a:gd name="connsiteX17" fmla="*/ 150019 w 161925"/>
                <a:gd name="connsiteY17" fmla="*/ 41434 h 104775"/>
                <a:gd name="connsiteX18" fmla="*/ 145256 w 161925"/>
                <a:gd name="connsiteY18" fmla="*/ 47149 h 104775"/>
                <a:gd name="connsiteX19" fmla="*/ 151924 w 161925"/>
                <a:gd name="connsiteY19" fmla="*/ 45244 h 104775"/>
                <a:gd name="connsiteX20" fmla="*/ 145256 w 161925"/>
                <a:gd name="connsiteY20" fmla="*/ 50006 h 104775"/>
                <a:gd name="connsiteX21" fmla="*/ 145256 w 161925"/>
                <a:gd name="connsiteY21" fmla="*/ 51911 h 104775"/>
                <a:gd name="connsiteX22" fmla="*/ 156686 w 161925"/>
                <a:gd name="connsiteY22" fmla="*/ 51911 h 104775"/>
                <a:gd name="connsiteX23" fmla="*/ 150019 w 161925"/>
                <a:gd name="connsiteY23" fmla="*/ 56674 h 104775"/>
                <a:gd name="connsiteX24" fmla="*/ 150019 w 161925"/>
                <a:gd name="connsiteY24" fmla="*/ 57626 h 104775"/>
                <a:gd name="connsiteX25" fmla="*/ 152876 w 161925"/>
                <a:gd name="connsiteY25" fmla="*/ 57626 h 104775"/>
                <a:gd name="connsiteX26" fmla="*/ 152876 w 161925"/>
                <a:gd name="connsiteY26" fmla="*/ 50006 h 104775"/>
                <a:gd name="connsiteX27" fmla="*/ 154781 w 161925"/>
                <a:gd name="connsiteY27" fmla="*/ 47149 h 104775"/>
                <a:gd name="connsiteX28" fmla="*/ 154781 w 161925"/>
                <a:gd name="connsiteY28" fmla="*/ 33814 h 104775"/>
                <a:gd name="connsiteX29" fmla="*/ 145256 w 161925"/>
                <a:gd name="connsiteY29" fmla="*/ 38576 h 104775"/>
                <a:gd name="connsiteX30" fmla="*/ 148114 w 161925"/>
                <a:gd name="connsiteY30" fmla="*/ 35719 h 104775"/>
                <a:gd name="connsiteX31" fmla="*/ 147161 w 161925"/>
                <a:gd name="connsiteY31" fmla="*/ 30956 h 104775"/>
                <a:gd name="connsiteX32" fmla="*/ 130969 w 161925"/>
                <a:gd name="connsiteY32" fmla="*/ 22384 h 104775"/>
                <a:gd name="connsiteX33" fmla="*/ 132874 w 161925"/>
                <a:gd name="connsiteY33" fmla="*/ 12859 h 104775"/>
                <a:gd name="connsiteX34" fmla="*/ 127159 w 161925"/>
                <a:gd name="connsiteY34" fmla="*/ 17621 h 104775"/>
                <a:gd name="connsiteX35" fmla="*/ 126206 w 161925"/>
                <a:gd name="connsiteY35" fmla="*/ 7144 h 104775"/>
                <a:gd name="connsiteX36" fmla="*/ 123349 w 161925"/>
                <a:gd name="connsiteY36" fmla="*/ 14764 h 104775"/>
                <a:gd name="connsiteX37" fmla="*/ 123349 w 161925"/>
                <a:gd name="connsiteY37" fmla="*/ 8096 h 104775"/>
                <a:gd name="connsiteX38" fmla="*/ 118586 w 161925"/>
                <a:gd name="connsiteY38" fmla="*/ 16669 h 104775"/>
                <a:gd name="connsiteX39" fmla="*/ 113824 w 161925"/>
                <a:gd name="connsiteY39" fmla="*/ 9049 h 104775"/>
                <a:gd name="connsiteX40" fmla="*/ 115729 w 161925"/>
                <a:gd name="connsiteY40" fmla="*/ 17621 h 104775"/>
                <a:gd name="connsiteX41" fmla="*/ 103346 w 161925"/>
                <a:gd name="connsiteY41" fmla="*/ 21431 h 104775"/>
                <a:gd name="connsiteX42" fmla="*/ 90011 w 161925"/>
                <a:gd name="connsiteY42" fmla="*/ 26194 h 104775"/>
                <a:gd name="connsiteX43" fmla="*/ 90011 w 161925"/>
                <a:gd name="connsiteY43" fmla="*/ 27146 h 104775"/>
                <a:gd name="connsiteX44" fmla="*/ 85249 w 161925"/>
                <a:gd name="connsiteY44" fmla="*/ 20479 h 104775"/>
                <a:gd name="connsiteX45" fmla="*/ 85249 w 161925"/>
                <a:gd name="connsiteY45" fmla="*/ 27146 h 104775"/>
                <a:gd name="connsiteX46" fmla="*/ 83344 w 161925"/>
                <a:gd name="connsiteY46" fmla="*/ 29051 h 104775"/>
                <a:gd name="connsiteX47" fmla="*/ 82391 w 161925"/>
                <a:gd name="connsiteY47" fmla="*/ 30004 h 104775"/>
                <a:gd name="connsiteX48" fmla="*/ 74771 w 161925"/>
                <a:gd name="connsiteY48" fmla="*/ 31909 h 104775"/>
                <a:gd name="connsiteX49" fmla="*/ 67151 w 161925"/>
                <a:gd name="connsiteY49" fmla="*/ 24289 h 104775"/>
                <a:gd name="connsiteX50" fmla="*/ 60484 w 161925"/>
                <a:gd name="connsiteY50" fmla="*/ 40481 h 104775"/>
                <a:gd name="connsiteX51" fmla="*/ 42386 w 161925"/>
                <a:gd name="connsiteY51" fmla="*/ 56674 h 104775"/>
                <a:gd name="connsiteX52" fmla="*/ 35719 w 161925"/>
                <a:gd name="connsiteY52" fmla="*/ 65246 h 104775"/>
                <a:gd name="connsiteX53" fmla="*/ 33814 w 161925"/>
                <a:gd name="connsiteY53" fmla="*/ 66199 h 104775"/>
                <a:gd name="connsiteX54" fmla="*/ 27146 w 161925"/>
                <a:gd name="connsiteY54" fmla="*/ 60484 h 104775"/>
                <a:gd name="connsiteX55" fmla="*/ 28099 w 161925"/>
                <a:gd name="connsiteY55" fmla="*/ 65246 h 104775"/>
                <a:gd name="connsiteX56" fmla="*/ 29051 w 161925"/>
                <a:gd name="connsiteY56" fmla="*/ 69056 h 104775"/>
                <a:gd name="connsiteX57" fmla="*/ 32861 w 161925"/>
                <a:gd name="connsiteY57" fmla="*/ 72866 h 104775"/>
                <a:gd name="connsiteX58" fmla="*/ 7144 w 161925"/>
                <a:gd name="connsiteY58" fmla="*/ 89059 h 104775"/>
                <a:gd name="connsiteX59" fmla="*/ 22384 w 161925"/>
                <a:gd name="connsiteY59" fmla="*/ 105251 h 104775"/>
                <a:gd name="connsiteX60" fmla="*/ 22384 w 161925"/>
                <a:gd name="connsiteY60" fmla="*/ 104299 h 104775"/>
                <a:gd name="connsiteX61" fmla="*/ 24289 w 161925"/>
                <a:gd name="connsiteY61" fmla="*/ 104299 h 104775"/>
                <a:gd name="connsiteX62" fmla="*/ 21431 w 161925"/>
                <a:gd name="connsiteY62" fmla="*/ 99536 h 104775"/>
                <a:gd name="connsiteX63" fmla="*/ 30956 w 161925"/>
                <a:gd name="connsiteY63" fmla="*/ 101441 h 104775"/>
                <a:gd name="connsiteX64" fmla="*/ 28099 w 161925"/>
                <a:gd name="connsiteY64" fmla="*/ 91916 h 104775"/>
                <a:gd name="connsiteX65" fmla="*/ 33814 w 161925"/>
                <a:gd name="connsiteY65" fmla="*/ 97631 h 104775"/>
                <a:gd name="connsiteX66" fmla="*/ 39529 w 161925"/>
                <a:gd name="connsiteY66" fmla="*/ 79534 h 104775"/>
                <a:gd name="connsiteX67" fmla="*/ 39529 w 161925"/>
                <a:gd name="connsiteY67" fmla="*/ 79534 h 104775"/>
                <a:gd name="connsiteX68" fmla="*/ 40481 w 161925"/>
                <a:gd name="connsiteY68" fmla="*/ 78581 h 104775"/>
                <a:gd name="connsiteX69" fmla="*/ 40481 w 161925"/>
                <a:gd name="connsiteY69" fmla="*/ 78581 h 104775"/>
                <a:gd name="connsiteX70" fmla="*/ 25241 w 161925"/>
                <a:gd name="connsiteY70" fmla="*/ 67151 h 104775"/>
                <a:gd name="connsiteX71" fmla="*/ 25241 w 161925"/>
                <a:gd name="connsiteY71" fmla="*/ 671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61925" h="104775">
                  <a:moveTo>
                    <a:pt x="33814" y="97631"/>
                  </a:moveTo>
                  <a:cubicBezTo>
                    <a:pt x="31909" y="98584"/>
                    <a:pt x="34766" y="89059"/>
                    <a:pt x="30004" y="85249"/>
                  </a:cubicBezTo>
                  <a:cubicBezTo>
                    <a:pt x="30956" y="87154"/>
                    <a:pt x="30956" y="87154"/>
                    <a:pt x="30004" y="85249"/>
                  </a:cubicBezTo>
                  <a:cubicBezTo>
                    <a:pt x="32861" y="89059"/>
                    <a:pt x="32861" y="89059"/>
                    <a:pt x="31909" y="84296"/>
                  </a:cubicBezTo>
                  <a:cubicBezTo>
                    <a:pt x="36671" y="89059"/>
                    <a:pt x="31909" y="86201"/>
                    <a:pt x="36671" y="90964"/>
                  </a:cubicBezTo>
                  <a:cubicBezTo>
                    <a:pt x="36671" y="90964"/>
                    <a:pt x="64294" y="60484"/>
                    <a:pt x="64294" y="57626"/>
                  </a:cubicBezTo>
                  <a:cubicBezTo>
                    <a:pt x="67151" y="61436"/>
                    <a:pt x="67151" y="60484"/>
                    <a:pt x="64294" y="56674"/>
                  </a:cubicBezTo>
                  <a:cubicBezTo>
                    <a:pt x="65246" y="56674"/>
                    <a:pt x="68104" y="61436"/>
                    <a:pt x="69056" y="61436"/>
                  </a:cubicBezTo>
                  <a:cubicBezTo>
                    <a:pt x="70009" y="60484"/>
                    <a:pt x="70009" y="60484"/>
                    <a:pt x="70961" y="61436"/>
                  </a:cubicBezTo>
                  <a:cubicBezTo>
                    <a:pt x="73819" y="58579"/>
                    <a:pt x="74771" y="50006"/>
                    <a:pt x="73819" y="49054"/>
                  </a:cubicBezTo>
                  <a:cubicBezTo>
                    <a:pt x="73819" y="49054"/>
                    <a:pt x="120491" y="31909"/>
                    <a:pt x="121444" y="24289"/>
                  </a:cubicBezTo>
                  <a:cubicBezTo>
                    <a:pt x="120491" y="31909"/>
                    <a:pt x="121444" y="30956"/>
                    <a:pt x="121444" y="33814"/>
                  </a:cubicBezTo>
                  <a:cubicBezTo>
                    <a:pt x="121444" y="33814"/>
                    <a:pt x="128111" y="25241"/>
                    <a:pt x="126206" y="33814"/>
                  </a:cubicBezTo>
                  <a:cubicBezTo>
                    <a:pt x="127159" y="32861"/>
                    <a:pt x="131921" y="29051"/>
                    <a:pt x="130969" y="26194"/>
                  </a:cubicBezTo>
                  <a:cubicBezTo>
                    <a:pt x="128111" y="29051"/>
                    <a:pt x="131921" y="29051"/>
                    <a:pt x="131921" y="27146"/>
                  </a:cubicBezTo>
                  <a:cubicBezTo>
                    <a:pt x="129064" y="35719"/>
                    <a:pt x="144304" y="30956"/>
                    <a:pt x="149066" y="39529"/>
                  </a:cubicBezTo>
                  <a:cubicBezTo>
                    <a:pt x="138589" y="42386"/>
                    <a:pt x="148114" y="43339"/>
                    <a:pt x="149066" y="41434"/>
                  </a:cubicBezTo>
                  <a:cubicBezTo>
                    <a:pt x="147161" y="42386"/>
                    <a:pt x="148114" y="42386"/>
                    <a:pt x="150019" y="41434"/>
                  </a:cubicBezTo>
                  <a:cubicBezTo>
                    <a:pt x="149066" y="42386"/>
                    <a:pt x="146209" y="42386"/>
                    <a:pt x="145256" y="47149"/>
                  </a:cubicBezTo>
                  <a:cubicBezTo>
                    <a:pt x="144304" y="46196"/>
                    <a:pt x="151924" y="45244"/>
                    <a:pt x="151924" y="45244"/>
                  </a:cubicBezTo>
                  <a:cubicBezTo>
                    <a:pt x="149066" y="46196"/>
                    <a:pt x="147161" y="48101"/>
                    <a:pt x="145256" y="50006"/>
                  </a:cubicBezTo>
                  <a:cubicBezTo>
                    <a:pt x="148114" y="50006"/>
                    <a:pt x="148114" y="50006"/>
                    <a:pt x="145256" y="51911"/>
                  </a:cubicBezTo>
                  <a:cubicBezTo>
                    <a:pt x="149066" y="51911"/>
                    <a:pt x="150971" y="50959"/>
                    <a:pt x="156686" y="51911"/>
                  </a:cubicBezTo>
                  <a:cubicBezTo>
                    <a:pt x="151924" y="55721"/>
                    <a:pt x="153829" y="55721"/>
                    <a:pt x="150019" y="56674"/>
                  </a:cubicBezTo>
                  <a:cubicBezTo>
                    <a:pt x="154781" y="55721"/>
                    <a:pt x="154781" y="56674"/>
                    <a:pt x="150019" y="57626"/>
                  </a:cubicBezTo>
                  <a:cubicBezTo>
                    <a:pt x="148114" y="57626"/>
                    <a:pt x="161449" y="56674"/>
                    <a:pt x="152876" y="57626"/>
                  </a:cubicBezTo>
                  <a:cubicBezTo>
                    <a:pt x="154781" y="57626"/>
                    <a:pt x="165259" y="47149"/>
                    <a:pt x="152876" y="50006"/>
                  </a:cubicBezTo>
                  <a:cubicBezTo>
                    <a:pt x="154781" y="45244"/>
                    <a:pt x="162401" y="44291"/>
                    <a:pt x="154781" y="47149"/>
                  </a:cubicBezTo>
                  <a:cubicBezTo>
                    <a:pt x="156686" y="45244"/>
                    <a:pt x="154781" y="32861"/>
                    <a:pt x="154781" y="33814"/>
                  </a:cubicBezTo>
                  <a:cubicBezTo>
                    <a:pt x="150971" y="30956"/>
                    <a:pt x="148114" y="32861"/>
                    <a:pt x="145256" y="38576"/>
                  </a:cubicBezTo>
                  <a:cubicBezTo>
                    <a:pt x="149066" y="36671"/>
                    <a:pt x="150019" y="35719"/>
                    <a:pt x="148114" y="35719"/>
                  </a:cubicBezTo>
                  <a:cubicBezTo>
                    <a:pt x="153829" y="30956"/>
                    <a:pt x="151924" y="31909"/>
                    <a:pt x="147161" y="30956"/>
                  </a:cubicBezTo>
                  <a:cubicBezTo>
                    <a:pt x="140494" y="19526"/>
                    <a:pt x="141446" y="14764"/>
                    <a:pt x="130969" y="22384"/>
                  </a:cubicBezTo>
                  <a:cubicBezTo>
                    <a:pt x="130969" y="22384"/>
                    <a:pt x="133826" y="11906"/>
                    <a:pt x="132874" y="12859"/>
                  </a:cubicBezTo>
                  <a:cubicBezTo>
                    <a:pt x="131921" y="13811"/>
                    <a:pt x="130016" y="16669"/>
                    <a:pt x="127159" y="17621"/>
                  </a:cubicBezTo>
                  <a:cubicBezTo>
                    <a:pt x="127159" y="13811"/>
                    <a:pt x="128111" y="9049"/>
                    <a:pt x="126206" y="7144"/>
                  </a:cubicBezTo>
                  <a:cubicBezTo>
                    <a:pt x="122396" y="11906"/>
                    <a:pt x="128111" y="5239"/>
                    <a:pt x="123349" y="14764"/>
                  </a:cubicBezTo>
                  <a:cubicBezTo>
                    <a:pt x="123349" y="12859"/>
                    <a:pt x="122396" y="9049"/>
                    <a:pt x="123349" y="8096"/>
                  </a:cubicBezTo>
                  <a:cubicBezTo>
                    <a:pt x="122396" y="6191"/>
                    <a:pt x="120491" y="13811"/>
                    <a:pt x="118586" y="16669"/>
                  </a:cubicBezTo>
                  <a:cubicBezTo>
                    <a:pt x="118586" y="15716"/>
                    <a:pt x="114776" y="8096"/>
                    <a:pt x="113824" y="9049"/>
                  </a:cubicBezTo>
                  <a:cubicBezTo>
                    <a:pt x="114776" y="14764"/>
                    <a:pt x="114776" y="11906"/>
                    <a:pt x="115729" y="17621"/>
                  </a:cubicBezTo>
                  <a:cubicBezTo>
                    <a:pt x="113824" y="10954"/>
                    <a:pt x="99536" y="11906"/>
                    <a:pt x="103346" y="21431"/>
                  </a:cubicBezTo>
                  <a:cubicBezTo>
                    <a:pt x="99536" y="12859"/>
                    <a:pt x="91916" y="20479"/>
                    <a:pt x="90011" y="26194"/>
                  </a:cubicBezTo>
                  <a:cubicBezTo>
                    <a:pt x="88106" y="20479"/>
                    <a:pt x="88106" y="21431"/>
                    <a:pt x="90011" y="27146"/>
                  </a:cubicBezTo>
                  <a:cubicBezTo>
                    <a:pt x="88106" y="25241"/>
                    <a:pt x="87154" y="21431"/>
                    <a:pt x="85249" y="20479"/>
                  </a:cubicBezTo>
                  <a:cubicBezTo>
                    <a:pt x="86201" y="18574"/>
                    <a:pt x="85249" y="27146"/>
                    <a:pt x="85249" y="27146"/>
                  </a:cubicBezTo>
                  <a:cubicBezTo>
                    <a:pt x="83344" y="22384"/>
                    <a:pt x="82391" y="22384"/>
                    <a:pt x="83344" y="29051"/>
                  </a:cubicBezTo>
                  <a:cubicBezTo>
                    <a:pt x="77629" y="13811"/>
                    <a:pt x="84296" y="28099"/>
                    <a:pt x="82391" y="30004"/>
                  </a:cubicBezTo>
                  <a:cubicBezTo>
                    <a:pt x="78581" y="23336"/>
                    <a:pt x="68104" y="23336"/>
                    <a:pt x="74771" y="31909"/>
                  </a:cubicBezTo>
                  <a:cubicBezTo>
                    <a:pt x="74771" y="32861"/>
                    <a:pt x="67151" y="24289"/>
                    <a:pt x="67151" y="24289"/>
                  </a:cubicBezTo>
                  <a:cubicBezTo>
                    <a:pt x="70009" y="28099"/>
                    <a:pt x="61436" y="33814"/>
                    <a:pt x="60484" y="40481"/>
                  </a:cubicBezTo>
                  <a:cubicBezTo>
                    <a:pt x="51911" y="29051"/>
                    <a:pt x="40481" y="58579"/>
                    <a:pt x="42386" y="56674"/>
                  </a:cubicBezTo>
                  <a:cubicBezTo>
                    <a:pt x="38576" y="59531"/>
                    <a:pt x="30004" y="57626"/>
                    <a:pt x="35719" y="65246"/>
                  </a:cubicBezTo>
                  <a:cubicBezTo>
                    <a:pt x="31909" y="62389"/>
                    <a:pt x="31909" y="63341"/>
                    <a:pt x="33814" y="66199"/>
                  </a:cubicBezTo>
                  <a:cubicBezTo>
                    <a:pt x="29051" y="62389"/>
                    <a:pt x="33814" y="70009"/>
                    <a:pt x="27146" y="60484"/>
                  </a:cubicBezTo>
                  <a:cubicBezTo>
                    <a:pt x="35719" y="76676"/>
                    <a:pt x="29051" y="64294"/>
                    <a:pt x="28099" y="65246"/>
                  </a:cubicBezTo>
                  <a:cubicBezTo>
                    <a:pt x="27146" y="65246"/>
                    <a:pt x="22384" y="64294"/>
                    <a:pt x="29051" y="69056"/>
                  </a:cubicBezTo>
                  <a:cubicBezTo>
                    <a:pt x="28099" y="69056"/>
                    <a:pt x="29051" y="68104"/>
                    <a:pt x="32861" y="72866"/>
                  </a:cubicBezTo>
                  <a:cubicBezTo>
                    <a:pt x="30004" y="70961"/>
                    <a:pt x="10001" y="87154"/>
                    <a:pt x="7144" y="89059"/>
                  </a:cubicBezTo>
                  <a:cubicBezTo>
                    <a:pt x="7144" y="92869"/>
                    <a:pt x="22384" y="105251"/>
                    <a:pt x="22384" y="105251"/>
                  </a:cubicBezTo>
                  <a:cubicBezTo>
                    <a:pt x="24289" y="102394"/>
                    <a:pt x="19526" y="102394"/>
                    <a:pt x="22384" y="104299"/>
                  </a:cubicBezTo>
                  <a:cubicBezTo>
                    <a:pt x="21431" y="102394"/>
                    <a:pt x="22384" y="102394"/>
                    <a:pt x="24289" y="104299"/>
                  </a:cubicBezTo>
                  <a:cubicBezTo>
                    <a:pt x="26194" y="98584"/>
                    <a:pt x="24289" y="106204"/>
                    <a:pt x="21431" y="99536"/>
                  </a:cubicBezTo>
                  <a:cubicBezTo>
                    <a:pt x="29051" y="104299"/>
                    <a:pt x="23336" y="93821"/>
                    <a:pt x="30956" y="101441"/>
                  </a:cubicBezTo>
                  <a:cubicBezTo>
                    <a:pt x="21431" y="89059"/>
                    <a:pt x="40481" y="109061"/>
                    <a:pt x="28099" y="91916"/>
                  </a:cubicBezTo>
                  <a:cubicBezTo>
                    <a:pt x="31909" y="98584"/>
                    <a:pt x="25241" y="97631"/>
                    <a:pt x="33814" y="97631"/>
                  </a:cubicBezTo>
                  <a:close/>
                  <a:moveTo>
                    <a:pt x="39529" y="79534"/>
                  </a:moveTo>
                  <a:cubicBezTo>
                    <a:pt x="39529" y="80486"/>
                    <a:pt x="39529" y="80486"/>
                    <a:pt x="39529" y="79534"/>
                  </a:cubicBezTo>
                  <a:close/>
                  <a:moveTo>
                    <a:pt x="40481" y="78581"/>
                  </a:moveTo>
                  <a:cubicBezTo>
                    <a:pt x="40481" y="79534"/>
                    <a:pt x="36671" y="76676"/>
                    <a:pt x="40481" y="78581"/>
                  </a:cubicBezTo>
                  <a:close/>
                  <a:moveTo>
                    <a:pt x="25241" y="67151"/>
                  </a:moveTo>
                  <a:cubicBezTo>
                    <a:pt x="25241" y="66199"/>
                    <a:pt x="27146" y="70009"/>
                    <a:pt x="25241" y="671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2AE93C57-A5A2-4C20-8370-EAE4E9F379C2}"/>
                </a:ext>
              </a:extLst>
            </p:cNvPr>
            <p:cNvSpPr/>
            <p:nvPr/>
          </p:nvSpPr>
          <p:spPr>
            <a:xfrm>
              <a:off x="7012781" y="43133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A894552-627C-4FE9-AA39-6E02BDEB24F0}"/>
                </a:ext>
              </a:extLst>
            </p:cNvPr>
            <p:cNvSpPr/>
            <p:nvPr/>
          </p:nvSpPr>
          <p:spPr>
            <a:xfrm>
              <a:off x="7133326" y="427582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4DA1702D-1F00-4271-8556-4C365B241114}"/>
                </a:ext>
              </a:extLst>
            </p:cNvPr>
            <p:cNvSpPr/>
            <p:nvPr/>
          </p:nvSpPr>
          <p:spPr>
            <a:xfrm>
              <a:off x="7043790" y="4312549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6615" y="6085"/>
                    <a:pt x="7567" y="7990"/>
                    <a:pt x="756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5C660E69-CDAD-4712-BFCF-F51ACED759D8}"/>
                </a:ext>
              </a:extLst>
            </p:cNvPr>
            <p:cNvSpPr/>
            <p:nvPr/>
          </p:nvSpPr>
          <p:spPr>
            <a:xfrm>
              <a:off x="7130891" y="4288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5A98AE20-4198-4FDE-89B1-B740F61F61E2}"/>
                </a:ext>
              </a:extLst>
            </p:cNvPr>
            <p:cNvSpPr/>
            <p:nvPr/>
          </p:nvSpPr>
          <p:spPr>
            <a:xfrm>
              <a:off x="7131844" y="4291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1B6E653A-5394-4AC1-9850-C35CA85E3FAD}"/>
                </a:ext>
              </a:extLst>
            </p:cNvPr>
            <p:cNvSpPr/>
            <p:nvPr/>
          </p:nvSpPr>
          <p:spPr>
            <a:xfrm>
              <a:off x="7132796" y="429349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ED2BF603-0B3D-45C7-B34A-64DEE53CE920}"/>
                </a:ext>
              </a:extLst>
            </p:cNvPr>
            <p:cNvSpPr/>
            <p:nvPr/>
          </p:nvSpPr>
          <p:spPr>
            <a:xfrm>
              <a:off x="7104751" y="4278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56343B96-1AFD-4D64-B40E-F2FAA01DDD30}"/>
                </a:ext>
              </a:extLst>
            </p:cNvPr>
            <p:cNvSpPr/>
            <p:nvPr/>
          </p:nvSpPr>
          <p:spPr>
            <a:xfrm>
              <a:off x="7114699" y="42743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5B56C7F9-5D9E-4480-A441-E75C524D9935}"/>
                </a:ext>
              </a:extLst>
            </p:cNvPr>
            <p:cNvSpPr/>
            <p:nvPr/>
          </p:nvSpPr>
          <p:spPr>
            <a:xfrm>
              <a:off x="7094696" y="4282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3AD64FBF-CB79-45DF-8C55-710340DDC6B0}"/>
                </a:ext>
              </a:extLst>
            </p:cNvPr>
            <p:cNvSpPr/>
            <p:nvPr/>
          </p:nvSpPr>
          <p:spPr>
            <a:xfrm>
              <a:off x="7114699" y="4274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72680228-D442-4879-8B4D-81C16A34E554}"/>
                </a:ext>
              </a:extLst>
            </p:cNvPr>
            <p:cNvSpPr/>
            <p:nvPr/>
          </p:nvSpPr>
          <p:spPr>
            <a:xfrm>
              <a:off x="7135654" y="430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FE86B8CD-8DD9-4D25-8C6C-DBD79FCA15B8}"/>
                </a:ext>
              </a:extLst>
            </p:cNvPr>
            <p:cNvSpPr/>
            <p:nvPr/>
          </p:nvSpPr>
          <p:spPr>
            <a:xfrm>
              <a:off x="7136606" y="430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FD4AA733-2B0B-4185-9D81-8A5381ED46AB}"/>
                </a:ext>
              </a:extLst>
            </p:cNvPr>
            <p:cNvSpPr/>
            <p:nvPr/>
          </p:nvSpPr>
          <p:spPr>
            <a:xfrm>
              <a:off x="7136844" y="430387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9B2CDEB0-7A8F-44FA-AB6C-26A51FB4BC9D}"/>
                </a:ext>
              </a:extLst>
            </p:cNvPr>
            <p:cNvSpPr/>
            <p:nvPr/>
          </p:nvSpPr>
          <p:spPr>
            <a:xfrm>
              <a:off x="7135230" y="43000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EEEA6F38-8BD0-4222-8308-66231D953261}"/>
                </a:ext>
              </a:extLst>
            </p:cNvPr>
            <p:cNvSpPr/>
            <p:nvPr/>
          </p:nvSpPr>
          <p:spPr>
            <a:xfrm>
              <a:off x="7134554" y="430006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BEE41EB4-E37A-4484-BD42-A925D84936B6}"/>
                </a:ext>
              </a:extLst>
            </p:cNvPr>
            <p:cNvSpPr/>
            <p:nvPr/>
          </p:nvSpPr>
          <p:spPr>
            <a:xfrm>
              <a:off x="7144226" y="42895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E6876E44-8788-44A5-8F0D-6A1F9814E538}"/>
                </a:ext>
              </a:extLst>
            </p:cNvPr>
            <p:cNvSpPr/>
            <p:nvPr/>
          </p:nvSpPr>
          <p:spPr>
            <a:xfrm>
              <a:off x="7144226" y="428577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286EBA16-8A10-4493-AEA3-4A9F7FD33A5F}"/>
                </a:ext>
              </a:extLst>
            </p:cNvPr>
            <p:cNvSpPr/>
            <p:nvPr/>
          </p:nvSpPr>
          <p:spPr>
            <a:xfrm>
              <a:off x="7129939" y="426767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03863F52-DC23-4C11-95C4-37844887F282}"/>
                </a:ext>
              </a:extLst>
            </p:cNvPr>
            <p:cNvSpPr/>
            <p:nvPr/>
          </p:nvSpPr>
          <p:spPr>
            <a:xfrm>
              <a:off x="7118509" y="4277801"/>
              <a:ext cx="9525" cy="9525"/>
            </a:xfrm>
            <a:custGeom>
              <a:avLst/>
              <a:gdLst>
                <a:gd name="connsiteX0" fmla="*/ 7144 w 9525"/>
                <a:gd name="connsiteY0" fmla="*/ 7496 h 9525"/>
                <a:gd name="connsiteX1" fmla="*/ 714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96"/>
                  </a:moveTo>
                  <a:cubicBezTo>
                    <a:pt x="7144" y="12258"/>
                    <a:pt x="7144" y="5591"/>
                    <a:pt x="7144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C55397BF-62BD-4CBA-BBEB-FA181CCE0BE9}"/>
                </a:ext>
              </a:extLst>
            </p:cNvPr>
            <p:cNvSpPr/>
            <p:nvPr/>
          </p:nvSpPr>
          <p:spPr>
            <a:xfrm>
              <a:off x="7125046" y="4261008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9179" y="7144"/>
                    <a:pt x="5369" y="7144"/>
                    <a:pt x="822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8F63C78E-49F4-46A2-ADE4-A4BE6BDA1A97}"/>
                </a:ext>
              </a:extLst>
            </p:cNvPr>
            <p:cNvSpPr/>
            <p:nvPr/>
          </p:nvSpPr>
          <p:spPr>
            <a:xfrm>
              <a:off x="7084219" y="4259864"/>
              <a:ext cx="9525" cy="9525"/>
            </a:xfrm>
            <a:custGeom>
              <a:avLst/>
              <a:gdLst>
                <a:gd name="connsiteX0" fmla="*/ 7144 w 9525"/>
                <a:gd name="connsiteY0" fmla="*/ 7335 h 9525"/>
                <a:gd name="connsiteX1" fmla="*/ 8096 w 9525"/>
                <a:gd name="connsiteY1" fmla="*/ 10193 h 9525"/>
                <a:gd name="connsiteX2" fmla="*/ 7144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335"/>
                  </a:moveTo>
                  <a:lnTo>
                    <a:pt x="8096" y="10193"/>
                  </a:lnTo>
                  <a:cubicBezTo>
                    <a:pt x="9049" y="9241"/>
                    <a:pt x="8096" y="6383"/>
                    <a:pt x="7144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08931B71-88EF-4FAB-89FF-7DB1A8492E19}"/>
                </a:ext>
              </a:extLst>
            </p:cNvPr>
            <p:cNvSpPr/>
            <p:nvPr/>
          </p:nvSpPr>
          <p:spPr>
            <a:xfrm>
              <a:off x="7069537" y="4267281"/>
              <a:ext cx="9525" cy="9525"/>
            </a:xfrm>
            <a:custGeom>
              <a:avLst/>
              <a:gdLst>
                <a:gd name="connsiteX0" fmla="*/ 8491 w 9525"/>
                <a:gd name="connsiteY0" fmla="*/ 8491 h 9525"/>
                <a:gd name="connsiteX1" fmla="*/ 7538 w 9525"/>
                <a:gd name="connsiteY1" fmla="*/ 7538 h 9525"/>
                <a:gd name="connsiteX2" fmla="*/ 8491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8491"/>
                  </a:moveTo>
                  <a:cubicBezTo>
                    <a:pt x="7538" y="7538"/>
                    <a:pt x="6586" y="6586"/>
                    <a:pt x="7538" y="7538"/>
                  </a:cubicBezTo>
                  <a:cubicBezTo>
                    <a:pt x="7538" y="8491"/>
                    <a:pt x="8491" y="9443"/>
                    <a:pt x="8491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9630E46C-ABCA-498A-9156-4CC831149E01}"/>
                </a:ext>
              </a:extLst>
            </p:cNvPr>
            <p:cNvSpPr/>
            <p:nvPr/>
          </p:nvSpPr>
          <p:spPr>
            <a:xfrm>
              <a:off x="7030032" y="4290218"/>
              <a:ext cx="9525" cy="9525"/>
            </a:xfrm>
            <a:custGeom>
              <a:avLst/>
              <a:gdLst>
                <a:gd name="connsiteX0" fmla="*/ 7990 w 9525"/>
                <a:gd name="connsiteY0" fmla="*/ 8414 h 9525"/>
                <a:gd name="connsiteX1" fmla="*/ 7990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414"/>
                  </a:moveTo>
                  <a:cubicBezTo>
                    <a:pt x="6086" y="5556"/>
                    <a:pt x="7990" y="8414"/>
                    <a:pt x="7990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9" name="Group 938">
            <a:extLst>
              <a:ext uri="{FF2B5EF4-FFF2-40B4-BE49-F238E27FC236}">
                <a16:creationId xmlns:a16="http://schemas.microsoft.com/office/drawing/2014/main" id="{90E33FB3-9E1C-4061-9CCB-9D20E106179C}"/>
              </a:ext>
            </a:extLst>
          </p:cNvPr>
          <p:cNvGrpSpPr/>
          <p:nvPr/>
        </p:nvGrpSpPr>
        <p:grpSpPr>
          <a:xfrm rot="3269721" flipH="1">
            <a:off x="6454914" y="1597766"/>
            <a:ext cx="177115" cy="436233"/>
            <a:chOff x="4871877" y="3006765"/>
            <a:chExt cx="619125" cy="1524902"/>
          </a:xfrm>
        </p:grpSpPr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5D61441F-2343-4361-97CB-0113AC469F4A}"/>
                </a:ext>
              </a:extLst>
            </p:cNvPr>
            <p:cNvSpPr/>
            <p:nvPr/>
          </p:nvSpPr>
          <p:spPr>
            <a:xfrm>
              <a:off x="5122069" y="3028878"/>
              <a:ext cx="19050" cy="9525"/>
            </a:xfrm>
            <a:custGeom>
              <a:avLst/>
              <a:gdLst>
                <a:gd name="connsiteX0" fmla="*/ 7144 w 19050"/>
                <a:gd name="connsiteY0" fmla="*/ 8644 h 9525"/>
                <a:gd name="connsiteX1" fmla="*/ 11906 w 19050"/>
                <a:gd name="connsiteY1" fmla="*/ 8644 h 9525"/>
                <a:gd name="connsiteX2" fmla="*/ 7144 w 19050"/>
                <a:gd name="connsiteY2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644"/>
                  </a:moveTo>
                  <a:cubicBezTo>
                    <a:pt x="13811" y="9597"/>
                    <a:pt x="4286" y="4834"/>
                    <a:pt x="11906" y="8644"/>
                  </a:cubicBezTo>
                  <a:cubicBezTo>
                    <a:pt x="10001" y="9597"/>
                    <a:pt x="9049" y="9597"/>
                    <a:pt x="7144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BC750B60-7C84-4EDF-83C8-A242156A00DB}"/>
                </a:ext>
              </a:extLst>
            </p:cNvPr>
            <p:cNvSpPr/>
            <p:nvPr/>
          </p:nvSpPr>
          <p:spPr>
            <a:xfrm>
              <a:off x="4871877" y="3006765"/>
              <a:ext cx="619125" cy="619125"/>
            </a:xfrm>
            <a:custGeom>
              <a:avLst/>
              <a:gdLst>
                <a:gd name="connsiteX0" fmla="*/ 301151 w 619125"/>
                <a:gd name="connsiteY0" fmla="*/ 20280 h 619125"/>
                <a:gd name="connsiteX1" fmla="*/ 611666 w 619125"/>
                <a:gd name="connsiteY1" fmla="*/ 365085 h 619125"/>
                <a:gd name="connsiteX2" fmla="*/ 431643 w 619125"/>
                <a:gd name="connsiteY2" fmla="*/ 591780 h 619125"/>
                <a:gd name="connsiteX3" fmla="*/ 139226 w 619125"/>
                <a:gd name="connsiteY3" fmla="*/ 587970 h 619125"/>
                <a:gd name="connsiteX4" fmla="*/ 16353 w 619125"/>
                <a:gd name="connsiteY4" fmla="*/ 312697 h 619125"/>
                <a:gd name="connsiteX5" fmla="*/ 40166 w 619125"/>
                <a:gd name="connsiteY5" fmla="*/ 126960 h 619125"/>
                <a:gd name="connsiteX6" fmla="*/ 82076 w 619125"/>
                <a:gd name="connsiteY6" fmla="*/ 75525 h 619125"/>
                <a:gd name="connsiteX7" fmla="*/ 66836 w 619125"/>
                <a:gd name="connsiteY7" fmla="*/ 102195 h 619125"/>
                <a:gd name="connsiteX8" fmla="*/ 103983 w 619125"/>
                <a:gd name="connsiteY8" fmla="*/ 49807 h 619125"/>
                <a:gd name="connsiteX9" fmla="*/ 233523 w 619125"/>
                <a:gd name="connsiteY9" fmla="*/ 18375 h 619125"/>
                <a:gd name="connsiteX10" fmla="*/ 244953 w 619125"/>
                <a:gd name="connsiteY10" fmla="*/ 22185 h 619125"/>
                <a:gd name="connsiteX11" fmla="*/ 78266 w 619125"/>
                <a:gd name="connsiteY11" fmla="*/ 508912 h 619125"/>
                <a:gd name="connsiteX12" fmla="*/ 301151 w 619125"/>
                <a:gd name="connsiteY12" fmla="*/ 2028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9125" h="619125">
                  <a:moveTo>
                    <a:pt x="301151" y="20280"/>
                  </a:moveTo>
                  <a:cubicBezTo>
                    <a:pt x="556421" y="-56872"/>
                    <a:pt x="646908" y="225067"/>
                    <a:pt x="611666" y="365085"/>
                  </a:cubicBezTo>
                  <a:cubicBezTo>
                    <a:pt x="578328" y="493672"/>
                    <a:pt x="487841" y="546060"/>
                    <a:pt x="431643" y="591780"/>
                  </a:cubicBezTo>
                  <a:cubicBezTo>
                    <a:pt x="350681" y="561300"/>
                    <a:pt x="208758" y="628928"/>
                    <a:pt x="139226" y="587970"/>
                  </a:cubicBezTo>
                  <a:cubicBezTo>
                    <a:pt x="22068" y="518437"/>
                    <a:pt x="1113" y="402232"/>
                    <a:pt x="16353" y="312697"/>
                  </a:cubicBezTo>
                  <a:cubicBezTo>
                    <a:pt x="1113" y="258405"/>
                    <a:pt x="2066" y="169822"/>
                    <a:pt x="40166" y="126960"/>
                  </a:cubicBezTo>
                  <a:cubicBezTo>
                    <a:pt x="42071" y="118387"/>
                    <a:pt x="71598" y="114578"/>
                    <a:pt x="82076" y="75525"/>
                  </a:cubicBezTo>
                  <a:cubicBezTo>
                    <a:pt x="73503" y="83145"/>
                    <a:pt x="68741" y="91717"/>
                    <a:pt x="66836" y="102195"/>
                  </a:cubicBezTo>
                  <a:cubicBezTo>
                    <a:pt x="75408" y="88860"/>
                    <a:pt x="102078" y="55522"/>
                    <a:pt x="103983" y="49807"/>
                  </a:cubicBezTo>
                  <a:cubicBezTo>
                    <a:pt x="135416" y="28853"/>
                    <a:pt x="198281" y="19328"/>
                    <a:pt x="233523" y="18375"/>
                  </a:cubicBezTo>
                  <a:cubicBezTo>
                    <a:pt x="229713" y="19328"/>
                    <a:pt x="245906" y="21232"/>
                    <a:pt x="244953" y="22185"/>
                  </a:cubicBezTo>
                  <a:cubicBezTo>
                    <a:pt x="103983" y="5040"/>
                    <a:pt x="-76039" y="328890"/>
                    <a:pt x="78266" y="508912"/>
                  </a:cubicBezTo>
                  <a:cubicBezTo>
                    <a:pt x="431643" y="918488"/>
                    <a:pt x="910751" y="-26393"/>
                    <a:pt x="301151" y="202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93C9633B-9BEF-4E44-8B81-0BFA2FDB6E59}"/>
                </a:ext>
              </a:extLst>
            </p:cNvPr>
            <p:cNvSpPr/>
            <p:nvPr/>
          </p:nvSpPr>
          <p:spPr>
            <a:xfrm>
              <a:off x="5110135" y="3023711"/>
              <a:ext cx="9525" cy="19050"/>
            </a:xfrm>
            <a:custGeom>
              <a:avLst/>
              <a:gdLst>
                <a:gd name="connsiteX0" fmla="*/ 10505 w 9525"/>
                <a:gd name="connsiteY0" fmla="*/ 11906 h 19050"/>
                <a:gd name="connsiteX1" fmla="*/ 8600 w 9525"/>
                <a:gd name="connsiteY1" fmla="*/ 7144 h 19050"/>
                <a:gd name="connsiteX2" fmla="*/ 1050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505" y="11906"/>
                  </a:moveTo>
                  <a:cubicBezTo>
                    <a:pt x="9552" y="10001"/>
                    <a:pt x="4790" y="8096"/>
                    <a:pt x="8600" y="7144"/>
                  </a:cubicBezTo>
                  <a:cubicBezTo>
                    <a:pt x="9552" y="9049"/>
                    <a:pt x="11457" y="10954"/>
                    <a:pt x="10505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C5218042-3218-43D0-A994-DE17884F6DD5}"/>
                </a:ext>
              </a:extLst>
            </p:cNvPr>
            <p:cNvSpPr/>
            <p:nvPr/>
          </p:nvSpPr>
          <p:spPr>
            <a:xfrm>
              <a:off x="4983956" y="3044118"/>
              <a:ext cx="9525" cy="9525"/>
            </a:xfrm>
            <a:custGeom>
              <a:avLst/>
              <a:gdLst>
                <a:gd name="connsiteX0" fmla="*/ 7144 w 9525"/>
                <a:gd name="connsiteY0" fmla="*/ 8644 h 9525"/>
                <a:gd name="connsiteX1" fmla="*/ 7144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44"/>
                  </a:moveTo>
                  <a:cubicBezTo>
                    <a:pt x="7144" y="9597"/>
                    <a:pt x="8096" y="4834"/>
                    <a:pt x="7144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FF325444-FB36-4E43-92BE-7645FCF7A20D}"/>
                </a:ext>
              </a:extLst>
            </p:cNvPr>
            <p:cNvSpPr/>
            <p:nvPr/>
          </p:nvSpPr>
          <p:spPr>
            <a:xfrm>
              <a:off x="4956156" y="3059042"/>
              <a:ext cx="19050" cy="19050"/>
            </a:xfrm>
            <a:custGeom>
              <a:avLst/>
              <a:gdLst>
                <a:gd name="connsiteX0" fmla="*/ 7322 w 19050"/>
                <a:gd name="connsiteY0" fmla="*/ 15627 h 19050"/>
                <a:gd name="connsiteX1" fmla="*/ 7322 w 19050"/>
                <a:gd name="connsiteY1" fmla="*/ 1562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322" y="15627"/>
                  </a:moveTo>
                  <a:cubicBezTo>
                    <a:pt x="5417" y="13723"/>
                    <a:pt x="19704" y="-2470"/>
                    <a:pt x="7322" y="156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B0A6BFA6-A82A-4B8B-A8B3-7D7032A2F11B}"/>
                </a:ext>
              </a:extLst>
            </p:cNvPr>
            <p:cNvSpPr/>
            <p:nvPr/>
          </p:nvSpPr>
          <p:spPr>
            <a:xfrm>
              <a:off x="4926568" y="3086576"/>
              <a:ext cx="9525" cy="9525"/>
            </a:xfrm>
            <a:custGeom>
              <a:avLst/>
              <a:gdLst>
                <a:gd name="connsiteX0" fmla="*/ 9287 w 9525"/>
                <a:gd name="connsiteY0" fmla="*/ 10001 h 9525"/>
                <a:gd name="connsiteX1" fmla="*/ 9287 w 9525"/>
                <a:gd name="connsiteY1" fmla="*/ 7144 h 9525"/>
                <a:gd name="connsiteX2" fmla="*/ 928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287" y="10001"/>
                  </a:moveTo>
                  <a:cubicBezTo>
                    <a:pt x="6429" y="11906"/>
                    <a:pt x="6429" y="10954"/>
                    <a:pt x="9287" y="7144"/>
                  </a:cubicBezTo>
                  <a:cubicBezTo>
                    <a:pt x="10239" y="8096"/>
                    <a:pt x="9287" y="9049"/>
                    <a:pt x="9287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FD9B9383-59BF-473D-9D9F-74221F7A2053}"/>
                </a:ext>
              </a:extLst>
            </p:cNvPr>
            <p:cNvSpPr/>
            <p:nvPr/>
          </p:nvSpPr>
          <p:spPr>
            <a:xfrm>
              <a:off x="4925854" y="3092899"/>
              <a:ext cx="19050" cy="9525"/>
            </a:xfrm>
            <a:custGeom>
              <a:avLst/>
              <a:gdLst>
                <a:gd name="connsiteX0" fmla="*/ 11906 w 19050"/>
                <a:gd name="connsiteY0" fmla="*/ 7488 h 9525"/>
                <a:gd name="connsiteX1" fmla="*/ 7144 w 19050"/>
                <a:gd name="connsiteY1" fmla="*/ 11298 h 9525"/>
                <a:gd name="connsiteX2" fmla="*/ 11906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88"/>
                  </a:moveTo>
                  <a:cubicBezTo>
                    <a:pt x="10001" y="9393"/>
                    <a:pt x="9049" y="10345"/>
                    <a:pt x="7144" y="11298"/>
                  </a:cubicBezTo>
                  <a:cubicBezTo>
                    <a:pt x="8096" y="12250"/>
                    <a:pt x="10001" y="5583"/>
                    <a:pt x="11906" y="7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CD0488D8-A33A-4C13-820F-DBF105E6AD12}"/>
                </a:ext>
              </a:extLst>
            </p:cNvPr>
            <p:cNvSpPr/>
            <p:nvPr/>
          </p:nvSpPr>
          <p:spPr>
            <a:xfrm>
              <a:off x="4889659" y="3154817"/>
              <a:ext cx="9525" cy="19050"/>
            </a:xfrm>
            <a:custGeom>
              <a:avLst/>
              <a:gdLst>
                <a:gd name="connsiteX0" fmla="*/ 10001 w 9525"/>
                <a:gd name="connsiteY0" fmla="*/ 7482 h 19050"/>
                <a:gd name="connsiteX1" fmla="*/ 7144 w 9525"/>
                <a:gd name="connsiteY1" fmla="*/ 14150 h 19050"/>
                <a:gd name="connsiteX2" fmla="*/ 10001 w 9525"/>
                <a:gd name="connsiteY2" fmla="*/ 748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7482"/>
                  </a:moveTo>
                  <a:cubicBezTo>
                    <a:pt x="9049" y="9388"/>
                    <a:pt x="9049" y="13198"/>
                    <a:pt x="7144" y="14150"/>
                  </a:cubicBezTo>
                  <a:cubicBezTo>
                    <a:pt x="9049" y="12245"/>
                    <a:pt x="8096" y="5577"/>
                    <a:pt x="10001" y="74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126B5F0F-7A25-419D-AB7E-19D53A0F303A}"/>
                </a:ext>
              </a:extLst>
            </p:cNvPr>
            <p:cNvSpPr/>
            <p:nvPr/>
          </p:nvSpPr>
          <p:spPr>
            <a:xfrm>
              <a:off x="4882515" y="3187541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0954"/>
                    <a:pt x="6667" y="9049"/>
                    <a:pt x="85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0DE0452-70E8-492E-A8A7-177F3BB46083}"/>
                </a:ext>
              </a:extLst>
            </p:cNvPr>
            <p:cNvSpPr/>
            <p:nvPr/>
          </p:nvSpPr>
          <p:spPr>
            <a:xfrm>
              <a:off x="5139724" y="3623786"/>
              <a:ext cx="9525" cy="9525"/>
            </a:xfrm>
            <a:custGeom>
              <a:avLst/>
              <a:gdLst>
                <a:gd name="connsiteX0" fmla="*/ 10443 w 9525"/>
                <a:gd name="connsiteY0" fmla="*/ 7144 h 9525"/>
                <a:gd name="connsiteX1" fmla="*/ 104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443" y="7144"/>
                  </a:moveTo>
                  <a:cubicBezTo>
                    <a:pt x="4728" y="7144"/>
                    <a:pt x="7586" y="7144"/>
                    <a:pt x="104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8819BE5A-E580-49AE-AB06-48C32F63A13B}"/>
                </a:ext>
              </a:extLst>
            </p:cNvPr>
            <p:cNvSpPr/>
            <p:nvPr/>
          </p:nvSpPr>
          <p:spPr>
            <a:xfrm>
              <a:off x="5383054" y="3535534"/>
              <a:ext cx="9525" cy="9525"/>
            </a:xfrm>
            <a:custGeom>
              <a:avLst/>
              <a:gdLst>
                <a:gd name="connsiteX0" fmla="*/ 7144 w 9525"/>
                <a:gd name="connsiteY0" fmla="*/ 8718 h 9525"/>
                <a:gd name="connsiteX1" fmla="*/ 10954 w 9525"/>
                <a:gd name="connsiteY1" fmla="*/ 7766 h 9525"/>
                <a:gd name="connsiteX2" fmla="*/ 7144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18"/>
                  </a:moveTo>
                  <a:cubicBezTo>
                    <a:pt x="9049" y="5861"/>
                    <a:pt x="10001" y="7766"/>
                    <a:pt x="10954" y="7766"/>
                  </a:cubicBezTo>
                  <a:cubicBezTo>
                    <a:pt x="8096" y="9671"/>
                    <a:pt x="10001" y="5861"/>
                    <a:pt x="7144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1019F564-9A38-4B5B-B1BB-E26B3BE7E80F}"/>
                </a:ext>
              </a:extLst>
            </p:cNvPr>
            <p:cNvSpPr/>
            <p:nvPr/>
          </p:nvSpPr>
          <p:spPr>
            <a:xfrm>
              <a:off x="5455867" y="3420903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10530" y="7144"/>
                    <a:pt x="2910" y="7144"/>
                    <a:pt x="1053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45AFABB7-02F4-4EF6-B3FA-D3EFDC856B44}"/>
                </a:ext>
              </a:extLst>
            </p:cNvPr>
            <p:cNvSpPr/>
            <p:nvPr/>
          </p:nvSpPr>
          <p:spPr>
            <a:xfrm>
              <a:off x="5096489" y="3884771"/>
              <a:ext cx="9525" cy="9525"/>
            </a:xfrm>
            <a:custGeom>
              <a:avLst/>
              <a:gdLst>
                <a:gd name="connsiteX0" fmla="*/ 8911 w 9525"/>
                <a:gd name="connsiteY0" fmla="*/ 10954 h 9525"/>
                <a:gd name="connsiteX1" fmla="*/ 7959 w 9525"/>
                <a:gd name="connsiteY1" fmla="*/ 7144 h 9525"/>
                <a:gd name="connsiteX2" fmla="*/ 8911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10954"/>
                  </a:moveTo>
                  <a:cubicBezTo>
                    <a:pt x="7959" y="6191"/>
                    <a:pt x="6054" y="13811"/>
                    <a:pt x="7959" y="7144"/>
                  </a:cubicBezTo>
                  <a:cubicBezTo>
                    <a:pt x="8911" y="8096"/>
                    <a:pt x="9864" y="9049"/>
                    <a:pt x="8911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85F15843-89F1-4766-9D11-2AAF22804BE8}"/>
                </a:ext>
              </a:extLst>
            </p:cNvPr>
            <p:cNvSpPr/>
            <p:nvPr/>
          </p:nvSpPr>
          <p:spPr>
            <a:xfrm>
              <a:off x="5073193" y="3855392"/>
              <a:ext cx="219075" cy="676275"/>
            </a:xfrm>
            <a:custGeom>
              <a:avLst/>
              <a:gdLst>
                <a:gd name="connsiteX0" fmla="*/ 53162 w 219075"/>
                <a:gd name="connsiteY0" fmla="*/ 20330 h 676275"/>
                <a:gd name="connsiteX1" fmla="*/ 220802 w 219075"/>
                <a:gd name="connsiteY1" fmla="*/ 574685 h 676275"/>
                <a:gd name="connsiteX2" fmla="*/ 41732 w 219075"/>
                <a:gd name="connsiteY2" fmla="*/ 651838 h 676275"/>
                <a:gd name="connsiteX3" fmla="*/ 33160 w 219075"/>
                <a:gd name="connsiteY3" fmla="*/ 358468 h 676275"/>
                <a:gd name="connsiteX4" fmla="*/ 13157 w 219075"/>
                <a:gd name="connsiteY4" fmla="*/ 177493 h 676275"/>
                <a:gd name="connsiteX5" fmla="*/ 25540 w 219075"/>
                <a:gd name="connsiteY5" fmla="*/ 192733 h 676275"/>
                <a:gd name="connsiteX6" fmla="*/ 24587 w 219075"/>
                <a:gd name="connsiteY6" fmla="*/ 51763 h 676275"/>
                <a:gd name="connsiteX7" fmla="*/ 59830 w 219075"/>
                <a:gd name="connsiteY7" fmla="*/ 602308 h 676275"/>
                <a:gd name="connsiteX8" fmla="*/ 53162 w 219075"/>
                <a:gd name="connsiteY8" fmla="*/ 2033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676275">
                  <a:moveTo>
                    <a:pt x="53162" y="20330"/>
                  </a:moveTo>
                  <a:cubicBezTo>
                    <a:pt x="267475" y="-91112"/>
                    <a:pt x="206515" y="539443"/>
                    <a:pt x="220802" y="574685"/>
                  </a:cubicBezTo>
                  <a:cubicBezTo>
                    <a:pt x="180797" y="606118"/>
                    <a:pt x="111265" y="725180"/>
                    <a:pt x="41732" y="651838"/>
                  </a:cubicBezTo>
                  <a:cubicBezTo>
                    <a:pt x="6490" y="614690"/>
                    <a:pt x="31255" y="378470"/>
                    <a:pt x="33160" y="358468"/>
                  </a:cubicBezTo>
                  <a:cubicBezTo>
                    <a:pt x="-178" y="293698"/>
                    <a:pt x="41732" y="214640"/>
                    <a:pt x="13157" y="177493"/>
                  </a:cubicBezTo>
                  <a:cubicBezTo>
                    <a:pt x="-5893" y="199400"/>
                    <a:pt x="26492" y="191780"/>
                    <a:pt x="25540" y="192733"/>
                  </a:cubicBezTo>
                  <a:cubicBezTo>
                    <a:pt x="25540" y="189875"/>
                    <a:pt x="32207" y="60335"/>
                    <a:pt x="24587" y="51763"/>
                  </a:cubicBezTo>
                  <a:cubicBezTo>
                    <a:pt x="36970" y="101293"/>
                    <a:pt x="-8750" y="515630"/>
                    <a:pt x="59830" y="602308"/>
                  </a:cubicBezTo>
                  <a:cubicBezTo>
                    <a:pt x="224612" y="807095"/>
                    <a:pt x="315100" y="-32057"/>
                    <a:pt x="53162" y="2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BE2C237-B042-4247-A1D1-1051339B2B43}"/>
                </a:ext>
              </a:extLst>
            </p:cNvPr>
            <p:cNvSpPr/>
            <p:nvPr/>
          </p:nvSpPr>
          <p:spPr>
            <a:xfrm>
              <a:off x="5093494" y="3894989"/>
              <a:ext cx="19050" cy="9525"/>
            </a:xfrm>
            <a:custGeom>
              <a:avLst/>
              <a:gdLst>
                <a:gd name="connsiteX0" fmla="*/ 11906 w 19050"/>
                <a:gd name="connsiteY0" fmla="*/ 7403 h 9525"/>
                <a:gd name="connsiteX1" fmla="*/ 7144 w 19050"/>
                <a:gd name="connsiteY1" fmla="*/ 9308 h 9525"/>
                <a:gd name="connsiteX2" fmla="*/ 11906 w 19050"/>
                <a:gd name="connsiteY2" fmla="*/ 740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03"/>
                  </a:moveTo>
                  <a:cubicBezTo>
                    <a:pt x="10001" y="8356"/>
                    <a:pt x="9049" y="12166"/>
                    <a:pt x="7144" y="9308"/>
                  </a:cubicBezTo>
                  <a:cubicBezTo>
                    <a:pt x="9049" y="8356"/>
                    <a:pt x="10001" y="6451"/>
                    <a:pt x="11906" y="74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71A2F90C-27FB-46ED-B5B4-A48A97C35AAD}"/>
                </a:ext>
              </a:extLst>
            </p:cNvPr>
            <p:cNvSpPr/>
            <p:nvPr/>
          </p:nvSpPr>
          <p:spPr>
            <a:xfrm>
              <a:off x="5081507" y="3991557"/>
              <a:ext cx="9525" cy="9525"/>
            </a:xfrm>
            <a:custGeom>
              <a:avLst/>
              <a:gdLst>
                <a:gd name="connsiteX0" fmla="*/ 8653 w 9525"/>
                <a:gd name="connsiteY0" fmla="*/ 7990 h 9525"/>
                <a:gd name="connsiteX1" fmla="*/ 865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990"/>
                  </a:moveTo>
                  <a:cubicBezTo>
                    <a:pt x="7700" y="7990"/>
                    <a:pt x="5795" y="6086"/>
                    <a:pt x="8653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84BDC838-5E17-4D9B-9A62-297B63C95394}"/>
                </a:ext>
              </a:extLst>
            </p:cNvPr>
            <p:cNvSpPr/>
            <p:nvPr/>
          </p:nvSpPr>
          <p:spPr>
            <a:xfrm>
              <a:off x="5079206" y="4009548"/>
              <a:ext cx="9525" cy="19050"/>
            </a:xfrm>
            <a:custGeom>
              <a:avLst/>
              <a:gdLst>
                <a:gd name="connsiteX0" fmla="*/ 10001 w 9525"/>
                <a:gd name="connsiteY0" fmla="*/ 15716 h 19050"/>
                <a:gd name="connsiteX1" fmla="*/ 7144 w 9525"/>
                <a:gd name="connsiteY1" fmla="*/ 7144 h 19050"/>
                <a:gd name="connsiteX2" fmla="*/ 10001 w 9525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15716"/>
                  </a:moveTo>
                  <a:cubicBezTo>
                    <a:pt x="8096" y="15716"/>
                    <a:pt x="7144" y="10001"/>
                    <a:pt x="7144" y="7144"/>
                  </a:cubicBezTo>
                  <a:lnTo>
                    <a:pt x="10001" y="157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EDCEA874-90E8-41A2-A679-667D4B903040}"/>
                </a:ext>
              </a:extLst>
            </p:cNvPr>
            <p:cNvSpPr/>
            <p:nvPr/>
          </p:nvSpPr>
          <p:spPr>
            <a:xfrm>
              <a:off x="5074444" y="404002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10001"/>
                    <a:pt x="7144" y="10001"/>
                    <a:pt x="7144" y="7144"/>
                  </a:cubicBezTo>
                  <a:cubicBezTo>
                    <a:pt x="8096" y="7144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8FBA300C-7AC0-4A37-A302-8FEFCC27605C}"/>
                </a:ext>
              </a:extLst>
            </p:cNvPr>
            <p:cNvSpPr/>
            <p:nvPr/>
          </p:nvSpPr>
          <p:spPr>
            <a:xfrm>
              <a:off x="5078254" y="4042760"/>
              <a:ext cx="9525" cy="9525"/>
            </a:xfrm>
            <a:custGeom>
              <a:avLst/>
              <a:gdLst>
                <a:gd name="connsiteX0" fmla="*/ 9049 w 9525"/>
                <a:gd name="connsiteY0" fmla="*/ 7270 h 9525"/>
                <a:gd name="connsiteX1" fmla="*/ 7144 w 9525"/>
                <a:gd name="connsiteY1" fmla="*/ 11080 h 9525"/>
                <a:gd name="connsiteX2" fmla="*/ 9049 w 9525"/>
                <a:gd name="connsiteY2" fmla="*/ 7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70"/>
                  </a:moveTo>
                  <a:cubicBezTo>
                    <a:pt x="9049" y="9175"/>
                    <a:pt x="8096" y="10127"/>
                    <a:pt x="7144" y="11080"/>
                  </a:cubicBezTo>
                  <a:cubicBezTo>
                    <a:pt x="8096" y="11080"/>
                    <a:pt x="6191" y="6317"/>
                    <a:pt x="9049" y="72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E9A1F42D-1D63-47A0-BA50-97FFEDA4D75D}"/>
                </a:ext>
              </a:extLst>
            </p:cNvPr>
            <p:cNvSpPr/>
            <p:nvPr/>
          </p:nvSpPr>
          <p:spPr>
            <a:xfrm>
              <a:off x="5076218" y="4093243"/>
              <a:ext cx="9525" cy="19050"/>
            </a:xfrm>
            <a:custGeom>
              <a:avLst/>
              <a:gdLst>
                <a:gd name="connsiteX0" fmla="*/ 8227 w 9525"/>
                <a:gd name="connsiteY0" fmla="*/ 7269 h 19050"/>
                <a:gd name="connsiteX1" fmla="*/ 8227 w 9525"/>
                <a:gd name="connsiteY1" fmla="*/ 12032 h 19050"/>
                <a:gd name="connsiteX2" fmla="*/ 8227 w 9525"/>
                <a:gd name="connsiteY2" fmla="*/ 7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27" y="7269"/>
                  </a:moveTo>
                  <a:cubicBezTo>
                    <a:pt x="8227" y="8222"/>
                    <a:pt x="10132" y="11079"/>
                    <a:pt x="8227" y="12032"/>
                  </a:cubicBezTo>
                  <a:cubicBezTo>
                    <a:pt x="9179" y="11079"/>
                    <a:pt x="5369" y="6316"/>
                    <a:pt x="8227" y="72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870BAA8-16E7-496D-808D-F831847CC340}"/>
                </a:ext>
              </a:extLst>
            </p:cNvPr>
            <p:cNvSpPr/>
            <p:nvPr/>
          </p:nvSpPr>
          <p:spPr>
            <a:xfrm>
              <a:off x="5079059" y="41171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9049"/>
                    <a:pt x="6339" y="904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53D019C5-793E-47C2-8B21-0EA8538AD2BB}"/>
                </a:ext>
              </a:extLst>
            </p:cNvPr>
            <p:cNvSpPr/>
            <p:nvPr/>
          </p:nvSpPr>
          <p:spPr>
            <a:xfrm>
              <a:off x="5217275" y="450770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5282" y="8096"/>
                    <a:pt x="7187" y="8096"/>
                    <a:pt x="100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FFEAF594-4895-468E-B962-B6118EE7C3EF}"/>
                </a:ext>
              </a:extLst>
            </p:cNvPr>
            <p:cNvSpPr/>
            <p:nvPr/>
          </p:nvSpPr>
          <p:spPr>
            <a:xfrm>
              <a:off x="5286592" y="4346581"/>
              <a:ext cx="9525" cy="9525"/>
            </a:xfrm>
            <a:custGeom>
              <a:avLst/>
              <a:gdLst>
                <a:gd name="connsiteX0" fmla="*/ 7403 w 9525"/>
                <a:gd name="connsiteY0" fmla="*/ 9201 h 9525"/>
                <a:gd name="connsiteX1" fmla="*/ 9308 w 9525"/>
                <a:gd name="connsiteY1" fmla="*/ 7296 h 9525"/>
                <a:gd name="connsiteX2" fmla="*/ 7403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03" y="9201"/>
                  </a:moveTo>
                  <a:cubicBezTo>
                    <a:pt x="6451" y="6344"/>
                    <a:pt x="8356" y="7296"/>
                    <a:pt x="9308" y="7296"/>
                  </a:cubicBezTo>
                  <a:cubicBezTo>
                    <a:pt x="9308" y="10154"/>
                    <a:pt x="7403" y="6344"/>
                    <a:pt x="7403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F316AD8B-4E09-4EA8-95A2-748F051D50ED}"/>
                </a:ext>
              </a:extLst>
            </p:cNvPr>
            <p:cNvSpPr/>
            <p:nvPr/>
          </p:nvSpPr>
          <p:spPr>
            <a:xfrm>
              <a:off x="5274363" y="4191476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10107" y="7144"/>
                    <a:pt x="3440" y="9049"/>
                    <a:pt x="1010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3517AC96-D22C-4DBD-AE98-B6168244E417}"/>
                </a:ext>
              </a:extLst>
            </p:cNvPr>
            <p:cNvSpPr/>
            <p:nvPr/>
          </p:nvSpPr>
          <p:spPr>
            <a:xfrm>
              <a:off x="5146971" y="361521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1A52ACEB-48E0-4F26-9F35-A4E380A37FE8}"/>
                </a:ext>
              </a:extLst>
            </p:cNvPr>
            <p:cNvSpPr/>
            <p:nvPr/>
          </p:nvSpPr>
          <p:spPr>
            <a:xfrm>
              <a:off x="5123021" y="3619581"/>
              <a:ext cx="47625" cy="266700"/>
            </a:xfrm>
            <a:custGeom>
              <a:avLst/>
              <a:gdLst>
                <a:gd name="connsiteX0" fmla="*/ 28099 w 47625"/>
                <a:gd name="connsiteY0" fmla="*/ 261856 h 266700"/>
                <a:gd name="connsiteX1" fmla="*/ 30004 w 47625"/>
                <a:gd name="connsiteY1" fmla="*/ 189466 h 266700"/>
                <a:gd name="connsiteX2" fmla="*/ 22384 w 47625"/>
                <a:gd name="connsiteY2" fmla="*/ 82786 h 266700"/>
                <a:gd name="connsiteX3" fmla="*/ 8096 w 47625"/>
                <a:gd name="connsiteY3" fmla="*/ 30398 h 266700"/>
                <a:gd name="connsiteX4" fmla="*/ 19526 w 47625"/>
                <a:gd name="connsiteY4" fmla="*/ 31351 h 266700"/>
                <a:gd name="connsiteX5" fmla="*/ 8096 w 47625"/>
                <a:gd name="connsiteY5" fmla="*/ 29446 h 266700"/>
                <a:gd name="connsiteX6" fmla="*/ 7144 w 47625"/>
                <a:gd name="connsiteY6" fmla="*/ 28493 h 266700"/>
                <a:gd name="connsiteX7" fmla="*/ 10954 w 47625"/>
                <a:gd name="connsiteY7" fmla="*/ 24683 h 266700"/>
                <a:gd name="connsiteX8" fmla="*/ 26194 w 47625"/>
                <a:gd name="connsiteY8" fmla="*/ 26588 h 266700"/>
                <a:gd name="connsiteX9" fmla="*/ 10954 w 47625"/>
                <a:gd name="connsiteY9" fmla="*/ 20873 h 266700"/>
                <a:gd name="connsiteX10" fmla="*/ 25241 w 47625"/>
                <a:gd name="connsiteY10" fmla="*/ 7538 h 266700"/>
                <a:gd name="connsiteX11" fmla="*/ 33814 w 47625"/>
                <a:gd name="connsiteY11" fmla="*/ 8491 h 266700"/>
                <a:gd name="connsiteX12" fmla="*/ 35719 w 47625"/>
                <a:gd name="connsiteY12" fmla="*/ 10396 h 266700"/>
                <a:gd name="connsiteX13" fmla="*/ 28099 w 47625"/>
                <a:gd name="connsiteY13" fmla="*/ 26185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266700">
                  <a:moveTo>
                    <a:pt x="28099" y="261856"/>
                  </a:moveTo>
                  <a:cubicBezTo>
                    <a:pt x="12859" y="257093"/>
                    <a:pt x="26194" y="189466"/>
                    <a:pt x="30004" y="189466"/>
                  </a:cubicBezTo>
                  <a:cubicBezTo>
                    <a:pt x="5239" y="129458"/>
                    <a:pt x="10954" y="81833"/>
                    <a:pt x="22384" y="82786"/>
                  </a:cubicBezTo>
                  <a:cubicBezTo>
                    <a:pt x="9049" y="90406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20873"/>
                    <a:pt x="4286" y="237091"/>
                    <a:pt x="28099" y="2618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4501A539-E24A-4D58-8775-4F57535746AB}"/>
                </a:ext>
              </a:extLst>
            </p:cNvPr>
            <p:cNvSpPr/>
            <p:nvPr/>
          </p:nvSpPr>
          <p:spPr>
            <a:xfrm>
              <a:off x="5144929" y="3617118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8096"/>
                    <a:pt x="7144" y="7144"/>
                  </a:cubicBezTo>
                  <a:cubicBezTo>
                    <a:pt x="8096" y="7144"/>
                    <a:pt x="10001" y="7144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DE8E72CD-21B1-4BD4-88BE-73F8C1DA2103}"/>
                </a:ext>
              </a:extLst>
            </p:cNvPr>
            <p:cNvSpPr/>
            <p:nvPr/>
          </p:nvSpPr>
          <p:spPr>
            <a:xfrm>
              <a:off x="5130621" y="3630691"/>
              <a:ext cx="9525" cy="9525"/>
            </a:xfrm>
            <a:custGeom>
              <a:avLst/>
              <a:gdLst>
                <a:gd name="connsiteX0" fmla="*/ 9069 w 9525"/>
                <a:gd name="connsiteY0" fmla="*/ 7858 h 9525"/>
                <a:gd name="connsiteX1" fmla="*/ 9069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858"/>
                  </a:moveTo>
                  <a:cubicBezTo>
                    <a:pt x="8117" y="6906"/>
                    <a:pt x="5259" y="6906"/>
                    <a:pt x="9069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30D3AE3A-488E-4F28-92BF-AC0671C06B15}"/>
                </a:ext>
              </a:extLst>
            </p:cNvPr>
            <p:cNvSpPr/>
            <p:nvPr/>
          </p:nvSpPr>
          <p:spPr>
            <a:xfrm>
              <a:off x="5127784" y="363331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2F2E5B99-C249-4B79-94A1-A57F71CA916B}"/>
                </a:ext>
              </a:extLst>
            </p:cNvPr>
            <p:cNvSpPr/>
            <p:nvPr/>
          </p:nvSpPr>
          <p:spPr>
            <a:xfrm>
              <a:off x="5123021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F55A5443-DDBE-43B4-9D03-C8A633C3D123}"/>
                </a:ext>
              </a:extLst>
            </p:cNvPr>
            <p:cNvSpPr/>
            <p:nvPr/>
          </p:nvSpPr>
          <p:spPr>
            <a:xfrm>
              <a:off x="5125879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7144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AF52B85-4817-4C7B-B902-628818FFF0B3}"/>
                </a:ext>
              </a:extLst>
            </p:cNvPr>
            <p:cNvSpPr/>
            <p:nvPr/>
          </p:nvSpPr>
          <p:spPr>
            <a:xfrm>
              <a:off x="5123303" y="3693318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7144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8096"/>
                    <a:pt x="7814" y="7144"/>
                  </a:cubicBezTo>
                  <a:cubicBezTo>
                    <a:pt x="8767" y="8096"/>
                    <a:pt x="5910" y="714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2855C1FA-2BB7-4323-B050-17E79D661141}"/>
                </a:ext>
              </a:extLst>
            </p:cNvPr>
            <p:cNvSpPr/>
            <p:nvPr/>
          </p:nvSpPr>
          <p:spPr>
            <a:xfrm>
              <a:off x="5123762" y="369712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944BBC53-0C55-4533-A805-E2851EE64C7F}"/>
                </a:ext>
              </a:extLst>
            </p:cNvPr>
            <p:cNvSpPr/>
            <p:nvPr/>
          </p:nvSpPr>
          <p:spPr>
            <a:xfrm>
              <a:off x="5130641" y="376118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BB64F74-1A4B-4AF1-B02D-2DC7B11B65DA}"/>
                </a:ext>
              </a:extLst>
            </p:cNvPr>
            <p:cNvSpPr/>
            <p:nvPr/>
          </p:nvSpPr>
          <p:spPr>
            <a:xfrm>
              <a:off x="5128736" y="378952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5D124C98-FCE9-4152-ABEE-C8A463CDF393}"/>
                </a:ext>
              </a:extLst>
            </p:cNvPr>
            <p:cNvSpPr/>
            <p:nvPr/>
          </p:nvSpPr>
          <p:spPr>
            <a:xfrm>
              <a:off x="5137309" y="38047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476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EE0B97AC-DFFE-44DB-8FAC-AA31CFC895AC}"/>
                </a:ext>
              </a:extLst>
            </p:cNvPr>
            <p:cNvSpPr/>
            <p:nvPr/>
          </p:nvSpPr>
          <p:spPr>
            <a:xfrm>
              <a:off x="5206979" y="361140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2E503449-9E4B-46CD-B49B-D1508716B1AD}"/>
                </a:ext>
              </a:extLst>
            </p:cNvPr>
            <p:cNvSpPr/>
            <p:nvPr/>
          </p:nvSpPr>
          <p:spPr>
            <a:xfrm>
              <a:off x="5182076" y="3616724"/>
              <a:ext cx="47625" cy="266700"/>
            </a:xfrm>
            <a:custGeom>
              <a:avLst/>
              <a:gdLst>
                <a:gd name="connsiteX0" fmla="*/ 28099 w 47625"/>
                <a:gd name="connsiteY0" fmla="*/ 260903 h 266700"/>
                <a:gd name="connsiteX1" fmla="*/ 30004 w 47625"/>
                <a:gd name="connsiteY1" fmla="*/ 188513 h 266700"/>
                <a:gd name="connsiteX2" fmla="*/ 7144 w 47625"/>
                <a:gd name="connsiteY2" fmla="*/ 85643 h 266700"/>
                <a:gd name="connsiteX3" fmla="*/ 22384 w 47625"/>
                <a:gd name="connsiteY3" fmla="*/ 35161 h 266700"/>
                <a:gd name="connsiteX4" fmla="*/ 8096 w 47625"/>
                <a:gd name="connsiteY4" fmla="*/ 30398 h 266700"/>
                <a:gd name="connsiteX5" fmla="*/ 19526 w 47625"/>
                <a:gd name="connsiteY5" fmla="*/ 31351 h 266700"/>
                <a:gd name="connsiteX6" fmla="*/ 8096 w 47625"/>
                <a:gd name="connsiteY6" fmla="*/ 29446 h 266700"/>
                <a:gd name="connsiteX7" fmla="*/ 7144 w 47625"/>
                <a:gd name="connsiteY7" fmla="*/ 28493 h 266700"/>
                <a:gd name="connsiteX8" fmla="*/ 10954 w 47625"/>
                <a:gd name="connsiteY8" fmla="*/ 24683 h 266700"/>
                <a:gd name="connsiteX9" fmla="*/ 26194 w 47625"/>
                <a:gd name="connsiteY9" fmla="*/ 26588 h 266700"/>
                <a:gd name="connsiteX10" fmla="*/ 10954 w 47625"/>
                <a:gd name="connsiteY10" fmla="*/ 20873 h 266700"/>
                <a:gd name="connsiteX11" fmla="*/ 25241 w 47625"/>
                <a:gd name="connsiteY11" fmla="*/ 7538 h 266700"/>
                <a:gd name="connsiteX12" fmla="*/ 33814 w 47625"/>
                <a:gd name="connsiteY12" fmla="*/ 8491 h 266700"/>
                <a:gd name="connsiteX13" fmla="*/ 35719 w 47625"/>
                <a:gd name="connsiteY13" fmla="*/ 10396 h 266700"/>
                <a:gd name="connsiteX14" fmla="*/ 28099 w 47625"/>
                <a:gd name="connsiteY14" fmla="*/ 2609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25" h="266700">
                  <a:moveTo>
                    <a:pt x="28099" y="260903"/>
                  </a:moveTo>
                  <a:cubicBezTo>
                    <a:pt x="12859" y="256141"/>
                    <a:pt x="26194" y="188513"/>
                    <a:pt x="30004" y="188513"/>
                  </a:cubicBezTo>
                  <a:cubicBezTo>
                    <a:pt x="6191" y="132316"/>
                    <a:pt x="26194" y="87548"/>
                    <a:pt x="7144" y="85643"/>
                  </a:cubicBezTo>
                  <a:cubicBezTo>
                    <a:pt x="13811" y="88501"/>
                    <a:pt x="4286" y="32303"/>
                    <a:pt x="22384" y="35161"/>
                  </a:cubicBezTo>
                  <a:cubicBezTo>
                    <a:pt x="9049" y="42781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19921"/>
                    <a:pt x="4286" y="236138"/>
                    <a:pt x="28099" y="2609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BAC9345B-19AF-4CD0-94C8-60C4E93BA6B6}"/>
                </a:ext>
              </a:extLst>
            </p:cNvPr>
            <p:cNvSpPr/>
            <p:nvPr/>
          </p:nvSpPr>
          <p:spPr>
            <a:xfrm>
              <a:off x="5203984" y="3612885"/>
              <a:ext cx="19050" cy="9525"/>
            </a:xfrm>
            <a:custGeom>
              <a:avLst/>
              <a:gdLst>
                <a:gd name="connsiteX0" fmla="*/ 11906 w 19050"/>
                <a:gd name="connsiteY0" fmla="*/ 7567 h 9525"/>
                <a:gd name="connsiteX1" fmla="*/ 7144 w 19050"/>
                <a:gd name="connsiteY1" fmla="*/ 7567 h 9525"/>
                <a:gd name="connsiteX2" fmla="*/ 11906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67"/>
                  </a:moveTo>
                  <a:cubicBezTo>
                    <a:pt x="10001" y="7567"/>
                    <a:pt x="9049" y="8520"/>
                    <a:pt x="7144" y="7567"/>
                  </a:cubicBezTo>
                  <a:cubicBezTo>
                    <a:pt x="9049" y="7567"/>
                    <a:pt x="10954" y="6615"/>
                    <a:pt x="11906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50F079A2-0327-476C-B3DD-41FDDFFB911F}"/>
                </a:ext>
              </a:extLst>
            </p:cNvPr>
            <p:cNvSpPr/>
            <p:nvPr/>
          </p:nvSpPr>
          <p:spPr>
            <a:xfrm>
              <a:off x="5190092" y="362664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B0FF0873-F23E-4DFA-A5CD-CE7FA7EBDE13}"/>
                </a:ext>
              </a:extLst>
            </p:cNvPr>
            <p:cNvSpPr/>
            <p:nvPr/>
          </p:nvSpPr>
          <p:spPr>
            <a:xfrm>
              <a:off x="5187791" y="362950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BC669EB4-A302-4233-A0EB-81478DBDC72C}"/>
                </a:ext>
              </a:extLst>
            </p:cNvPr>
            <p:cNvSpPr/>
            <p:nvPr/>
          </p:nvSpPr>
          <p:spPr>
            <a:xfrm>
              <a:off x="5182076" y="3633840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8096" y="6615"/>
                    <a:pt x="9049" y="7567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D2B0C745-2972-48CB-91D5-9F7C84903C20}"/>
                </a:ext>
              </a:extLst>
            </p:cNvPr>
            <p:cNvSpPr/>
            <p:nvPr/>
          </p:nvSpPr>
          <p:spPr>
            <a:xfrm>
              <a:off x="5185886" y="36342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6191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CD5D75AD-B73C-44D8-A5C6-E5192C3A93FA}"/>
                </a:ext>
              </a:extLst>
            </p:cNvPr>
            <p:cNvSpPr/>
            <p:nvPr/>
          </p:nvSpPr>
          <p:spPr>
            <a:xfrm>
              <a:off x="5182358" y="3641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7815" y="7144"/>
                    <a:pt x="9719" y="8096"/>
                    <a:pt x="7815" y="7144"/>
                  </a:cubicBezTo>
                  <a:cubicBezTo>
                    <a:pt x="8767" y="8096"/>
                    <a:pt x="5909" y="7144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C10B3585-06D0-417C-BD6B-5059A21B27D6}"/>
                </a:ext>
              </a:extLst>
            </p:cNvPr>
            <p:cNvSpPr/>
            <p:nvPr/>
          </p:nvSpPr>
          <p:spPr>
            <a:xfrm>
              <a:off x="5183770" y="36933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6482EAE7-4B66-49C7-BE12-21DAC4BEF785}"/>
                </a:ext>
              </a:extLst>
            </p:cNvPr>
            <p:cNvSpPr/>
            <p:nvPr/>
          </p:nvSpPr>
          <p:spPr>
            <a:xfrm>
              <a:off x="5190649" y="37571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75B4ED3F-C310-425D-B4E0-41AA9E80AFD2}"/>
                </a:ext>
              </a:extLst>
            </p:cNvPr>
            <p:cNvSpPr/>
            <p:nvPr/>
          </p:nvSpPr>
          <p:spPr>
            <a:xfrm>
              <a:off x="5187791" y="378571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457744B6-B428-4441-AA48-387B66EA1973}"/>
                </a:ext>
              </a:extLst>
            </p:cNvPr>
            <p:cNvSpPr/>
            <p:nvPr/>
          </p:nvSpPr>
          <p:spPr>
            <a:xfrm>
              <a:off x="5197316" y="3800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381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F962BA7E-328C-4AB0-AF19-D0CB81C8BD1E}"/>
                </a:ext>
              </a:extLst>
            </p:cNvPr>
            <p:cNvSpPr/>
            <p:nvPr/>
          </p:nvSpPr>
          <p:spPr>
            <a:xfrm>
              <a:off x="5060156" y="3070779"/>
              <a:ext cx="19050" cy="9525"/>
            </a:xfrm>
            <a:custGeom>
              <a:avLst/>
              <a:gdLst>
                <a:gd name="connsiteX0" fmla="*/ 7144 w 19050"/>
                <a:gd name="connsiteY0" fmla="*/ 8653 h 9525"/>
                <a:gd name="connsiteX1" fmla="*/ 7144 w 19050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653"/>
                  </a:moveTo>
                  <a:cubicBezTo>
                    <a:pt x="11906" y="7701"/>
                    <a:pt x="17621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3F8E8101-419A-42E7-92B7-2284CE4DE118}"/>
                </a:ext>
              </a:extLst>
            </p:cNvPr>
            <p:cNvSpPr/>
            <p:nvPr/>
          </p:nvSpPr>
          <p:spPr>
            <a:xfrm>
              <a:off x="5073102" y="3073918"/>
              <a:ext cx="19050" cy="19050"/>
            </a:xfrm>
            <a:custGeom>
              <a:avLst/>
              <a:gdLst>
                <a:gd name="connsiteX0" fmla="*/ 16105 w 19050"/>
                <a:gd name="connsiteY0" fmla="*/ 20754 h 19050"/>
                <a:gd name="connsiteX1" fmla="*/ 16105 w 19050"/>
                <a:gd name="connsiteY1" fmla="*/ 207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6105" y="20754"/>
                  </a:moveTo>
                  <a:cubicBezTo>
                    <a:pt x="2770" y="752"/>
                    <a:pt x="5628" y="4562"/>
                    <a:pt x="16105" y="207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CE1996D4-7907-40B5-819A-F43EA2F9AF32}"/>
                </a:ext>
              </a:extLst>
            </p:cNvPr>
            <p:cNvSpPr/>
            <p:nvPr/>
          </p:nvSpPr>
          <p:spPr>
            <a:xfrm>
              <a:off x="5088731" y="307324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3811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7144" y="10001"/>
                    <a:pt x="7144" y="11906"/>
                    <a:pt x="7144" y="13811"/>
                  </a:cubicBezTo>
                  <a:cubicBezTo>
                    <a:pt x="7144" y="10954"/>
                    <a:pt x="1095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44A4A18-6557-4208-877A-0C3E7076859D}"/>
                </a:ext>
              </a:extLst>
            </p:cNvPr>
            <p:cNvSpPr/>
            <p:nvPr/>
          </p:nvSpPr>
          <p:spPr>
            <a:xfrm>
              <a:off x="5093494" y="3071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6669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3D6F16B-62D2-4C46-9E7A-F2FB3965F242}"/>
                </a:ext>
              </a:extLst>
            </p:cNvPr>
            <p:cNvSpPr/>
            <p:nvPr/>
          </p:nvSpPr>
          <p:spPr>
            <a:xfrm>
              <a:off x="5113496" y="3069989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9049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8096" y="8491"/>
                    <a:pt x="9049" y="7538"/>
                    <a:pt x="9049" y="7538"/>
                  </a:cubicBezTo>
                  <a:cubicBezTo>
                    <a:pt x="8096" y="6586"/>
                    <a:pt x="7144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C3AF9B6-B0F4-430A-B96C-8088C81389D1}"/>
                </a:ext>
              </a:extLst>
            </p:cNvPr>
            <p:cNvSpPr/>
            <p:nvPr/>
          </p:nvSpPr>
          <p:spPr>
            <a:xfrm>
              <a:off x="5104027" y="3069267"/>
              <a:ext cx="28575" cy="28575"/>
            </a:xfrm>
            <a:custGeom>
              <a:avLst/>
              <a:gdLst>
                <a:gd name="connsiteX0" fmla="*/ 25186 w 28575"/>
                <a:gd name="connsiteY0" fmla="*/ 8260 h 28575"/>
                <a:gd name="connsiteX1" fmla="*/ 25186 w 28575"/>
                <a:gd name="connsiteY1" fmla="*/ 826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25186" y="8260"/>
                  </a:moveTo>
                  <a:cubicBezTo>
                    <a:pt x="20423" y="-312"/>
                    <a:pt x="-12914" y="44455"/>
                    <a:pt x="25186" y="8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8829C5C2-1DFF-42D2-B34D-C5B41031310A}"/>
                </a:ext>
              </a:extLst>
            </p:cNvPr>
            <p:cNvSpPr/>
            <p:nvPr/>
          </p:nvSpPr>
          <p:spPr>
            <a:xfrm>
              <a:off x="5110639" y="30713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7144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8E1F8639-42F4-4D7A-AB66-5F3F3D7702B5}"/>
                </a:ext>
              </a:extLst>
            </p:cNvPr>
            <p:cNvSpPr/>
            <p:nvPr/>
          </p:nvSpPr>
          <p:spPr>
            <a:xfrm>
              <a:off x="5100674" y="307133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9049"/>
                    <a:pt x="4726" y="13811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2C6522D5-1AE3-49E9-80FA-FA11BEDBE29F}"/>
                </a:ext>
              </a:extLst>
            </p:cNvPr>
            <p:cNvSpPr/>
            <p:nvPr/>
          </p:nvSpPr>
          <p:spPr>
            <a:xfrm>
              <a:off x="5137460" y="3070383"/>
              <a:ext cx="9525" cy="19050"/>
            </a:xfrm>
            <a:custGeom>
              <a:avLst/>
              <a:gdLst>
                <a:gd name="connsiteX0" fmla="*/ 7945 w 9525"/>
                <a:gd name="connsiteY0" fmla="*/ 7144 h 19050"/>
                <a:gd name="connsiteX1" fmla="*/ 7945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45" y="7144"/>
                  </a:moveTo>
                  <a:cubicBezTo>
                    <a:pt x="4135" y="33814"/>
                    <a:pt x="15565" y="15716"/>
                    <a:pt x="79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91487541-C04B-44EA-BD51-1F85747C1664}"/>
                </a:ext>
              </a:extLst>
            </p:cNvPr>
            <p:cNvSpPr/>
            <p:nvPr/>
          </p:nvSpPr>
          <p:spPr>
            <a:xfrm>
              <a:off x="5150644" y="309133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8096" y="7144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AE24614B-BE08-4112-B0F3-ED0153FBD063}"/>
                </a:ext>
              </a:extLst>
            </p:cNvPr>
            <p:cNvSpPr/>
            <p:nvPr/>
          </p:nvSpPr>
          <p:spPr>
            <a:xfrm>
              <a:off x="5147786" y="3077051"/>
              <a:ext cx="47625" cy="28575"/>
            </a:xfrm>
            <a:custGeom>
              <a:avLst/>
              <a:gdLst>
                <a:gd name="connsiteX0" fmla="*/ 45244 w 47625"/>
                <a:gd name="connsiteY0" fmla="*/ 10954 h 28575"/>
                <a:gd name="connsiteX1" fmla="*/ 7144 w 47625"/>
                <a:gd name="connsiteY1" fmla="*/ 7144 h 28575"/>
                <a:gd name="connsiteX2" fmla="*/ 45244 w 47625"/>
                <a:gd name="connsiteY2" fmla="*/ 1095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45244" y="10954"/>
                  </a:moveTo>
                  <a:cubicBezTo>
                    <a:pt x="23336" y="14764"/>
                    <a:pt x="26194" y="18574"/>
                    <a:pt x="7144" y="7144"/>
                  </a:cubicBezTo>
                  <a:cubicBezTo>
                    <a:pt x="13811" y="31909"/>
                    <a:pt x="22384" y="23336"/>
                    <a:pt x="452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7E0A02BA-80C1-4620-AEAF-4C3E7274EF11}"/>
                </a:ext>
              </a:extLst>
            </p:cNvPr>
            <p:cNvSpPr/>
            <p:nvPr/>
          </p:nvSpPr>
          <p:spPr>
            <a:xfrm>
              <a:off x="5184777" y="3089722"/>
              <a:ext cx="9525" cy="9525"/>
            </a:xfrm>
            <a:custGeom>
              <a:avLst/>
              <a:gdLst>
                <a:gd name="connsiteX0" fmla="*/ 7301 w 9525"/>
                <a:gd name="connsiteY0" fmla="*/ 7808 h 9525"/>
                <a:gd name="connsiteX1" fmla="*/ 7301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808"/>
                  </a:moveTo>
                  <a:cubicBezTo>
                    <a:pt x="10158" y="18285"/>
                    <a:pt x="6348" y="3998"/>
                    <a:pt x="7301" y="78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67391E94-34C5-45A5-B6AB-3EDE8FFF9A7B}"/>
                </a:ext>
              </a:extLst>
            </p:cNvPr>
            <p:cNvSpPr/>
            <p:nvPr/>
          </p:nvSpPr>
          <p:spPr>
            <a:xfrm>
              <a:off x="5202991" y="3081813"/>
              <a:ext cx="28575" cy="28575"/>
            </a:xfrm>
            <a:custGeom>
              <a:avLst/>
              <a:gdLst>
                <a:gd name="connsiteX0" fmla="*/ 8137 w 28575"/>
                <a:gd name="connsiteY0" fmla="*/ 7144 h 28575"/>
                <a:gd name="connsiteX1" fmla="*/ 11947 w 28575"/>
                <a:gd name="connsiteY1" fmla="*/ 24289 h 28575"/>
                <a:gd name="connsiteX2" fmla="*/ 8137 w 28575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8137" y="7144"/>
                  </a:moveTo>
                  <a:cubicBezTo>
                    <a:pt x="9089" y="10001"/>
                    <a:pt x="3374" y="2381"/>
                    <a:pt x="11947" y="24289"/>
                  </a:cubicBezTo>
                  <a:cubicBezTo>
                    <a:pt x="-1388" y="21431"/>
                    <a:pt x="53857" y="10001"/>
                    <a:pt x="81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95D8EFEF-E402-481D-8D37-2E9B3A4FDDA5}"/>
                </a:ext>
              </a:extLst>
            </p:cNvPr>
            <p:cNvSpPr/>
            <p:nvPr/>
          </p:nvSpPr>
          <p:spPr>
            <a:xfrm>
              <a:off x="5188744" y="3078495"/>
              <a:ext cx="19050" cy="9525"/>
            </a:xfrm>
            <a:custGeom>
              <a:avLst/>
              <a:gdLst>
                <a:gd name="connsiteX0" fmla="*/ 7144 w 19050"/>
                <a:gd name="connsiteY0" fmla="*/ 8557 h 9525"/>
                <a:gd name="connsiteX1" fmla="*/ 11906 w 19050"/>
                <a:gd name="connsiteY1" fmla="*/ 10462 h 9525"/>
                <a:gd name="connsiteX2" fmla="*/ 7144 w 19050"/>
                <a:gd name="connsiteY2" fmla="*/ 85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557"/>
                  </a:moveTo>
                  <a:cubicBezTo>
                    <a:pt x="10001" y="8557"/>
                    <a:pt x="10954" y="9510"/>
                    <a:pt x="11906" y="10462"/>
                  </a:cubicBezTo>
                  <a:cubicBezTo>
                    <a:pt x="10954" y="7605"/>
                    <a:pt x="10001" y="5700"/>
                    <a:pt x="7144" y="85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B0C32FE4-17B4-4906-9AA5-CE60EF8555D3}"/>
                </a:ext>
              </a:extLst>
            </p:cNvPr>
            <p:cNvSpPr/>
            <p:nvPr/>
          </p:nvSpPr>
          <p:spPr>
            <a:xfrm>
              <a:off x="5220176" y="3096339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10001" y="6906"/>
                    <a:pt x="9049" y="6906"/>
                    <a:pt x="7144" y="7858"/>
                  </a:cubicBezTo>
                  <a:cubicBezTo>
                    <a:pt x="8096" y="8811"/>
                    <a:pt x="9049" y="8811"/>
                    <a:pt x="1000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559E475B-5339-4E6B-93A5-71908D897DC2}"/>
                </a:ext>
              </a:extLst>
            </p:cNvPr>
            <p:cNvSpPr/>
            <p:nvPr/>
          </p:nvSpPr>
          <p:spPr>
            <a:xfrm>
              <a:off x="5220176" y="3086152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21431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56D438BE-E6E6-4403-8566-5F99CFAC364D}"/>
                </a:ext>
              </a:extLst>
            </p:cNvPr>
            <p:cNvSpPr/>
            <p:nvPr/>
          </p:nvSpPr>
          <p:spPr>
            <a:xfrm>
              <a:off x="5228749" y="3091338"/>
              <a:ext cx="180975" cy="123825"/>
            </a:xfrm>
            <a:custGeom>
              <a:avLst/>
              <a:gdLst>
                <a:gd name="connsiteX0" fmla="*/ 162401 w 180975"/>
                <a:gd name="connsiteY0" fmla="*/ 119539 h 123825"/>
                <a:gd name="connsiteX1" fmla="*/ 7144 w 180975"/>
                <a:gd name="connsiteY1" fmla="*/ 7144 h 123825"/>
                <a:gd name="connsiteX2" fmla="*/ 7144 w 180975"/>
                <a:gd name="connsiteY2" fmla="*/ 18574 h 123825"/>
                <a:gd name="connsiteX3" fmla="*/ 162401 w 180975"/>
                <a:gd name="connsiteY3" fmla="*/ 11953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23825">
                  <a:moveTo>
                    <a:pt x="162401" y="119539"/>
                  </a:moveTo>
                  <a:cubicBezTo>
                    <a:pt x="230981" y="78581"/>
                    <a:pt x="14764" y="10001"/>
                    <a:pt x="7144" y="7144"/>
                  </a:cubicBezTo>
                  <a:cubicBezTo>
                    <a:pt x="17621" y="13811"/>
                    <a:pt x="17621" y="17621"/>
                    <a:pt x="7144" y="18574"/>
                  </a:cubicBezTo>
                  <a:cubicBezTo>
                    <a:pt x="109061" y="64294"/>
                    <a:pt x="151924" y="44291"/>
                    <a:pt x="162401" y="1195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DB89CD84-837F-4420-9D4C-1B02B9033671}"/>
                </a:ext>
              </a:extLst>
            </p:cNvPr>
            <p:cNvSpPr/>
            <p:nvPr/>
          </p:nvSpPr>
          <p:spPr>
            <a:xfrm>
              <a:off x="5368190" y="3186431"/>
              <a:ext cx="9525" cy="9525"/>
            </a:xfrm>
            <a:custGeom>
              <a:avLst/>
              <a:gdLst>
                <a:gd name="connsiteX0" fmla="*/ 10577 w 9525"/>
                <a:gd name="connsiteY0" fmla="*/ 7301 h 9525"/>
                <a:gd name="connsiteX1" fmla="*/ 10577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7301"/>
                  </a:moveTo>
                  <a:cubicBezTo>
                    <a:pt x="3910" y="6348"/>
                    <a:pt x="8672" y="10158"/>
                    <a:pt x="10577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8E39FBC2-EF6E-4BC4-968F-F7801738FC33}"/>
                </a:ext>
              </a:extLst>
            </p:cNvPr>
            <p:cNvSpPr/>
            <p:nvPr/>
          </p:nvSpPr>
          <p:spPr>
            <a:xfrm>
              <a:off x="5384006" y="3203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2ACCE1A2-9380-4691-BBF8-3444AFB1F42C}"/>
                </a:ext>
              </a:extLst>
            </p:cNvPr>
            <p:cNvSpPr/>
            <p:nvPr/>
          </p:nvSpPr>
          <p:spPr>
            <a:xfrm>
              <a:off x="5375434" y="3155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52D45C1F-DEC6-4234-A302-B7862A362395}"/>
                </a:ext>
              </a:extLst>
            </p:cNvPr>
            <p:cNvSpPr/>
            <p:nvPr/>
          </p:nvSpPr>
          <p:spPr>
            <a:xfrm>
              <a:off x="5352426" y="3158013"/>
              <a:ext cx="9525" cy="19050"/>
            </a:xfrm>
            <a:custGeom>
              <a:avLst/>
              <a:gdLst>
                <a:gd name="connsiteX0" fmla="*/ 8244 w 9525"/>
                <a:gd name="connsiteY0" fmla="*/ 14764 h 19050"/>
                <a:gd name="connsiteX1" fmla="*/ 8244 w 9525"/>
                <a:gd name="connsiteY1" fmla="*/ 7144 h 19050"/>
                <a:gd name="connsiteX2" fmla="*/ 82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44" y="14764"/>
                  </a:moveTo>
                  <a:cubicBezTo>
                    <a:pt x="8244" y="12859"/>
                    <a:pt x="8244" y="10001"/>
                    <a:pt x="8244" y="7144"/>
                  </a:cubicBezTo>
                  <a:cubicBezTo>
                    <a:pt x="7291" y="9049"/>
                    <a:pt x="6339" y="10001"/>
                    <a:pt x="82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B811E4E0-4663-4C1B-B2C7-681DD738B975}"/>
                </a:ext>
              </a:extLst>
            </p:cNvPr>
            <p:cNvSpPr/>
            <p:nvPr/>
          </p:nvSpPr>
          <p:spPr>
            <a:xfrm>
              <a:off x="5318284" y="313324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001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9049" y="7144"/>
                    <a:pt x="9049" y="9049"/>
                    <a:pt x="7144" y="10001"/>
                  </a:cubicBezTo>
                  <a:cubicBezTo>
                    <a:pt x="10001" y="10954"/>
                    <a:pt x="10954" y="10001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AA221D5B-28B8-44D9-A184-324519D0A84F}"/>
                </a:ext>
              </a:extLst>
            </p:cNvPr>
            <p:cNvSpPr/>
            <p:nvPr/>
          </p:nvSpPr>
          <p:spPr>
            <a:xfrm>
              <a:off x="5374481" y="31942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9049" y="9049"/>
                    <a:pt x="20479" y="2143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08B94A90-1CDD-4AA5-A3BE-A71CE5A072E6}"/>
                </a:ext>
              </a:extLst>
            </p:cNvPr>
            <p:cNvSpPr/>
            <p:nvPr/>
          </p:nvSpPr>
          <p:spPr>
            <a:xfrm>
              <a:off x="5387816" y="3205395"/>
              <a:ext cx="47625" cy="123825"/>
            </a:xfrm>
            <a:custGeom>
              <a:avLst/>
              <a:gdLst>
                <a:gd name="connsiteX0" fmla="*/ 36671 w 47625"/>
                <a:gd name="connsiteY0" fmla="*/ 115019 h 123825"/>
                <a:gd name="connsiteX1" fmla="*/ 22384 w 47625"/>
                <a:gd name="connsiteY1" fmla="*/ 7386 h 123825"/>
                <a:gd name="connsiteX2" fmla="*/ 7144 w 47625"/>
                <a:gd name="connsiteY2" fmla="*/ 12149 h 123825"/>
                <a:gd name="connsiteX3" fmla="*/ 17621 w 47625"/>
                <a:gd name="connsiteY3" fmla="*/ 72157 h 123825"/>
                <a:gd name="connsiteX4" fmla="*/ 17621 w 47625"/>
                <a:gd name="connsiteY4" fmla="*/ 62632 h 123825"/>
                <a:gd name="connsiteX5" fmla="*/ 36671 w 47625"/>
                <a:gd name="connsiteY5" fmla="*/ 11501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23825">
                  <a:moveTo>
                    <a:pt x="36671" y="115019"/>
                  </a:moveTo>
                  <a:cubicBezTo>
                    <a:pt x="53816" y="101684"/>
                    <a:pt x="25241" y="16911"/>
                    <a:pt x="22384" y="7386"/>
                  </a:cubicBezTo>
                  <a:cubicBezTo>
                    <a:pt x="16669" y="6434"/>
                    <a:pt x="11906" y="8339"/>
                    <a:pt x="7144" y="12149"/>
                  </a:cubicBezTo>
                  <a:cubicBezTo>
                    <a:pt x="30004" y="30247"/>
                    <a:pt x="6191" y="51201"/>
                    <a:pt x="17621" y="72157"/>
                  </a:cubicBezTo>
                  <a:cubicBezTo>
                    <a:pt x="25241" y="75014"/>
                    <a:pt x="25241" y="72157"/>
                    <a:pt x="17621" y="62632"/>
                  </a:cubicBezTo>
                  <a:cubicBezTo>
                    <a:pt x="23336" y="61679"/>
                    <a:pt x="26194" y="141689"/>
                    <a:pt x="36671" y="1150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B01C4D3D-C71B-4492-A8F6-3DC85D724DB3}"/>
                </a:ext>
              </a:extLst>
            </p:cNvPr>
            <p:cNvSpPr/>
            <p:nvPr/>
          </p:nvSpPr>
          <p:spPr>
            <a:xfrm>
              <a:off x="5394484" y="3235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9049"/>
                  </a:lnTo>
                  <a:cubicBezTo>
                    <a:pt x="10001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933A1E0B-E7BD-44E7-AF16-803A17EBFC89}"/>
                </a:ext>
              </a:extLst>
            </p:cNvPr>
            <p:cNvSpPr/>
            <p:nvPr/>
          </p:nvSpPr>
          <p:spPr>
            <a:xfrm>
              <a:off x="5390337" y="3334510"/>
              <a:ext cx="38100" cy="85725"/>
            </a:xfrm>
            <a:custGeom>
              <a:avLst/>
              <a:gdLst>
                <a:gd name="connsiteX0" fmla="*/ 17958 w 38100"/>
                <a:gd name="connsiteY0" fmla="*/ 19242 h 85725"/>
                <a:gd name="connsiteX1" fmla="*/ 12243 w 38100"/>
                <a:gd name="connsiteY1" fmla="*/ 82107 h 85725"/>
                <a:gd name="connsiteX2" fmla="*/ 32245 w 38100"/>
                <a:gd name="connsiteY2" fmla="*/ 19242 h 85725"/>
                <a:gd name="connsiteX3" fmla="*/ 17958 w 38100"/>
                <a:gd name="connsiteY3" fmla="*/ 1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17958" y="19242"/>
                  </a:moveTo>
                  <a:cubicBezTo>
                    <a:pt x="27483" y="2097"/>
                    <a:pt x="-4902" y="82107"/>
                    <a:pt x="12243" y="82107"/>
                  </a:cubicBezTo>
                  <a:cubicBezTo>
                    <a:pt x="2718" y="85917"/>
                    <a:pt x="43675" y="-15048"/>
                    <a:pt x="32245" y="19242"/>
                  </a:cubicBezTo>
                  <a:cubicBezTo>
                    <a:pt x="-3950" y="-1713"/>
                    <a:pt x="31293" y="8765"/>
                    <a:pt x="17958" y="192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0475558D-75EB-4831-A5EF-1A4B5623E308}"/>
                </a:ext>
              </a:extLst>
            </p:cNvPr>
            <p:cNvSpPr/>
            <p:nvPr/>
          </p:nvSpPr>
          <p:spPr>
            <a:xfrm>
              <a:off x="5401151" y="33227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6669" y="1095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D99CC65C-24D5-40E9-95DC-7AD5BB71E0D5}"/>
                </a:ext>
              </a:extLst>
            </p:cNvPr>
            <p:cNvSpPr/>
            <p:nvPr/>
          </p:nvSpPr>
          <p:spPr>
            <a:xfrm>
              <a:off x="5413880" y="3328511"/>
              <a:ext cx="19050" cy="9525"/>
            </a:xfrm>
            <a:custGeom>
              <a:avLst/>
              <a:gdLst>
                <a:gd name="connsiteX0" fmla="*/ 12513 w 19050"/>
                <a:gd name="connsiteY0" fmla="*/ 9049 h 9525"/>
                <a:gd name="connsiteX1" fmla="*/ 7750 w 19050"/>
                <a:gd name="connsiteY1" fmla="*/ 7144 h 9525"/>
                <a:gd name="connsiteX2" fmla="*/ 12513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513" y="9049"/>
                  </a:moveTo>
                  <a:cubicBezTo>
                    <a:pt x="10608" y="9049"/>
                    <a:pt x="9655" y="7144"/>
                    <a:pt x="7750" y="7144"/>
                  </a:cubicBezTo>
                  <a:cubicBezTo>
                    <a:pt x="5845" y="11906"/>
                    <a:pt x="8703" y="11906"/>
                    <a:pt x="12513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C1750E4F-93D8-4DD7-A4E3-B6948309253C}"/>
                </a:ext>
              </a:extLst>
            </p:cNvPr>
            <p:cNvSpPr/>
            <p:nvPr/>
          </p:nvSpPr>
          <p:spPr>
            <a:xfrm>
              <a:off x="5384006" y="338280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E7D3C7AE-6E4C-413F-AB0A-CB4CE32235FB}"/>
                </a:ext>
              </a:extLst>
            </p:cNvPr>
            <p:cNvSpPr/>
            <p:nvPr/>
          </p:nvSpPr>
          <p:spPr>
            <a:xfrm>
              <a:off x="5379582" y="3409697"/>
              <a:ext cx="19050" cy="38100"/>
            </a:xfrm>
            <a:custGeom>
              <a:avLst/>
              <a:gdLst>
                <a:gd name="connsiteX0" fmla="*/ 9663 w 19050"/>
                <a:gd name="connsiteY0" fmla="*/ 31685 h 38100"/>
                <a:gd name="connsiteX1" fmla="*/ 9663 w 19050"/>
                <a:gd name="connsiteY1" fmla="*/ 3168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9663" y="31685"/>
                  </a:moveTo>
                  <a:cubicBezTo>
                    <a:pt x="30618" y="-7368"/>
                    <a:pt x="-1767" y="5967"/>
                    <a:pt x="9663" y="316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6F663A6D-4078-4723-8B0E-EEA21BBBB69D}"/>
                </a:ext>
              </a:extLst>
            </p:cNvPr>
            <p:cNvSpPr/>
            <p:nvPr/>
          </p:nvSpPr>
          <p:spPr>
            <a:xfrm>
              <a:off x="5196364" y="3425936"/>
              <a:ext cx="190500" cy="123825"/>
            </a:xfrm>
            <a:custGeom>
              <a:avLst/>
              <a:gdLst>
                <a:gd name="connsiteX0" fmla="*/ 158591 w 190500"/>
                <a:gd name="connsiteY0" fmla="*/ 28781 h 123825"/>
                <a:gd name="connsiteX1" fmla="*/ 55721 w 190500"/>
                <a:gd name="connsiteY1" fmla="*/ 109743 h 123825"/>
                <a:gd name="connsiteX2" fmla="*/ 7144 w 190500"/>
                <a:gd name="connsiteY2" fmla="*/ 119268 h 123825"/>
                <a:gd name="connsiteX3" fmla="*/ 185261 w 190500"/>
                <a:gd name="connsiteY3" fmla="*/ 14493 h 123825"/>
                <a:gd name="connsiteX4" fmla="*/ 187166 w 190500"/>
                <a:gd name="connsiteY4" fmla="*/ 10683 h 123825"/>
                <a:gd name="connsiteX5" fmla="*/ 158591 w 190500"/>
                <a:gd name="connsiteY5" fmla="*/ 287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23825">
                  <a:moveTo>
                    <a:pt x="158591" y="28781"/>
                  </a:moveTo>
                  <a:cubicBezTo>
                    <a:pt x="136684" y="55451"/>
                    <a:pt x="70009" y="76406"/>
                    <a:pt x="55721" y="109743"/>
                  </a:cubicBezTo>
                  <a:cubicBezTo>
                    <a:pt x="50959" y="99266"/>
                    <a:pt x="21431" y="111648"/>
                    <a:pt x="7144" y="119268"/>
                  </a:cubicBezTo>
                  <a:cubicBezTo>
                    <a:pt x="53816" y="110696"/>
                    <a:pt x="180499" y="71643"/>
                    <a:pt x="185261" y="14493"/>
                  </a:cubicBezTo>
                  <a:cubicBezTo>
                    <a:pt x="198596" y="23066"/>
                    <a:pt x="139541" y="-1699"/>
                    <a:pt x="187166" y="10683"/>
                  </a:cubicBezTo>
                  <a:cubicBezTo>
                    <a:pt x="188119" y="11636"/>
                    <a:pt x="141446" y="9731"/>
                    <a:pt x="158591" y="287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6D194EBC-E0E8-4545-A64C-F37704157184}"/>
                </a:ext>
              </a:extLst>
            </p:cNvPr>
            <p:cNvSpPr/>
            <p:nvPr/>
          </p:nvSpPr>
          <p:spPr>
            <a:xfrm>
              <a:off x="5370671" y="3442811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1827D369-3193-4ADB-BF31-E521810B34A3}"/>
                </a:ext>
              </a:extLst>
            </p:cNvPr>
            <p:cNvSpPr/>
            <p:nvPr/>
          </p:nvSpPr>
          <p:spPr>
            <a:xfrm>
              <a:off x="5192554" y="353806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8096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001" y="7144"/>
                    <a:pt x="9049" y="7144"/>
                    <a:pt x="7144" y="8096"/>
                  </a:cubicBezTo>
                  <a:cubicBezTo>
                    <a:pt x="7144" y="10001"/>
                    <a:pt x="9049" y="809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80A8BA4F-587B-4B19-A50F-673955E8809E}"/>
                </a:ext>
              </a:extLst>
            </p:cNvPr>
            <p:cNvSpPr/>
            <p:nvPr/>
          </p:nvSpPr>
          <p:spPr>
            <a:xfrm>
              <a:off x="5377339" y="3429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03AA40B7-1114-48E7-9A47-6A007A55DC26}"/>
                </a:ext>
              </a:extLst>
            </p:cNvPr>
            <p:cNvSpPr/>
            <p:nvPr/>
          </p:nvSpPr>
          <p:spPr>
            <a:xfrm>
              <a:off x="5367390" y="341709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10954"/>
                    <a:pt x="6615" y="1190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0FBD8BCC-C95E-4104-B4CB-F57F0519420C}"/>
                </a:ext>
              </a:extLst>
            </p:cNvPr>
            <p:cNvSpPr/>
            <p:nvPr/>
          </p:nvSpPr>
          <p:spPr>
            <a:xfrm>
              <a:off x="5162074" y="35342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3B7E75C0-DC59-41B8-990A-1059ECDF7BE1}"/>
                </a:ext>
              </a:extLst>
            </p:cNvPr>
            <p:cNvSpPr/>
            <p:nvPr/>
          </p:nvSpPr>
          <p:spPr>
            <a:xfrm>
              <a:off x="5073491" y="3519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C1EF4779-CAAE-4FD1-A1E0-6F0572900B9E}"/>
                </a:ext>
              </a:extLst>
            </p:cNvPr>
            <p:cNvSpPr/>
            <p:nvPr/>
          </p:nvSpPr>
          <p:spPr>
            <a:xfrm>
              <a:off x="4943801" y="3354589"/>
              <a:ext cx="257175" cy="209550"/>
            </a:xfrm>
            <a:custGeom>
              <a:avLst/>
              <a:gdLst>
                <a:gd name="connsiteX0" fmla="*/ 12057 w 257175"/>
                <a:gd name="connsiteY0" fmla="*/ 9640 h 209550"/>
                <a:gd name="connsiteX1" fmla="*/ 91114 w 257175"/>
                <a:gd name="connsiteY1" fmla="*/ 148705 h 209550"/>
                <a:gd name="connsiteX2" fmla="*/ 66349 w 257175"/>
                <a:gd name="connsiteY2" fmla="*/ 152515 h 209550"/>
                <a:gd name="connsiteX3" fmla="*/ 179697 w 257175"/>
                <a:gd name="connsiteY3" fmla="*/ 182995 h 209550"/>
                <a:gd name="connsiteX4" fmla="*/ 161599 w 257175"/>
                <a:gd name="connsiteY4" fmla="*/ 199188 h 209550"/>
                <a:gd name="connsiteX5" fmla="*/ 252087 w 257175"/>
                <a:gd name="connsiteY5" fmla="*/ 196330 h 209550"/>
                <a:gd name="connsiteX6" fmla="*/ 210177 w 257175"/>
                <a:gd name="connsiteY6" fmla="*/ 199188 h 209550"/>
                <a:gd name="connsiteX7" fmla="*/ 11104 w 257175"/>
                <a:gd name="connsiteY7" fmla="*/ 48693 h 209550"/>
                <a:gd name="connsiteX8" fmla="*/ 7294 w 257175"/>
                <a:gd name="connsiteY8" fmla="*/ 66790 h 209550"/>
                <a:gd name="connsiteX9" fmla="*/ 12057 w 257175"/>
                <a:gd name="connsiteY9" fmla="*/ 964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175" h="209550">
                  <a:moveTo>
                    <a:pt x="12057" y="9640"/>
                  </a:moveTo>
                  <a:cubicBezTo>
                    <a:pt x="3484" y="-12267"/>
                    <a:pt x="11104" y="116320"/>
                    <a:pt x="91114" y="148705"/>
                  </a:cubicBezTo>
                  <a:cubicBezTo>
                    <a:pt x="91114" y="156325"/>
                    <a:pt x="60634" y="154420"/>
                    <a:pt x="66349" y="152515"/>
                  </a:cubicBezTo>
                  <a:cubicBezTo>
                    <a:pt x="108259" y="189663"/>
                    <a:pt x="133977" y="183948"/>
                    <a:pt x="179697" y="182995"/>
                  </a:cubicBezTo>
                  <a:cubicBezTo>
                    <a:pt x="182554" y="193473"/>
                    <a:pt x="176839" y="199188"/>
                    <a:pt x="161599" y="199188"/>
                  </a:cubicBezTo>
                  <a:cubicBezTo>
                    <a:pt x="181602" y="192520"/>
                    <a:pt x="228274" y="218238"/>
                    <a:pt x="252087" y="196330"/>
                  </a:cubicBezTo>
                  <a:cubicBezTo>
                    <a:pt x="255897" y="176328"/>
                    <a:pt x="213987" y="196330"/>
                    <a:pt x="210177" y="199188"/>
                  </a:cubicBezTo>
                  <a:cubicBezTo>
                    <a:pt x="205414" y="256338"/>
                    <a:pt x="4437" y="48693"/>
                    <a:pt x="11104" y="48693"/>
                  </a:cubicBezTo>
                  <a:cubicBezTo>
                    <a:pt x="18724" y="65838"/>
                    <a:pt x="17772" y="71553"/>
                    <a:pt x="7294" y="66790"/>
                  </a:cubicBezTo>
                  <a:cubicBezTo>
                    <a:pt x="6342" y="65838"/>
                    <a:pt x="10152" y="11545"/>
                    <a:pt x="12057" y="96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8F6E80D-56BF-488C-9905-AC6B5A34F8C0}"/>
                </a:ext>
              </a:extLst>
            </p:cNvPr>
            <p:cNvSpPr/>
            <p:nvPr/>
          </p:nvSpPr>
          <p:spPr>
            <a:xfrm>
              <a:off x="4974431" y="3442792"/>
              <a:ext cx="9525" cy="19050"/>
            </a:xfrm>
            <a:custGeom>
              <a:avLst/>
              <a:gdLst>
                <a:gd name="connsiteX0" fmla="*/ 7144 w 9525"/>
                <a:gd name="connsiteY0" fmla="*/ 14783 h 19050"/>
                <a:gd name="connsiteX1" fmla="*/ 7144 w 9525"/>
                <a:gd name="connsiteY1" fmla="*/ 147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783"/>
                  </a:moveTo>
                  <a:cubicBezTo>
                    <a:pt x="7144" y="-1410"/>
                    <a:pt x="7144" y="12878"/>
                    <a:pt x="7144" y="147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829F5F1-D080-4C4C-821C-47D6EE94CB8B}"/>
                </a:ext>
              </a:extLst>
            </p:cNvPr>
            <p:cNvSpPr/>
            <p:nvPr/>
          </p:nvSpPr>
          <p:spPr>
            <a:xfrm>
              <a:off x="4969508" y="3443975"/>
              <a:ext cx="9525" cy="9525"/>
            </a:xfrm>
            <a:custGeom>
              <a:avLst/>
              <a:gdLst>
                <a:gd name="connsiteX0" fmla="*/ 10162 w 9525"/>
                <a:gd name="connsiteY0" fmla="*/ 8837 h 9525"/>
                <a:gd name="connsiteX1" fmla="*/ 10162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8837"/>
                  </a:moveTo>
                  <a:cubicBezTo>
                    <a:pt x="4447" y="5027"/>
                    <a:pt x="8257" y="8837"/>
                    <a:pt x="10162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3412B7-5D97-436E-A3AC-E17EAE241DF1}"/>
                </a:ext>
              </a:extLst>
            </p:cNvPr>
            <p:cNvSpPr/>
            <p:nvPr/>
          </p:nvSpPr>
          <p:spPr>
            <a:xfrm>
              <a:off x="4944428" y="3328511"/>
              <a:ext cx="9525" cy="19050"/>
            </a:xfrm>
            <a:custGeom>
              <a:avLst/>
              <a:gdLst>
                <a:gd name="connsiteX0" fmla="*/ 8572 w 9525"/>
                <a:gd name="connsiteY0" fmla="*/ 13811 h 19050"/>
                <a:gd name="connsiteX1" fmla="*/ 8572 w 9525"/>
                <a:gd name="connsiteY1" fmla="*/ 7144 h 19050"/>
                <a:gd name="connsiteX2" fmla="*/ 8572 w 9525"/>
                <a:gd name="connsiteY2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572" y="13811"/>
                  </a:moveTo>
                  <a:cubicBezTo>
                    <a:pt x="8572" y="12859"/>
                    <a:pt x="9525" y="10001"/>
                    <a:pt x="8572" y="7144"/>
                  </a:cubicBezTo>
                  <a:cubicBezTo>
                    <a:pt x="6668" y="9049"/>
                    <a:pt x="6668" y="11906"/>
                    <a:pt x="8572" y="138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9C2761D-2B29-46FA-8DA7-1D45889C6555}"/>
                </a:ext>
              </a:extLst>
            </p:cNvPr>
            <p:cNvSpPr/>
            <p:nvPr/>
          </p:nvSpPr>
          <p:spPr>
            <a:xfrm>
              <a:off x="4941332" y="33285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954"/>
                    <a:pt x="6906" y="1095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142E6E15-7C59-4507-B6FA-AE0B774A45F8}"/>
                </a:ext>
              </a:extLst>
            </p:cNvPr>
            <p:cNvSpPr/>
            <p:nvPr/>
          </p:nvSpPr>
          <p:spPr>
            <a:xfrm>
              <a:off x="4929529" y="3154325"/>
              <a:ext cx="38100" cy="180975"/>
            </a:xfrm>
            <a:custGeom>
              <a:avLst/>
              <a:gdLst>
                <a:gd name="connsiteX0" fmla="*/ 33948 w 38100"/>
                <a:gd name="connsiteY0" fmla="*/ 13689 h 180975"/>
                <a:gd name="connsiteX1" fmla="*/ 16804 w 38100"/>
                <a:gd name="connsiteY1" fmla="*/ 180377 h 180975"/>
                <a:gd name="connsiteX2" fmla="*/ 7278 w 38100"/>
                <a:gd name="connsiteY2" fmla="*/ 116559 h 180975"/>
                <a:gd name="connsiteX3" fmla="*/ 33948 w 38100"/>
                <a:gd name="connsiteY3" fmla="*/ 1368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80975">
                  <a:moveTo>
                    <a:pt x="33948" y="13689"/>
                  </a:moveTo>
                  <a:cubicBezTo>
                    <a:pt x="11089" y="-27269"/>
                    <a:pt x="2516" y="135609"/>
                    <a:pt x="16804" y="180377"/>
                  </a:cubicBezTo>
                  <a:cubicBezTo>
                    <a:pt x="24423" y="162279"/>
                    <a:pt x="5373" y="119417"/>
                    <a:pt x="7278" y="116559"/>
                  </a:cubicBezTo>
                  <a:cubicBezTo>
                    <a:pt x="9184" y="116559"/>
                    <a:pt x="28234" y="11784"/>
                    <a:pt x="33948" y="136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C63A878-AE5D-4F1C-8D62-2515EAE61FF3}"/>
                </a:ext>
              </a:extLst>
            </p:cNvPr>
            <p:cNvSpPr/>
            <p:nvPr/>
          </p:nvSpPr>
          <p:spPr>
            <a:xfrm>
              <a:off x="4968569" y="3119874"/>
              <a:ext cx="9525" cy="19050"/>
            </a:xfrm>
            <a:custGeom>
              <a:avLst/>
              <a:gdLst>
                <a:gd name="connsiteX0" fmla="*/ 8244 w 9525"/>
                <a:gd name="connsiteY0" fmla="*/ 10993 h 19050"/>
                <a:gd name="connsiteX1" fmla="*/ 8244 w 9525"/>
                <a:gd name="connsiteY1" fmla="*/ 109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44" y="10993"/>
                  </a:moveTo>
                  <a:cubicBezTo>
                    <a:pt x="4434" y="24328"/>
                    <a:pt x="12054" y="-2342"/>
                    <a:pt x="8244" y="109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303036C9-8D8D-4432-A495-AE5014E7BD78}"/>
                </a:ext>
              </a:extLst>
            </p:cNvPr>
            <p:cNvSpPr/>
            <p:nvPr/>
          </p:nvSpPr>
          <p:spPr>
            <a:xfrm>
              <a:off x="4976422" y="3048101"/>
              <a:ext cx="95250" cy="76200"/>
            </a:xfrm>
            <a:custGeom>
              <a:avLst/>
              <a:gdLst>
                <a:gd name="connsiteX0" fmla="*/ 58493 w 95250"/>
                <a:gd name="connsiteY0" fmla="*/ 33236 h 76200"/>
                <a:gd name="connsiteX1" fmla="*/ 8010 w 95250"/>
                <a:gd name="connsiteY1" fmla="*/ 78004 h 76200"/>
                <a:gd name="connsiteX2" fmla="*/ 17535 w 95250"/>
                <a:gd name="connsiteY2" fmla="*/ 72289 h 76200"/>
                <a:gd name="connsiteX3" fmla="*/ 84210 w 95250"/>
                <a:gd name="connsiteY3" fmla="*/ 17044 h 76200"/>
                <a:gd name="connsiteX4" fmla="*/ 91830 w 95250"/>
                <a:gd name="connsiteY4" fmla="*/ 23711 h 76200"/>
                <a:gd name="connsiteX5" fmla="*/ 58493 w 95250"/>
                <a:gd name="connsiteY5" fmla="*/ 332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8493" y="33236"/>
                  </a:moveTo>
                  <a:cubicBezTo>
                    <a:pt x="70875" y="2756"/>
                    <a:pt x="-1515" y="75146"/>
                    <a:pt x="8010" y="78004"/>
                  </a:cubicBezTo>
                  <a:cubicBezTo>
                    <a:pt x="8010" y="78004"/>
                    <a:pt x="14678" y="71336"/>
                    <a:pt x="17535" y="72289"/>
                  </a:cubicBezTo>
                  <a:cubicBezTo>
                    <a:pt x="43253" y="65621"/>
                    <a:pt x="45158" y="26569"/>
                    <a:pt x="84210" y="17044"/>
                  </a:cubicBezTo>
                  <a:cubicBezTo>
                    <a:pt x="81353" y="24664"/>
                    <a:pt x="83258" y="27521"/>
                    <a:pt x="91830" y="23711"/>
                  </a:cubicBezTo>
                  <a:cubicBezTo>
                    <a:pt x="98498" y="-1054"/>
                    <a:pt x="87068" y="1804"/>
                    <a:pt x="58493" y="332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9A162CB8-673A-46F3-865F-E8D15BB77F2F}"/>
                </a:ext>
              </a:extLst>
            </p:cNvPr>
            <p:cNvSpPr/>
            <p:nvPr/>
          </p:nvSpPr>
          <p:spPr>
            <a:xfrm>
              <a:off x="5027642" y="306657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8096"/>
                    <a:pt x="11083" y="1095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4B65132D-5D2D-4436-BC86-87200A3F505F}"/>
                </a:ext>
              </a:extLst>
            </p:cNvPr>
            <p:cNvSpPr/>
            <p:nvPr/>
          </p:nvSpPr>
          <p:spPr>
            <a:xfrm>
              <a:off x="5158687" y="4494053"/>
              <a:ext cx="9525" cy="9525"/>
            </a:xfrm>
            <a:custGeom>
              <a:avLst/>
              <a:gdLst>
                <a:gd name="connsiteX0" fmla="*/ 10530 w 9525"/>
                <a:gd name="connsiteY0" fmla="*/ 8414 h 9525"/>
                <a:gd name="connsiteX1" fmla="*/ 10530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8414"/>
                  </a:moveTo>
                  <a:cubicBezTo>
                    <a:pt x="10530" y="8414"/>
                    <a:pt x="2910" y="5556"/>
                    <a:pt x="10530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55856CA1-3ABA-435B-A0EE-308A47C40BDB}"/>
                </a:ext>
              </a:extLst>
            </p:cNvPr>
            <p:cNvSpPr/>
            <p:nvPr/>
          </p:nvSpPr>
          <p:spPr>
            <a:xfrm>
              <a:off x="5163095" y="4478178"/>
              <a:ext cx="19050" cy="19050"/>
            </a:xfrm>
            <a:custGeom>
              <a:avLst/>
              <a:gdLst>
                <a:gd name="connsiteX0" fmla="*/ 13743 w 19050"/>
                <a:gd name="connsiteY0" fmla="*/ 7144 h 19050"/>
                <a:gd name="connsiteX1" fmla="*/ 1374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43" y="7144"/>
                  </a:moveTo>
                  <a:cubicBezTo>
                    <a:pt x="8028" y="29051"/>
                    <a:pt x="2313" y="21431"/>
                    <a:pt x="137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226EA5B0-28CC-4475-9145-55B771DA346C}"/>
                </a:ext>
              </a:extLst>
            </p:cNvPr>
            <p:cNvSpPr/>
            <p:nvPr/>
          </p:nvSpPr>
          <p:spPr>
            <a:xfrm>
              <a:off x="5157311" y="4481036"/>
              <a:ext cx="19050" cy="9525"/>
            </a:xfrm>
            <a:custGeom>
              <a:avLst/>
              <a:gdLst>
                <a:gd name="connsiteX0" fmla="*/ 7144 w 19050"/>
                <a:gd name="connsiteY0" fmla="*/ 10954 h 9525"/>
                <a:gd name="connsiteX1" fmla="*/ 12859 w 19050"/>
                <a:gd name="connsiteY1" fmla="*/ 7144 h 9525"/>
                <a:gd name="connsiteX2" fmla="*/ 7144 w 19050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10954"/>
                  </a:moveTo>
                  <a:cubicBezTo>
                    <a:pt x="9049" y="10001"/>
                    <a:pt x="10954" y="8096"/>
                    <a:pt x="12859" y="7144"/>
                  </a:cubicBezTo>
                  <a:cubicBezTo>
                    <a:pt x="10954" y="9049"/>
                    <a:pt x="8096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4662EECF-814E-481F-9DFE-EDE3035F56CB}"/>
                </a:ext>
              </a:extLst>
            </p:cNvPr>
            <p:cNvSpPr/>
            <p:nvPr/>
          </p:nvSpPr>
          <p:spPr>
            <a:xfrm>
              <a:off x="5154983" y="44822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6615" y="5027"/>
                    <a:pt x="7567" y="8837"/>
                    <a:pt x="756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F4A95B8E-0C20-4008-9C6B-A8130099743A}"/>
                </a:ext>
              </a:extLst>
            </p:cNvPr>
            <p:cNvSpPr/>
            <p:nvPr/>
          </p:nvSpPr>
          <p:spPr>
            <a:xfrm>
              <a:off x="5151202" y="447817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7144"/>
                    <a:pt x="7538" y="7144"/>
                    <a:pt x="849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B3026FE9-D796-4640-9CD9-666CFF1BBB9A}"/>
                </a:ext>
              </a:extLst>
            </p:cNvPr>
            <p:cNvSpPr/>
            <p:nvPr/>
          </p:nvSpPr>
          <p:spPr>
            <a:xfrm>
              <a:off x="5150572" y="4475321"/>
              <a:ext cx="28575" cy="9525"/>
            </a:xfrm>
            <a:custGeom>
              <a:avLst/>
              <a:gdLst>
                <a:gd name="connsiteX0" fmla="*/ 7215 w 28575"/>
                <a:gd name="connsiteY0" fmla="*/ 7144 h 9525"/>
                <a:gd name="connsiteX1" fmla="*/ 7215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7215" y="7144"/>
                  </a:moveTo>
                  <a:cubicBezTo>
                    <a:pt x="5310" y="8096"/>
                    <a:pt x="42458" y="8096"/>
                    <a:pt x="72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4C5A258-10FF-4F1B-8275-4D2E450AF6DA}"/>
                </a:ext>
              </a:extLst>
            </p:cNvPr>
            <p:cNvSpPr/>
            <p:nvPr/>
          </p:nvSpPr>
          <p:spPr>
            <a:xfrm>
              <a:off x="5152549" y="44781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254D1DF0-EAD4-4064-9F67-28B4BDF2207B}"/>
                </a:ext>
              </a:extLst>
            </p:cNvPr>
            <p:cNvSpPr/>
            <p:nvPr/>
          </p:nvSpPr>
          <p:spPr>
            <a:xfrm>
              <a:off x="5153501" y="448018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7990"/>
                    <a:pt x="1571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4EC9224D-4BE6-4D40-950A-490CC88F6F10}"/>
                </a:ext>
              </a:extLst>
            </p:cNvPr>
            <p:cNvSpPr/>
            <p:nvPr/>
          </p:nvSpPr>
          <p:spPr>
            <a:xfrm>
              <a:off x="5147786" y="4463569"/>
              <a:ext cx="19050" cy="19050"/>
            </a:xfrm>
            <a:custGeom>
              <a:avLst/>
              <a:gdLst>
                <a:gd name="connsiteX0" fmla="*/ 7144 w 19050"/>
                <a:gd name="connsiteY0" fmla="*/ 13181 h 19050"/>
                <a:gd name="connsiteX1" fmla="*/ 7144 w 19050"/>
                <a:gd name="connsiteY1" fmla="*/ 131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181"/>
                  </a:moveTo>
                  <a:cubicBezTo>
                    <a:pt x="24289" y="9371"/>
                    <a:pt x="25241" y="1750"/>
                    <a:pt x="7144" y="131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4D32C49B-B024-4FCA-9FF6-B62F168FCE05}"/>
                </a:ext>
              </a:extLst>
            </p:cNvPr>
            <p:cNvSpPr/>
            <p:nvPr/>
          </p:nvSpPr>
          <p:spPr>
            <a:xfrm>
              <a:off x="5166836" y="446008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E528249-8CE2-443D-A35B-FBEEA53740F9}"/>
                </a:ext>
              </a:extLst>
            </p:cNvPr>
            <p:cNvSpPr/>
            <p:nvPr/>
          </p:nvSpPr>
          <p:spPr>
            <a:xfrm>
              <a:off x="5151596" y="445246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17621"/>
                    <a:pt x="26194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6510384F-DFFD-4A76-A072-34D07DF43D4C}"/>
                </a:ext>
              </a:extLst>
            </p:cNvPr>
            <p:cNvSpPr/>
            <p:nvPr/>
          </p:nvSpPr>
          <p:spPr>
            <a:xfrm>
              <a:off x="5161124" y="4450006"/>
              <a:ext cx="9525" cy="9525"/>
            </a:xfrm>
            <a:custGeom>
              <a:avLst/>
              <a:gdLst>
                <a:gd name="connsiteX0" fmla="*/ 8093 w 9525"/>
                <a:gd name="connsiteY0" fmla="*/ 7694 h 9525"/>
                <a:gd name="connsiteX1" fmla="*/ 8093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93" y="7694"/>
                  </a:moveTo>
                  <a:cubicBezTo>
                    <a:pt x="18571" y="5789"/>
                    <a:pt x="3331" y="9599"/>
                    <a:pt x="8093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2430C2F-5129-4AC3-A7B8-EEDB3D562CA7}"/>
                </a:ext>
              </a:extLst>
            </p:cNvPr>
            <p:cNvSpPr/>
            <p:nvPr/>
          </p:nvSpPr>
          <p:spPr>
            <a:xfrm>
              <a:off x="5149665" y="4443449"/>
              <a:ext cx="19050" cy="9525"/>
            </a:xfrm>
            <a:custGeom>
              <a:avLst/>
              <a:gdLst>
                <a:gd name="connsiteX0" fmla="*/ 7170 w 19050"/>
                <a:gd name="connsiteY0" fmla="*/ 9488 h 9525"/>
                <a:gd name="connsiteX1" fmla="*/ 7170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70" y="9488"/>
                  </a:moveTo>
                  <a:cubicBezTo>
                    <a:pt x="31935" y="4726"/>
                    <a:pt x="6217" y="8536"/>
                    <a:pt x="7170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068E0ADE-5417-4756-9798-F3F353D5F81E}"/>
                </a:ext>
              </a:extLst>
            </p:cNvPr>
            <p:cNvSpPr/>
            <p:nvPr/>
          </p:nvSpPr>
          <p:spPr>
            <a:xfrm>
              <a:off x="5148653" y="4449603"/>
              <a:ext cx="9525" cy="9525"/>
            </a:xfrm>
            <a:custGeom>
              <a:avLst/>
              <a:gdLst>
                <a:gd name="connsiteX0" fmla="*/ 8182 w 9525"/>
                <a:gd name="connsiteY0" fmla="*/ 9049 h 9525"/>
                <a:gd name="connsiteX1" fmla="*/ 9135 w 9525"/>
                <a:gd name="connsiteY1" fmla="*/ 7144 h 9525"/>
                <a:gd name="connsiteX2" fmla="*/ 8182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182" y="9049"/>
                  </a:moveTo>
                  <a:cubicBezTo>
                    <a:pt x="7230" y="8096"/>
                    <a:pt x="8182" y="7144"/>
                    <a:pt x="9135" y="7144"/>
                  </a:cubicBezTo>
                  <a:cubicBezTo>
                    <a:pt x="7230" y="7144"/>
                    <a:pt x="6277" y="8096"/>
                    <a:pt x="8182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9EE96AB-6D55-4BE2-A7DA-B13C652298BC}"/>
                </a:ext>
              </a:extLst>
            </p:cNvPr>
            <p:cNvSpPr/>
            <p:nvPr/>
          </p:nvSpPr>
          <p:spPr>
            <a:xfrm>
              <a:off x="5161121" y="443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23BF60FE-6B58-4FCB-83C0-6D8BC3D5FB99}"/>
                </a:ext>
              </a:extLst>
            </p:cNvPr>
            <p:cNvSpPr/>
            <p:nvPr/>
          </p:nvSpPr>
          <p:spPr>
            <a:xfrm>
              <a:off x="5149793" y="4438808"/>
              <a:ext cx="9525" cy="9525"/>
            </a:xfrm>
            <a:custGeom>
              <a:avLst/>
              <a:gdLst>
                <a:gd name="connsiteX0" fmla="*/ 8947 w 9525"/>
                <a:gd name="connsiteY0" fmla="*/ 8414 h 9525"/>
                <a:gd name="connsiteX1" fmla="*/ 89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414"/>
                  </a:moveTo>
                  <a:cubicBezTo>
                    <a:pt x="7042" y="5556"/>
                    <a:pt x="6090" y="8414"/>
                    <a:pt x="894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AABB2D0E-98ED-4626-BBC5-79F89D7896FB}"/>
                </a:ext>
              </a:extLst>
            </p:cNvPr>
            <p:cNvSpPr/>
            <p:nvPr/>
          </p:nvSpPr>
          <p:spPr>
            <a:xfrm>
              <a:off x="5144003" y="4359116"/>
              <a:ext cx="38100" cy="85725"/>
            </a:xfrm>
            <a:custGeom>
              <a:avLst/>
              <a:gdLst>
                <a:gd name="connsiteX0" fmla="*/ 25214 w 38100"/>
                <a:gd name="connsiteY0" fmla="*/ 7144 h 85725"/>
                <a:gd name="connsiteX1" fmla="*/ 17594 w 38100"/>
                <a:gd name="connsiteY1" fmla="*/ 84296 h 85725"/>
                <a:gd name="connsiteX2" fmla="*/ 28072 w 38100"/>
                <a:gd name="connsiteY2" fmla="*/ 83344 h 85725"/>
                <a:gd name="connsiteX3" fmla="*/ 25214 w 38100"/>
                <a:gd name="connsiteY3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25214" y="7144"/>
                  </a:moveTo>
                  <a:cubicBezTo>
                    <a:pt x="-10981" y="10001"/>
                    <a:pt x="18547" y="84296"/>
                    <a:pt x="17594" y="84296"/>
                  </a:cubicBezTo>
                  <a:cubicBezTo>
                    <a:pt x="21404" y="79534"/>
                    <a:pt x="25214" y="79534"/>
                    <a:pt x="28072" y="83344"/>
                  </a:cubicBezTo>
                  <a:cubicBezTo>
                    <a:pt x="47122" y="50006"/>
                    <a:pt x="16642" y="26194"/>
                    <a:pt x="252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7777E4EA-AF1A-481F-961B-29A2580FF7F3}"/>
                </a:ext>
              </a:extLst>
            </p:cNvPr>
            <p:cNvSpPr/>
            <p:nvPr/>
          </p:nvSpPr>
          <p:spPr>
            <a:xfrm>
              <a:off x="5165884" y="436748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1906" y="9249"/>
                    <a:pt x="9049" y="6392"/>
                    <a:pt x="714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BACFEA1-78BF-4C1A-9809-A5A908BC9965}"/>
                </a:ext>
              </a:extLst>
            </p:cNvPr>
            <p:cNvSpPr/>
            <p:nvPr/>
          </p:nvSpPr>
          <p:spPr>
            <a:xfrm>
              <a:off x="5162074" y="435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3BFEE0A-ACE8-484E-B1A0-D2A9AA8BE33B}"/>
                </a:ext>
              </a:extLst>
            </p:cNvPr>
            <p:cNvSpPr/>
            <p:nvPr/>
          </p:nvSpPr>
          <p:spPr>
            <a:xfrm>
              <a:off x="5144929" y="437636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9049" y="6086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8FE49D0-5108-4788-9104-65523560A84F}"/>
                </a:ext>
              </a:extLst>
            </p:cNvPr>
            <p:cNvSpPr/>
            <p:nvPr/>
          </p:nvSpPr>
          <p:spPr>
            <a:xfrm>
              <a:off x="5162074" y="4379118"/>
              <a:ext cx="19050" cy="9525"/>
            </a:xfrm>
            <a:custGeom>
              <a:avLst/>
              <a:gdLst>
                <a:gd name="connsiteX0" fmla="*/ 12859 w 19050"/>
                <a:gd name="connsiteY0" fmla="*/ 7144 h 9525"/>
                <a:gd name="connsiteX1" fmla="*/ 7144 w 19050"/>
                <a:gd name="connsiteY1" fmla="*/ 10001 h 9525"/>
                <a:gd name="connsiteX2" fmla="*/ 12859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144"/>
                  </a:moveTo>
                  <a:cubicBezTo>
                    <a:pt x="10954" y="8096"/>
                    <a:pt x="9049" y="9049"/>
                    <a:pt x="7144" y="10001"/>
                  </a:cubicBezTo>
                  <a:cubicBezTo>
                    <a:pt x="10001" y="9049"/>
                    <a:pt x="11906" y="9049"/>
                    <a:pt x="128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400443DE-A845-4FD5-A761-A866A8AA1FCB}"/>
                </a:ext>
              </a:extLst>
            </p:cNvPr>
            <p:cNvSpPr/>
            <p:nvPr/>
          </p:nvSpPr>
          <p:spPr>
            <a:xfrm>
              <a:off x="5162074" y="4397543"/>
              <a:ext cx="9525" cy="9525"/>
            </a:xfrm>
            <a:custGeom>
              <a:avLst/>
              <a:gdLst>
                <a:gd name="connsiteX0" fmla="*/ 7144 w 9525"/>
                <a:gd name="connsiteY0" fmla="*/ 7769 h 9525"/>
                <a:gd name="connsiteX1" fmla="*/ 10954 w 9525"/>
                <a:gd name="connsiteY1" fmla="*/ 8722 h 9525"/>
                <a:gd name="connsiteX2" fmla="*/ 7144 w 9525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69"/>
                  </a:moveTo>
                  <a:cubicBezTo>
                    <a:pt x="8096" y="8722"/>
                    <a:pt x="10001" y="7769"/>
                    <a:pt x="10954" y="8722"/>
                  </a:cubicBezTo>
                  <a:cubicBezTo>
                    <a:pt x="11906" y="6817"/>
                    <a:pt x="10001" y="6817"/>
                    <a:pt x="7144" y="7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BDAD140-4F1D-4A65-ADDE-1BE1C4F5F8F2}"/>
                </a:ext>
              </a:extLst>
            </p:cNvPr>
            <p:cNvSpPr/>
            <p:nvPr/>
          </p:nvSpPr>
          <p:spPr>
            <a:xfrm>
              <a:off x="5163650" y="4360270"/>
              <a:ext cx="9525" cy="9525"/>
            </a:xfrm>
            <a:custGeom>
              <a:avLst/>
              <a:gdLst>
                <a:gd name="connsiteX0" fmla="*/ 10330 w 9525"/>
                <a:gd name="connsiteY0" fmla="*/ 10752 h 9525"/>
                <a:gd name="connsiteX1" fmla="*/ 1033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752"/>
                  </a:moveTo>
                  <a:cubicBezTo>
                    <a:pt x="9378" y="9800"/>
                    <a:pt x="3663" y="3132"/>
                    <a:pt x="1033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C229F538-94C3-4C01-B673-BDC64144670E}"/>
                </a:ext>
              </a:extLst>
            </p:cNvPr>
            <p:cNvSpPr/>
            <p:nvPr/>
          </p:nvSpPr>
          <p:spPr>
            <a:xfrm>
              <a:off x="5136634" y="4259438"/>
              <a:ext cx="28575" cy="104775"/>
            </a:xfrm>
            <a:custGeom>
              <a:avLst/>
              <a:gdLst>
                <a:gd name="connsiteX0" fmla="*/ 9723 w 28575"/>
                <a:gd name="connsiteY0" fmla="*/ 7761 h 104775"/>
                <a:gd name="connsiteX1" fmla="*/ 30678 w 28575"/>
                <a:gd name="connsiteY1" fmla="*/ 103964 h 104775"/>
                <a:gd name="connsiteX2" fmla="*/ 9723 w 28575"/>
                <a:gd name="connsiteY2" fmla="*/ 776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04775">
                  <a:moveTo>
                    <a:pt x="9723" y="7761"/>
                  </a:moveTo>
                  <a:cubicBezTo>
                    <a:pt x="1151" y="10618"/>
                    <a:pt x="15438" y="103964"/>
                    <a:pt x="30678" y="103964"/>
                  </a:cubicBezTo>
                  <a:cubicBezTo>
                    <a:pt x="26868" y="102059"/>
                    <a:pt x="16391" y="-1764"/>
                    <a:pt x="9723" y="77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A1D9D142-6E6B-4200-A266-68D51DA5FFBA}"/>
                </a:ext>
              </a:extLst>
            </p:cNvPr>
            <p:cNvSpPr/>
            <p:nvPr/>
          </p:nvSpPr>
          <p:spPr>
            <a:xfrm>
              <a:off x="5158264" y="434482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E33A4EB5-233E-4C59-BE1D-DB47C197E460}"/>
                </a:ext>
              </a:extLst>
            </p:cNvPr>
            <p:cNvSpPr/>
            <p:nvPr/>
          </p:nvSpPr>
          <p:spPr>
            <a:xfrm>
              <a:off x="5131590" y="4228623"/>
              <a:ext cx="28575" cy="38100"/>
            </a:xfrm>
            <a:custGeom>
              <a:avLst/>
              <a:gdLst>
                <a:gd name="connsiteX0" fmla="*/ 24292 w 28575"/>
                <a:gd name="connsiteY0" fmla="*/ 25241 h 38100"/>
                <a:gd name="connsiteX1" fmla="*/ 17625 w 28575"/>
                <a:gd name="connsiteY1" fmla="*/ 7144 h 38100"/>
                <a:gd name="connsiteX2" fmla="*/ 24292 w 28575"/>
                <a:gd name="connsiteY2" fmla="*/ 2524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4292" y="25241"/>
                  </a:moveTo>
                  <a:cubicBezTo>
                    <a:pt x="39532" y="2381"/>
                    <a:pt x="-10950" y="20479"/>
                    <a:pt x="17625" y="7144"/>
                  </a:cubicBezTo>
                  <a:cubicBezTo>
                    <a:pt x="-13808" y="26194"/>
                    <a:pt x="36675" y="39529"/>
                    <a:pt x="24292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4DC43CA-3AF5-448F-BC6F-79D557CCFAF6}"/>
                </a:ext>
              </a:extLst>
            </p:cNvPr>
            <p:cNvSpPr/>
            <p:nvPr/>
          </p:nvSpPr>
          <p:spPr>
            <a:xfrm>
              <a:off x="5149095" y="4254870"/>
              <a:ext cx="19050" cy="9525"/>
            </a:xfrm>
            <a:custGeom>
              <a:avLst/>
              <a:gdLst>
                <a:gd name="connsiteX0" fmla="*/ 12503 w 19050"/>
                <a:gd name="connsiteY0" fmla="*/ 7567 h 9525"/>
                <a:gd name="connsiteX1" fmla="*/ 12503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503" y="7567"/>
                  </a:moveTo>
                  <a:cubicBezTo>
                    <a:pt x="2025" y="6615"/>
                    <a:pt x="9645" y="7567"/>
                    <a:pt x="12503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60648E3F-B345-4DB9-B967-D60DB9CDC920}"/>
                </a:ext>
              </a:extLst>
            </p:cNvPr>
            <p:cNvSpPr/>
            <p:nvPr/>
          </p:nvSpPr>
          <p:spPr>
            <a:xfrm>
              <a:off x="5134451" y="4253241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11906 w 19050"/>
                <a:gd name="connsiteY1" fmla="*/ 8244 h 9525"/>
                <a:gd name="connsiteX2" fmla="*/ 7144 w 19050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9049" y="8244"/>
                    <a:pt x="10001" y="8244"/>
                    <a:pt x="11906" y="8244"/>
                  </a:cubicBezTo>
                  <a:cubicBezTo>
                    <a:pt x="12859" y="6339"/>
                    <a:pt x="10001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49D0502-8451-43AB-9161-9EFD242FB6F8}"/>
                </a:ext>
              </a:extLst>
            </p:cNvPr>
            <p:cNvSpPr/>
            <p:nvPr/>
          </p:nvSpPr>
          <p:spPr>
            <a:xfrm>
              <a:off x="5150600" y="4230381"/>
              <a:ext cx="9525" cy="9525"/>
            </a:xfrm>
            <a:custGeom>
              <a:avLst/>
              <a:gdLst>
                <a:gd name="connsiteX0" fmla="*/ 10045 w 9525"/>
                <a:gd name="connsiteY0" fmla="*/ 8244 h 9525"/>
                <a:gd name="connsiteX1" fmla="*/ 10045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8244"/>
                  </a:moveTo>
                  <a:cubicBezTo>
                    <a:pt x="7187" y="7291"/>
                    <a:pt x="5282" y="6339"/>
                    <a:pt x="10045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DC956BFE-2C47-4909-B5FE-E11E384C6F14}"/>
                </a:ext>
              </a:extLst>
            </p:cNvPr>
            <p:cNvSpPr/>
            <p:nvPr/>
          </p:nvSpPr>
          <p:spPr>
            <a:xfrm>
              <a:off x="5129689" y="421624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2859" y="26194"/>
                    <a:pt x="29051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40396FC0-841A-472B-9DBF-DFFEDF865C62}"/>
                </a:ext>
              </a:extLst>
            </p:cNvPr>
            <p:cNvSpPr/>
            <p:nvPr/>
          </p:nvSpPr>
          <p:spPr>
            <a:xfrm>
              <a:off x="5134783" y="4139088"/>
              <a:ext cx="19050" cy="76200"/>
            </a:xfrm>
            <a:custGeom>
              <a:avLst/>
              <a:gdLst>
                <a:gd name="connsiteX0" fmla="*/ 21100 w 19050"/>
                <a:gd name="connsiteY0" fmla="*/ 72866 h 76200"/>
                <a:gd name="connsiteX1" fmla="*/ 15385 w 19050"/>
                <a:gd name="connsiteY1" fmla="*/ 7144 h 76200"/>
                <a:gd name="connsiteX2" fmla="*/ 21100 w 19050"/>
                <a:gd name="connsiteY2" fmla="*/ 72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76200">
                  <a:moveTo>
                    <a:pt x="21100" y="72866"/>
                  </a:moveTo>
                  <a:cubicBezTo>
                    <a:pt x="21100" y="65246"/>
                    <a:pt x="12527" y="10954"/>
                    <a:pt x="15385" y="7144"/>
                  </a:cubicBezTo>
                  <a:cubicBezTo>
                    <a:pt x="15385" y="46196"/>
                    <a:pt x="-6523" y="71914"/>
                    <a:pt x="21100" y="728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93DE2EC8-458D-4433-B4A1-91C038EE93F5}"/>
                </a:ext>
              </a:extLst>
            </p:cNvPr>
            <p:cNvSpPr/>
            <p:nvPr/>
          </p:nvSpPr>
          <p:spPr>
            <a:xfrm>
              <a:off x="5132546" y="42105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B6B71DEE-063A-43F5-A026-606F2BAC5193}"/>
                </a:ext>
              </a:extLst>
            </p:cNvPr>
            <p:cNvSpPr/>
            <p:nvPr/>
          </p:nvSpPr>
          <p:spPr>
            <a:xfrm>
              <a:off x="5141924" y="4137183"/>
              <a:ext cx="9525" cy="9525"/>
            </a:xfrm>
            <a:custGeom>
              <a:avLst/>
              <a:gdLst>
                <a:gd name="connsiteX0" fmla="*/ 8244 w 9525"/>
                <a:gd name="connsiteY0" fmla="*/ 8096 h 9525"/>
                <a:gd name="connsiteX1" fmla="*/ 8244 w 9525"/>
                <a:gd name="connsiteY1" fmla="*/ 7144 h 9525"/>
                <a:gd name="connsiteX2" fmla="*/ 82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8096"/>
                  </a:moveTo>
                  <a:cubicBezTo>
                    <a:pt x="8244" y="8096"/>
                    <a:pt x="8244" y="7144"/>
                    <a:pt x="8244" y="7144"/>
                  </a:cubicBezTo>
                  <a:cubicBezTo>
                    <a:pt x="6339" y="7144"/>
                    <a:pt x="7291" y="7144"/>
                    <a:pt x="82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5B767BF1-BDCE-4A53-8CD9-BF1FCC67A469}"/>
                </a:ext>
              </a:extLst>
            </p:cNvPr>
            <p:cNvSpPr/>
            <p:nvPr/>
          </p:nvSpPr>
          <p:spPr>
            <a:xfrm>
              <a:off x="5136356" y="42162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CD6752EB-8CF2-44C2-A269-BC75D0DF82FC}"/>
                </a:ext>
              </a:extLst>
            </p:cNvPr>
            <p:cNvSpPr/>
            <p:nvPr/>
          </p:nvSpPr>
          <p:spPr>
            <a:xfrm>
              <a:off x="5148527" y="4216453"/>
              <a:ext cx="9525" cy="9525"/>
            </a:xfrm>
            <a:custGeom>
              <a:avLst/>
              <a:gdLst>
                <a:gd name="connsiteX0" fmla="*/ 9260 w 9525"/>
                <a:gd name="connsiteY0" fmla="*/ 8837 h 9525"/>
                <a:gd name="connsiteX1" fmla="*/ 926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8837"/>
                  </a:moveTo>
                  <a:cubicBezTo>
                    <a:pt x="9260" y="8837"/>
                    <a:pt x="4498" y="5027"/>
                    <a:pt x="926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51B60FE5-9E8F-4515-8A85-13A0A4CCA8C1}"/>
                </a:ext>
              </a:extLst>
            </p:cNvPr>
            <p:cNvSpPr/>
            <p:nvPr/>
          </p:nvSpPr>
          <p:spPr>
            <a:xfrm>
              <a:off x="5146834" y="412575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9C31D0-705D-4AA7-9937-5D703CC32B53}"/>
                </a:ext>
              </a:extLst>
            </p:cNvPr>
            <p:cNvSpPr/>
            <p:nvPr/>
          </p:nvSpPr>
          <p:spPr>
            <a:xfrm>
              <a:off x="5150644" y="4091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F899329C-AFB4-4165-9402-963F48DD4EF7}"/>
                </a:ext>
              </a:extLst>
            </p:cNvPr>
            <p:cNvSpPr/>
            <p:nvPr/>
          </p:nvSpPr>
          <p:spPr>
            <a:xfrm>
              <a:off x="5136308" y="4009548"/>
              <a:ext cx="28575" cy="133350"/>
            </a:xfrm>
            <a:custGeom>
              <a:avLst/>
              <a:gdLst>
                <a:gd name="connsiteX0" fmla="*/ 12907 w 28575"/>
                <a:gd name="connsiteY0" fmla="*/ 7144 h 133350"/>
                <a:gd name="connsiteX1" fmla="*/ 23384 w 28575"/>
                <a:gd name="connsiteY1" fmla="*/ 130969 h 133350"/>
                <a:gd name="connsiteX2" fmla="*/ 12907 w 28575"/>
                <a:gd name="connsiteY2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33350">
                  <a:moveTo>
                    <a:pt x="12907" y="7144"/>
                  </a:moveTo>
                  <a:cubicBezTo>
                    <a:pt x="22432" y="18574"/>
                    <a:pt x="-9953" y="133826"/>
                    <a:pt x="23384" y="130969"/>
                  </a:cubicBezTo>
                  <a:cubicBezTo>
                    <a:pt x="25289" y="131921"/>
                    <a:pt x="-5191" y="11906"/>
                    <a:pt x="1290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06CE0217-C04A-4AFD-88E2-DC1FAB743654}"/>
                </a:ext>
              </a:extLst>
            </p:cNvPr>
            <p:cNvSpPr/>
            <p:nvPr/>
          </p:nvSpPr>
          <p:spPr>
            <a:xfrm>
              <a:off x="5143024" y="4042557"/>
              <a:ext cx="19050" cy="9525"/>
            </a:xfrm>
            <a:custGeom>
              <a:avLst/>
              <a:gdLst>
                <a:gd name="connsiteX0" fmla="*/ 7144 w 19050"/>
                <a:gd name="connsiteY0" fmla="*/ 10330 h 9525"/>
                <a:gd name="connsiteX1" fmla="*/ 7144 w 19050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10330"/>
                  </a:moveTo>
                  <a:cubicBezTo>
                    <a:pt x="17621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E6531D8D-F685-47C3-AAE3-45F1FAE3E853}"/>
                </a:ext>
              </a:extLst>
            </p:cNvPr>
            <p:cNvSpPr/>
            <p:nvPr/>
          </p:nvSpPr>
          <p:spPr>
            <a:xfrm>
              <a:off x="5142173" y="4042329"/>
              <a:ext cx="9525" cy="9525"/>
            </a:xfrm>
            <a:custGeom>
              <a:avLst/>
              <a:gdLst>
                <a:gd name="connsiteX0" fmla="*/ 8947 w 9525"/>
                <a:gd name="connsiteY0" fmla="*/ 8653 h 9525"/>
                <a:gd name="connsiteX1" fmla="*/ 894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653"/>
                  </a:moveTo>
                  <a:cubicBezTo>
                    <a:pt x="6090" y="5795"/>
                    <a:pt x="7042" y="7701"/>
                    <a:pt x="8947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7BB53ECE-0DDE-422E-89A1-3D75D1F62DEF}"/>
                </a:ext>
              </a:extLst>
            </p:cNvPr>
            <p:cNvSpPr/>
            <p:nvPr/>
          </p:nvSpPr>
          <p:spPr>
            <a:xfrm>
              <a:off x="5139066" y="3999071"/>
              <a:ext cx="9525" cy="9525"/>
            </a:xfrm>
            <a:custGeom>
              <a:avLst/>
              <a:gdLst>
                <a:gd name="connsiteX0" fmla="*/ 8244 w 9525"/>
                <a:gd name="connsiteY0" fmla="*/ 9049 h 9525"/>
                <a:gd name="connsiteX1" fmla="*/ 8244 w 9525"/>
                <a:gd name="connsiteY1" fmla="*/ 7144 h 9525"/>
                <a:gd name="connsiteX2" fmla="*/ 82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9049"/>
                  </a:moveTo>
                  <a:cubicBezTo>
                    <a:pt x="8244" y="9049"/>
                    <a:pt x="9196" y="8096"/>
                    <a:pt x="8244" y="7144"/>
                  </a:cubicBezTo>
                  <a:cubicBezTo>
                    <a:pt x="7291" y="7144"/>
                    <a:pt x="6339" y="9049"/>
                    <a:pt x="82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3E8A0E5F-D2E5-44DE-B01A-5C740743C5D4}"/>
                </a:ext>
              </a:extLst>
            </p:cNvPr>
            <p:cNvSpPr/>
            <p:nvPr/>
          </p:nvSpPr>
          <p:spPr>
            <a:xfrm>
              <a:off x="5135800" y="39990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9049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C78F7EA5-7D15-4D23-BAD9-802D96358A07}"/>
                </a:ext>
              </a:extLst>
            </p:cNvPr>
            <p:cNvSpPr/>
            <p:nvPr/>
          </p:nvSpPr>
          <p:spPr>
            <a:xfrm>
              <a:off x="5123104" y="3939063"/>
              <a:ext cx="28575" cy="66675"/>
            </a:xfrm>
            <a:custGeom>
              <a:avLst/>
              <a:gdLst>
                <a:gd name="connsiteX0" fmla="*/ 10871 w 28575"/>
                <a:gd name="connsiteY0" fmla="*/ 7144 h 66675"/>
                <a:gd name="connsiteX1" fmla="*/ 18491 w 28575"/>
                <a:gd name="connsiteY1" fmla="*/ 67151 h 66675"/>
                <a:gd name="connsiteX2" fmla="*/ 24206 w 28575"/>
                <a:gd name="connsiteY2" fmla="*/ 50006 h 66675"/>
                <a:gd name="connsiteX3" fmla="*/ 8966 w 28575"/>
                <a:gd name="connsiteY3" fmla="*/ 45244 h 66675"/>
                <a:gd name="connsiteX4" fmla="*/ 10871 w 285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66675">
                  <a:moveTo>
                    <a:pt x="10871" y="7144"/>
                  </a:moveTo>
                  <a:cubicBezTo>
                    <a:pt x="9919" y="18574"/>
                    <a:pt x="-559" y="41434"/>
                    <a:pt x="18491" y="67151"/>
                  </a:cubicBezTo>
                  <a:cubicBezTo>
                    <a:pt x="5156" y="59531"/>
                    <a:pt x="7061" y="53816"/>
                    <a:pt x="24206" y="50006"/>
                  </a:cubicBezTo>
                  <a:cubicBezTo>
                    <a:pt x="25159" y="49054"/>
                    <a:pt x="3251" y="49054"/>
                    <a:pt x="8966" y="45244"/>
                  </a:cubicBezTo>
                  <a:cubicBezTo>
                    <a:pt x="28969" y="41434"/>
                    <a:pt x="1346" y="7144"/>
                    <a:pt x="1087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2C47B109-0279-46F7-A2DA-C0B5BFC6B3AE}"/>
                </a:ext>
              </a:extLst>
            </p:cNvPr>
            <p:cNvSpPr/>
            <p:nvPr/>
          </p:nvSpPr>
          <p:spPr>
            <a:xfrm>
              <a:off x="5115322" y="3923145"/>
              <a:ext cx="19050" cy="9525"/>
            </a:xfrm>
            <a:custGeom>
              <a:avLst/>
              <a:gdLst>
                <a:gd name="connsiteX0" fmla="*/ 9128 w 19050"/>
                <a:gd name="connsiteY0" fmla="*/ 9727 h 9525"/>
                <a:gd name="connsiteX1" fmla="*/ 9128 w 19050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28" y="9727"/>
                  </a:moveTo>
                  <a:cubicBezTo>
                    <a:pt x="23416" y="11632"/>
                    <a:pt x="556" y="3059"/>
                    <a:pt x="9128" y="97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85EF256F-89BC-454A-A34D-BF6CD0BE8BF6}"/>
                </a:ext>
              </a:extLst>
            </p:cNvPr>
            <p:cNvSpPr/>
            <p:nvPr/>
          </p:nvSpPr>
          <p:spPr>
            <a:xfrm>
              <a:off x="5113845" y="3889183"/>
              <a:ext cx="19050" cy="38100"/>
            </a:xfrm>
            <a:custGeom>
              <a:avLst/>
              <a:gdLst>
                <a:gd name="connsiteX0" fmla="*/ 8700 w 19050"/>
                <a:gd name="connsiteY0" fmla="*/ 18924 h 38100"/>
                <a:gd name="connsiteX1" fmla="*/ 13462 w 19050"/>
                <a:gd name="connsiteY1" fmla="*/ 38927 h 38100"/>
                <a:gd name="connsiteX2" fmla="*/ 16320 w 19050"/>
                <a:gd name="connsiteY2" fmla="*/ 37022 h 38100"/>
                <a:gd name="connsiteX3" fmla="*/ 8700 w 19050"/>
                <a:gd name="connsiteY3" fmla="*/ 189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8700" y="18924"/>
                  </a:moveTo>
                  <a:cubicBezTo>
                    <a:pt x="7747" y="18924"/>
                    <a:pt x="3937" y="39879"/>
                    <a:pt x="13462" y="38927"/>
                  </a:cubicBezTo>
                  <a:cubicBezTo>
                    <a:pt x="11557" y="36069"/>
                    <a:pt x="12510" y="35117"/>
                    <a:pt x="16320" y="37022"/>
                  </a:cubicBezTo>
                  <a:cubicBezTo>
                    <a:pt x="13462" y="38927"/>
                    <a:pt x="15367" y="-16318"/>
                    <a:pt x="8700" y="18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55B5282-C163-40C4-A57A-DDAE9C993FE7}"/>
                </a:ext>
              </a:extLst>
            </p:cNvPr>
            <p:cNvSpPr/>
            <p:nvPr/>
          </p:nvSpPr>
          <p:spPr>
            <a:xfrm>
              <a:off x="5108734" y="38995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190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E8E7FE74-7DB2-4C08-81AA-7D31C0E048B9}"/>
              </a:ext>
            </a:extLst>
          </p:cNvPr>
          <p:cNvGrpSpPr/>
          <p:nvPr/>
        </p:nvGrpSpPr>
        <p:grpSpPr>
          <a:xfrm rot="18354366" flipV="1">
            <a:off x="5869098" y="1604942"/>
            <a:ext cx="453654" cy="103801"/>
            <a:chOff x="4329589" y="2147304"/>
            <a:chExt cx="1590675" cy="363962"/>
          </a:xfrm>
        </p:grpSpPr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A3C41D72-7223-41EF-A2B0-C20E3E26ED06}"/>
                </a:ext>
              </a:extLst>
            </p:cNvPr>
            <p:cNvSpPr/>
            <p:nvPr/>
          </p:nvSpPr>
          <p:spPr>
            <a:xfrm>
              <a:off x="4342269" y="2172176"/>
              <a:ext cx="9525" cy="19050"/>
            </a:xfrm>
            <a:custGeom>
              <a:avLst/>
              <a:gdLst>
                <a:gd name="connsiteX0" fmla="*/ 8751 w 9525"/>
                <a:gd name="connsiteY0" fmla="*/ 14764 h 19050"/>
                <a:gd name="connsiteX1" fmla="*/ 7799 w 9525"/>
                <a:gd name="connsiteY1" fmla="*/ 7144 h 19050"/>
                <a:gd name="connsiteX2" fmla="*/ 8751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751" y="14764"/>
                  </a:moveTo>
                  <a:cubicBezTo>
                    <a:pt x="8751" y="2381"/>
                    <a:pt x="5894" y="21431"/>
                    <a:pt x="7799" y="7144"/>
                  </a:cubicBezTo>
                  <a:cubicBezTo>
                    <a:pt x="9704" y="8096"/>
                    <a:pt x="9704" y="10954"/>
                    <a:pt x="8751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3C3EA0D5-8A40-4E72-9734-C3E74346A348}"/>
                </a:ext>
              </a:extLst>
            </p:cNvPr>
            <p:cNvSpPr/>
            <p:nvPr/>
          </p:nvSpPr>
          <p:spPr>
            <a:xfrm>
              <a:off x="4329589" y="2147304"/>
              <a:ext cx="1590675" cy="361950"/>
            </a:xfrm>
            <a:custGeom>
              <a:avLst/>
              <a:gdLst>
                <a:gd name="connsiteX0" fmla="*/ 45244 w 1590675"/>
                <a:gd name="connsiteY0" fmla="*/ 34873 h 361950"/>
                <a:gd name="connsiteX1" fmla="*/ 800576 w 1590675"/>
                <a:gd name="connsiteY1" fmla="*/ 20586 h 361950"/>
                <a:gd name="connsiteX2" fmla="*/ 1242536 w 1590675"/>
                <a:gd name="connsiteY2" fmla="*/ 27253 h 361950"/>
                <a:gd name="connsiteX3" fmla="*/ 1580674 w 1590675"/>
                <a:gd name="connsiteY3" fmla="*/ 192036 h 361950"/>
                <a:gd name="connsiteX4" fmla="*/ 1576864 w 1590675"/>
                <a:gd name="connsiteY4" fmla="*/ 206323 h 361950"/>
                <a:gd name="connsiteX5" fmla="*/ 1575911 w 1590675"/>
                <a:gd name="connsiteY5" fmla="*/ 182511 h 361950"/>
                <a:gd name="connsiteX6" fmla="*/ 1565434 w 1590675"/>
                <a:gd name="connsiteY6" fmla="*/ 343483 h 361950"/>
                <a:gd name="connsiteX7" fmla="*/ 1245394 w 1590675"/>
                <a:gd name="connsiteY7" fmla="*/ 345388 h 361950"/>
                <a:gd name="connsiteX8" fmla="*/ 1152049 w 1590675"/>
                <a:gd name="connsiteY8" fmla="*/ 344436 h 361950"/>
                <a:gd name="connsiteX9" fmla="*/ 946309 w 1590675"/>
                <a:gd name="connsiteY9" fmla="*/ 349198 h 361950"/>
                <a:gd name="connsiteX10" fmla="*/ 573881 w 1590675"/>
                <a:gd name="connsiteY10" fmla="*/ 356818 h 361950"/>
                <a:gd name="connsiteX11" fmla="*/ 567214 w 1590675"/>
                <a:gd name="connsiteY11" fmla="*/ 353961 h 361950"/>
                <a:gd name="connsiteX12" fmla="*/ 577691 w 1590675"/>
                <a:gd name="connsiteY12" fmla="*/ 343483 h 361950"/>
                <a:gd name="connsiteX13" fmla="*/ 575786 w 1590675"/>
                <a:gd name="connsiteY13" fmla="*/ 340625 h 361950"/>
                <a:gd name="connsiteX14" fmla="*/ 439579 w 1590675"/>
                <a:gd name="connsiteY14" fmla="*/ 357771 h 361950"/>
                <a:gd name="connsiteX15" fmla="*/ 254794 w 1590675"/>
                <a:gd name="connsiteY15" fmla="*/ 359675 h 361950"/>
                <a:gd name="connsiteX16" fmla="*/ 268129 w 1590675"/>
                <a:gd name="connsiteY16" fmla="*/ 353008 h 361950"/>
                <a:gd name="connsiteX17" fmla="*/ 146209 w 1590675"/>
                <a:gd name="connsiteY17" fmla="*/ 360628 h 361950"/>
                <a:gd name="connsiteX18" fmla="*/ 223361 w 1590675"/>
                <a:gd name="connsiteY18" fmla="*/ 354913 h 361950"/>
                <a:gd name="connsiteX19" fmla="*/ 89059 w 1590675"/>
                <a:gd name="connsiteY19" fmla="*/ 358723 h 361950"/>
                <a:gd name="connsiteX20" fmla="*/ 138589 w 1590675"/>
                <a:gd name="connsiteY20" fmla="*/ 351103 h 361950"/>
                <a:gd name="connsiteX21" fmla="*/ 25241 w 1590675"/>
                <a:gd name="connsiteY21" fmla="*/ 339673 h 361950"/>
                <a:gd name="connsiteX22" fmla="*/ 14764 w 1590675"/>
                <a:gd name="connsiteY22" fmla="*/ 63448 h 361950"/>
                <a:gd name="connsiteX23" fmla="*/ 13811 w 1590675"/>
                <a:gd name="connsiteY23" fmla="*/ 103453 h 361950"/>
                <a:gd name="connsiteX24" fmla="*/ 17621 w 1590675"/>
                <a:gd name="connsiteY24" fmla="*/ 96786 h 361950"/>
                <a:gd name="connsiteX25" fmla="*/ 18574 w 1590675"/>
                <a:gd name="connsiteY25" fmla="*/ 201561 h 361950"/>
                <a:gd name="connsiteX26" fmla="*/ 39529 w 1590675"/>
                <a:gd name="connsiteY26" fmla="*/ 314908 h 361950"/>
                <a:gd name="connsiteX27" fmla="*/ 308134 w 1590675"/>
                <a:gd name="connsiteY27" fmla="*/ 329196 h 361950"/>
                <a:gd name="connsiteX28" fmla="*/ 849154 w 1590675"/>
                <a:gd name="connsiteY28" fmla="*/ 321575 h 361950"/>
                <a:gd name="connsiteX29" fmla="*/ 1530191 w 1590675"/>
                <a:gd name="connsiteY29" fmla="*/ 322528 h 361950"/>
                <a:gd name="connsiteX30" fmla="*/ 1555909 w 1590675"/>
                <a:gd name="connsiteY30" fmla="*/ 178700 h 361950"/>
                <a:gd name="connsiteX31" fmla="*/ 1307306 w 1590675"/>
                <a:gd name="connsiteY31" fmla="*/ 43446 h 361950"/>
                <a:gd name="connsiteX32" fmla="*/ 7144 w 1590675"/>
                <a:gd name="connsiteY32" fmla="*/ 46303 h 361950"/>
                <a:gd name="connsiteX33" fmla="*/ 45244 w 1590675"/>
                <a:gd name="connsiteY33" fmla="*/ 3487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90675" h="361950">
                  <a:moveTo>
                    <a:pt x="45244" y="34873"/>
                  </a:moveTo>
                  <a:cubicBezTo>
                    <a:pt x="82391" y="27253"/>
                    <a:pt x="800576" y="22491"/>
                    <a:pt x="800576" y="20586"/>
                  </a:cubicBezTo>
                  <a:cubicBezTo>
                    <a:pt x="915829" y="73925"/>
                    <a:pt x="1157764" y="-35612"/>
                    <a:pt x="1242536" y="27253"/>
                  </a:cubicBezTo>
                  <a:cubicBezTo>
                    <a:pt x="1397794" y="22491"/>
                    <a:pt x="1579721" y="-7037"/>
                    <a:pt x="1580674" y="192036"/>
                  </a:cubicBezTo>
                  <a:cubicBezTo>
                    <a:pt x="1574959" y="186321"/>
                    <a:pt x="1574006" y="191083"/>
                    <a:pt x="1576864" y="206323"/>
                  </a:cubicBezTo>
                  <a:cubicBezTo>
                    <a:pt x="1576864" y="197750"/>
                    <a:pt x="1576864" y="190130"/>
                    <a:pt x="1575911" y="182511"/>
                  </a:cubicBezTo>
                  <a:cubicBezTo>
                    <a:pt x="1549241" y="232993"/>
                    <a:pt x="1613059" y="296811"/>
                    <a:pt x="1565434" y="343483"/>
                  </a:cubicBezTo>
                  <a:cubicBezTo>
                    <a:pt x="1556861" y="352055"/>
                    <a:pt x="1258729" y="361580"/>
                    <a:pt x="1245394" y="345388"/>
                  </a:cubicBezTo>
                  <a:cubicBezTo>
                    <a:pt x="1259681" y="351103"/>
                    <a:pt x="1170146" y="340625"/>
                    <a:pt x="1152049" y="344436"/>
                  </a:cubicBezTo>
                  <a:cubicBezTo>
                    <a:pt x="1130141" y="348246"/>
                    <a:pt x="1041559" y="348246"/>
                    <a:pt x="946309" y="349198"/>
                  </a:cubicBezTo>
                  <a:cubicBezTo>
                    <a:pt x="899636" y="350150"/>
                    <a:pt x="589121" y="332053"/>
                    <a:pt x="573881" y="356818"/>
                  </a:cubicBezTo>
                  <a:cubicBezTo>
                    <a:pt x="576739" y="351103"/>
                    <a:pt x="574834" y="350150"/>
                    <a:pt x="567214" y="353961"/>
                  </a:cubicBezTo>
                  <a:cubicBezTo>
                    <a:pt x="571024" y="351103"/>
                    <a:pt x="574834" y="347293"/>
                    <a:pt x="577691" y="343483"/>
                  </a:cubicBezTo>
                  <a:cubicBezTo>
                    <a:pt x="570071" y="345388"/>
                    <a:pt x="569119" y="344436"/>
                    <a:pt x="575786" y="340625"/>
                  </a:cubicBezTo>
                  <a:cubicBezTo>
                    <a:pt x="545306" y="347293"/>
                    <a:pt x="451009" y="366343"/>
                    <a:pt x="439579" y="357771"/>
                  </a:cubicBezTo>
                  <a:cubicBezTo>
                    <a:pt x="373856" y="326338"/>
                    <a:pt x="324326" y="370153"/>
                    <a:pt x="254794" y="359675"/>
                  </a:cubicBezTo>
                  <a:cubicBezTo>
                    <a:pt x="254794" y="359675"/>
                    <a:pt x="264319" y="353961"/>
                    <a:pt x="268129" y="353008"/>
                  </a:cubicBezTo>
                  <a:cubicBezTo>
                    <a:pt x="239554" y="341578"/>
                    <a:pt x="182404" y="357771"/>
                    <a:pt x="146209" y="360628"/>
                  </a:cubicBezTo>
                  <a:cubicBezTo>
                    <a:pt x="152876" y="360628"/>
                    <a:pt x="217646" y="357771"/>
                    <a:pt x="223361" y="354913"/>
                  </a:cubicBezTo>
                  <a:cubicBezTo>
                    <a:pt x="198596" y="354913"/>
                    <a:pt x="128111" y="359675"/>
                    <a:pt x="89059" y="358723"/>
                  </a:cubicBezTo>
                  <a:cubicBezTo>
                    <a:pt x="74771" y="358723"/>
                    <a:pt x="134779" y="356818"/>
                    <a:pt x="138589" y="351103"/>
                  </a:cubicBezTo>
                  <a:cubicBezTo>
                    <a:pt x="110966" y="351103"/>
                    <a:pt x="27146" y="340625"/>
                    <a:pt x="25241" y="339673"/>
                  </a:cubicBezTo>
                  <a:cubicBezTo>
                    <a:pt x="-11906" y="278713"/>
                    <a:pt x="32861" y="123455"/>
                    <a:pt x="14764" y="63448"/>
                  </a:cubicBezTo>
                  <a:cubicBezTo>
                    <a:pt x="14764" y="71068"/>
                    <a:pt x="11906" y="101548"/>
                    <a:pt x="13811" y="103453"/>
                  </a:cubicBezTo>
                  <a:cubicBezTo>
                    <a:pt x="14764" y="93928"/>
                    <a:pt x="20479" y="98691"/>
                    <a:pt x="17621" y="96786"/>
                  </a:cubicBezTo>
                  <a:cubicBezTo>
                    <a:pt x="22384" y="115836"/>
                    <a:pt x="19526" y="180605"/>
                    <a:pt x="18574" y="201561"/>
                  </a:cubicBezTo>
                  <a:cubicBezTo>
                    <a:pt x="-3334" y="163461"/>
                    <a:pt x="25241" y="303478"/>
                    <a:pt x="39529" y="314908"/>
                  </a:cubicBezTo>
                  <a:cubicBezTo>
                    <a:pt x="100489" y="362533"/>
                    <a:pt x="240506" y="330148"/>
                    <a:pt x="308134" y="329196"/>
                  </a:cubicBezTo>
                  <a:cubicBezTo>
                    <a:pt x="489109" y="326338"/>
                    <a:pt x="691991" y="328243"/>
                    <a:pt x="849154" y="321575"/>
                  </a:cubicBezTo>
                  <a:cubicBezTo>
                    <a:pt x="961549" y="277761"/>
                    <a:pt x="1492091" y="384441"/>
                    <a:pt x="1530191" y="322528"/>
                  </a:cubicBezTo>
                  <a:cubicBezTo>
                    <a:pt x="1587341" y="335863"/>
                    <a:pt x="1561624" y="209180"/>
                    <a:pt x="1555909" y="178700"/>
                  </a:cubicBezTo>
                  <a:cubicBezTo>
                    <a:pt x="1532096" y="53923"/>
                    <a:pt x="1462564" y="48208"/>
                    <a:pt x="1307306" y="43446"/>
                  </a:cubicBezTo>
                  <a:cubicBezTo>
                    <a:pt x="891064" y="31063"/>
                    <a:pt x="423386" y="27253"/>
                    <a:pt x="7144" y="46303"/>
                  </a:cubicBezTo>
                  <a:cubicBezTo>
                    <a:pt x="16669" y="38683"/>
                    <a:pt x="30004" y="34873"/>
                    <a:pt x="45244" y="348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01D95808-036D-40C1-A88A-26E5BD7A77A5}"/>
                </a:ext>
              </a:extLst>
            </p:cNvPr>
            <p:cNvSpPr/>
            <p:nvPr/>
          </p:nvSpPr>
          <p:spPr>
            <a:xfrm>
              <a:off x="4338161" y="2194884"/>
              <a:ext cx="19050" cy="19050"/>
            </a:xfrm>
            <a:custGeom>
              <a:avLst/>
              <a:gdLst>
                <a:gd name="connsiteX0" fmla="*/ 11906 w 19050"/>
                <a:gd name="connsiteY0" fmla="*/ 7295 h 19050"/>
                <a:gd name="connsiteX1" fmla="*/ 7144 w 19050"/>
                <a:gd name="connsiteY1" fmla="*/ 11105 h 19050"/>
                <a:gd name="connsiteX2" fmla="*/ 11906 w 19050"/>
                <a:gd name="connsiteY2" fmla="*/ 729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906" y="7295"/>
                  </a:moveTo>
                  <a:cubicBezTo>
                    <a:pt x="10001" y="10153"/>
                    <a:pt x="8096" y="18725"/>
                    <a:pt x="7144" y="11105"/>
                  </a:cubicBezTo>
                  <a:cubicBezTo>
                    <a:pt x="9049" y="10153"/>
                    <a:pt x="10954" y="6343"/>
                    <a:pt x="11906" y="72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5DFD8FC8-AC9B-4EFA-B67D-9A5B1A8C19C0}"/>
                </a:ext>
              </a:extLst>
            </p:cNvPr>
            <p:cNvSpPr/>
            <p:nvPr/>
          </p:nvSpPr>
          <p:spPr>
            <a:xfrm>
              <a:off x="4338966" y="2451243"/>
              <a:ext cx="9525" cy="9525"/>
            </a:xfrm>
            <a:custGeom>
              <a:avLst/>
              <a:gdLst>
                <a:gd name="connsiteX0" fmla="*/ 8244 w 9525"/>
                <a:gd name="connsiteY0" fmla="*/ 9064 h 9525"/>
                <a:gd name="connsiteX1" fmla="*/ 82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9064"/>
                  </a:moveTo>
                  <a:cubicBezTo>
                    <a:pt x="12054" y="10016"/>
                    <a:pt x="4434" y="4302"/>
                    <a:pt x="82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23D1B79B-5AC8-4A7D-9418-A55F4274EBB7}"/>
                </a:ext>
              </a:extLst>
            </p:cNvPr>
            <p:cNvSpPr/>
            <p:nvPr/>
          </p:nvSpPr>
          <p:spPr>
            <a:xfrm>
              <a:off x="4370611" y="2495931"/>
              <a:ext cx="28575" cy="9525"/>
            </a:xfrm>
            <a:custGeom>
              <a:avLst/>
              <a:gdLst>
                <a:gd name="connsiteX0" fmla="*/ 28987 w 28575"/>
                <a:gd name="connsiteY0" fmla="*/ 7239 h 9525"/>
                <a:gd name="connsiteX1" fmla="*/ 28987 w 2857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87" y="7239"/>
                  </a:moveTo>
                  <a:cubicBezTo>
                    <a:pt x="24224" y="12954"/>
                    <a:pt x="-17686" y="6286"/>
                    <a:pt x="28987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F5472753-B2ED-4492-85DA-0AFC610E94C0}"/>
                </a:ext>
              </a:extLst>
            </p:cNvPr>
            <p:cNvSpPr/>
            <p:nvPr/>
          </p:nvSpPr>
          <p:spPr>
            <a:xfrm>
              <a:off x="4443697" y="2501741"/>
              <a:ext cx="19050" cy="9525"/>
            </a:xfrm>
            <a:custGeom>
              <a:avLst/>
              <a:gdLst>
                <a:gd name="connsiteX0" fmla="*/ 10193 w 19050"/>
                <a:gd name="connsiteY0" fmla="*/ 7144 h 9525"/>
                <a:gd name="connsiteX1" fmla="*/ 7335 w 19050"/>
                <a:gd name="connsiteY1" fmla="*/ 9049 h 9525"/>
                <a:gd name="connsiteX2" fmla="*/ 10193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0193" y="7144"/>
                  </a:moveTo>
                  <a:cubicBezTo>
                    <a:pt x="14955" y="8096"/>
                    <a:pt x="14003" y="9049"/>
                    <a:pt x="7335" y="9049"/>
                  </a:cubicBezTo>
                  <a:cubicBezTo>
                    <a:pt x="6383" y="8096"/>
                    <a:pt x="9240" y="8096"/>
                    <a:pt x="1019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286E5CC-8303-4987-8F21-43B5643C8155}"/>
                </a:ext>
              </a:extLst>
            </p:cNvPr>
            <p:cNvSpPr/>
            <p:nvPr/>
          </p:nvSpPr>
          <p:spPr>
            <a:xfrm>
              <a:off x="4450325" y="2497931"/>
              <a:ext cx="19050" cy="9525"/>
            </a:xfrm>
            <a:custGeom>
              <a:avLst/>
              <a:gdLst>
                <a:gd name="connsiteX0" fmla="*/ 7375 w 19050"/>
                <a:gd name="connsiteY0" fmla="*/ 7144 h 9525"/>
                <a:gd name="connsiteX1" fmla="*/ 15948 w 19050"/>
                <a:gd name="connsiteY1" fmla="*/ 9049 h 9525"/>
                <a:gd name="connsiteX2" fmla="*/ 737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5" y="7144"/>
                  </a:moveTo>
                  <a:cubicBezTo>
                    <a:pt x="12138" y="7144"/>
                    <a:pt x="14043" y="8096"/>
                    <a:pt x="15948" y="9049"/>
                  </a:cubicBezTo>
                  <a:cubicBezTo>
                    <a:pt x="15948" y="8096"/>
                    <a:pt x="5470" y="10001"/>
                    <a:pt x="737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E7D0E775-EE44-48EB-A437-E6F28A59E8F5}"/>
                </a:ext>
              </a:extLst>
            </p:cNvPr>
            <p:cNvSpPr/>
            <p:nvPr/>
          </p:nvSpPr>
          <p:spPr>
            <a:xfrm>
              <a:off x="4626539" y="2499412"/>
              <a:ext cx="19050" cy="9525"/>
            </a:xfrm>
            <a:custGeom>
              <a:avLst/>
              <a:gdLst>
                <a:gd name="connsiteX0" fmla="*/ 7374 w 19050"/>
                <a:gd name="connsiteY0" fmla="*/ 7567 h 9525"/>
                <a:gd name="connsiteX1" fmla="*/ 18804 w 19050"/>
                <a:gd name="connsiteY1" fmla="*/ 7567 h 9525"/>
                <a:gd name="connsiteX2" fmla="*/ 737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4" y="7567"/>
                  </a:moveTo>
                  <a:cubicBezTo>
                    <a:pt x="10231" y="7567"/>
                    <a:pt x="15946" y="6615"/>
                    <a:pt x="18804" y="7567"/>
                  </a:cubicBezTo>
                  <a:cubicBezTo>
                    <a:pt x="15946" y="6615"/>
                    <a:pt x="5469" y="9472"/>
                    <a:pt x="737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4DC5E978-79B4-4AAB-B294-4C33E3E0F0A4}"/>
                </a:ext>
              </a:extLst>
            </p:cNvPr>
            <p:cNvSpPr/>
            <p:nvPr/>
          </p:nvSpPr>
          <p:spPr>
            <a:xfrm>
              <a:off x="4682014" y="2496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571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2E5157C9-9E5A-4CFC-BAEF-D1AA4EF4D1C8}"/>
                </a:ext>
              </a:extLst>
            </p:cNvPr>
            <p:cNvSpPr/>
            <p:nvPr/>
          </p:nvSpPr>
          <p:spPr>
            <a:xfrm>
              <a:off x="5678685" y="2486501"/>
              <a:ext cx="19050" cy="9525"/>
            </a:xfrm>
            <a:custGeom>
              <a:avLst/>
              <a:gdLst>
                <a:gd name="connsiteX0" fmla="*/ 13455 w 19050"/>
                <a:gd name="connsiteY0" fmla="*/ 7144 h 9525"/>
                <a:gd name="connsiteX1" fmla="*/ 13455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455" y="7144"/>
                  </a:moveTo>
                  <a:cubicBezTo>
                    <a:pt x="2025" y="7144"/>
                    <a:pt x="8692" y="7144"/>
                    <a:pt x="1345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05B03BC0-6713-4FFF-B8C8-E66A0C08D11F}"/>
                </a:ext>
              </a:extLst>
            </p:cNvPr>
            <p:cNvSpPr/>
            <p:nvPr/>
          </p:nvSpPr>
          <p:spPr>
            <a:xfrm>
              <a:off x="5825014" y="2150268"/>
              <a:ext cx="19050" cy="9525"/>
            </a:xfrm>
            <a:custGeom>
              <a:avLst/>
              <a:gdLst>
                <a:gd name="connsiteX0" fmla="*/ 11906 w 19050"/>
                <a:gd name="connsiteY0" fmla="*/ 9049 h 9525"/>
                <a:gd name="connsiteX1" fmla="*/ 7144 w 19050"/>
                <a:gd name="connsiteY1" fmla="*/ 7144 h 9525"/>
                <a:gd name="connsiteX2" fmla="*/ 11906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049"/>
                  </a:moveTo>
                  <a:cubicBezTo>
                    <a:pt x="6191" y="10001"/>
                    <a:pt x="8096" y="8096"/>
                    <a:pt x="7144" y="7144"/>
                  </a:cubicBezTo>
                  <a:cubicBezTo>
                    <a:pt x="12859" y="8096"/>
                    <a:pt x="5239" y="10001"/>
                    <a:pt x="1190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96EEA50E-8C8D-4D50-8BDB-1006D0361A7E}"/>
                </a:ext>
              </a:extLst>
            </p:cNvPr>
            <p:cNvSpPr/>
            <p:nvPr/>
          </p:nvSpPr>
          <p:spPr>
            <a:xfrm>
              <a:off x="5505926" y="2159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B3D98710-2959-461C-B9CA-A1EA24F36AC7}"/>
                </a:ext>
              </a:extLst>
            </p:cNvPr>
            <p:cNvSpPr/>
            <p:nvPr/>
          </p:nvSpPr>
          <p:spPr>
            <a:xfrm>
              <a:off x="4430554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03815C40-7EE1-4637-86FF-A0AFFEA5EF1A}"/>
                </a:ext>
              </a:extLst>
            </p:cNvPr>
            <p:cNvSpPr/>
            <p:nvPr/>
          </p:nvSpPr>
          <p:spPr>
            <a:xfrm>
              <a:off x="4425876" y="2412206"/>
              <a:ext cx="28575" cy="85725"/>
            </a:xfrm>
            <a:custGeom>
              <a:avLst/>
              <a:gdLst>
                <a:gd name="connsiteX0" fmla="*/ 12774 w 28575"/>
                <a:gd name="connsiteY0" fmla="*/ 7144 h 85725"/>
                <a:gd name="connsiteX1" fmla="*/ 19442 w 28575"/>
                <a:gd name="connsiteY1" fmla="*/ 54769 h 85725"/>
                <a:gd name="connsiteX2" fmla="*/ 17537 w 28575"/>
                <a:gd name="connsiteY2" fmla="*/ 69056 h 85725"/>
                <a:gd name="connsiteX3" fmla="*/ 15632 w 28575"/>
                <a:gd name="connsiteY3" fmla="*/ 69056 h 85725"/>
                <a:gd name="connsiteX4" fmla="*/ 25157 w 28575"/>
                <a:gd name="connsiteY4" fmla="*/ 72866 h 85725"/>
                <a:gd name="connsiteX5" fmla="*/ 25157 w 28575"/>
                <a:gd name="connsiteY5" fmla="*/ 72866 h 85725"/>
                <a:gd name="connsiteX6" fmla="*/ 25157 w 28575"/>
                <a:gd name="connsiteY6" fmla="*/ 72866 h 85725"/>
                <a:gd name="connsiteX7" fmla="*/ 25157 w 28575"/>
                <a:gd name="connsiteY7" fmla="*/ 73819 h 85725"/>
                <a:gd name="connsiteX8" fmla="*/ 20394 w 28575"/>
                <a:gd name="connsiteY8" fmla="*/ 74771 h 85725"/>
                <a:gd name="connsiteX9" fmla="*/ 17537 w 28575"/>
                <a:gd name="connsiteY9" fmla="*/ 74771 h 85725"/>
                <a:gd name="connsiteX10" fmla="*/ 25157 w 28575"/>
                <a:gd name="connsiteY10" fmla="*/ 76676 h 85725"/>
                <a:gd name="connsiteX11" fmla="*/ 19442 w 28575"/>
                <a:gd name="connsiteY11" fmla="*/ 76676 h 85725"/>
                <a:gd name="connsiteX12" fmla="*/ 25157 w 28575"/>
                <a:gd name="connsiteY12" fmla="*/ 77629 h 85725"/>
                <a:gd name="connsiteX13" fmla="*/ 25157 w 28575"/>
                <a:gd name="connsiteY13" fmla="*/ 77629 h 85725"/>
                <a:gd name="connsiteX14" fmla="*/ 23252 w 28575"/>
                <a:gd name="connsiteY14" fmla="*/ 78581 h 85725"/>
                <a:gd name="connsiteX15" fmla="*/ 15632 w 28575"/>
                <a:gd name="connsiteY15" fmla="*/ 77629 h 85725"/>
                <a:gd name="connsiteX16" fmla="*/ 23252 w 28575"/>
                <a:gd name="connsiteY16" fmla="*/ 79534 h 85725"/>
                <a:gd name="connsiteX17" fmla="*/ 16584 w 28575"/>
                <a:gd name="connsiteY17" fmla="*/ 85249 h 85725"/>
                <a:gd name="connsiteX18" fmla="*/ 12774 w 28575"/>
                <a:gd name="connsiteY18" fmla="*/ 85249 h 85725"/>
                <a:gd name="connsiteX19" fmla="*/ 11822 w 28575"/>
                <a:gd name="connsiteY19" fmla="*/ 84296 h 85725"/>
                <a:gd name="connsiteX20" fmla="*/ 12774 w 28575"/>
                <a:gd name="connsiteY20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85725">
                  <a:moveTo>
                    <a:pt x="12774" y="7144"/>
                  </a:moveTo>
                  <a:cubicBezTo>
                    <a:pt x="21347" y="9049"/>
                    <a:pt x="18489" y="54769"/>
                    <a:pt x="19442" y="54769"/>
                  </a:cubicBezTo>
                  <a:cubicBezTo>
                    <a:pt x="19442" y="56674"/>
                    <a:pt x="28014" y="67151"/>
                    <a:pt x="17537" y="69056"/>
                  </a:cubicBezTo>
                  <a:cubicBezTo>
                    <a:pt x="18489" y="70009"/>
                    <a:pt x="17537" y="70009"/>
                    <a:pt x="15632" y="69056"/>
                  </a:cubicBezTo>
                  <a:cubicBezTo>
                    <a:pt x="28967" y="71914"/>
                    <a:pt x="18489" y="70961"/>
                    <a:pt x="25157" y="72866"/>
                  </a:cubicBezTo>
                  <a:cubicBezTo>
                    <a:pt x="24204" y="72866"/>
                    <a:pt x="24204" y="72866"/>
                    <a:pt x="25157" y="72866"/>
                  </a:cubicBezTo>
                  <a:cubicBezTo>
                    <a:pt x="23252" y="72866"/>
                    <a:pt x="23252" y="72866"/>
                    <a:pt x="25157" y="72866"/>
                  </a:cubicBezTo>
                  <a:cubicBezTo>
                    <a:pt x="25157" y="72866"/>
                    <a:pt x="16584" y="72866"/>
                    <a:pt x="25157" y="73819"/>
                  </a:cubicBezTo>
                  <a:cubicBezTo>
                    <a:pt x="24204" y="73819"/>
                    <a:pt x="23252" y="72866"/>
                    <a:pt x="20394" y="74771"/>
                  </a:cubicBezTo>
                  <a:cubicBezTo>
                    <a:pt x="20394" y="75724"/>
                    <a:pt x="19442" y="75724"/>
                    <a:pt x="17537" y="74771"/>
                  </a:cubicBezTo>
                  <a:cubicBezTo>
                    <a:pt x="25157" y="70961"/>
                    <a:pt x="20394" y="77629"/>
                    <a:pt x="25157" y="76676"/>
                  </a:cubicBezTo>
                  <a:cubicBezTo>
                    <a:pt x="26109" y="76676"/>
                    <a:pt x="19442" y="75724"/>
                    <a:pt x="19442" y="76676"/>
                  </a:cubicBezTo>
                  <a:cubicBezTo>
                    <a:pt x="20394" y="77629"/>
                    <a:pt x="24204" y="76676"/>
                    <a:pt x="25157" y="77629"/>
                  </a:cubicBezTo>
                  <a:cubicBezTo>
                    <a:pt x="24204" y="77629"/>
                    <a:pt x="24204" y="77629"/>
                    <a:pt x="25157" y="77629"/>
                  </a:cubicBezTo>
                  <a:cubicBezTo>
                    <a:pt x="22299" y="81439"/>
                    <a:pt x="20394" y="73819"/>
                    <a:pt x="23252" y="78581"/>
                  </a:cubicBezTo>
                  <a:cubicBezTo>
                    <a:pt x="20394" y="78581"/>
                    <a:pt x="18489" y="77629"/>
                    <a:pt x="15632" y="77629"/>
                  </a:cubicBezTo>
                  <a:cubicBezTo>
                    <a:pt x="17537" y="76676"/>
                    <a:pt x="20394" y="79534"/>
                    <a:pt x="23252" y="79534"/>
                  </a:cubicBezTo>
                  <a:cubicBezTo>
                    <a:pt x="20394" y="82391"/>
                    <a:pt x="12774" y="81439"/>
                    <a:pt x="16584" y="85249"/>
                  </a:cubicBezTo>
                  <a:cubicBezTo>
                    <a:pt x="17537" y="86201"/>
                    <a:pt x="12774" y="85249"/>
                    <a:pt x="12774" y="85249"/>
                  </a:cubicBezTo>
                  <a:cubicBezTo>
                    <a:pt x="18489" y="83344"/>
                    <a:pt x="11822" y="86201"/>
                    <a:pt x="11822" y="84296"/>
                  </a:cubicBezTo>
                  <a:cubicBezTo>
                    <a:pt x="-2466" y="82391"/>
                    <a:pt x="21347" y="13811"/>
                    <a:pt x="127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E2ADDE18-755A-4B88-B204-BB45AD4D1CEC}"/>
                </a:ext>
              </a:extLst>
            </p:cNvPr>
            <p:cNvSpPr/>
            <p:nvPr/>
          </p:nvSpPr>
          <p:spPr>
            <a:xfrm>
              <a:off x="443055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DECF7C73-7FA6-4FC7-8692-0BDB4CF3FB3C}"/>
                </a:ext>
              </a:extLst>
            </p:cNvPr>
            <p:cNvSpPr/>
            <p:nvPr/>
          </p:nvSpPr>
          <p:spPr>
            <a:xfrm>
              <a:off x="4439126" y="2486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679D248C-311E-4875-8336-F6DEFFF8A922}"/>
                </a:ext>
              </a:extLst>
            </p:cNvPr>
            <p:cNvSpPr/>
            <p:nvPr/>
          </p:nvSpPr>
          <p:spPr>
            <a:xfrm>
              <a:off x="4440079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6C5C71AE-A846-4315-A3AD-BC15E23FF79E}"/>
                </a:ext>
              </a:extLst>
            </p:cNvPr>
            <p:cNvSpPr/>
            <p:nvPr/>
          </p:nvSpPr>
          <p:spPr>
            <a:xfrm>
              <a:off x="444293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9DEC079D-DE48-4731-8328-246DCB3D828D}"/>
                </a:ext>
              </a:extLst>
            </p:cNvPr>
            <p:cNvSpPr/>
            <p:nvPr/>
          </p:nvSpPr>
          <p:spPr>
            <a:xfrm>
              <a:off x="444103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70B6A919-3A4F-418B-8EF5-B9FE6058EA32}"/>
                </a:ext>
              </a:extLst>
            </p:cNvPr>
            <p:cNvSpPr/>
            <p:nvPr/>
          </p:nvSpPr>
          <p:spPr>
            <a:xfrm>
              <a:off x="444293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186526CB-AE2D-41DE-BF18-A14C0797E8FD}"/>
                </a:ext>
              </a:extLst>
            </p:cNvPr>
            <p:cNvSpPr/>
            <p:nvPr/>
          </p:nvSpPr>
          <p:spPr>
            <a:xfrm>
              <a:off x="4441984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9546513E-60B6-4123-8A1B-071CF89358B1}"/>
                </a:ext>
              </a:extLst>
            </p:cNvPr>
            <p:cNvSpPr/>
            <p:nvPr/>
          </p:nvSpPr>
          <p:spPr>
            <a:xfrm>
              <a:off x="4439126" y="2455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70CEB43E-6C1B-4A1D-B50D-0802A0DBFFC5}"/>
                </a:ext>
              </a:extLst>
            </p:cNvPr>
            <p:cNvSpPr/>
            <p:nvPr/>
          </p:nvSpPr>
          <p:spPr>
            <a:xfrm>
              <a:off x="4438851" y="244459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C831B7AB-A934-41F0-85B2-99E12FD4FE04}"/>
                </a:ext>
              </a:extLst>
            </p:cNvPr>
            <p:cNvSpPr/>
            <p:nvPr/>
          </p:nvSpPr>
          <p:spPr>
            <a:xfrm>
              <a:off x="4433623" y="24388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4BE6FE7B-0FDC-4BA4-BB89-3CC3024D03A2}"/>
                </a:ext>
              </a:extLst>
            </p:cNvPr>
            <p:cNvSpPr/>
            <p:nvPr/>
          </p:nvSpPr>
          <p:spPr>
            <a:xfrm>
              <a:off x="4602533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D37CC0F-28EA-4967-939C-3D7759DDFFDA}"/>
                </a:ext>
              </a:extLst>
            </p:cNvPr>
            <p:cNvSpPr/>
            <p:nvPr/>
          </p:nvSpPr>
          <p:spPr>
            <a:xfrm>
              <a:off x="4597996" y="2419826"/>
              <a:ext cx="28575" cy="76200"/>
            </a:xfrm>
            <a:custGeom>
              <a:avLst/>
              <a:gdLst>
                <a:gd name="connsiteX0" fmla="*/ 12104 w 28575"/>
                <a:gd name="connsiteY0" fmla="*/ 7144 h 76200"/>
                <a:gd name="connsiteX1" fmla="*/ 18771 w 28575"/>
                <a:gd name="connsiteY1" fmla="*/ 45244 h 76200"/>
                <a:gd name="connsiteX2" fmla="*/ 23534 w 28575"/>
                <a:gd name="connsiteY2" fmla="*/ 56674 h 76200"/>
                <a:gd name="connsiteX3" fmla="*/ 16866 w 28575"/>
                <a:gd name="connsiteY3" fmla="*/ 56674 h 76200"/>
                <a:gd name="connsiteX4" fmla="*/ 14961 w 28575"/>
                <a:gd name="connsiteY4" fmla="*/ 56674 h 76200"/>
                <a:gd name="connsiteX5" fmla="*/ 24486 w 28575"/>
                <a:gd name="connsiteY5" fmla="*/ 57626 h 76200"/>
                <a:gd name="connsiteX6" fmla="*/ 24486 w 28575"/>
                <a:gd name="connsiteY6" fmla="*/ 57626 h 76200"/>
                <a:gd name="connsiteX7" fmla="*/ 24486 w 28575"/>
                <a:gd name="connsiteY7" fmla="*/ 58579 h 76200"/>
                <a:gd name="connsiteX8" fmla="*/ 24486 w 28575"/>
                <a:gd name="connsiteY8" fmla="*/ 58579 h 76200"/>
                <a:gd name="connsiteX9" fmla="*/ 24486 w 28575"/>
                <a:gd name="connsiteY9" fmla="*/ 58579 h 76200"/>
                <a:gd name="connsiteX10" fmla="*/ 24486 w 28575"/>
                <a:gd name="connsiteY10" fmla="*/ 59531 h 76200"/>
                <a:gd name="connsiteX11" fmla="*/ 16866 w 28575"/>
                <a:gd name="connsiteY11" fmla="*/ 60484 h 76200"/>
                <a:gd name="connsiteX12" fmla="*/ 24486 w 28575"/>
                <a:gd name="connsiteY12" fmla="*/ 61436 h 76200"/>
                <a:gd name="connsiteX13" fmla="*/ 18771 w 28575"/>
                <a:gd name="connsiteY13" fmla="*/ 61436 h 76200"/>
                <a:gd name="connsiteX14" fmla="*/ 24486 w 28575"/>
                <a:gd name="connsiteY14" fmla="*/ 62389 h 76200"/>
                <a:gd name="connsiteX15" fmla="*/ 24486 w 28575"/>
                <a:gd name="connsiteY15" fmla="*/ 62389 h 76200"/>
                <a:gd name="connsiteX16" fmla="*/ 22581 w 28575"/>
                <a:gd name="connsiteY16" fmla="*/ 63341 h 76200"/>
                <a:gd name="connsiteX17" fmla="*/ 14961 w 28575"/>
                <a:gd name="connsiteY17" fmla="*/ 62389 h 76200"/>
                <a:gd name="connsiteX18" fmla="*/ 22581 w 28575"/>
                <a:gd name="connsiteY18" fmla="*/ 64294 h 76200"/>
                <a:gd name="connsiteX19" fmla="*/ 15914 w 28575"/>
                <a:gd name="connsiteY19" fmla="*/ 69056 h 76200"/>
                <a:gd name="connsiteX20" fmla="*/ 15914 w 28575"/>
                <a:gd name="connsiteY20" fmla="*/ 69056 h 76200"/>
                <a:gd name="connsiteX21" fmla="*/ 12104 w 28575"/>
                <a:gd name="connsiteY21" fmla="*/ 69056 h 76200"/>
                <a:gd name="connsiteX22" fmla="*/ 11151 w 28575"/>
                <a:gd name="connsiteY22" fmla="*/ 68104 h 76200"/>
                <a:gd name="connsiteX23" fmla="*/ 12104 w 28575"/>
                <a:gd name="connsiteY2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75" h="76200">
                  <a:moveTo>
                    <a:pt x="12104" y="7144"/>
                  </a:moveTo>
                  <a:cubicBezTo>
                    <a:pt x="17819" y="8096"/>
                    <a:pt x="18771" y="45244"/>
                    <a:pt x="18771" y="45244"/>
                  </a:cubicBezTo>
                  <a:cubicBezTo>
                    <a:pt x="18771" y="44291"/>
                    <a:pt x="21629" y="56674"/>
                    <a:pt x="23534" y="56674"/>
                  </a:cubicBezTo>
                  <a:cubicBezTo>
                    <a:pt x="14961" y="57626"/>
                    <a:pt x="34011" y="54769"/>
                    <a:pt x="16866" y="56674"/>
                  </a:cubicBezTo>
                  <a:cubicBezTo>
                    <a:pt x="17819" y="56674"/>
                    <a:pt x="16866" y="57626"/>
                    <a:pt x="14961" y="56674"/>
                  </a:cubicBezTo>
                  <a:cubicBezTo>
                    <a:pt x="22581" y="58579"/>
                    <a:pt x="19724" y="57626"/>
                    <a:pt x="24486" y="57626"/>
                  </a:cubicBezTo>
                  <a:cubicBezTo>
                    <a:pt x="19724" y="57626"/>
                    <a:pt x="19724" y="57626"/>
                    <a:pt x="24486" y="57626"/>
                  </a:cubicBezTo>
                  <a:cubicBezTo>
                    <a:pt x="21629" y="58579"/>
                    <a:pt x="20676" y="58579"/>
                    <a:pt x="24486" y="58579"/>
                  </a:cubicBezTo>
                  <a:cubicBezTo>
                    <a:pt x="23534" y="58579"/>
                    <a:pt x="23534" y="58579"/>
                    <a:pt x="24486" y="58579"/>
                  </a:cubicBezTo>
                  <a:cubicBezTo>
                    <a:pt x="22581" y="58579"/>
                    <a:pt x="22581" y="58579"/>
                    <a:pt x="24486" y="58579"/>
                  </a:cubicBezTo>
                  <a:cubicBezTo>
                    <a:pt x="24486" y="58579"/>
                    <a:pt x="15914" y="58579"/>
                    <a:pt x="24486" y="59531"/>
                  </a:cubicBezTo>
                  <a:cubicBezTo>
                    <a:pt x="20676" y="58579"/>
                    <a:pt x="26391" y="61436"/>
                    <a:pt x="16866" y="60484"/>
                  </a:cubicBezTo>
                  <a:cubicBezTo>
                    <a:pt x="25439" y="57626"/>
                    <a:pt x="19724" y="63341"/>
                    <a:pt x="24486" y="61436"/>
                  </a:cubicBezTo>
                  <a:cubicBezTo>
                    <a:pt x="25439" y="61436"/>
                    <a:pt x="18771" y="61436"/>
                    <a:pt x="18771" y="61436"/>
                  </a:cubicBezTo>
                  <a:cubicBezTo>
                    <a:pt x="20676" y="62389"/>
                    <a:pt x="23534" y="60484"/>
                    <a:pt x="24486" y="62389"/>
                  </a:cubicBezTo>
                  <a:cubicBezTo>
                    <a:pt x="23534" y="62389"/>
                    <a:pt x="23534" y="62389"/>
                    <a:pt x="24486" y="62389"/>
                  </a:cubicBezTo>
                  <a:cubicBezTo>
                    <a:pt x="21629" y="66199"/>
                    <a:pt x="19724" y="58579"/>
                    <a:pt x="22581" y="63341"/>
                  </a:cubicBezTo>
                  <a:cubicBezTo>
                    <a:pt x="19724" y="63341"/>
                    <a:pt x="17819" y="62389"/>
                    <a:pt x="14961" y="62389"/>
                  </a:cubicBezTo>
                  <a:cubicBezTo>
                    <a:pt x="16866" y="60484"/>
                    <a:pt x="18771" y="63341"/>
                    <a:pt x="22581" y="64294"/>
                  </a:cubicBezTo>
                  <a:cubicBezTo>
                    <a:pt x="18771" y="67151"/>
                    <a:pt x="12104" y="66199"/>
                    <a:pt x="15914" y="69056"/>
                  </a:cubicBezTo>
                  <a:cubicBezTo>
                    <a:pt x="14961" y="69056"/>
                    <a:pt x="14009" y="69056"/>
                    <a:pt x="15914" y="69056"/>
                  </a:cubicBezTo>
                  <a:cubicBezTo>
                    <a:pt x="14961" y="69056"/>
                    <a:pt x="13056" y="69056"/>
                    <a:pt x="12104" y="69056"/>
                  </a:cubicBezTo>
                  <a:cubicBezTo>
                    <a:pt x="17819" y="68104"/>
                    <a:pt x="11151" y="70009"/>
                    <a:pt x="11151" y="68104"/>
                  </a:cubicBezTo>
                  <a:cubicBezTo>
                    <a:pt x="-279" y="68104"/>
                    <a:pt x="16866" y="10001"/>
                    <a:pt x="1210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212F1E03-DD26-4ADC-9D31-6E4C0EA2BD08}"/>
                </a:ext>
              </a:extLst>
            </p:cNvPr>
            <p:cNvSpPr/>
            <p:nvPr/>
          </p:nvSpPr>
          <p:spPr>
            <a:xfrm>
              <a:off x="4602004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D26F4EDE-244C-4A7D-B6A3-685E7E9E5FAA}"/>
                </a:ext>
              </a:extLst>
            </p:cNvPr>
            <p:cNvSpPr/>
            <p:nvPr/>
          </p:nvSpPr>
          <p:spPr>
            <a:xfrm>
              <a:off x="4610576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2FC5D4ED-1ECE-442C-8778-670C19092670}"/>
                </a:ext>
              </a:extLst>
            </p:cNvPr>
            <p:cNvSpPr/>
            <p:nvPr/>
          </p:nvSpPr>
          <p:spPr>
            <a:xfrm>
              <a:off x="4611529" y="2478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31D9C9B2-6858-4CAB-8F01-3F97A6789B11}"/>
                </a:ext>
              </a:extLst>
            </p:cNvPr>
            <p:cNvSpPr/>
            <p:nvPr/>
          </p:nvSpPr>
          <p:spPr>
            <a:xfrm>
              <a:off x="4614386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C3946E9D-58E5-49A0-8B60-164C9B99EA63}"/>
                </a:ext>
              </a:extLst>
            </p:cNvPr>
            <p:cNvSpPr/>
            <p:nvPr/>
          </p:nvSpPr>
          <p:spPr>
            <a:xfrm>
              <a:off x="4612481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11A563FA-0B11-447A-BD7B-F7F1CA9014B5}"/>
                </a:ext>
              </a:extLst>
            </p:cNvPr>
            <p:cNvSpPr/>
            <p:nvPr/>
          </p:nvSpPr>
          <p:spPr>
            <a:xfrm>
              <a:off x="4614915" y="24750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AE5C804F-765D-4726-8B95-68D8A1D24A8A}"/>
                </a:ext>
              </a:extLst>
            </p:cNvPr>
            <p:cNvSpPr/>
            <p:nvPr/>
          </p:nvSpPr>
          <p:spPr>
            <a:xfrm>
              <a:off x="4613434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9349391C-A795-4E0A-90AF-06CCFC048560}"/>
                </a:ext>
              </a:extLst>
            </p:cNvPr>
            <p:cNvSpPr/>
            <p:nvPr/>
          </p:nvSpPr>
          <p:spPr>
            <a:xfrm>
              <a:off x="4610576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345BAB7F-645D-4A17-8D83-89C13EE91E42}"/>
                </a:ext>
              </a:extLst>
            </p:cNvPr>
            <p:cNvSpPr/>
            <p:nvPr/>
          </p:nvSpPr>
          <p:spPr>
            <a:xfrm>
              <a:off x="4610576" y="2445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60D76D7C-8C9B-4751-BD0A-CF0248AC966B}"/>
                </a:ext>
              </a:extLst>
            </p:cNvPr>
            <p:cNvSpPr/>
            <p:nvPr/>
          </p:nvSpPr>
          <p:spPr>
            <a:xfrm>
              <a:off x="4605496" y="24417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8B0A6A61-0546-4DC6-9AEF-940DA5C1918F}"/>
                </a:ext>
              </a:extLst>
            </p:cNvPr>
            <p:cNvSpPr/>
            <p:nvPr/>
          </p:nvSpPr>
          <p:spPr>
            <a:xfrm>
              <a:off x="4744455" y="24893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E97A969D-4C60-44AB-8F34-734F6C6D5718}"/>
                </a:ext>
              </a:extLst>
            </p:cNvPr>
            <p:cNvSpPr/>
            <p:nvPr/>
          </p:nvSpPr>
          <p:spPr>
            <a:xfrm>
              <a:off x="4742631" y="2430303"/>
              <a:ext cx="28575" cy="66675"/>
            </a:xfrm>
            <a:custGeom>
              <a:avLst/>
              <a:gdLst>
                <a:gd name="connsiteX0" fmla="*/ 11296 w 28575"/>
                <a:gd name="connsiteY0" fmla="*/ 7144 h 66675"/>
                <a:gd name="connsiteX1" fmla="*/ 12249 w 28575"/>
                <a:gd name="connsiteY1" fmla="*/ 27146 h 66675"/>
                <a:gd name="connsiteX2" fmla="*/ 17964 w 28575"/>
                <a:gd name="connsiteY2" fmla="*/ 42386 h 66675"/>
                <a:gd name="connsiteX3" fmla="*/ 21774 w 28575"/>
                <a:gd name="connsiteY3" fmla="*/ 52864 h 66675"/>
                <a:gd name="connsiteX4" fmla="*/ 15106 w 28575"/>
                <a:gd name="connsiteY4" fmla="*/ 51911 h 66675"/>
                <a:gd name="connsiteX5" fmla="*/ 13201 w 28575"/>
                <a:gd name="connsiteY5" fmla="*/ 51911 h 66675"/>
                <a:gd name="connsiteX6" fmla="*/ 22726 w 28575"/>
                <a:gd name="connsiteY6" fmla="*/ 53816 h 66675"/>
                <a:gd name="connsiteX7" fmla="*/ 22726 w 28575"/>
                <a:gd name="connsiteY7" fmla="*/ 53816 h 66675"/>
                <a:gd name="connsiteX8" fmla="*/ 22726 w 28575"/>
                <a:gd name="connsiteY8" fmla="*/ 54769 h 66675"/>
                <a:gd name="connsiteX9" fmla="*/ 22726 w 28575"/>
                <a:gd name="connsiteY9" fmla="*/ 54769 h 66675"/>
                <a:gd name="connsiteX10" fmla="*/ 22726 w 28575"/>
                <a:gd name="connsiteY10" fmla="*/ 54769 h 66675"/>
                <a:gd name="connsiteX11" fmla="*/ 22726 w 28575"/>
                <a:gd name="connsiteY11" fmla="*/ 55721 h 66675"/>
                <a:gd name="connsiteX12" fmla="*/ 15106 w 28575"/>
                <a:gd name="connsiteY12" fmla="*/ 55721 h 66675"/>
                <a:gd name="connsiteX13" fmla="*/ 22726 w 28575"/>
                <a:gd name="connsiteY13" fmla="*/ 57626 h 66675"/>
                <a:gd name="connsiteX14" fmla="*/ 17012 w 28575"/>
                <a:gd name="connsiteY14" fmla="*/ 56674 h 66675"/>
                <a:gd name="connsiteX15" fmla="*/ 22726 w 28575"/>
                <a:gd name="connsiteY15" fmla="*/ 57626 h 66675"/>
                <a:gd name="connsiteX16" fmla="*/ 22726 w 28575"/>
                <a:gd name="connsiteY16" fmla="*/ 57626 h 66675"/>
                <a:gd name="connsiteX17" fmla="*/ 20821 w 28575"/>
                <a:gd name="connsiteY17" fmla="*/ 58579 h 66675"/>
                <a:gd name="connsiteX18" fmla="*/ 13201 w 28575"/>
                <a:gd name="connsiteY18" fmla="*/ 57626 h 66675"/>
                <a:gd name="connsiteX19" fmla="*/ 20821 w 28575"/>
                <a:gd name="connsiteY19" fmla="*/ 59531 h 66675"/>
                <a:gd name="connsiteX20" fmla="*/ 13201 w 28575"/>
                <a:gd name="connsiteY20" fmla="*/ 63341 h 66675"/>
                <a:gd name="connsiteX21" fmla="*/ 13201 w 28575"/>
                <a:gd name="connsiteY21" fmla="*/ 63341 h 66675"/>
                <a:gd name="connsiteX22" fmla="*/ 9392 w 28575"/>
                <a:gd name="connsiteY22" fmla="*/ 62389 h 66675"/>
                <a:gd name="connsiteX23" fmla="*/ 8439 w 28575"/>
                <a:gd name="connsiteY23" fmla="*/ 61436 h 66675"/>
                <a:gd name="connsiteX24" fmla="*/ 11296 w 28575"/>
                <a:gd name="connsiteY2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575" h="66675">
                  <a:moveTo>
                    <a:pt x="11296" y="7144"/>
                  </a:moveTo>
                  <a:cubicBezTo>
                    <a:pt x="15106" y="7144"/>
                    <a:pt x="17012" y="27146"/>
                    <a:pt x="12249" y="27146"/>
                  </a:cubicBezTo>
                  <a:cubicBezTo>
                    <a:pt x="15106" y="30004"/>
                    <a:pt x="24631" y="43339"/>
                    <a:pt x="17964" y="42386"/>
                  </a:cubicBezTo>
                  <a:cubicBezTo>
                    <a:pt x="17964" y="42386"/>
                    <a:pt x="20821" y="52864"/>
                    <a:pt x="21774" y="52864"/>
                  </a:cubicBezTo>
                  <a:cubicBezTo>
                    <a:pt x="13201" y="52864"/>
                    <a:pt x="32251" y="51911"/>
                    <a:pt x="15106" y="51911"/>
                  </a:cubicBezTo>
                  <a:cubicBezTo>
                    <a:pt x="16059" y="52864"/>
                    <a:pt x="15106" y="52864"/>
                    <a:pt x="13201" y="51911"/>
                  </a:cubicBezTo>
                  <a:cubicBezTo>
                    <a:pt x="20821" y="53816"/>
                    <a:pt x="17964" y="52864"/>
                    <a:pt x="22726" y="53816"/>
                  </a:cubicBezTo>
                  <a:cubicBezTo>
                    <a:pt x="17964" y="53816"/>
                    <a:pt x="17964" y="53816"/>
                    <a:pt x="22726" y="53816"/>
                  </a:cubicBezTo>
                  <a:cubicBezTo>
                    <a:pt x="19869" y="54769"/>
                    <a:pt x="18917" y="53816"/>
                    <a:pt x="22726" y="54769"/>
                  </a:cubicBezTo>
                  <a:cubicBezTo>
                    <a:pt x="21774" y="54769"/>
                    <a:pt x="21774" y="54769"/>
                    <a:pt x="22726" y="54769"/>
                  </a:cubicBezTo>
                  <a:cubicBezTo>
                    <a:pt x="20821" y="54769"/>
                    <a:pt x="20821" y="54769"/>
                    <a:pt x="22726" y="54769"/>
                  </a:cubicBezTo>
                  <a:cubicBezTo>
                    <a:pt x="22726" y="54769"/>
                    <a:pt x="14154" y="53816"/>
                    <a:pt x="22726" y="55721"/>
                  </a:cubicBezTo>
                  <a:cubicBezTo>
                    <a:pt x="18917" y="54769"/>
                    <a:pt x="24631" y="57626"/>
                    <a:pt x="15106" y="55721"/>
                  </a:cubicBezTo>
                  <a:cubicBezTo>
                    <a:pt x="23679" y="53816"/>
                    <a:pt x="17012" y="58579"/>
                    <a:pt x="22726" y="57626"/>
                  </a:cubicBezTo>
                  <a:cubicBezTo>
                    <a:pt x="23679" y="57626"/>
                    <a:pt x="17012" y="56674"/>
                    <a:pt x="17012" y="56674"/>
                  </a:cubicBezTo>
                  <a:cubicBezTo>
                    <a:pt x="17964" y="57626"/>
                    <a:pt x="21774" y="56674"/>
                    <a:pt x="22726" y="57626"/>
                  </a:cubicBezTo>
                  <a:cubicBezTo>
                    <a:pt x="21774" y="57626"/>
                    <a:pt x="21774" y="57626"/>
                    <a:pt x="22726" y="57626"/>
                  </a:cubicBezTo>
                  <a:cubicBezTo>
                    <a:pt x="18917" y="60484"/>
                    <a:pt x="17964" y="53816"/>
                    <a:pt x="20821" y="58579"/>
                  </a:cubicBezTo>
                  <a:cubicBezTo>
                    <a:pt x="17964" y="58579"/>
                    <a:pt x="16059" y="57626"/>
                    <a:pt x="13201" y="57626"/>
                  </a:cubicBezTo>
                  <a:cubicBezTo>
                    <a:pt x="16059" y="55721"/>
                    <a:pt x="17012" y="59531"/>
                    <a:pt x="20821" y="59531"/>
                  </a:cubicBezTo>
                  <a:cubicBezTo>
                    <a:pt x="17012" y="62389"/>
                    <a:pt x="10344" y="60484"/>
                    <a:pt x="13201" y="63341"/>
                  </a:cubicBezTo>
                  <a:cubicBezTo>
                    <a:pt x="12249" y="63341"/>
                    <a:pt x="11296" y="63341"/>
                    <a:pt x="13201" y="63341"/>
                  </a:cubicBezTo>
                  <a:cubicBezTo>
                    <a:pt x="12249" y="63341"/>
                    <a:pt x="10344" y="63341"/>
                    <a:pt x="9392" y="62389"/>
                  </a:cubicBezTo>
                  <a:cubicBezTo>
                    <a:pt x="16059" y="62389"/>
                    <a:pt x="8439" y="63341"/>
                    <a:pt x="8439" y="61436"/>
                  </a:cubicBezTo>
                  <a:cubicBezTo>
                    <a:pt x="4629" y="63341"/>
                    <a:pt x="10344" y="7144"/>
                    <a:pt x="112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2E70C9D8-5293-426A-BDAB-0DD41145CBC1}"/>
                </a:ext>
              </a:extLst>
            </p:cNvPr>
            <p:cNvSpPr/>
            <p:nvPr/>
          </p:nvSpPr>
          <p:spPr>
            <a:xfrm>
              <a:off x="4744879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2AF70B1B-DE5A-4A9E-8908-256B8A78F576}"/>
                </a:ext>
              </a:extLst>
            </p:cNvPr>
            <p:cNvSpPr/>
            <p:nvPr/>
          </p:nvSpPr>
          <p:spPr>
            <a:xfrm>
              <a:off x="4753451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DEF6AA5E-50DB-4A17-B793-7C11F5056569}"/>
                </a:ext>
              </a:extLst>
            </p:cNvPr>
            <p:cNvSpPr/>
            <p:nvPr/>
          </p:nvSpPr>
          <p:spPr>
            <a:xfrm>
              <a:off x="475440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F3549410-5F8A-4D2B-8E5E-F764A45C097B}"/>
                </a:ext>
              </a:extLst>
            </p:cNvPr>
            <p:cNvSpPr/>
            <p:nvPr/>
          </p:nvSpPr>
          <p:spPr>
            <a:xfrm>
              <a:off x="475726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CD4B71F6-B0A7-44A0-B020-9E8A6C48F162}"/>
                </a:ext>
              </a:extLst>
            </p:cNvPr>
            <p:cNvSpPr/>
            <p:nvPr/>
          </p:nvSpPr>
          <p:spPr>
            <a:xfrm>
              <a:off x="475535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BDF42D5E-0AE8-49B4-A057-131AF0F74C03}"/>
                </a:ext>
              </a:extLst>
            </p:cNvPr>
            <p:cNvSpPr/>
            <p:nvPr/>
          </p:nvSpPr>
          <p:spPr>
            <a:xfrm>
              <a:off x="4757790" y="24813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7567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F96C88A7-A3E3-46E4-85AD-73AD243FBBD8}"/>
                </a:ext>
              </a:extLst>
            </p:cNvPr>
            <p:cNvSpPr/>
            <p:nvPr/>
          </p:nvSpPr>
          <p:spPr>
            <a:xfrm>
              <a:off x="4757261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EED24461-47CA-4573-AFC4-84DB37FB942F}"/>
                </a:ext>
              </a:extLst>
            </p:cNvPr>
            <p:cNvSpPr/>
            <p:nvPr/>
          </p:nvSpPr>
          <p:spPr>
            <a:xfrm>
              <a:off x="4754404" y="2461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A70CE70-93DC-46A6-94C4-DED4694B3EEE}"/>
                </a:ext>
              </a:extLst>
            </p:cNvPr>
            <p:cNvSpPr/>
            <p:nvPr/>
          </p:nvSpPr>
          <p:spPr>
            <a:xfrm>
              <a:off x="4754404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2AE6BB27-56C9-43DB-9582-16E96C11E9C9}"/>
                </a:ext>
              </a:extLst>
            </p:cNvPr>
            <p:cNvSpPr/>
            <p:nvPr/>
          </p:nvSpPr>
          <p:spPr>
            <a:xfrm>
              <a:off x="4749621" y="244935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0D94203B-D3F1-4C9A-9C87-0CB891CCCE3A}"/>
                </a:ext>
              </a:extLst>
            </p:cNvPr>
            <p:cNvSpPr/>
            <p:nvPr/>
          </p:nvSpPr>
          <p:spPr>
            <a:xfrm>
              <a:off x="4892516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3218F099-29E9-4516-8094-75746902E3D6}"/>
                </a:ext>
              </a:extLst>
            </p:cNvPr>
            <p:cNvSpPr/>
            <p:nvPr/>
          </p:nvSpPr>
          <p:spPr>
            <a:xfrm>
              <a:off x="4885327" y="2408396"/>
              <a:ext cx="28575" cy="95250"/>
            </a:xfrm>
            <a:custGeom>
              <a:avLst/>
              <a:gdLst>
                <a:gd name="connsiteX0" fmla="*/ 17190 w 28575"/>
                <a:gd name="connsiteY0" fmla="*/ 7144 h 95250"/>
                <a:gd name="connsiteX1" fmla="*/ 20048 w 28575"/>
                <a:gd name="connsiteY1" fmla="*/ 56674 h 95250"/>
                <a:gd name="connsiteX2" fmla="*/ 18143 w 28575"/>
                <a:gd name="connsiteY2" fmla="*/ 70961 h 95250"/>
                <a:gd name="connsiteX3" fmla="*/ 16238 w 28575"/>
                <a:gd name="connsiteY3" fmla="*/ 70961 h 95250"/>
                <a:gd name="connsiteX4" fmla="*/ 25763 w 28575"/>
                <a:gd name="connsiteY4" fmla="*/ 74771 h 95250"/>
                <a:gd name="connsiteX5" fmla="*/ 25763 w 28575"/>
                <a:gd name="connsiteY5" fmla="*/ 74771 h 95250"/>
                <a:gd name="connsiteX6" fmla="*/ 25763 w 28575"/>
                <a:gd name="connsiteY6" fmla="*/ 74771 h 95250"/>
                <a:gd name="connsiteX7" fmla="*/ 25763 w 28575"/>
                <a:gd name="connsiteY7" fmla="*/ 75724 h 95250"/>
                <a:gd name="connsiteX8" fmla="*/ 21000 w 28575"/>
                <a:gd name="connsiteY8" fmla="*/ 76676 h 95250"/>
                <a:gd name="connsiteX9" fmla="*/ 18143 w 28575"/>
                <a:gd name="connsiteY9" fmla="*/ 76676 h 95250"/>
                <a:gd name="connsiteX10" fmla="*/ 25763 w 28575"/>
                <a:gd name="connsiteY10" fmla="*/ 77629 h 95250"/>
                <a:gd name="connsiteX11" fmla="*/ 20048 w 28575"/>
                <a:gd name="connsiteY11" fmla="*/ 77629 h 95250"/>
                <a:gd name="connsiteX12" fmla="*/ 25763 w 28575"/>
                <a:gd name="connsiteY12" fmla="*/ 78581 h 95250"/>
                <a:gd name="connsiteX13" fmla="*/ 26715 w 28575"/>
                <a:gd name="connsiteY13" fmla="*/ 78581 h 95250"/>
                <a:gd name="connsiteX14" fmla="*/ 24810 w 28575"/>
                <a:gd name="connsiteY14" fmla="*/ 80486 h 95250"/>
                <a:gd name="connsiteX15" fmla="*/ 17190 w 28575"/>
                <a:gd name="connsiteY15" fmla="*/ 80486 h 95250"/>
                <a:gd name="connsiteX16" fmla="*/ 24810 w 28575"/>
                <a:gd name="connsiteY16" fmla="*/ 82391 h 95250"/>
                <a:gd name="connsiteX17" fmla="*/ 18143 w 28575"/>
                <a:gd name="connsiteY17" fmla="*/ 88106 h 95250"/>
                <a:gd name="connsiteX18" fmla="*/ 14333 w 28575"/>
                <a:gd name="connsiteY18" fmla="*/ 88106 h 95250"/>
                <a:gd name="connsiteX19" fmla="*/ 14333 w 28575"/>
                <a:gd name="connsiteY19" fmla="*/ 88106 h 95250"/>
                <a:gd name="connsiteX20" fmla="*/ 17190 w 28575"/>
                <a:gd name="connsiteY20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95250">
                  <a:moveTo>
                    <a:pt x="17190" y="7144"/>
                  </a:moveTo>
                  <a:cubicBezTo>
                    <a:pt x="26715" y="10954"/>
                    <a:pt x="17190" y="55721"/>
                    <a:pt x="20048" y="56674"/>
                  </a:cubicBezTo>
                  <a:cubicBezTo>
                    <a:pt x="20048" y="58579"/>
                    <a:pt x="28620" y="70009"/>
                    <a:pt x="18143" y="70961"/>
                  </a:cubicBezTo>
                  <a:cubicBezTo>
                    <a:pt x="19095" y="71914"/>
                    <a:pt x="18143" y="71914"/>
                    <a:pt x="16238" y="70961"/>
                  </a:cubicBezTo>
                  <a:cubicBezTo>
                    <a:pt x="29573" y="73819"/>
                    <a:pt x="19095" y="72866"/>
                    <a:pt x="25763" y="74771"/>
                  </a:cubicBezTo>
                  <a:cubicBezTo>
                    <a:pt x="24810" y="74771"/>
                    <a:pt x="24810" y="74771"/>
                    <a:pt x="25763" y="74771"/>
                  </a:cubicBezTo>
                  <a:cubicBezTo>
                    <a:pt x="23858" y="74771"/>
                    <a:pt x="23858" y="74771"/>
                    <a:pt x="25763" y="74771"/>
                  </a:cubicBezTo>
                  <a:cubicBezTo>
                    <a:pt x="25763" y="74771"/>
                    <a:pt x="16238" y="74771"/>
                    <a:pt x="25763" y="75724"/>
                  </a:cubicBezTo>
                  <a:cubicBezTo>
                    <a:pt x="24810" y="75724"/>
                    <a:pt x="22905" y="74771"/>
                    <a:pt x="21000" y="76676"/>
                  </a:cubicBezTo>
                  <a:cubicBezTo>
                    <a:pt x="21000" y="77629"/>
                    <a:pt x="20048" y="77629"/>
                    <a:pt x="18143" y="76676"/>
                  </a:cubicBezTo>
                  <a:cubicBezTo>
                    <a:pt x="25763" y="72866"/>
                    <a:pt x="21000" y="79534"/>
                    <a:pt x="25763" y="77629"/>
                  </a:cubicBezTo>
                  <a:cubicBezTo>
                    <a:pt x="26715" y="77629"/>
                    <a:pt x="20048" y="77629"/>
                    <a:pt x="20048" y="77629"/>
                  </a:cubicBezTo>
                  <a:cubicBezTo>
                    <a:pt x="21953" y="78581"/>
                    <a:pt x="24810" y="76676"/>
                    <a:pt x="25763" y="78581"/>
                  </a:cubicBezTo>
                  <a:cubicBezTo>
                    <a:pt x="24810" y="78581"/>
                    <a:pt x="24810" y="78581"/>
                    <a:pt x="26715" y="78581"/>
                  </a:cubicBezTo>
                  <a:cubicBezTo>
                    <a:pt x="23858" y="82391"/>
                    <a:pt x="21953" y="74771"/>
                    <a:pt x="24810" y="80486"/>
                  </a:cubicBezTo>
                  <a:cubicBezTo>
                    <a:pt x="21953" y="80486"/>
                    <a:pt x="20048" y="79534"/>
                    <a:pt x="17190" y="80486"/>
                  </a:cubicBezTo>
                  <a:cubicBezTo>
                    <a:pt x="18143" y="79534"/>
                    <a:pt x="21953" y="82391"/>
                    <a:pt x="24810" y="82391"/>
                  </a:cubicBezTo>
                  <a:cubicBezTo>
                    <a:pt x="21953" y="86201"/>
                    <a:pt x="14333" y="85249"/>
                    <a:pt x="18143" y="88106"/>
                  </a:cubicBezTo>
                  <a:cubicBezTo>
                    <a:pt x="19095" y="89059"/>
                    <a:pt x="14333" y="88106"/>
                    <a:pt x="14333" y="88106"/>
                  </a:cubicBezTo>
                  <a:cubicBezTo>
                    <a:pt x="17190" y="87154"/>
                    <a:pt x="17190" y="88106"/>
                    <a:pt x="14333" y="88106"/>
                  </a:cubicBezTo>
                  <a:cubicBezTo>
                    <a:pt x="-6622" y="86201"/>
                    <a:pt x="25763" y="14764"/>
                    <a:pt x="171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0BD99EE7-7524-4013-B80C-C366C22A7641}"/>
                </a:ext>
              </a:extLst>
            </p:cNvPr>
            <p:cNvSpPr/>
            <p:nvPr/>
          </p:nvSpPr>
          <p:spPr>
            <a:xfrm>
              <a:off x="4892516" y="24905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10001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9C2DCE3-4B7C-4494-9A71-C21FCAA1BCC0}"/>
                </a:ext>
              </a:extLst>
            </p:cNvPr>
            <p:cNvSpPr/>
            <p:nvPr/>
          </p:nvSpPr>
          <p:spPr>
            <a:xfrm>
              <a:off x="4901089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7DE1FC84-EFA9-4A6D-8EF6-C3720B2B92AB}"/>
                </a:ext>
              </a:extLst>
            </p:cNvPr>
            <p:cNvSpPr/>
            <p:nvPr/>
          </p:nvSpPr>
          <p:spPr>
            <a:xfrm>
              <a:off x="4901089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D6CBF472-B559-4D8B-AAC7-A1A8CE473906}"/>
                </a:ext>
              </a:extLst>
            </p:cNvPr>
            <p:cNvSpPr/>
            <p:nvPr/>
          </p:nvSpPr>
          <p:spPr>
            <a:xfrm>
              <a:off x="4903946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FE5CEE72-0E5A-4121-B33F-97E5A8793F9D}"/>
                </a:ext>
              </a:extLst>
            </p:cNvPr>
            <p:cNvSpPr/>
            <p:nvPr/>
          </p:nvSpPr>
          <p:spPr>
            <a:xfrm>
              <a:off x="49029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9AE81340-018B-4B72-9C79-90E51A774138}"/>
                </a:ext>
              </a:extLst>
            </p:cNvPr>
            <p:cNvSpPr/>
            <p:nvPr/>
          </p:nvSpPr>
          <p:spPr>
            <a:xfrm>
              <a:off x="4904475" y="2478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AD53BDF1-AE86-4BF2-BEA7-486CC32D437A}"/>
                </a:ext>
              </a:extLst>
            </p:cNvPr>
            <p:cNvSpPr/>
            <p:nvPr/>
          </p:nvSpPr>
          <p:spPr>
            <a:xfrm>
              <a:off x="4902994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DB33581F-A2B4-40A4-9179-15CCA6A0C914}"/>
                </a:ext>
              </a:extLst>
            </p:cNvPr>
            <p:cNvSpPr/>
            <p:nvPr/>
          </p:nvSpPr>
          <p:spPr>
            <a:xfrm>
              <a:off x="4900136" y="2452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068404FF-4600-4A27-A506-A959EFD5E846}"/>
                </a:ext>
              </a:extLst>
            </p:cNvPr>
            <p:cNvSpPr/>
            <p:nvPr/>
          </p:nvSpPr>
          <p:spPr>
            <a:xfrm>
              <a:off x="4900136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12511459-3294-457A-9660-BA5FC3D95EA6}"/>
                </a:ext>
              </a:extLst>
            </p:cNvPr>
            <p:cNvSpPr/>
            <p:nvPr/>
          </p:nvSpPr>
          <p:spPr>
            <a:xfrm>
              <a:off x="4895353" y="243506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D9F4AAA-4AEA-4108-B667-7871333691AF}"/>
                </a:ext>
              </a:extLst>
            </p:cNvPr>
            <p:cNvSpPr/>
            <p:nvPr/>
          </p:nvSpPr>
          <p:spPr>
            <a:xfrm>
              <a:off x="5055394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E5AD9FCE-9074-4A13-A116-8DDBA460CA00}"/>
                </a:ext>
              </a:extLst>
            </p:cNvPr>
            <p:cNvSpPr/>
            <p:nvPr/>
          </p:nvSpPr>
          <p:spPr>
            <a:xfrm>
              <a:off x="5047038" y="2401728"/>
              <a:ext cx="28575" cy="85725"/>
            </a:xfrm>
            <a:custGeom>
              <a:avLst/>
              <a:gdLst>
                <a:gd name="connsiteX0" fmla="*/ 21214 w 28575"/>
                <a:gd name="connsiteY0" fmla="*/ 7144 h 85725"/>
                <a:gd name="connsiteX1" fmla="*/ 21214 w 28575"/>
                <a:gd name="connsiteY1" fmla="*/ 55721 h 85725"/>
                <a:gd name="connsiteX2" fmla="*/ 19309 w 28575"/>
                <a:gd name="connsiteY2" fmla="*/ 70009 h 85725"/>
                <a:gd name="connsiteX3" fmla="*/ 17404 w 28575"/>
                <a:gd name="connsiteY3" fmla="*/ 70009 h 85725"/>
                <a:gd name="connsiteX4" fmla="*/ 26929 w 28575"/>
                <a:gd name="connsiteY4" fmla="*/ 72866 h 85725"/>
                <a:gd name="connsiteX5" fmla="*/ 26929 w 28575"/>
                <a:gd name="connsiteY5" fmla="*/ 72866 h 85725"/>
                <a:gd name="connsiteX6" fmla="*/ 26929 w 28575"/>
                <a:gd name="connsiteY6" fmla="*/ 72866 h 85725"/>
                <a:gd name="connsiteX7" fmla="*/ 26929 w 28575"/>
                <a:gd name="connsiteY7" fmla="*/ 73819 h 85725"/>
                <a:gd name="connsiteX8" fmla="*/ 19309 w 28575"/>
                <a:gd name="connsiteY8" fmla="*/ 75724 h 85725"/>
                <a:gd name="connsiteX9" fmla="*/ 26929 w 28575"/>
                <a:gd name="connsiteY9" fmla="*/ 76676 h 85725"/>
                <a:gd name="connsiteX10" fmla="*/ 21214 w 28575"/>
                <a:gd name="connsiteY10" fmla="*/ 76676 h 85725"/>
                <a:gd name="connsiteX11" fmla="*/ 26929 w 28575"/>
                <a:gd name="connsiteY11" fmla="*/ 76676 h 85725"/>
                <a:gd name="connsiteX12" fmla="*/ 27882 w 28575"/>
                <a:gd name="connsiteY12" fmla="*/ 76676 h 85725"/>
                <a:gd name="connsiteX13" fmla="*/ 25977 w 28575"/>
                <a:gd name="connsiteY13" fmla="*/ 78581 h 85725"/>
                <a:gd name="connsiteX14" fmla="*/ 18357 w 28575"/>
                <a:gd name="connsiteY14" fmla="*/ 78581 h 85725"/>
                <a:gd name="connsiteX15" fmla="*/ 25977 w 28575"/>
                <a:gd name="connsiteY15" fmla="*/ 79534 h 85725"/>
                <a:gd name="connsiteX16" fmla="*/ 19309 w 28575"/>
                <a:gd name="connsiteY16" fmla="*/ 85249 h 85725"/>
                <a:gd name="connsiteX17" fmla="*/ 15499 w 28575"/>
                <a:gd name="connsiteY17" fmla="*/ 85249 h 85725"/>
                <a:gd name="connsiteX18" fmla="*/ 15499 w 28575"/>
                <a:gd name="connsiteY18" fmla="*/ 85249 h 85725"/>
                <a:gd name="connsiteX19" fmla="*/ 21214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21214" y="7144"/>
                  </a:moveTo>
                  <a:cubicBezTo>
                    <a:pt x="31692" y="12859"/>
                    <a:pt x="15499" y="53816"/>
                    <a:pt x="21214" y="55721"/>
                  </a:cubicBezTo>
                  <a:cubicBezTo>
                    <a:pt x="21214" y="57626"/>
                    <a:pt x="29787" y="68104"/>
                    <a:pt x="19309" y="70009"/>
                  </a:cubicBezTo>
                  <a:cubicBezTo>
                    <a:pt x="20262" y="70961"/>
                    <a:pt x="19309" y="70961"/>
                    <a:pt x="17404" y="70009"/>
                  </a:cubicBezTo>
                  <a:cubicBezTo>
                    <a:pt x="30739" y="72866"/>
                    <a:pt x="20262" y="71914"/>
                    <a:pt x="26929" y="72866"/>
                  </a:cubicBezTo>
                  <a:cubicBezTo>
                    <a:pt x="25977" y="72866"/>
                    <a:pt x="25977" y="72866"/>
                    <a:pt x="26929" y="72866"/>
                  </a:cubicBezTo>
                  <a:cubicBezTo>
                    <a:pt x="25024" y="72866"/>
                    <a:pt x="25024" y="72866"/>
                    <a:pt x="26929" y="72866"/>
                  </a:cubicBezTo>
                  <a:cubicBezTo>
                    <a:pt x="26929" y="72866"/>
                    <a:pt x="18357" y="73819"/>
                    <a:pt x="26929" y="73819"/>
                  </a:cubicBezTo>
                  <a:cubicBezTo>
                    <a:pt x="23119" y="72866"/>
                    <a:pt x="28834" y="75724"/>
                    <a:pt x="19309" y="75724"/>
                  </a:cubicBezTo>
                  <a:cubicBezTo>
                    <a:pt x="26929" y="71914"/>
                    <a:pt x="22167" y="78581"/>
                    <a:pt x="26929" y="76676"/>
                  </a:cubicBezTo>
                  <a:cubicBezTo>
                    <a:pt x="27882" y="76676"/>
                    <a:pt x="21214" y="76676"/>
                    <a:pt x="21214" y="76676"/>
                  </a:cubicBezTo>
                  <a:cubicBezTo>
                    <a:pt x="23119" y="77629"/>
                    <a:pt x="25977" y="75724"/>
                    <a:pt x="26929" y="76676"/>
                  </a:cubicBezTo>
                  <a:cubicBezTo>
                    <a:pt x="25977" y="76676"/>
                    <a:pt x="25977" y="76676"/>
                    <a:pt x="27882" y="76676"/>
                  </a:cubicBezTo>
                  <a:cubicBezTo>
                    <a:pt x="25024" y="80486"/>
                    <a:pt x="23119" y="72866"/>
                    <a:pt x="25977" y="78581"/>
                  </a:cubicBezTo>
                  <a:cubicBezTo>
                    <a:pt x="23119" y="78581"/>
                    <a:pt x="21214" y="78581"/>
                    <a:pt x="18357" y="78581"/>
                  </a:cubicBezTo>
                  <a:cubicBezTo>
                    <a:pt x="19309" y="76676"/>
                    <a:pt x="23119" y="79534"/>
                    <a:pt x="25977" y="79534"/>
                  </a:cubicBezTo>
                  <a:cubicBezTo>
                    <a:pt x="23119" y="83344"/>
                    <a:pt x="15499" y="82391"/>
                    <a:pt x="19309" y="85249"/>
                  </a:cubicBezTo>
                  <a:cubicBezTo>
                    <a:pt x="20262" y="86201"/>
                    <a:pt x="15499" y="85249"/>
                    <a:pt x="15499" y="85249"/>
                  </a:cubicBezTo>
                  <a:cubicBezTo>
                    <a:pt x="18357" y="84296"/>
                    <a:pt x="18357" y="84296"/>
                    <a:pt x="15499" y="85249"/>
                  </a:cubicBezTo>
                  <a:cubicBezTo>
                    <a:pt x="-8313" y="85249"/>
                    <a:pt x="26929" y="14764"/>
                    <a:pt x="212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5DBF006F-2931-457F-A1D8-86AAF221E4ED}"/>
                </a:ext>
              </a:extLst>
            </p:cNvPr>
            <p:cNvSpPr/>
            <p:nvPr/>
          </p:nvSpPr>
          <p:spPr>
            <a:xfrm>
              <a:off x="50553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062C2F34-CE8D-4534-9D47-BA84E5658ACE}"/>
                </a:ext>
              </a:extLst>
            </p:cNvPr>
            <p:cNvSpPr/>
            <p:nvPr/>
          </p:nvSpPr>
          <p:spPr>
            <a:xfrm>
              <a:off x="5063014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E649D394-4F78-47D3-BC0C-91746C40D1B6}"/>
                </a:ext>
              </a:extLst>
            </p:cNvPr>
            <p:cNvSpPr/>
            <p:nvPr/>
          </p:nvSpPr>
          <p:spPr>
            <a:xfrm>
              <a:off x="5063966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FA538140-B111-4E9D-8194-AE6E87F52AC2}"/>
                </a:ext>
              </a:extLst>
            </p:cNvPr>
            <p:cNvSpPr/>
            <p:nvPr/>
          </p:nvSpPr>
          <p:spPr>
            <a:xfrm>
              <a:off x="506682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A02C48A9-75E1-422A-8A5F-603B70A725BB}"/>
                </a:ext>
              </a:extLst>
            </p:cNvPr>
            <p:cNvSpPr/>
            <p:nvPr/>
          </p:nvSpPr>
          <p:spPr>
            <a:xfrm>
              <a:off x="5064919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4C5C7B2D-3434-49EF-97B3-58DC90EC1A19}"/>
                </a:ext>
              </a:extLst>
            </p:cNvPr>
            <p:cNvSpPr/>
            <p:nvPr/>
          </p:nvSpPr>
          <p:spPr>
            <a:xfrm>
              <a:off x="5066400" y="2469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AE39A6DD-E31F-4AE4-8675-B956FAE17E1D}"/>
                </a:ext>
              </a:extLst>
            </p:cNvPr>
            <p:cNvSpPr/>
            <p:nvPr/>
          </p:nvSpPr>
          <p:spPr>
            <a:xfrm>
              <a:off x="5065871" y="2468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1335DBB0-B9AA-4397-B83F-65A7DF03F06C}"/>
                </a:ext>
              </a:extLst>
            </p:cNvPr>
            <p:cNvSpPr/>
            <p:nvPr/>
          </p:nvSpPr>
          <p:spPr>
            <a:xfrm>
              <a:off x="5062061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AF9A9443-884A-4AF4-9802-482EA3E75C82}"/>
                </a:ext>
              </a:extLst>
            </p:cNvPr>
            <p:cNvSpPr/>
            <p:nvPr/>
          </p:nvSpPr>
          <p:spPr>
            <a:xfrm>
              <a:off x="506301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410E6309-00F1-4DF2-9324-7F3217549993}"/>
                </a:ext>
              </a:extLst>
            </p:cNvPr>
            <p:cNvSpPr/>
            <p:nvPr/>
          </p:nvSpPr>
          <p:spPr>
            <a:xfrm>
              <a:off x="5058231" y="242839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D05C4673-DA40-4AA6-8D4F-B0F6C750EDA2}"/>
                </a:ext>
              </a:extLst>
            </p:cNvPr>
            <p:cNvSpPr/>
            <p:nvPr/>
          </p:nvSpPr>
          <p:spPr>
            <a:xfrm>
              <a:off x="5215943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003BA701-DCC2-48E3-A169-84D1964C2FD7}"/>
                </a:ext>
              </a:extLst>
            </p:cNvPr>
            <p:cNvSpPr/>
            <p:nvPr/>
          </p:nvSpPr>
          <p:spPr>
            <a:xfrm>
              <a:off x="5213034" y="2406491"/>
              <a:ext cx="28575" cy="85725"/>
            </a:xfrm>
            <a:custGeom>
              <a:avLst/>
              <a:gdLst>
                <a:gd name="connsiteX0" fmla="*/ 12381 w 28575"/>
                <a:gd name="connsiteY0" fmla="*/ 7144 h 85725"/>
                <a:gd name="connsiteX1" fmla="*/ 21906 w 28575"/>
                <a:gd name="connsiteY1" fmla="*/ 53816 h 85725"/>
                <a:gd name="connsiteX2" fmla="*/ 17144 w 28575"/>
                <a:gd name="connsiteY2" fmla="*/ 65246 h 85725"/>
                <a:gd name="connsiteX3" fmla="*/ 15239 w 28575"/>
                <a:gd name="connsiteY3" fmla="*/ 65246 h 85725"/>
                <a:gd name="connsiteX4" fmla="*/ 24764 w 28575"/>
                <a:gd name="connsiteY4" fmla="*/ 69056 h 85725"/>
                <a:gd name="connsiteX5" fmla="*/ 24764 w 28575"/>
                <a:gd name="connsiteY5" fmla="*/ 69056 h 85725"/>
                <a:gd name="connsiteX6" fmla="*/ 24764 w 28575"/>
                <a:gd name="connsiteY6" fmla="*/ 69056 h 85725"/>
                <a:gd name="connsiteX7" fmla="*/ 24764 w 28575"/>
                <a:gd name="connsiteY7" fmla="*/ 70009 h 85725"/>
                <a:gd name="connsiteX8" fmla="*/ 17144 w 28575"/>
                <a:gd name="connsiteY8" fmla="*/ 70961 h 85725"/>
                <a:gd name="connsiteX9" fmla="*/ 24764 w 28575"/>
                <a:gd name="connsiteY9" fmla="*/ 72866 h 85725"/>
                <a:gd name="connsiteX10" fmla="*/ 19049 w 28575"/>
                <a:gd name="connsiteY10" fmla="*/ 72866 h 85725"/>
                <a:gd name="connsiteX11" fmla="*/ 24764 w 28575"/>
                <a:gd name="connsiteY11" fmla="*/ 73819 h 85725"/>
                <a:gd name="connsiteX12" fmla="*/ 24764 w 28575"/>
                <a:gd name="connsiteY12" fmla="*/ 73819 h 85725"/>
                <a:gd name="connsiteX13" fmla="*/ 22859 w 28575"/>
                <a:gd name="connsiteY13" fmla="*/ 74771 h 85725"/>
                <a:gd name="connsiteX14" fmla="*/ 15239 w 28575"/>
                <a:gd name="connsiteY14" fmla="*/ 73819 h 85725"/>
                <a:gd name="connsiteX15" fmla="*/ 22859 w 28575"/>
                <a:gd name="connsiteY15" fmla="*/ 76676 h 85725"/>
                <a:gd name="connsiteX16" fmla="*/ 15239 w 28575"/>
                <a:gd name="connsiteY16" fmla="*/ 81439 h 85725"/>
                <a:gd name="connsiteX17" fmla="*/ 11429 w 28575"/>
                <a:gd name="connsiteY17" fmla="*/ 81439 h 85725"/>
                <a:gd name="connsiteX18" fmla="*/ 10476 w 28575"/>
                <a:gd name="connsiteY18" fmla="*/ 80486 h 85725"/>
                <a:gd name="connsiteX19" fmla="*/ 12381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12381" y="7144"/>
                  </a:moveTo>
                  <a:cubicBezTo>
                    <a:pt x="17144" y="8096"/>
                    <a:pt x="21906" y="62389"/>
                    <a:pt x="21906" y="53816"/>
                  </a:cubicBezTo>
                  <a:cubicBezTo>
                    <a:pt x="21906" y="58579"/>
                    <a:pt x="25716" y="64294"/>
                    <a:pt x="17144" y="65246"/>
                  </a:cubicBezTo>
                  <a:cubicBezTo>
                    <a:pt x="18096" y="66199"/>
                    <a:pt x="17144" y="66199"/>
                    <a:pt x="15239" y="65246"/>
                  </a:cubicBezTo>
                  <a:cubicBezTo>
                    <a:pt x="28574" y="69056"/>
                    <a:pt x="18096" y="67151"/>
                    <a:pt x="24764" y="69056"/>
                  </a:cubicBezTo>
                  <a:cubicBezTo>
                    <a:pt x="23811" y="69056"/>
                    <a:pt x="23811" y="69056"/>
                    <a:pt x="24764" y="69056"/>
                  </a:cubicBezTo>
                  <a:cubicBezTo>
                    <a:pt x="22859" y="69056"/>
                    <a:pt x="22859" y="69056"/>
                    <a:pt x="24764" y="69056"/>
                  </a:cubicBezTo>
                  <a:cubicBezTo>
                    <a:pt x="24764" y="69056"/>
                    <a:pt x="16191" y="69056"/>
                    <a:pt x="24764" y="70009"/>
                  </a:cubicBezTo>
                  <a:cubicBezTo>
                    <a:pt x="20954" y="68104"/>
                    <a:pt x="26669" y="71914"/>
                    <a:pt x="17144" y="70961"/>
                  </a:cubicBezTo>
                  <a:cubicBezTo>
                    <a:pt x="25716" y="68104"/>
                    <a:pt x="20001" y="73819"/>
                    <a:pt x="24764" y="72866"/>
                  </a:cubicBezTo>
                  <a:cubicBezTo>
                    <a:pt x="25716" y="72866"/>
                    <a:pt x="19049" y="71914"/>
                    <a:pt x="19049" y="72866"/>
                  </a:cubicBezTo>
                  <a:cubicBezTo>
                    <a:pt x="20001" y="73819"/>
                    <a:pt x="23811" y="72866"/>
                    <a:pt x="24764" y="73819"/>
                  </a:cubicBezTo>
                  <a:cubicBezTo>
                    <a:pt x="23811" y="73819"/>
                    <a:pt x="23811" y="73819"/>
                    <a:pt x="24764" y="73819"/>
                  </a:cubicBezTo>
                  <a:cubicBezTo>
                    <a:pt x="20954" y="77629"/>
                    <a:pt x="20001" y="69056"/>
                    <a:pt x="22859" y="74771"/>
                  </a:cubicBezTo>
                  <a:cubicBezTo>
                    <a:pt x="20001" y="74771"/>
                    <a:pt x="18096" y="73819"/>
                    <a:pt x="15239" y="73819"/>
                  </a:cubicBezTo>
                  <a:cubicBezTo>
                    <a:pt x="17144" y="72866"/>
                    <a:pt x="20001" y="75724"/>
                    <a:pt x="22859" y="76676"/>
                  </a:cubicBezTo>
                  <a:cubicBezTo>
                    <a:pt x="19049" y="79534"/>
                    <a:pt x="12381" y="78581"/>
                    <a:pt x="15239" y="81439"/>
                  </a:cubicBezTo>
                  <a:cubicBezTo>
                    <a:pt x="16191" y="82391"/>
                    <a:pt x="11429" y="80486"/>
                    <a:pt x="11429" y="81439"/>
                  </a:cubicBezTo>
                  <a:cubicBezTo>
                    <a:pt x="17144" y="80486"/>
                    <a:pt x="10476" y="82391"/>
                    <a:pt x="10476" y="80486"/>
                  </a:cubicBezTo>
                  <a:cubicBezTo>
                    <a:pt x="-1" y="77629"/>
                    <a:pt x="18096" y="10954"/>
                    <a:pt x="1238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C2D9AD11-F54F-42B8-83ED-92D3D3F701F2}"/>
                </a:ext>
              </a:extLst>
            </p:cNvPr>
            <p:cNvSpPr/>
            <p:nvPr/>
          </p:nvSpPr>
          <p:spPr>
            <a:xfrm>
              <a:off x="521636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10BBE921-8669-4546-A21D-ECAF2523371F}"/>
                </a:ext>
              </a:extLst>
            </p:cNvPr>
            <p:cNvSpPr/>
            <p:nvPr/>
          </p:nvSpPr>
          <p:spPr>
            <a:xfrm>
              <a:off x="5224939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EDA3236B-9D24-4D13-B18D-76D93E24460C}"/>
                </a:ext>
              </a:extLst>
            </p:cNvPr>
            <p:cNvSpPr/>
            <p:nvPr/>
          </p:nvSpPr>
          <p:spPr>
            <a:xfrm>
              <a:off x="5225891" y="247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7DD5D8C6-0CDC-49FA-BA95-787D6EDC0F7A}"/>
                </a:ext>
              </a:extLst>
            </p:cNvPr>
            <p:cNvSpPr/>
            <p:nvPr/>
          </p:nvSpPr>
          <p:spPr>
            <a:xfrm>
              <a:off x="5228749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D70ED437-DDB0-45DB-BA5C-43A9664B1A00}"/>
                </a:ext>
              </a:extLst>
            </p:cNvPr>
            <p:cNvSpPr/>
            <p:nvPr/>
          </p:nvSpPr>
          <p:spPr>
            <a:xfrm>
              <a:off x="5226844" y="24736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B6C115E6-40C8-442B-9C7A-44E3FFC471A7}"/>
                </a:ext>
              </a:extLst>
            </p:cNvPr>
            <p:cNvSpPr/>
            <p:nvPr/>
          </p:nvSpPr>
          <p:spPr>
            <a:xfrm>
              <a:off x="5229278" y="24712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01C21EEB-78D5-4D79-A05B-4A0C39613F3A}"/>
                </a:ext>
              </a:extLst>
            </p:cNvPr>
            <p:cNvSpPr/>
            <p:nvPr/>
          </p:nvSpPr>
          <p:spPr>
            <a:xfrm>
              <a:off x="522874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1D7B5108-7B53-4C3B-A07A-CC6A2AE9B7A2}"/>
                </a:ext>
              </a:extLst>
            </p:cNvPr>
            <p:cNvSpPr/>
            <p:nvPr/>
          </p:nvSpPr>
          <p:spPr>
            <a:xfrm>
              <a:off x="5225891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6AA1123B-30DC-4131-94AC-395ED9F40AA4}"/>
                </a:ext>
              </a:extLst>
            </p:cNvPr>
            <p:cNvSpPr/>
            <p:nvPr/>
          </p:nvSpPr>
          <p:spPr>
            <a:xfrm>
              <a:off x="5225891" y="243654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FF5E7A18-243D-43FB-930B-DD1C3EAFF0C3}"/>
                </a:ext>
              </a:extLst>
            </p:cNvPr>
            <p:cNvSpPr/>
            <p:nvPr/>
          </p:nvSpPr>
          <p:spPr>
            <a:xfrm>
              <a:off x="5220811" y="2431256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F65868F4-A511-4220-AF5F-5CBC045FAD79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A52C4740-7132-4D19-B0D7-FD72973FA3F6}"/>
                </a:ext>
              </a:extLst>
            </p:cNvPr>
            <p:cNvSpPr/>
            <p:nvPr/>
          </p:nvSpPr>
          <p:spPr>
            <a:xfrm>
              <a:off x="5381052" y="2411253"/>
              <a:ext cx="28575" cy="76200"/>
            </a:xfrm>
            <a:custGeom>
              <a:avLst/>
              <a:gdLst>
                <a:gd name="connsiteX0" fmla="*/ 23433 w 28575"/>
                <a:gd name="connsiteY0" fmla="*/ 7144 h 76200"/>
                <a:gd name="connsiteX1" fmla="*/ 17718 w 28575"/>
                <a:gd name="connsiteY1" fmla="*/ 30004 h 76200"/>
                <a:gd name="connsiteX2" fmla="*/ 18671 w 28575"/>
                <a:gd name="connsiteY2" fmla="*/ 58579 h 76200"/>
                <a:gd name="connsiteX3" fmla="*/ 16766 w 28575"/>
                <a:gd name="connsiteY3" fmla="*/ 58579 h 76200"/>
                <a:gd name="connsiteX4" fmla="*/ 26291 w 28575"/>
                <a:gd name="connsiteY4" fmla="*/ 60484 h 76200"/>
                <a:gd name="connsiteX5" fmla="*/ 26291 w 28575"/>
                <a:gd name="connsiteY5" fmla="*/ 60484 h 76200"/>
                <a:gd name="connsiteX6" fmla="*/ 26291 w 28575"/>
                <a:gd name="connsiteY6" fmla="*/ 61436 h 76200"/>
                <a:gd name="connsiteX7" fmla="*/ 26291 w 28575"/>
                <a:gd name="connsiteY7" fmla="*/ 61436 h 76200"/>
                <a:gd name="connsiteX8" fmla="*/ 26291 w 28575"/>
                <a:gd name="connsiteY8" fmla="*/ 61436 h 76200"/>
                <a:gd name="connsiteX9" fmla="*/ 26291 w 28575"/>
                <a:gd name="connsiteY9" fmla="*/ 62389 h 76200"/>
                <a:gd name="connsiteX10" fmla="*/ 18671 w 28575"/>
                <a:gd name="connsiteY10" fmla="*/ 63341 h 76200"/>
                <a:gd name="connsiteX11" fmla="*/ 26291 w 28575"/>
                <a:gd name="connsiteY11" fmla="*/ 64294 h 76200"/>
                <a:gd name="connsiteX12" fmla="*/ 20576 w 28575"/>
                <a:gd name="connsiteY12" fmla="*/ 64294 h 76200"/>
                <a:gd name="connsiteX13" fmla="*/ 26291 w 28575"/>
                <a:gd name="connsiteY13" fmla="*/ 65246 h 76200"/>
                <a:gd name="connsiteX14" fmla="*/ 26291 w 28575"/>
                <a:gd name="connsiteY14" fmla="*/ 65246 h 76200"/>
                <a:gd name="connsiteX15" fmla="*/ 24386 w 28575"/>
                <a:gd name="connsiteY15" fmla="*/ 66199 h 76200"/>
                <a:gd name="connsiteX16" fmla="*/ 16766 w 28575"/>
                <a:gd name="connsiteY16" fmla="*/ 66199 h 76200"/>
                <a:gd name="connsiteX17" fmla="*/ 24386 w 28575"/>
                <a:gd name="connsiteY17" fmla="*/ 68104 h 76200"/>
                <a:gd name="connsiteX18" fmla="*/ 17718 w 28575"/>
                <a:gd name="connsiteY18" fmla="*/ 72866 h 76200"/>
                <a:gd name="connsiteX19" fmla="*/ 17718 w 28575"/>
                <a:gd name="connsiteY19" fmla="*/ 72866 h 76200"/>
                <a:gd name="connsiteX20" fmla="*/ 13908 w 28575"/>
                <a:gd name="connsiteY20" fmla="*/ 72866 h 76200"/>
                <a:gd name="connsiteX21" fmla="*/ 12956 w 28575"/>
                <a:gd name="connsiteY21" fmla="*/ 71914 h 76200"/>
                <a:gd name="connsiteX22" fmla="*/ 23433 w 28575"/>
                <a:gd name="connsiteY22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75" h="76200">
                  <a:moveTo>
                    <a:pt x="23433" y="7144"/>
                  </a:moveTo>
                  <a:cubicBezTo>
                    <a:pt x="28196" y="10001"/>
                    <a:pt x="19623" y="30004"/>
                    <a:pt x="17718" y="30004"/>
                  </a:cubicBezTo>
                  <a:cubicBezTo>
                    <a:pt x="20576" y="37624"/>
                    <a:pt x="29148" y="58579"/>
                    <a:pt x="18671" y="58579"/>
                  </a:cubicBezTo>
                  <a:cubicBezTo>
                    <a:pt x="19623" y="59531"/>
                    <a:pt x="18671" y="59531"/>
                    <a:pt x="16766" y="58579"/>
                  </a:cubicBezTo>
                  <a:cubicBezTo>
                    <a:pt x="24386" y="60484"/>
                    <a:pt x="21528" y="59531"/>
                    <a:pt x="26291" y="60484"/>
                  </a:cubicBezTo>
                  <a:cubicBezTo>
                    <a:pt x="21528" y="60484"/>
                    <a:pt x="21528" y="60484"/>
                    <a:pt x="26291" y="60484"/>
                  </a:cubicBezTo>
                  <a:cubicBezTo>
                    <a:pt x="23433" y="61436"/>
                    <a:pt x="22481" y="61436"/>
                    <a:pt x="26291" y="61436"/>
                  </a:cubicBezTo>
                  <a:cubicBezTo>
                    <a:pt x="25338" y="61436"/>
                    <a:pt x="25338" y="61436"/>
                    <a:pt x="26291" y="61436"/>
                  </a:cubicBezTo>
                  <a:cubicBezTo>
                    <a:pt x="24386" y="61436"/>
                    <a:pt x="24386" y="61436"/>
                    <a:pt x="26291" y="61436"/>
                  </a:cubicBezTo>
                  <a:cubicBezTo>
                    <a:pt x="26291" y="61436"/>
                    <a:pt x="17718" y="61436"/>
                    <a:pt x="26291" y="62389"/>
                  </a:cubicBezTo>
                  <a:cubicBezTo>
                    <a:pt x="22481" y="61436"/>
                    <a:pt x="28196" y="64294"/>
                    <a:pt x="18671" y="63341"/>
                  </a:cubicBezTo>
                  <a:cubicBezTo>
                    <a:pt x="27243" y="60484"/>
                    <a:pt x="21528" y="66199"/>
                    <a:pt x="26291" y="64294"/>
                  </a:cubicBezTo>
                  <a:cubicBezTo>
                    <a:pt x="27243" y="64294"/>
                    <a:pt x="20576" y="64294"/>
                    <a:pt x="20576" y="64294"/>
                  </a:cubicBezTo>
                  <a:cubicBezTo>
                    <a:pt x="22481" y="65246"/>
                    <a:pt x="25338" y="63341"/>
                    <a:pt x="26291" y="65246"/>
                  </a:cubicBezTo>
                  <a:cubicBezTo>
                    <a:pt x="25338" y="65246"/>
                    <a:pt x="25338" y="65246"/>
                    <a:pt x="26291" y="65246"/>
                  </a:cubicBezTo>
                  <a:cubicBezTo>
                    <a:pt x="23433" y="69056"/>
                    <a:pt x="21528" y="61436"/>
                    <a:pt x="24386" y="66199"/>
                  </a:cubicBezTo>
                  <a:cubicBezTo>
                    <a:pt x="21528" y="66199"/>
                    <a:pt x="19623" y="65246"/>
                    <a:pt x="16766" y="66199"/>
                  </a:cubicBezTo>
                  <a:cubicBezTo>
                    <a:pt x="18671" y="64294"/>
                    <a:pt x="20576" y="67151"/>
                    <a:pt x="24386" y="68104"/>
                  </a:cubicBezTo>
                  <a:cubicBezTo>
                    <a:pt x="20576" y="70961"/>
                    <a:pt x="13908" y="70009"/>
                    <a:pt x="17718" y="72866"/>
                  </a:cubicBezTo>
                  <a:cubicBezTo>
                    <a:pt x="16766" y="72866"/>
                    <a:pt x="15813" y="72866"/>
                    <a:pt x="17718" y="72866"/>
                  </a:cubicBezTo>
                  <a:cubicBezTo>
                    <a:pt x="16766" y="73819"/>
                    <a:pt x="15813" y="72866"/>
                    <a:pt x="13908" y="72866"/>
                  </a:cubicBezTo>
                  <a:cubicBezTo>
                    <a:pt x="19623" y="70961"/>
                    <a:pt x="13908" y="73819"/>
                    <a:pt x="12956" y="71914"/>
                  </a:cubicBezTo>
                  <a:cubicBezTo>
                    <a:pt x="-6094" y="69056"/>
                    <a:pt x="28196" y="11906"/>
                    <a:pt x="2343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F2195E41-6BEA-4936-ACE6-FCA896D132AE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059EFCEF-5651-4244-B1DF-A7E26A883C7A}"/>
                </a:ext>
              </a:extLst>
            </p:cNvPr>
            <p:cNvSpPr/>
            <p:nvPr/>
          </p:nvSpPr>
          <p:spPr>
            <a:xfrm>
              <a:off x="5396389" y="2473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89E23B3E-57CB-42EE-8085-5B55287E5DCB}"/>
                </a:ext>
              </a:extLst>
            </p:cNvPr>
            <p:cNvSpPr/>
            <p:nvPr/>
          </p:nvSpPr>
          <p:spPr>
            <a:xfrm>
              <a:off x="5396389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D7FA7972-5B1C-469C-8E91-7AE9B3C46F31}"/>
                </a:ext>
              </a:extLst>
            </p:cNvPr>
            <p:cNvSpPr/>
            <p:nvPr/>
          </p:nvSpPr>
          <p:spPr>
            <a:xfrm>
              <a:off x="5400199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4822F864-BF89-45FD-BE16-317AB9534C8A}"/>
                </a:ext>
              </a:extLst>
            </p:cNvPr>
            <p:cNvSpPr/>
            <p:nvPr/>
          </p:nvSpPr>
          <p:spPr>
            <a:xfrm>
              <a:off x="539829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18B5EFD6-1A1D-4438-8AF2-F72DEDAF71F9}"/>
                </a:ext>
              </a:extLst>
            </p:cNvPr>
            <p:cNvSpPr/>
            <p:nvPr/>
          </p:nvSpPr>
          <p:spPr>
            <a:xfrm>
              <a:off x="5399775" y="24684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15EF4AF6-11AC-4482-84D0-066304FB53AE}"/>
                </a:ext>
              </a:extLst>
            </p:cNvPr>
            <p:cNvSpPr/>
            <p:nvPr/>
          </p:nvSpPr>
          <p:spPr>
            <a:xfrm>
              <a:off x="5399246" y="2467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074AB83B-45AE-41C7-9531-A937E1958A14}"/>
                </a:ext>
              </a:extLst>
            </p:cNvPr>
            <p:cNvSpPr/>
            <p:nvPr/>
          </p:nvSpPr>
          <p:spPr>
            <a:xfrm>
              <a:off x="5397341" y="2447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4CAE90E-237F-4F2B-B361-84693A1EC5C2}"/>
                </a:ext>
              </a:extLst>
            </p:cNvPr>
            <p:cNvSpPr/>
            <p:nvPr/>
          </p:nvSpPr>
          <p:spPr>
            <a:xfrm>
              <a:off x="5398294" y="24384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D432EE48-4A54-4160-AB15-EB507DDF96BE}"/>
                </a:ext>
              </a:extLst>
            </p:cNvPr>
            <p:cNvSpPr/>
            <p:nvPr/>
          </p:nvSpPr>
          <p:spPr>
            <a:xfrm>
              <a:off x="5394166" y="2432737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5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11370C40-EB95-4E55-AC1A-1969B8132BF1}"/>
                </a:ext>
              </a:extLst>
            </p:cNvPr>
            <p:cNvSpPr/>
            <p:nvPr/>
          </p:nvSpPr>
          <p:spPr>
            <a:xfrm>
              <a:off x="5587418" y="24769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6AA5B55-4604-42BF-9F47-C8FDCB02AEFA}"/>
                </a:ext>
              </a:extLst>
            </p:cNvPr>
            <p:cNvSpPr/>
            <p:nvPr/>
          </p:nvSpPr>
          <p:spPr>
            <a:xfrm>
              <a:off x="5584219" y="2407443"/>
              <a:ext cx="28575" cy="76200"/>
            </a:xfrm>
            <a:custGeom>
              <a:avLst/>
              <a:gdLst>
                <a:gd name="connsiteX0" fmla="*/ 11718 w 28575"/>
                <a:gd name="connsiteY0" fmla="*/ 7144 h 76200"/>
                <a:gd name="connsiteX1" fmla="*/ 18386 w 28575"/>
                <a:gd name="connsiteY1" fmla="*/ 49054 h 76200"/>
                <a:gd name="connsiteX2" fmla="*/ 16481 w 28575"/>
                <a:gd name="connsiteY2" fmla="*/ 61436 h 76200"/>
                <a:gd name="connsiteX3" fmla="*/ 14576 w 28575"/>
                <a:gd name="connsiteY3" fmla="*/ 61436 h 76200"/>
                <a:gd name="connsiteX4" fmla="*/ 24101 w 28575"/>
                <a:gd name="connsiteY4" fmla="*/ 65246 h 76200"/>
                <a:gd name="connsiteX5" fmla="*/ 24101 w 28575"/>
                <a:gd name="connsiteY5" fmla="*/ 65246 h 76200"/>
                <a:gd name="connsiteX6" fmla="*/ 24101 w 28575"/>
                <a:gd name="connsiteY6" fmla="*/ 65246 h 76200"/>
                <a:gd name="connsiteX7" fmla="*/ 24101 w 28575"/>
                <a:gd name="connsiteY7" fmla="*/ 66199 h 76200"/>
                <a:gd name="connsiteX8" fmla="*/ 16481 w 28575"/>
                <a:gd name="connsiteY8" fmla="*/ 67151 h 76200"/>
                <a:gd name="connsiteX9" fmla="*/ 24101 w 28575"/>
                <a:gd name="connsiteY9" fmla="*/ 69056 h 76200"/>
                <a:gd name="connsiteX10" fmla="*/ 18386 w 28575"/>
                <a:gd name="connsiteY10" fmla="*/ 69056 h 76200"/>
                <a:gd name="connsiteX11" fmla="*/ 24101 w 28575"/>
                <a:gd name="connsiteY11" fmla="*/ 70009 h 76200"/>
                <a:gd name="connsiteX12" fmla="*/ 24101 w 28575"/>
                <a:gd name="connsiteY12" fmla="*/ 70009 h 76200"/>
                <a:gd name="connsiteX13" fmla="*/ 22196 w 28575"/>
                <a:gd name="connsiteY13" fmla="*/ 70961 h 76200"/>
                <a:gd name="connsiteX14" fmla="*/ 14576 w 28575"/>
                <a:gd name="connsiteY14" fmla="*/ 70009 h 76200"/>
                <a:gd name="connsiteX15" fmla="*/ 22196 w 28575"/>
                <a:gd name="connsiteY15" fmla="*/ 72866 h 76200"/>
                <a:gd name="connsiteX16" fmla="*/ 14576 w 28575"/>
                <a:gd name="connsiteY16" fmla="*/ 76676 h 76200"/>
                <a:gd name="connsiteX17" fmla="*/ 14576 w 28575"/>
                <a:gd name="connsiteY17" fmla="*/ 76676 h 76200"/>
                <a:gd name="connsiteX18" fmla="*/ 10766 w 28575"/>
                <a:gd name="connsiteY18" fmla="*/ 75724 h 76200"/>
                <a:gd name="connsiteX19" fmla="*/ 9813 w 28575"/>
                <a:gd name="connsiteY19" fmla="*/ 74771 h 76200"/>
                <a:gd name="connsiteX20" fmla="*/ 11718 w 28575"/>
                <a:gd name="connsiteY20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76200">
                  <a:moveTo>
                    <a:pt x="11718" y="7144"/>
                  </a:moveTo>
                  <a:cubicBezTo>
                    <a:pt x="17433" y="8096"/>
                    <a:pt x="20291" y="49054"/>
                    <a:pt x="18386" y="49054"/>
                  </a:cubicBezTo>
                  <a:cubicBezTo>
                    <a:pt x="18386" y="50959"/>
                    <a:pt x="26958" y="60484"/>
                    <a:pt x="16481" y="61436"/>
                  </a:cubicBezTo>
                  <a:cubicBezTo>
                    <a:pt x="17433" y="62389"/>
                    <a:pt x="16481" y="62389"/>
                    <a:pt x="14576" y="61436"/>
                  </a:cubicBezTo>
                  <a:cubicBezTo>
                    <a:pt x="27911" y="65246"/>
                    <a:pt x="17433" y="63341"/>
                    <a:pt x="24101" y="65246"/>
                  </a:cubicBezTo>
                  <a:cubicBezTo>
                    <a:pt x="23148" y="65246"/>
                    <a:pt x="23148" y="65246"/>
                    <a:pt x="24101" y="65246"/>
                  </a:cubicBezTo>
                  <a:cubicBezTo>
                    <a:pt x="22196" y="65246"/>
                    <a:pt x="22196" y="65246"/>
                    <a:pt x="24101" y="65246"/>
                  </a:cubicBezTo>
                  <a:cubicBezTo>
                    <a:pt x="24101" y="65246"/>
                    <a:pt x="15528" y="65246"/>
                    <a:pt x="24101" y="66199"/>
                  </a:cubicBezTo>
                  <a:cubicBezTo>
                    <a:pt x="20291" y="65246"/>
                    <a:pt x="26006" y="68104"/>
                    <a:pt x="16481" y="67151"/>
                  </a:cubicBezTo>
                  <a:cubicBezTo>
                    <a:pt x="25053" y="64294"/>
                    <a:pt x="19338" y="70009"/>
                    <a:pt x="24101" y="69056"/>
                  </a:cubicBezTo>
                  <a:cubicBezTo>
                    <a:pt x="25053" y="69056"/>
                    <a:pt x="18386" y="68104"/>
                    <a:pt x="18386" y="69056"/>
                  </a:cubicBezTo>
                  <a:cubicBezTo>
                    <a:pt x="19338" y="70009"/>
                    <a:pt x="23148" y="69056"/>
                    <a:pt x="24101" y="70009"/>
                  </a:cubicBezTo>
                  <a:cubicBezTo>
                    <a:pt x="23148" y="70009"/>
                    <a:pt x="23148" y="70009"/>
                    <a:pt x="24101" y="70009"/>
                  </a:cubicBezTo>
                  <a:cubicBezTo>
                    <a:pt x="20291" y="73819"/>
                    <a:pt x="19338" y="66199"/>
                    <a:pt x="22196" y="70961"/>
                  </a:cubicBezTo>
                  <a:cubicBezTo>
                    <a:pt x="19338" y="70961"/>
                    <a:pt x="17433" y="70009"/>
                    <a:pt x="14576" y="70009"/>
                  </a:cubicBezTo>
                  <a:cubicBezTo>
                    <a:pt x="16481" y="69056"/>
                    <a:pt x="18386" y="71914"/>
                    <a:pt x="22196" y="72866"/>
                  </a:cubicBezTo>
                  <a:cubicBezTo>
                    <a:pt x="18386" y="75724"/>
                    <a:pt x="11718" y="73819"/>
                    <a:pt x="14576" y="76676"/>
                  </a:cubicBezTo>
                  <a:cubicBezTo>
                    <a:pt x="13623" y="76676"/>
                    <a:pt x="12671" y="76676"/>
                    <a:pt x="14576" y="76676"/>
                  </a:cubicBezTo>
                  <a:cubicBezTo>
                    <a:pt x="13623" y="76676"/>
                    <a:pt x="11718" y="76676"/>
                    <a:pt x="10766" y="75724"/>
                  </a:cubicBezTo>
                  <a:cubicBezTo>
                    <a:pt x="16481" y="74771"/>
                    <a:pt x="9813" y="76676"/>
                    <a:pt x="9813" y="74771"/>
                  </a:cubicBezTo>
                  <a:cubicBezTo>
                    <a:pt x="1240" y="72866"/>
                    <a:pt x="16481" y="10001"/>
                    <a:pt x="1171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F0B1F1CC-8FDB-40FF-B239-B11AFCCA61EC}"/>
                </a:ext>
              </a:extLst>
            </p:cNvPr>
            <p:cNvSpPr/>
            <p:nvPr/>
          </p:nvSpPr>
          <p:spPr>
            <a:xfrm>
              <a:off x="5586889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BC5DE5F9-359B-48B4-A086-6AD74E28E667}"/>
                </a:ext>
              </a:extLst>
            </p:cNvPr>
            <p:cNvSpPr/>
            <p:nvPr/>
          </p:nvSpPr>
          <p:spPr>
            <a:xfrm>
              <a:off x="559641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4D3692E8-8E49-462D-B219-37DBF93E8E83}"/>
                </a:ext>
              </a:extLst>
            </p:cNvPr>
            <p:cNvSpPr/>
            <p:nvPr/>
          </p:nvSpPr>
          <p:spPr>
            <a:xfrm>
              <a:off x="5596414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A2766BD1-15E6-451D-992D-A008231E4882}"/>
                </a:ext>
              </a:extLst>
            </p:cNvPr>
            <p:cNvSpPr/>
            <p:nvPr/>
          </p:nvSpPr>
          <p:spPr>
            <a:xfrm>
              <a:off x="560022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FA478E87-A22D-4E07-B697-0F5C8A9E04D9}"/>
                </a:ext>
              </a:extLst>
            </p:cNvPr>
            <p:cNvSpPr/>
            <p:nvPr/>
          </p:nvSpPr>
          <p:spPr>
            <a:xfrm>
              <a:off x="559831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62B0E4EC-CD78-4C86-A00A-28DBEF24120B}"/>
                </a:ext>
              </a:extLst>
            </p:cNvPr>
            <p:cNvSpPr/>
            <p:nvPr/>
          </p:nvSpPr>
          <p:spPr>
            <a:xfrm>
              <a:off x="5600224" y="2467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75E776E3-3463-4DE7-AF14-20507A3082BB}"/>
                </a:ext>
              </a:extLst>
            </p:cNvPr>
            <p:cNvSpPr/>
            <p:nvPr/>
          </p:nvSpPr>
          <p:spPr>
            <a:xfrm>
              <a:off x="5599271" y="24664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3D5D2CBE-1009-4650-9B11-8F2F723AED87}"/>
                </a:ext>
              </a:extLst>
            </p:cNvPr>
            <p:cNvSpPr/>
            <p:nvPr/>
          </p:nvSpPr>
          <p:spPr>
            <a:xfrm>
              <a:off x="559736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4DD4C832-463A-4FA0-AF1A-9D19C4636C42}"/>
                </a:ext>
              </a:extLst>
            </p:cNvPr>
            <p:cNvSpPr/>
            <p:nvPr/>
          </p:nvSpPr>
          <p:spPr>
            <a:xfrm>
              <a:off x="5597091" y="243506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1CB89D78-2147-462E-8CFF-7C05D3A03915}"/>
                </a:ext>
              </a:extLst>
            </p:cNvPr>
            <p:cNvSpPr/>
            <p:nvPr/>
          </p:nvSpPr>
          <p:spPr>
            <a:xfrm>
              <a:off x="5591631" y="243030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004635CB-F5A0-4ACA-83FC-ACE95F7D514D}"/>
                </a:ext>
              </a:extLst>
            </p:cNvPr>
            <p:cNvSpPr/>
            <p:nvPr/>
          </p:nvSpPr>
          <p:spPr>
            <a:xfrm>
              <a:off x="5690564" y="23331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8096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AC0A64C4-25B9-45EB-ADA0-2D413231D382}"/>
                </a:ext>
              </a:extLst>
            </p:cNvPr>
            <p:cNvSpPr/>
            <p:nvPr/>
          </p:nvSpPr>
          <p:spPr>
            <a:xfrm>
              <a:off x="5677376" y="2335582"/>
              <a:ext cx="28575" cy="152400"/>
            </a:xfrm>
            <a:custGeom>
              <a:avLst/>
              <a:gdLst>
                <a:gd name="connsiteX0" fmla="*/ 22384 w 28575"/>
                <a:gd name="connsiteY0" fmla="*/ 146632 h 152400"/>
                <a:gd name="connsiteX1" fmla="*/ 14764 w 28575"/>
                <a:gd name="connsiteY1" fmla="*/ 61860 h 152400"/>
                <a:gd name="connsiteX2" fmla="*/ 16669 w 28575"/>
                <a:gd name="connsiteY2" fmla="*/ 37095 h 152400"/>
                <a:gd name="connsiteX3" fmla="*/ 18574 w 28575"/>
                <a:gd name="connsiteY3" fmla="*/ 37095 h 152400"/>
                <a:gd name="connsiteX4" fmla="*/ 15716 w 28575"/>
                <a:gd name="connsiteY4" fmla="*/ 26617 h 152400"/>
                <a:gd name="connsiteX5" fmla="*/ 8096 w 28575"/>
                <a:gd name="connsiteY5" fmla="*/ 22807 h 152400"/>
                <a:gd name="connsiteX6" fmla="*/ 7144 w 28575"/>
                <a:gd name="connsiteY6" fmla="*/ 21855 h 152400"/>
                <a:gd name="connsiteX7" fmla="*/ 16669 w 28575"/>
                <a:gd name="connsiteY7" fmla="*/ 20902 h 152400"/>
                <a:gd name="connsiteX8" fmla="*/ 15716 w 28575"/>
                <a:gd name="connsiteY8" fmla="*/ 7567 h 152400"/>
                <a:gd name="connsiteX9" fmla="*/ 19526 w 28575"/>
                <a:gd name="connsiteY9" fmla="*/ 7567 h 152400"/>
                <a:gd name="connsiteX10" fmla="*/ 16669 w 28575"/>
                <a:gd name="connsiteY10" fmla="*/ 7567 h 152400"/>
                <a:gd name="connsiteX11" fmla="*/ 19526 w 28575"/>
                <a:gd name="connsiteY11" fmla="*/ 7567 h 152400"/>
                <a:gd name="connsiteX12" fmla="*/ 22384 w 28575"/>
                <a:gd name="connsiteY12" fmla="*/ 14663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52400">
                  <a:moveTo>
                    <a:pt x="22384" y="146632"/>
                  </a:moveTo>
                  <a:cubicBezTo>
                    <a:pt x="5239" y="139965"/>
                    <a:pt x="20479" y="64717"/>
                    <a:pt x="14764" y="61860"/>
                  </a:cubicBezTo>
                  <a:cubicBezTo>
                    <a:pt x="13811" y="59002"/>
                    <a:pt x="6191" y="39000"/>
                    <a:pt x="16669" y="37095"/>
                  </a:cubicBezTo>
                  <a:cubicBezTo>
                    <a:pt x="15716" y="36142"/>
                    <a:pt x="16669" y="36142"/>
                    <a:pt x="18574" y="37095"/>
                  </a:cubicBezTo>
                  <a:cubicBezTo>
                    <a:pt x="10001" y="33285"/>
                    <a:pt x="4286" y="24712"/>
                    <a:pt x="15716" y="26617"/>
                  </a:cubicBezTo>
                  <a:cubicBezTo>
                    <a:pt x="13811" y="28522"/>
                    <a:pt x="9049" y="23760"/>
                    <a:pt x="8096" y="22807"/>
                  </a:cubicBezTo>
                  <a:cubicBezTo>
                    <a:pt x="9049" y="22807"/>
                    <a:pt x="9049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4291" y="15187"/>
                    <a:pt x="7144" y="127582"/>
                    <a:pt x="22384" y="1466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54DD10B0-F411-4460-BB77-5F96232E8D7A}"/>
                </a:ext>
              </a:extLst>
            </p:cNvPr>
            <p:cNvSpPr/>
            <p:nvPr/>
          </p:nvSpPr>
          <p:spPr>
            <a:xfrm>
              <a:off x="5688806" y="23341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EDCCBB68-29A5-424E-B7F6-2D417FA31BBB}"/>
                </a:ext>
              </a:extLst>
            </p:cNvPr>
            <p:cNvSpPr/>
            <p:nvPr/>
          </p:nvSpPr>
          <p:spPr>
            <a:xfrm>
              <a:off x="5682245" y="234362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321C82FE-CBDF-42E3-882D-1C660B5471FE}"/>
                </a:ext>
              </a:extLst>
            </p:cNvPr>
            <p:cNvSpPr/>
            <p:nvPr/>
          </p:nvSpPr>
          <p:spPr>
            <a:xfrm>
              <a:off x="5682139" y="23455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A11620BE-2240-4BF7-9A94-4E08869E502C}"/>
                </a:ext>
              </a:extLst>
            </p:cNvPr>
            <p:cNvSpPr/>
            <p:nvPr/>
          </p:nvSpPr>
          <p:spPr>
            <a:xfrm>
              <a:off x="5678858" y="23483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96F905FD-615E-44F6-A815-8A06B06EA88C}"/>
                </a:ext>
              </a:extLst>
            </p:cNvPr>
            <p:cNvSpPr/>
            <p:nvPr/>
          </p:nvSpPr>
          <p:spPr>
            <a:xfrm>
              <a:off x="5680763" y="2348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0847444A-9FEA-4FCB-80AF-4156C7E5D801}"/>
                </a:ext>
              </a:extLst>
            </p:cNvPr>
            <p:cNvSpPr/>
            <p:nvPr/>
          </p:nvSpPr>
          <p:spPr>
            <a:xfrm>
              <a:off x="5678858" y="23541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59E498C-7A08-48F5-B95F-F78464FDD3FA}"/>
                </a:ext>
              </a:extLst>
            </p:cNvPr>
            <p:cNvSpPr/>
            <p:nvPr/>
          </p:nvSpPr>
          <p:spPr>
            <a:xfrm>
              <a:off x="5679387" y="235600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CC9E728B-9F03-48A7-82AA-D03400B1CD9E}"/>
                </a:ext>
              </a:extLst>
            </p:cNvPr>
            <p:cNvSpPr/>
            <p:nvPr/>
          </p:nvSpPr>
          <p:spPr>
            <a:xfrm>
              <a:off x="5684044" y="23991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ACE1E151-2C08-4C62-9BCA-9C9F4C1A3FCB}"/>
                </a:ext>
              </a:extLst>
            </p:cNvPr>
            <p:cNvSpPr/>
            <p:nvPr/>
          </p:nvSpPr>
          <p:spPr>
            <a:xfrm>
              <a:off x="5683620" y="24188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B2625B8-4D0F-4941-BA85-631931F03AE1}"/>
                </a:ext>
              </a:extLst>
            </p:cNvPr>
            <p:cNvSpPr/>
            <p:nvPr/>
          </p:nvSpPr>
          <p:spPr>
            <a:xfrm>
              <a:off x="5687854" y="2428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FCCF0AE6-8B2F-430C-BDD7-B299855D566A}"/>
                </a:ext>
              </a:extLst>
            </p:cNvPr>
            <p:cNvSpPr/>
            <p:nvPr/>
          </p:nvSpPr>
          <p:spPr>
            <a:xfrm>
              <a:off x="5490263" y="2331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2EB21FF1-3454-498F-812B-5678F632A2EB}"/>
                </a:ext>
              </a:extLst>
            </p:cNvPr>
            <p:cNvSpPr/>
            <p:nvPr/>
          </p:nvSpPr>
          <p:spPr>
            <a:xfrm>
              <a:off x="5477351" y="2332725"/>
              <a:ext cx="28575" cy="142875"/>
            </a:xfrm>
            <a:custGeom>
              <a:avLst/>
              <a:gdLst>
                <a:gd name="connsiteX0" fmla="*/ 20479 w 28575"/>
                <a:gd name="connsiteY0" fmla="*/ 141870 h 142875"/>
                <a:gd name="connsiteX1" fmla="*/ 13811 w 28575"/>
                <a:gd name="connsiteY1" fmla="*/ 60907 h 142875"/>
                <a:gd name="connsiteX2" fmla="*/ 15716 w 28575"/>
                <a:gd name="connsiteY2" fmla="*/ 37095 h 142875"/>
                <a:gd name="connsiteX3" fmla="*/ 17621 w 28575"/>
                <a:gd name="connsiteY3" fmla="*/ 37095 h 142875"/>
                <a:gd name="connsiteX4" fmla="*/ 14764 w 28575"/>
                <a:gd name="connsiteY4" fmla="*/ 26617 h 142875"/>
                <a:gd name="connsiteX5" fmla="*/ 7144 w 28575"/>
                <a:gd name="connsiteY5" fmla="*/ 22807 h 142875"/>
                <a:gd name="connsiteX6" fmla="*/ 7144 w 28575"/>
                <a:gd name="connsiteY6" fmla="*/ 21855 h 142875"/>
                <a:gd name="connsiteX7" fmla="*/ 16669 w 28575"/>
                <a:gd name="connsiteY7" fmla="*/ 20902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20479 w 28575"/>
                <a:gd name="connsiteY12" fmla="*/ 1418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20479" y="141870"/>
                  </a:moveTo>
                  <a:cubicBezTo>
                    <a:pt x="3334" y="134250"/>
                    <a:pt x="20479" y="62812"/>
                    <a:pt x="13811" y="60907"/>
                  </a:cubicBezTo>
                  <a:cubicBezTo>
                    <a:pt x="12859" y="58050"/>
                    <a:pt x="5239" y="39000"/>
                    <a:pt x="15716" y="37095"/>
                  </a:cubicBezTo>
                  <a:cubicBezTo>
                    <a:pt x="14764" y="36142"/>
                    <a:pt x="15716" y="36142"/>
                    <a:pt x="17621" y="37095"/>
                  </a:cubicBezTo>
                  <a:cubicBezTo>
                    <a:pt x="9049" y="33285"/>
                    <a:pt x="3334" y="25665"/>
                    <a:pt x="14764" y="26617"/>
                  </a:cubicBezTo>
                  <a:cubicBezTo>
                    <a:pt x="12859" y="28522"/>
                    <a:pt x="7144" y="23760"/>
                    <a:pt x="7144" y="22807"/>
                  </a:cubicBezTo>
                  <a:cubicBezTo>
                    <a:pt x="8096" y="22807"/>
                    <a:pt x="8096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2386" y="15187"/>
                    <a:pt x="6191" y="124725"/>
                    <a:pt x="20479" y="1418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E33107BE-709E-4ADF-A9DB-011AB90562BF}"/>
                </a:ext>
              </a:extLst>
            </p:cNvPr>
            <p:cNvSpPr/>
            <p:nvPr/>
          </p:nvSpPr>
          <p:spPr>
            <a:xfrm>
              <a:off x="5487829" y="23321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2D776B33-DD8D-4B49-9A38-B3F4ADA10AD7}"/>
                </a:ext>
              </a:extLst>
            </p:cNvPr>
            <p:cNvSpPr/>
            <p:nvPr/>
          </p:nvSpPr>
          <p:spPr>
            <a:xfrm>
              <a:off x="5481690" y="23417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F6485AC1-34D3-49BB-83F4-CF0DD68884C4}"/>
                </a:ext>
              </a:extLst>
            </p:cNvPr>
            <p:cNvSpPr/>
            <p:nvPr/>
          </p:nvSpPr>
          <p:spPr>
            <a:xfrm>
              <a:off x="5481161" y="23436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11AF9CC2-A6C0-45A3-9765-FE70AC450C3D}"/>
                </a:ext>
              </a:extLst>
            </p:cNvPr>
            <p:cNvSpPr/>
            <p:nvPr/>
          </p:nvSpPr>
          <p:spPr>
            <a:xfrm>
              <a:off x="5477880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4E9B7960-F0F8-4DED-81CE-59D7AC88555E}"/>
                </a:ext>
              </a:extLst>
            </p:cNvPr>
            <p:cNvSpPr/>
            <p:nvPr/>
          </p:nvSpPr>
          <p:spPr>
            <a:xfrm>
              <a:off x="5479785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B7CA380F-97CD-4350-99FC-64E5217D2EE4}"/>
                </a:ext>
              </a:extLst>
            </p:cNvPr>
            <p:cNvSpPr/>
            <p:nvPr/>
          </p:nvSpPr>
          <p:spPr>
            <a:xfrm>
              <a:off x="5477880" y="23512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6F4BFE36-8D9A-49BE-9372-9D8B8A4F3340}"/>
                </a:ext>
              </a:extLst>
            </p:cNvPr>
            <p:cNvSpPr/>
            <p:nvPr/>
          </p:nvSpPr>
          <p:spPr>
            <a:xfrm>
              <a:off x="5478410" y="235410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184ECA3D-93EF-4F65-B108-7170AA63A563}"/>
                </a:ext>
              </a:extLst>
            </p:cNvPr>
            <p:cNvSpPr/>
            <p:nvPr/>
          </p:nvSpPr>
          <p:spPr>
            <a:xfrm>
              <a:off x="5482114" y="23950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1CD6BD79-B11A-4C16-8DFA-2180E15B7A35}"/>
                </a:ext>
              </a:extLst>
            </p:cNvPr>
            <p:cNvSpPr/>
            <p:nvPr/>
          </p:nvSpPr>
          <p:spPr>
            <a:xfrm>
              <a:off x="5482643" y="24131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2BE64431-51CF-4139-9233-DFAB6030A270}"/>
                </a:ext>
              </a:extLst>
            </p:cNvPr>
            <p:cNvSpPr/>
            <p:nvPr/>
          </p:nvSpPr>
          <p:spPr>
            <a:xfrm>
              <a:off x="54868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1EB67B53-35F6-4A28-8346-80DC830D9F5F}"/>
                </a:ext>
              </a:extLst>
            </p:cNvPr>
            <p:cNvSpPr/>
            <p:nvPr/>
          </p:nvSpPr>
          <p:spPr>
            <a:xfrm>
              <a:off x="5295276" y="2356537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7567"/>
                    <a:pt x="8244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389D5647-7F78-4875-903C-672395E4FC70}"/>
                </a:ext>
              </a:extLst>
            </p:cNvPr>
            <p:cNvSpPr/>
            <p:nvPr/>
          </p:nvSpPr>
          <p:spPr>
            <a:xfrm>
              <a:off x="5280976" y="2357490"/>
              <a:ext cx="28575" cy="133350"/>
            </a:xfrm>
            <a:custGeom>
              <a:avLst/>
              <a:gdLst>
                <a:gd name="connsiteX0" fmla="*/ 12067 w 28575"/>
                <a:gd name="connsiteY0" fmla="*/ 126630 h 133350"/>
                <a:gd name="connsiteX1" fmla="*/ 14924 w 28575"/>
                <a:gd name="connsiteY1" fmla="*/ 54240 h 133350"/>
                <a:gd name="connsiteX2" fmla="*/ 17782 w 28575"/>
                <a:gd name="connsiteY2" fmla="*/ 33285 h 133350"/>
                <a:gd name="connsiteX3" fmla="*/ 19687 w 28575"/>
                <a:gd name="connsiteY3" fmla="*/ 33285 h 133350"/>
                <a:gd name="connsiteX4" fmla="*/ 17782 w 28575"/>
                <a:gd name="connsiteY4" fmla="*/ 23760 h 133350"/>
                <a:gd name="connsiteX5" fmla="*/ 15877 w 28575"/>
                <a:gd name="connsiteY5" fmla="*/ 21855 h 133350"/>
                <a:gd name="connsiteX6" fmla="*/ 10162 w 28575"/>
                <a:gd name="connsiteY6" fmla="*/ 20902 h 133350"/>
                <a:gd name="connsiteX7" fmla="*/ 10162 w 28575"/>
                <a:gd name="connsiteY7" fmla="*/ 19950 h 133350"/>
                <a:gd name="connsiteX8" fmla="*/ 19687 w 28575"/>
                <a:gd name="connsiteY8" fmla="*/ 18997 h 133350"/>
                <a:gd name="connsiteX9" fmla="*/ 18734 w 28575"/>
                <a:gd name="connsiteY9" fmla="*/ 7567 h 133350"/>
                <a:gd name="connsiteX10" fmla="*/ 22544 w 28575"/>
                <a:gd name="connsiteY10" fmla="*/ 7567 h 133350"/>
                <a:gd name="connsiteX11" fmla="*/ 19687 w 28575"/>
                <a:gd name="connsiteY11" fmla="*/ 7567 h 133350"/>
                <a:gd name="connsiteX12" fmla="*/ 22544 w 28575"/>
                <a:gd name="connsiteY12" fmla="*/ 7567 h 133350"/>
                <a:gd name="connsiteX13" fmla="*/ 12067 w 28575"/>
                <a:gd name="connsiteY13" fmla="*/ 12663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33350">
                  <a:moveTo>
                    <a:pt x="12067" y="126630"/>
                  </a:moveTo>
                  <a:cubicBezTo>
                    <a:pt x="-3173" y="118057"/>
                    <a:pt x="22544" y="58050"/>
                    <a:pt x="14924" y="54240"/>
                  </a:cubicBezTo>
                  <a:cubicBezTo>
                    <a:pt x="13972" y="51382"/>
                    <a:pt x="7304" y="35190"/>
                    <a:pt x="17782" y="33285"/>
                  </a:cubicBezTo>
                  <a:cubicBezTo>
                    <a:pt x="16829" y="32332"/>
                    <a:pt x="17782" y="32332"/>
                    <a:pt x="19687" y="33285"/>
                  </a:cubicBezTo>
                  <a:cubicBezTo>
                    <a:pt x="11114" y="29475"/>
                    <a:pt x="5399" y="22807"/>
                    <a:pt x="17782" y="23760"/>
                  </a:cubicBezTo>
                  <a:cubicBezTo>
                    <a:pt x="6352" y="31380"/>
                    <a:pt x="15877" y="15187"/>
                    <a:pt x="15877" y="21855"/>
                  </a:cubicBezTo>
                  <a:cubicBezTo>
                    <a:pt x="14924" y="19950"/>
                    <a:pt x="11114" y="21855"/>
                    <a:pt x="10162" y="20902"/>
                  </a:cubicBezTo>
                  <a:cubicBezTo>
                    <a:pt x="11114" y="20902"/>
                    <a:pt x="11114" y="20902"/>
                    <a:pt x="10162" y="19950"/>
                  </a:cubicBezTo>
                  <a:cubicBezTo>
                    <a:pt x="11114" y="17092"/>
                    <a:pt x="13972" y="18997"/>
                    <a:pt x="19687" y="18997"/>
                  </a:cubicBezTo>
                  <a:cubicBezTo>
                    <a:pt x="15877" y="24712"/>
                    <a:pt x="17782" y="6615"/>
                    <a:pt x="18734" y="7567"/>
                  </a:cubicBezTo>
                  <a:cubicBezTo>
                    <a:pt x="17782" y="6615"/>
                    <a:pt x="22544" y="7567"/>
                    <a:pt x="22544" y="7567"/>
                  </a:cubicBezTo>
                  <a:cubicBezTo>
                    <a:pt x="20639" y="8520"/>
                    <a:pt x="19687" y="7567"/>
                    <a:pt x="19687" y="7567"/>
                  </a:cubicBezTo>
                  <a:cubicBezTo>
                    <a:pt x="21592" y="8520"/>
                    <a:pt x="22544" y="8520"/>
                    <a:pt x="22544" y="7567"/>
                  </a:cubicBezTo>
                  <a:cubicBezTo>
                    <a:pt x="47309" y="15187"/>
                    <a:pt x="2542" y="111390"/>
                    <a:pt x="12067" y="1266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A8A86FE8-BACE-499D-B9C5-930555609F82}"/>
                </a:ext>
              </a:extLst>
            </p:cNvPr>
            <p:cNvSpPr/>
            <p:nvPr/>
          </p:nvSpPr>
          <p:spPr>
            <a:xfrm>
              <a:off x="5293519" y="235696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849F7739-9DFE-4002-A235-876A83B3C969}"/>
                </a:ext>
              </a:extLst>
            </p:cNvPr>
            <p:cNvSpPr/>
            <p:nvPr/>
          </p:nvSpPr>
          <p:spPr>
            <a:xfrm>
              <a:off x="5286704" y="236553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F125E43-4712-4CD8-B63A-867FD5DBD3E4}"/>
                </a:ext>
              </a:extLst>
            </p:cNvPr>
            <p:cNvSpPr/>
            <p:nvPr/>
          </p:nvSpPr>
          <p:spPr>
            <a:xfrm>
              <a:off x="5285899" y="23674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81305313-6A45-43DD-A541-8AF6E23E473B}"/>
                </a:ext>
              </a:extLst>
            </p:cNvPr>
            <p:cNvSpPr/>
            <p:nvPr/>
          </p:nvSpPr>
          <p:spPr>
            <a:xfrm>
              <a:off x="5283570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84BE971-CE54-442A-9F3D-A025E1F69DA4}"/>
                </a:ext>
              </a:extLst>
            </p:cNvPr>
            <p:cNvSpPr/>
            <p:nvPr/>
          </p:nvSpPr>
          <p:spPr>
            <a:xfrm>
              <a:off x="5285475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8CC6A5C0-220D-41E0-AC28-7D359576ABCC}"/>
                </a:ext>
              </a:extLst>
            </p:cNvPr>
            <p:cNvSpPr/>
            <p:nvPr/>
          </p:nvSpPr>
          <p:spPr>
            <a:xfrm>
              <a:off x="5283570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D451D821-933F-4F91-A10B-DC96668BBAC7}"/>
                </a:ext>
              </a:extLst>
            </p:cNvPr>
            <p:cNvSpPr/>
            <p:nvPr/>
          </p:nvSpPr>
          <p:spPr>
            <a:xfrm>
              <a:off x="5284100" y="237601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D2AA5F71-6286-4F19-AA6D-26D933ECA7A2}"/>
                </a:ext>
              </a:extLst>
            </p:cNvPr>
            <p:cNvSpPr/>
            <p:nvPr/>
          </p:nvSpPr>
          <p:spPr>
            <a:xfrm>
              <a:off x="5285899" y="24124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652AE10B-6A6C-4FEC-B468-DE357B534332}"/>
                </a:ext>
              </a:extLst>
            </p:cNvPr>
            <p:cNvSpPr/>
            <p:nvPr/>
          </p:nvSpPr>
          <p:spPr>
            <a:xfrm>
              <a:off x="5284523" y="24283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682BA3A7-896B-462A-88A3-772F581644D8}"/>
                </a:ext>
              </a:extLst>
            </p:cNvPr>
            <p:cNvSpPr/>
            <p:nvPr/>
          </p:nvSpPr>
          <p:spPr>
            <a:xfrm>
              <a:off x="528780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1347DBEC-916E-46C7-A874-2EB2647BC552}"/>
                </a:ext>
              </a:extLst>
            </p:cNvPr>
            <p:cNvSpPr/>
            <p:nvPr/>
          </p:nvSpPr>
          <p:spPr>
            <a:xfrm>
              <a:off x="5123826" y="23521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76468C25-2010-4295-B767-32AE1E40F3EF}"/>
                </a:ext>
              </a:extLst>
            </p:cNvPr>
            <p:cNvSpPr/>
            <p:nvPr/>
          </p:nvSpPr>
          <p:spPr>
            <a:xfrm>
              <a:off x="5111591" y="2353680"/>
              <a:ext cx="28575" cy="142875"/>
            </a:xfrm>
            <a:custGeom>
              <a:avLst/>
              <a:gdLst>
                <a:gd name="connsiteX0" fmla="*/ 19526 w 28575"/>
                <a:gd name="connsiteY0" fmla="*/ 139012 h 142875"/>
                <a:gd name="connsiteX1" fmla="*/ 13811 w 28575"/>
                <a:gd name="connsiteY1" fmla="*/ 59002 h 142875"/>
                <a:gd name="connsiteX2" fmla="*/ 15716 w 28575"/>
                <a:gd name="connsiteY2" fmla="*/ 36142 h 142875"/>
                <a:gd name="connsiteX3" fmla="*/ 17621 w 28575"/>
                <a:gd name="connsiteY3" fmla="*/ 36142 h 142875"/>
                <a:gd name="connsiteX4" fmla="*/ 14764 w 28575"/>
                <a:gd name="connsiteY4" fmla="*/ 25665 h 142875"/>
                <a:gd name="connsiteX5" fmla="*/ 7144 w 28575"/>
                <a:gd name="connsiteY5" fmla="*/ 21855 h 142875"/>
                <a:gd name="connsiteX6" fmla="*/ 7144 w 28575"/>
                <a:gd name="connsiteY6" fmla="*/ 20902 h 142875"/>
                <a:gd name="connsiteX7" fmla="*/ 16669 w 28575"/>
                <a:gd name="connsiteY7" fmla="*/ 19950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19526 w 28575"/>
                <a:gd name="connsiteY12" fmla="*/ 13901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19526" y="139012"/>
                  </a:moveTo>
                  <a:cubicBezTo>
                    <a:pt x="1429" y="131392"/>
                    <a:pt x="20479" y="61860"/>
                    <a:pt x="13811" y="59002"/>
                  </a:cubicBezTo>
                  <a:cubicBezTo>
                    <a:pt x="12859" y="56145"/>
                    <a:pt x="5239" y="38047"/>
                    <a:pt x="15716" y="36142"/>
                  </a:cubicBezTo>
                  <a:cubicBezTo>
                    <a:pt x="14764" y="35190"/>
                    <a:pt x="15716" y="35190"/>
                    <a:pt x="17621" y="36142"/>
                  </a:cubicBezTo>
                  <a:cubicBezTo>
                    <a:pt x="9049" y="33285"/>
                    <a:pt x="3334" y="24712"/>
                    <a:pt x="14764" y="25665"/>
                  </a:cubicBezTo>
                  <a:cubicBezTo>
                    <a:pt x="12859" y="27570"/>
                    <a:pt x="8096" y="22807"/>
                    <a:pt x="7144" y="21855"/>
                  </a:cubicBezTo>
                  <a:cubicBezTo>
                    <a:pt x="8096" y="21855"/>
                    <a:pt x="8096" y="21855"/>
                    <a:pt x="7144" y="20902"/>
                  </a:cubicBezTo>
                  <a:cubicBezTo>
                    <a:pt x="8096" y="18045"/>
                    <a:pt x="10954" y="19950"/>
                    <a:pt x="16669" y="19950"/>
                  </a:cubicBezTo>
                  <a:cubicBezTo>
                    <a:pt x="12859" y="25665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6191" y="122820"/>
                    <a:pt x="19526" y="1390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BF5FF021-BEA0-4676-A208-0AAD43B3CE5E}"/>
                </a:ext>
              </a:extLst>
            </p:cNvPr>
            <p:cNvSpPr/>
            <p:nvPr/>
          </p:nvSpPr>
          <p:spPr>
            <a:xfrm>
              <a:off x="5122069" y="235315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8096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A16A541C-2D10-44B8-A2A8-77247DD7CEF1}"/>
                </a:ext>
              </a:extLst>
            </p:cNvPr>
            <p:cNvSpPr/>
            <p:nvPr/>
          </p:nvSpPr>
          <p:spPr>
            <a:xfrm>
              <a:off x="5115254" y="23626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7C544C04-F61E-4D48-BD54-5C149B6CCC43}"/>
                </a:ext>
              </a:extLst>
            </p:cNvPr>
            <p:cNvSpPr/>
            <p:nvPr/>
          </p:nvSpPr>
          <p:spPr>
            <a:xfrm>
              <a:off x="5114449" y="23636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42FA4AD-DEBB-4FB8-91D5-4A4BB4A6B11F}"/>
                </a:ext>
              </a:extLst>
            </p:cNvPr>
            <p:cNvSpPr/>
            <p:nvPr/>
          </p:nvSpPr>
          <p:spPr>
            <a:xfrm>
              <a:off x="5112120" y="23670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7567"/>
                    <a:pt x="7567" y="7567"/>
                  </a:cubicBezTo>
                  <a:cubicBezTo>
                    <a:pt x="7567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39746EB7-9343-4A1F-BB0E-5D6A05B1FB80}"/>
                </a:ext>
              </a:extLst>
            </p:cNvPr>
            <p:cNvSpPr/>
            <p:nvPr/>
          </p:nvSpPr>
          <p:spPr>
            <a:xfrm>
              <a:off x="5114025" y="23674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81D08AD2-A16A-4816-9DB0-94D96888DAE3}"/>
                </a:ext>
              </a:extLst>
            </p:cNvPr>
            <p:cNvSpPr/>
            <p:nvPr/>
          </p:nvSpPr>
          <p:spPr>
            <a:xfrm>
              <a:off x="5112120" y="23722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91787224-B209-4AE3-9EE7-1EFBAC140F2E}"/>
                </a:ext>
              </a:extLst>
            </p:cNvPr>
            <p:cNvSpPr/>
            <p:nvPr/>
          </p:nvSpPr>
          <p:spPr>
            <a:xfrm>
              <a:off x="5112650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6197CC02-04FA-4FC8-B323-2C63E9FA40FC}"/>
                </a:ext>
              </a:extLst>
            </p:cNvPr>
            <p:cNvSpPr/>
            <p:nvPr/>
          </p:nvSpPr>
          <p:spPr>
            <a:xfrm>
              <a:off x="5116354" y="24143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70653D36-3B12-4B7A-91C1-ECC9B163E005}"/>
                </a:ext>
              </a:extLst>
            </p:cNvPr>
            <p:cNvSpPr/>
            <p:nvPr/>
          </p:nvSpPr>
          <p:spPr>
            <a:xfrm>
              <a:off x="5115930" y="24322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48A72523-06B2-4877-A335-4D9AE62B61E9}"/>
                </a:ext>
              </a:extLst>
            </p:cNvPr>
            <p:cNvSpPr/>
            <p:nvPr/>
          </p:nvSpPr>
          <p:spPr>
            <a:xfrm>
              <a:off x="5120164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AEAD1E54-C332-47AB-8E27-99B0668E1433}"/>
                </a:ext>
              </a:extLst>
            </p:cNvPr>
            <p:cNvSpPr/>
            <p:nvPr/>
          </p:nvSpPr>
          <p:spPr>
            <a:xfrm>
              <a:off x="4964483" y="23689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ubicBezTo>
                    <a:pt x="7567" y="7567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C282D072-4839-449F-AE47-2B7DE2F46D9C}"/>
                </a:ext>
              </a:extLst>
            </p:cNvPr>
            <p:cNvSpPr/>
            <p:nvPr/>
          </p:nvSpPr>
          <p:spPr>
            <a:xfrm>
              <a:off x="4951571" y="2370825"/>
              <a:ext cx="28575" cy="123825"/>
            </a:xfrm>
            <a:custGeom>
              <a:avLst/>
              <a:gdLst>
                <a:gd name="connsiteX0" fmla="*/ 19526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19526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19526" y="118057"/>
                  </a:moveTo>
                  <a:cubicBezTo>
                    <a:pt x="5239" y="112342"/>
                    <a:pt x="18574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5187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0481" y="12330"/>
                    <a:pt x="7144" y="104722"/>
                    <a:pt x="19526" y="1180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7585C6C3-FB18-4E69-89F8-914BB34E5E2F}"/>
                </a:ext>
              </a:extLst>
            </p:cNvPr>
            <p:cNvSpPr/>
            <p:nvPr/>
          </p:nvSpPr>
          <p:spPr>
            <a:xfrm>
              <a:off x="4962049" y="23693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9049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B993A0A1-BD25-4768-BF3F-C48729ABE27F}"/>
                </a:ext>
              </a:extLst>
            </p:cNvPr>
            <p:cNvSpPr/>
            <p:nvPr/>
          </p:nvSpPr>
          <p:spPr>
            <a:xfrm>
              <a:off x="4955910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785DAD5B-B2E2-4055-8581-378014E77519}"/>
                </a:ext>
              </a:extLst>
            </p:cNvPr>
            <p:cNvSpPr/>
            <p:nvPr/>
          </p:nvSpPr>
          <p:spPr>
            <a:xfrm>
              <a:off x="4955381" y="237886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C647F4E9-58E8-4F09-B3C5-789D3C15B43C}"/>
                </a:ext>
              </a:extLst>
            </p:cNvPr>
            <p:cNvSpPr/>
            <p:nvPr/>
          </p:nvSpPr>
          <p:spPr>
            <a:xfrm>
              <a:off x="4952100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677DD548-F2CB-4A22-9DF9-C6E6DA579110}"/>
                </a:ext>
              </a:extLst>
            </p:cNvPr>
            <p:cNvSpPr/>
            <p:nvPr/>
          </p:nvSpPr>
          <p:spPr>
            <a:xfrm>
              <a:off x="4954005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199572A-F48C-412D-B3D2-7FB4B3AD60B8}"/>
                </a:ext>
              </a:extLst>
            </p:cNvPr>
            <p:cNvSpPr/>
            <p:nvPr/>
          </p:nvSpPr>
          <p:spPr>
            <a:xfrm>
              <a:off x="4952100" y="23855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B1C2452C-A7D5-4748-A623-AD0739137858}"/>
                </a:ext>
              </a:extLst>
            </p:cNvPr>
            <p:cNvSpPr/>
            <p:nvPr/>
          </p:nvSpPr>
          <p:spPr>
            <a:xfrm>
              <a:off x="4952630" y="2387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3CE2A5FD-6368-4903-B471-28A0692FDD21}"/>
                </a:ext>
              </a:extLst>
            </p:cNvPr>
            <p:cNvSpPr/>
            <p:nvPr/>
          </p:nvSpPr>
          <p:spPr>
            <a:xfrm>
              <a:off x="4956334" y="2421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3BF647A7-2D69-41F2-BB86-F3FEA1BFC5C6}"/>
                </a:ext>
              </a:extLst>
            </p:cNvPr>
            <p:cNvSpPr/>
            <p:nvPr/>
          </p:nvSpPr>
          <p:spPr>
            <a:xfrm>
              <a:off x="49559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C6A34C0D-7666-4E81-9C8A-37F4B3883125}"/>
                </a:ext>
              </a:extLst>
            </p:cNvPr>
            <p:cNvSpPr/>
            <p:nvPr/>
          </p:nvSpPr>
          <p:spPr>
            <a:xfrm>
              <a:off x="4960144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C2BB6BB8-EF81-4E4A-9EBF-21A617D6C8DC}"/>
                </a:ext>
              </a:extLst>
            </p:cNvPr>
            <p:cNvSpPr/>
            <p:nvPr/>
          </p:nvSpPr>
          <p:spPr>
            <a:xfrm>
              <a:off x="4799024" y="23617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D9EF6FE1-011E-4357-9E43-EB61F7925020}"/>
                </a:ext>
              </a:extLst>
            </p:cNvPr>
            <p:cNvSpPr/>
            <p:nvPr/>
          </p:nvSpPr>
          <p:spPr>
            <a:xfrm>
              <a:off x="4785836" y="2363205"/>
              <a:ext cx="28575" cy="123825"/>
            </a:xfrm>
            <a:custGeom>
              <a:avLst/>
              <a:gdLst>
                <a:gd name="connsiteX0" fmla="*/ 20479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20479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20479" y="118057"/>
                  </a:moveTo>
                  <a:cubicBezTo>
                    <a:pt x="7144" y="113295"/>
                    <a:pt x="17621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4235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3282"/>
                    <a:pt x="8096" y="104722"/>
                    <a:pt x="20479" y="1180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BF5B7D84-3FFD-4645-84EE-47B2B672851D}"/>
                </a:ext>
              </a:extLst>
            </p:cNvPr>
            <p:cNvSpPr/>
            <p:nvPr/>
          </p:nvSpPr>
          <p:spPr>
            <a:xfrm>
              <a:off x="4797266" y="23626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0E8008AB-912D-4F7A-B551-AFB9328D014C}"/>
                </a:ext>
              </a:extLst>
            </p:cNvPr>
            <p:cNvSpPr/>
            <p:nvPr/>
          </p:nvSpPr>
          <p:spPr>
            <a:xfrm>
              <a:off x="4790705" y="237029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69C6E911-5402-44F3-AF2A-329336125E7F}"/>
                </a:ext>
              </a:extLst>
            </p:cNvPr>
            <p:cNvSpPr/>
            <p:nvPr/>
          </p:nvSpPr>
          <p:spPr>
            <a:xfrm>
              <a:off x="4789646" y="237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3D8988D4-39C6-40CF-A4CB-6D95FC6A96BF}"/>
                </a:ext>
              </a:extLst>
            </p:cNvPr>
            <p:cNvSpPr/>
            <p:nvPr/>
          </p:nvSpPr>
          <p:spPr>
            <a:xfrm>
              <a:off x="4787318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F62C3CD4-715C-4C55-824F-FC762641C004}"/>
                </a:ext>
              </a:extLst>
            </p:cNvPr>
            <p:cNvSpPr/>
            <p:nvPr/>
          </p:nvSpPr>
          <p:spPr>
            <a:xfrm>
              <a:off x="4789223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CC22158E-9327-413E-AAAB-14787A59D6BB}"/>
                </a:ext>
              </a:extLst>
            </p:cNvPr>
            <p:cNvSpPr/>
            <p:nvPr/>
          </p:nvSpPr>
          <p:spPr>
            <a:xfrm>
              <a:off x="4787318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B3605A7D-5D5E-42DB-9905-DC45515BDCFC}"/>
                </a:ext>
              </a:extLst>
            </p:cNvPr>
            <p:cNvSpPr/>
            <p:nvPr/>
          </p:nvSpPr>
          <p:spPr>
            <a:xfrm>
              <a:off x="4787847" y="237982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F08EF3AC-6C9E-4C4B-A7F8-A3F98E1F0C3B}"/>
                </a:ext>
              </a:extLst>
            </p:cNvPr>
            <p:cNvSpPr/>
            <p:nvPr/>
          </p:nvSpPr>
          <p:spPr>
            <a:xfrm>
              <a:off x="4791551" y="24141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9040E2FA-0436-4023-B859-9F783DC937B9}"/>
                </a:ext>
              </a:extLst>
            </p:cNvPr>
            <p:cNvSpPr/>
            <p:nvPr/>
          </p:nvSpPr>
          <p:spPr>
            <a:xfrm>
              <a:off x="479127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D5AB85FF-8BF0-464A-9DF6-9F7340CDF824}"/>
                </a:ext>
              </a:extLst>
            </p:cNvPr>
            <p:cNvSpPr/>
            <p:nvPr/>
          </p:nvSpPr>
          <p:spPr>
            <a:xfrm>
              <a:off x="479536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40671DB2-DE4E-4AD4-BBE0-BD628C489D6D}"/>
                </a:ext>
              </a:extLst>
            </p:cNvPr>
            <p:cNvSpPr/>
            <p:nvPr/>
          </p:nvSpPr>
          <p:spPr>
            <a:xfrm>
              <a:off x="4677104" y="236511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6615"/>
                    <a:pt x="8244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58F7EC73-BB7D-47D7-8FC6-1DA5FEC14754}"/>
                </a:ext>
              </a:extLst>
            </p:cNvPr>
            <p:cNvSpPr/>
            <p:nvPr/>
          </p:nvSpPr>
          <p:spPr>
            <a:xfrm>
              <a:off x="4663916" y="2365110"/>
              <a:ext cx="28575" cy="114300"/>
            </a:xfrm>
            <a:custGeom>
              <a:avLst/>
              <a:gdLst>
                <a:gd name="connsiteX0" fmla="*/ 20479 w 28575"/>
                <a:gd name="connsiteY0" fmla="*/ 114247 h 114300"/>
                <a:gd name="connsiteX1" fmla="*/ 13811 w 28575"/>
                <a:gd name="connsiteY1" fmla="*/ 50430 h 114300"/>
                <a:gd name="connsiteX2" fmla="*/ 15716 w 28575"/>
                <a:gd name="connsiteY2" fmla="*/ 31380 h 114300"/>
                <a:gd name="connsiteX3" fmla="*/ 17621 w 28575"/>
                <a:gd name="connsiteY3" fmla="*/ 31380 h 114300"/>
                <a:gd name="connsiteX4" fmla="*/ 14764 w 28575"/>
                <a:gd name="connsiteY4" fmla="*/ 22807 h 114300"/>
                <a:gd name="connsiteX5" fmla="*/ 12859 w 28575"/>
                <a:gd name="connsiteY5" fmla="*/ 20902 h 114300"/>
                <a:gd name="connsiteX6" fmla="*/ 7144 w 28575"/>
                <a:gd name="connsiteY6" fmla="*/ 19949 h 114300"/>
                <a:gd name="connsiteX7" fmla="*/ 7144 w 28575"/>
                <a:gd name="connsiteY7" fmla="*/ 18997 h 114300"/>
                <a:gd name="connsiteX8" fmla="*/ 16669 w 28575"/>
                <a:gd name="connsiteY8" fmla="*/ 18045 h 114300"/>
                <a:gd name="connsiteX9" fmla="*/ 15716 w 28575"/>
                <a:gd name="connsiteY9" fmla="*/ 7567 h 114300"/>
                <a:gd name="connsiteX10" fmla="*/ 19526 w 28575"/>
                <a:gd name="connsiteY10" fmla="*/ 7567 h 114300"/>
                <a:gd name="connsiteX11" fmla="*/ 16669 w 28575"/>
                <a:gd name="connsiteY11" fmla="*/ 7567 h 114300"/>
                <a:gd name="connsiteX12" fmla="*/ 19526 w 28575"/>
                <a:gd name="connsiteY12" fmla="*/ 7567 h 114300"/>
                <a:gd name="connsiteX13" fmla="*/ 20479 w 28575"/>
                <a:gd name="connsiteY13" fmla="*/ 11424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14300">
                  <a:moveTo>
                    <a:pt x="20479" y="114247"/>
                  </a:moveTo>
                  <a:cubicBezTo>
                    <a:pt x="8096" y="110437"/>
                    <a:pt x="17621" y="51382"/>
                    <a:pt x="13811" y="50430"/>
                  </a:cubicBezTo>
                  <a:cubicBezTo>
                    <a:pt x="12859" y="47572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4286" y="21855"/>
                    <a:pt x="14764" y="22807"/>
                  </a:cubicBezTo>
                  <a:cubicBezTo>
                    <a:pt x="2381" y="29474"/>
                    <a:pt x="12859" y="15187"/>
                    <a:pt x="12859" y="20902"/>
                  </a:cubicBezTo>
                  <a:cubicBezTo>
                    <a:pt x="11906" y="19949"/>
                    <a:pt x="8096" y="20902"/>
                    <a:pt x="7144" y="19949"/>
                  </a:cubicBezTo>
                  <a:cubicBezTo>
                    <a:pt x="8096" y="19949"/>
                    <a:pt x="8096" y="19949"/>
                    <a:pt x="7144" y="18997"/>
                  </a:cubicBezTo>
                  <a:cubicBezTo>
                    <a:pt x="9049" y="16140"/>
                    <a:pt x="10954" y="18045"/>
                    <a:pt x="16669" y="18045"/>
                  </a:cubicBezTo>
                  <a:cubicBezTo>
                    <a:pt x="11906" y="23760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7621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8096" y="101865"/>
                    <a:pt x="20479" y="1142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8C5EDBB1-D200-452A-97E7-18C5B0980337}"/>
                </a:ext>
              </a:extLst>
            </p:cNvPr>
            <p:cNvSpPr/>
            <p:nvPr/>
          </p:nvSpPr>
          <p:spPr>
            <a:xfrm>
              <a:off x="4675346" y="236553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BE4E09E6-F55A-4345-99F2-730A656772DA}"/>
                </a:ext>
              </a:extLst>
            </p:cNvPr>
            <p:cNvSpPr/>
            <p:nvPr/>
          </p:nvSpPr>
          <p:spPr>
            <a:xfrm>
              <a:off x="4668785" y="237315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0FF52346-997C-4A8B-856F-5E42F715F7E2}"/>
                </a:ext>
              </a:extLst>
            </p:cNvPr>
            <p:cNvSpPr/>
            <p:nvPr/>
          </p:nvSpPr>
          <p:spPr>
            <a:xfrm>
              <a:off x="4668679" y="237410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B36CD514-9576-419A-9D7A-6A38A672F71F}"/>
                </a:ext>
              </a:extLst>
            </p:cNvPr>
            <p:cNvSpPr/>
            <p:nvPr/>
          </p:nvSpPr>
          <p:spPr>
            <a:xfrm>
              <a:off x="4665398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86CCB624-DEF0-4D43-A7D3-C550903E1EE8}"/>
                </a:ext>
              </a:extLst>
            </p:cNvPr>
            <p:cNvSpPr/>
            <p:nvPr/>
          </p:nvSpPr>
          <p:spPr>
            <a:xfrm>
              <a:off x="4667303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DD7CC5F1-BC1C-4483-B280-6F377024644B}"/>
                </a:ext>
              </a:extLst>
            </p:cNvPr>
            <p:cNvSpPr/>
            <p:nvPr/>
          </p:nvSpPr>
          <p:spPr>
            <a:xfrm>
              <a:off x="4665398" y="23807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D6AE9C81-CB4E-4803-B449-1DAA4186D0EA}"/>
                </a:ext>
              </a:extLst>
            </p:cNvPr>
            <p:cNvSpPr/>
            <p:nvPr/>
          </p:nvSpPr>
          <p:spPr>
            <a:xfrm>
              <a:off x="4665927" y="238267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3350A110-C6E5-4EC8-AD96-AD7F84C75679}"/>
                </a:ext>
              </a:extLst>
            </p:cNvPr>
            <p:cNvSpPr/>
            <p:nvPr/>
          </p:nvSpPr>
          <p:spPr>
            <a:xfrm>
              <a:off x="4669631" y="2415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48326F13-3ACB-404C-908A-FCB9129EA87F}"/>
                </a:ext>
              </a:extLst>
            </p:cNvPr>
            <p:cNvSpPr/>
            <p:nvPr/>
          </p:nvSpPr>
          <p:spPr>
            <a:xfrm>
              <a:off x="466935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BC387EE9-196E-4DAD-AD44-DB39D5764B6E}"/>
                </a:ext>
              </a:extLst>
            </p:cNvPr>
            <p:cNvSpPr/>
            <p:nvPr/>
          </p:nvSpPr>
          <p:spPr>
            <a:xfrm>
              <a:off x="467344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45E35146-18E4-413D-A854-02F457D314D1}"/>
                </a:ext>
              </a:extLst>
            </p:cNvPr>
            <p:cNvSpPr/>
            <p:nvPr/>
          </p:nvSpPr>
          <p:spPr>
            <a:xfrm>
              <a:off x="4528238" y="23569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9136F3D5-22E6-4061-B16C-46867A5DF55E}"/>
                </a:ext>
              </a:extLst>
            </p:cNvPr>
            <p:cNvSpPr/>
            <p:nvPr/>
          </p:nvSpPr>
          <p:spPr>
            <a:xfrm>
              <a:off x="4517231" y="2358866"/>
              <a:ext cx="47625" cy="142875"/>
            </a:xfrm>
            <a:custGeom>
              <a:avLst/>
              <a:gdLst>
                <a:gd name="connsiteX0" fmla="*/ 45244 w 47625"/>
                <a:gd name="connsiteY0" fmla="*/ 136684 h 142875"/>
                <a:gd name="connsiteX1" fmla="*/ 22384 w 47625"/>
                <a:gd name="connsiteY1" fmla="*/ 59531 h 142875"/>
                <a:gd name="connsiteX2" fmla="*/ 19526 w 47625"/>
                <a:gd name="connsiteY2" fmla="*/ 36671 h 142875"/>
                <a:gd name="connsiteX3" fmla="*/ 21431 w 47625"/>
                <a:gd name="connsiteY3" fmla="*/ 35719 h 142875"/>
                <a:gd name="connsiteX4" fmla="*/ 16669 w 47625"/>
                <a:gd name="connsiteY4" fmla="*/ 26194 h 142875"/>
                <a:gd name="connsiteX5" fmla="*/ 8096 w 47625"/>
                <a:gd name="connsiteY5" fmla="*/ 24289 h 142875"/>
                <a:gd name="connsiteX6" fmla="*/ 7144 w 47625"/>
                <a:gd name="connsiteY6" fmla="*/ 23336 h 142875"/>
                <a:gd name="connsiteX7" fmla="*/ 16669 w 47625"/>
                <a:gd name="connsiteY7" fmla="*/ 20479 h 142875"/>
                <a:gd name="connsiteX8" fmla="*/ 13811 w 47625"/>
                <a:gd name="connsiteY8" fmla="*/ 8096 h 142875"/>
                <a:gd name="connsiteX9" fmla="*/ 17621 w 47625"/>
                <a:gd name="connsiteY9" fmla="*/ 7144 h 142875"/>
                <a:gd name="connsiteX10" fmla="*/ 14764 w 47625"/>
                <a:gd name="connsiteY10" fmla="*/ 8096 h 142875"/>
                <a:gd name="connsiteX11" fmla="*/ 17621 w 47625"/>
                <a:gd name="connsiteY11" fmla="*/ 8096 h 142875"/>
                <a:gd name="connsiteX12" fmla="*/ 45244 w 47625"/>
                <a:gd name="connsiteY12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42875">
                  <a:moveTo>
                    <a:pt x="45244" y="136684"/>
                  </a:moveTo>
                  <a:cubicBezTo>
                    <a:pt x="27146" y="133826"/>
                    <a:pt x="29051" y="61436"/>
                    <a:pt x="22384" y="59531"/>
                  </a:cubicBezTo>
                  <a:cubicBezTo>
                    <a:pt x="21431" y="56674"/>
                    <a:pt x="10001" y="40481"/>
                    <a:pt x="19526" y="36671"/>
                  </a:cubicBezTo>
                  <a:cubicBezTo>
                    <a:pt x="18574" y="35719"/>
                    <a:pt x="19526" y="35719"/>
                    <a:pt x="21431" y="35719"/>
                  </a:cubicBezTo>
                  <a:cubicBezTo>
                    <a:pt x="11906" y="33814"/>
                    <a:pt x="5239" y="27146"/>
                    <a:pt x="16669" y="26194"/>
                  </a:cubicBezTo>
                  <a:cubicBezTo>
                    <a:pt x="14764" y="28099"/>
                    <a:pt x="9049" y="25241"/>
                    <a:pt x="8096" y="24289"/>
                  </a:cubicBezTo>
                  <a:cubicBezTo>
                    <a:pt x="9049" y="24289"/>
                    <a:pt x="9049" y="24289"/>
                    <a:pt x="7144" y="23336"/>
                  </a:cubicBezTo>
                  <a:cubicBezTo>
                    <a:pt x="8096" y="20479"/>
                    <a:pt x="10954" y="21431"/>
                    <a:pt x="16669" y="20479"/>
                  </a:cubicBezTo>
                  <a:cubicBezTo>
                    <a:pt x="13811" y="27146"/>
                    <a:pt x="11906" y="7144"/>
                    <a:pt x="13811" y="8096"/>
                  </a:cubicBezTo>
                  <a:cubicBezTo>
                    <a:pt x="12859" y="7144"/>
                    <a:pt x="17621" y="8096"/>
                    <a:pt x="17621" y="7144"/>
                  </a:cubicBezTo>
                  <a:cubicBezTo>
                    <a:pt x="16669" y="8096"/>
                    <a:pt x="14764" y="8096"/>
                    <a:pt x="14764" y="8096"/>
                  </a:cubicBezTo>
                  <a:cubicBezTo>
                    <a:pt x="16669" y="9049"/>
                    <a:pt x="17621" y="9049"/>
                    <a:pt x="17621" y="8096"/>
                  </a:cubicBezTo>
                  <a:cubicBezTo>
                    <a:pt x="41434" y="10001"/>
                    <a:pt x="29051" y="122396"/>
                    <a:pt x="45244" y="136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D60DFA1-2598-4E86-B438-AFE928E2986B}"/>
                </a:ext>
              </a:extLst>
            </p:cNvPr>
            <p:cNvSpPr/>
            <p:nvPr/>
          </p:nvSpPr>
          <p:spPr>
            <a:xfrm>
              <a:off x="4526756" y="2357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036091CB-0776-418C-8A9C-968A1EB71D26}"/>
                </a:ext>
              </a:extLst>
            </p:cNvPr>
            <p:cNvSpPr/>
            <p:nvPr/>
          </p:nvSpPr>
          <p:spPr>
            <a:xfrm>
              <a:off x="4521846" y="236839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A9343E45-49B1-453B-80E0-84EF44D682C9}"/>
                </a:ext>
              </a:extLst>
            </p:cNvPr>
            <p:cNvSpPr/>
            <p:nvPr/>
          </p:nvSpPr>
          <p:spPr>
            <a:xfrm>
              <a:off x="4521041" y="23702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B7A07651-CFE7-455D-B5AA-141B3365A28F}"/>
                </a:ext>
              </a:extLst>
            </p:cNvPr>
            <p:cNvSpPr/>
            <p:nvPr/>
          </p:nvSpPr>
          <p:spPr>
            <a:xfrm>
              <a:off x="4519136" y="2374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E1C70E01-76AE-4124-8894-BF09949CFF5A}"/>
                </a:ext>
              </a:extLst>
            </p:cNvPr>
            <p:cNvSpPr/>
            <p:nvPr/>
          </p:nvSpPr>
          <p:spPr>
            <a:xfrm>
              <a:off x="4521147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038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E52473CA-BB96-4409-98B8-75A1326EEE42}"/>
                </a:ext>
              </a:extLst>
            </p:cNvPr>
            <p:cNvSpPr/>
            <p:nvPr/>
          </p:nvSpPr>
          <p:spPr>
            <a:xfrm>
              <a:off x="4520195" y="237886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990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B6323CAD-A806-4709-BAC0-397E94F23400}"/>
                </a:ext>
              </a:extLst>
            </p:cNvPr>
            <p:cNvSpPr/>
            <p:nvPr/>
          </p:nvSpPr>
          <p:spPr>
            <a:xfrm>
              <a:off x="4521147" y="238077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EAE5013A-7067-4AF7-9651-96078100725A}"/>
                </a:ext>
              </a:extLst>
            </p:cNvPr>
            <p:cNvSpPr/>
            <p:nvPr/>
          </p:nvSpPr>
          <p:spPr>
            <a:xfrm>
              <a:off x="4533424" y="2419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D03C3EBA-9514-47B5-AA3A-F0BDCA7D883C}"/>
                </a:ext>
              </a:extLst>
            </p:cNvPr>
            <p:cNvSpPr/>
            <p:nvPr/>
          </p:nvSpPr>
          <p:spPr>
            <a:xfrm>
              <a:off x="45368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6615" y="8096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C68715EA-CA84-42FC-9EA7-D4C766629DD7}"/>
                </a:ext>
              </a:extLst>
            </p:cNvPr>
            <p:cNvSpPr/>
            <p:nvPr/>
          </p:nvSpPr>
          <p:spPr>
            <a:xfrm>
              <a:off x="4542949" y="244578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1095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85" name="Group 1284">
            <a:extLst>
              <a:ext uri="{FF2B5EF4-FFF2-40B4-BE49-F238E27FC236}">
                <a16:creationId xmlns:a16="http://schemas.microsoft.com/office/drawing/2014/main" id="{B00B20CC-A58B-4AAF-B6D8-FA7DB456A881}"/>
              </a:ext>
            </a:extLst>
          </p:cNvPr>
          <p:cNvGrpSpPr/>
          <p:nvPr/>
        </p:nvGrpSpPr>
        <p:grpSpPr>
          <a:xfrm flipH="1">
            <a:off x="7074204" y="881745"/>
            <a:ext cx="224583" cy="305198"/>
            <a:chOff x="4708260" y="456723"/>
            <a:chExt cx="659554" cy="896303"/>
          </a:xfrm>
        </p:grpSpPr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A1FEB8C-8F84-428B-9983-884A0441535F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6B9E397A-FB03-451C-B9E8-5029C1C2DD3D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E22EA46B-9727-4848-BAF6-1AD69C30F1EF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9F1B4C29-0094-4775-AF76-37A4ADBA4C71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F243DA34-F6A3-47FB-8815-4617F0E43A17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76394D5-A6B0-430A-8018-9811DC4D0684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AC4FC71B-090C-46FD-9534-118525A023F5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F1F3605A-FFD7-489F-B46E-7CC285F87D2A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BC599027-FCCD-41C7-9FF4-B2E8BEB2B400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63FDB707-F64D-455F-969E-4539CBE9884B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9D0E696B-016D-4A8D-84B6-7CC7545C5658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BD00DAB0-478A-413F-A5F7-B48CADE266AA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AFFDE132-8F35-4F13-A83C-24E1E426A7CB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9CE4F627-A834-417B-AC9B-F5BB884E3F6D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6148D1A5-9729-4741-877D-E2C49D121045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9A6A871B-6665-4D5D-B13E-FEDBD608E4EC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8E2393D5-C639-41EC-8A97-18B5CF73426E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8F2DD211-76E0-4920-A560-39C4FC7767C0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675CA509-39E5-4A3F-8E02-AE6F460FCF5A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7474E02C-574F-482B-99ED-A69D04EA4BA3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235E87B2-D761-4C35-9C7C-F2B970D5645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1B8F7931-FE10-4AFA-9FE0-33091CA65E0B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790F83C4-BF9D-4992-9D41-D925D80A27EB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CC50B37B-2A58-4904-97A2-931593859F16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D1C17F0D-49F4-4D4C-BF8D-5FD4C54FD7A4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355BCC80-F211-47D7-B2E1-EE289C2188A2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71631BAF-7C92-44CF-BF03-7E068104DD02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5899F925-1588-48D1-B5E7-23CC5B5BA807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B1C4FBC4-6797-497C-B1FE-FFD131A0D9A4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1BC20C8D-CE07-44D7-A8B3-1BC1F3A91FE6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549D1DE8-0FB8-48F2-947E-444CDA404DD3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12BF42B-7A04-424D-8698-9924D55D9EBC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FEF29F91-5176-4FDA-8B60-8F1B8DEEDDA2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6820CE20-466E-4A0C-B0E2-856B44E14F93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C9E24C9-9E0E-4EDC-99E0-E1FD8219F22F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5AD0AF25-8BE1-488A-BA7F-8271615B60E4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BA93C416-2C6E-4620-B85C-04E5FAAB8B73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5AB20C85-DE85-4163-8502-76F33D226609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270E0522-680F-4D7C-A263-8E63CBBFE4FD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D91001B1-5D41-46E3-B80C-8DD27DD7397F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F6013CF7-4E72-429C-8BA2-67D489BE82E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FD3066CC-D7A6-437A-95E2-89E7D5E8A748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D9BF2C83-D99B-4AAB-9096-5CB7C2DD4902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A6690085-A058-4110-B3DF-25AE90E0B284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21FA6810-8EFC-47EE-A29B-FB6C1965767B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59C2BE74-9858-438F-9F87-AF40F804668D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B7D0BFD2-EF41-4179-B509-443FCF132D75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88CB83CE-3F08-4CA6-B9DE-724A552384F6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F0F6B6A3-0303-4AA4-8DFA-AD5EFBC2C177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A88E62D4-B313-4B0A-A1A5-78177E8F0C9D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9935B28C-119A-4F59-B975-573AFE0FA468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A059A3F7-9F42-48E9-9C9A-E68D4EA547D1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F9E548BF-2F27-4D42-AD4E-9A1332F83587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04518260-A248-4AF2-B8FC-ADEDFC6347E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C8AC25E1-7FE8-4379-A1A3-BF3285E98653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36198CD9-C2CD-4141-84F5-2B7BA994A688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251B5D14-E383-4EA0-B99E-DFBD8D2941C4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24CC009B-AA37-43AA-B10C-18917173D409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911F2DCA-72A7-458F-A789-21FA3206F2C0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CEFC287C-9F43-4809-AFB5-D98E75067624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B7C329A2-255F-432F-8394-B7448567E442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78F8EEDE-FFAE-4188-9CF4-C8415F5CC7E5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F8AB020C-0761-4080-95C6-EF04831D4B65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EF25808B-F2BD-4020-A4E6-86518028FEE6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49811E06-60AA-467F-95F6-7E4434EE36E5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1932B6DF-68DE-4A79-B11C-C654534B9ADE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89A76A34-DF27-4243-8EB1-712C0CC6EEA7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EE5DF60F-210E-4AB9-9088-3C98912F892B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E05A80F6-BED3-486F-B964-DC937A3CD26B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FA85BD65-F1C3-4B50-A4FA-19B3F1FDB725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F212BCEB-E9A7-4FE0-8E9F-DBA5AF160ED8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0CABC868-0BAD-4C48-A01C-95F1D03458D5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89215A49-6297-4A80-ACE0-6DEBB0E56C05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7EB5B30A-E070-4600-AE50-D58EA09CE83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3F3D0247-A28D-4AEF-831C-93E2743DA7BF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B7509B41-5339-447D-B5FB-CABBE961305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D81FC5D8-9286-4ED5-850F-0A16285429E7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6A7D33BA-B4B0-48AC-8820-57BBA5613A99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2B6190A0-74B1-419C-8B85-5F514CA45E97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370C473B-BC4B-4DEF-94C3-D05016C61FF3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8F14FF5-A249-43C3-9A81-31DCAB718E4E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27FB927F-ACD2-499E-9E37-86555B631B6B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1FC31CF5-E9E6-430A-9713-3A0E46A68E6C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BB3B5774-3173-47BC-BFF3-86CDB4ADBEBD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2C6D3805-175B-4AC7-8F4A-BD17F155CAF2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0F58EDBC-B458-4482-A1BB-D976F8D8C3FA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14D7D058-51BD-4A7A-93E8-D2796A137F3B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3D5C9AD6-F53E-4C5B-8E5E-4989DEF5F10B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C0E2DADE-FA6D-4CD8-A55C-958E98CBB322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4B8DCBEE-1BCD-4166-9F04-29379D914A0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23082F93-1ECC-4084-967D-98583FCC7CAE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F860DFD9-2E8A-4C3A-83D2-20150366B5EF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A7590114-2388-4824-AD3F-7B07DF330137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9330B83D-0F4D-45B1-8B60-F7A307A6409A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9A7DE81-6EB1-4A03-BE26-9C98A74A99D1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D4F31F38-10BC-44A2-A6FB-29F56F20976C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41DF0367-2698-46AA-92C6-92BAFC073881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365CD972-B39F-41EB-A45B-5D33CFDF02D4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B260EBD8-D994-49E1-BFF6-24441B4119C9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C3EACD9-1AF9-4AE3-9943-4A69864779DE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18077E2-7820-4CC9-A583-25BC7281BC9E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913D3AF1-6F4B-4094-B752-5BE8177B1892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CFF0E3BF-00D2-4F5D-9647-33F63609B450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2250E4D9-3380-46B6-AE9E-487B311A95C2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1355B8F7-81B4-43AC-B695-AA39F946CB6A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13405A7D-4BE2-4E87-8DBF-414CF8EA3DC0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E34C95B6-D704-4839-B7E7-FD8EBE6BB67F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1998E4B8-F932-4B1B-97CA-ABD3EC45003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D174A964-DC1D-445C-A6F5-BE2F461D305F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1ECB0FAB-8362-47FA-B54F-FA0AA34B13F0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0838D9F-B5BB-40EE-A8BC-F2EF022B3905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142BEE14-C209-4C38-B5C2-9A15B9C5876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9A0AAAFF-4205-4D4D-9387-2A4E98159C2D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FF4CA69C-40D9-4FE0-BB6E-28E7CD62DCBB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7D85B894-525B-432F-A182-3DFC012B2D48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0C5E2814-D04F-42A0-A78E-9A0C866912E8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2D3122B-3FA8-4511-8727-40C89F963941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8584E652-96CD-435A-B941-F0FCDE90B458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3036DA77-AFDC-41A3-AAC2-4B1826DB641F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CA8F8120-7E7D-4B27-8C8B-394F2EB02459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2A8E7D8-7923-45FA-A713-99B1980B9485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B27F8980-50BF-4840-ACD0-7D3EF04DB3C0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8FFFF26B-A077-4884-8970-B8745391F651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A737248B-9281-4748-A33B-AAFB881DC2A8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054978D-2D12-4BAE-BE97-E16670B0CB97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DD5E8656-265B-432C-B1CF-B1582C16B4A4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96607FD7-C708-486E-9664-4C5D6471E01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F7B7B8E5-82FB-4036-AB89-21D461C56515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88C9C3A4-A375-4CFB-9776-2D68CFF47B4D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DD9D9122-B7E8-44C4-9CB9-DB74DB66794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419871E7-6C86-4FAE-BB60-A5E648E0D433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811918FB-2086-474F-BB6C-7DA24C863D98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5DBD75C0-140D-4EDD-95FA-A224AF737802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7F58BA2A-C7A3-4BFC-AE00-A021A83175E6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49B3DA2E-5D4E-47E5-B05A-7153666439DE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5872E53A-8CDB-4896-9665-DA1A209A4353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D536AC7A-B963-4577-8295-7440C34FC953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2DC1B4B-E3F3-4ED8-8363-698CB0574CCC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54FA4240-12A6-4DC3-9E24-ECAF955C3859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D515597C-4DD5-40BD-BE0C-56A115D3E08E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4E65954B-6B3F-4075-A009-E5597F18C407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B097585E-50A9-457F-8206-16C141AC764E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125F845F-9E6C-4B0E-9CE7-B3535826ADD0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CF62A0E4-0209-4083-8B3B-B4B11BDACB54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9DD2BCF4-F75E-4AB2-A5DE-AAD559D022CB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5BE28D83-03C6-4FEC-A269-25C5299ACA43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A7AEC4F4-FC0C-4264-BECF-1C2C3175833C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1EE8EB38-A02D-4CCA-B269-5A19EF2503FE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C1310AA4-832D-4413-8741-9B8F33B93BCE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16CA911E-042E-4772-BAE8-15CF3337314F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E49D1874-EC22-4077-BD16-1DCB938EDB44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06A6408C-1F27-4073-932A-36A2B8F7E8FD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48F9C1DA-9DE5-4116-9F0B-E2CD96C6E8A3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F924C584-9366-45A7-BB42-62B38AA1E057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AE622A30-E210-4BD0-9187-512697175BA7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A9AE3D78-FE4F-42E8-B357-3DCF0CA665E4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0A628B21-56E0-4DDF-992C-E0E0051F5BCF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966CB6F4-D025-4B09-AB17-263ECBDA357D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5F33DC24-F483-4AA6-BBDC-C8D5AE0C5F0D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E72D6547-DDCF-4DA4-8736-9D97309976FB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AB510334-3D28-48D1-8C60-D8EF56AFED8C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47290DB4-EA6F-4339-A20A-5B1D98EFA128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5BF65441-74EA-4E5F-B09D-DECCBA7FE420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D593146-6161-4764-B1EA-6F0AEF5D1A00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0A15EACC-155D-4797-AAFB-47D2DEEFEA92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A5FF49D2-E348-4E0A-898E-A1A1C1EE065E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4AA2322-F8D9-4DAC-ADF0-40271D087121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690BBE6D-54A5-44E6-AECE-EEB590741EA9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63D3F164-84E6-4723-9BB9-90B076C3AED6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8D6142F8-CADF-4871-BB22-1BA85A7D3B18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FF62CBD3-2760-4DE3-9371-FB624FA1838C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9418DEFD-325F-4E2C-A0FF-756131769EE4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1698CF7A-5F1D-4E5A-963B-6F52BC2AEF9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0E868892-543D-420E-AF6D-84E47A6D7E9B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BDC7FBF9-780F-431C-9276-D0B46CB3D0E8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2E55DF94-9133-4A18-8727-A2CF85D4E6B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391F4543-41B5-4E01-8B75-C1503E12A7FE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B112A305-5E25-492F-AED0-DD3B6F9FABB7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E20DD019-BAC2-447D-A27C-E7C7A4B9E9AE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D9E2DDF6-D5F6-4A37-A91C-A420D7F3B07D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4B0988B-51D8-4E17-9CBC-7D60101C851D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3479ADB2-6F41-47E2-A36A-0FCFABFC05A7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B0031598-2804-45C4-853E-F70FA29DF297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15B82EDE-D754-4DE7-8DA2-69311B3C9D42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B76C1D10-BBD9-48D4-952E-A0F967BADE8A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2A2D659D-768A-4093-B3B4-E0D2B80B6EB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7CE260DF-CE1D-4D4B-9C62-9011F3017367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41FE149B-60CA-45BD-8B3A-C1AE0C57A6CB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DFD4BD18-8DED-449E-B93B-04964B6F87EC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056E2C7A-BC83-4346-8558-FAF4720D1702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A04BC606-B7C4-4361-94F2-B6C0800F499E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11DB39F0-D89B-4218-A63B-3EA6F654D056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8" name="Group 1477">
            <a:extLst>
              <a:ext uri="{FF2B5EF4-FFF2-40B4-BE49-F238E27FC236}">
                <a16:creationId xmlns:a16="http://schemas.microsoft.com/office/drawing/2014/main" id="{E2B1E83F-B2AB-4833-9141-B20454C64874}"/>
              </a:ext>
            </a:extLst>
          </p:cNvPr>
          <p:cNvGrpSpPr/>
          <p:nvPr/>
        </p:nvGrpSpPr>
        <p:grpSpPr>
          <a:xfrm flipH="1">
            <a:off x="9178003" y="2248066"/>
            <a:ext cx="305167" cy="267260"/>
            <a:chOff x="6809793" y="1954053"/>
            <a:chExt cx="1048808" cy="918528"/>
          </a:xfrm>
        </p:grpSpPr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AE7053-588D-4393-9145-964C456A3E05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9823A648-E500-4D8F-B1FA-DC3E1EAD4404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03C9819A-FBFA-43E6-AF64-3A2182F65C3B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78631527-B6F6-4BD5-9D21-7BAE6BEA9F6C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C29A6737-F443-4294-8841-9C58E3DF525C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807577BC-0BCB-4034-A443-C2A64347CE44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8BA1E12-073E-4219-9D60-3F46B5DC84CA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2297D7D4-D56D-46B6-8E45-6691B6A0CDB8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05173369-9A47-44D2-B361-5AE546C9962D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5F82700B-BE7C-40A6-8A3A-1A67353A1131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4AC7EAE6-E40F-4197-8180-7B39B656EA3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0C329E36-5F9E-4C38-93F4-7E70ED987583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966A3D38-9C78-41CC-9CDA-6E4666242A11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87273E1E-BFA9-4486-9306-80AFB3B1CAE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994673C2-240C-43CF-B428-30518EEC42C2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3DF8002-2220-45E7-9D29-A014314D93AD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C2A726E-2B43-4C36-9FD8-5ECA22CF7EBF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D509296A-7CD5-4B00-9D08-982CF6E000E9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1EFA11F3-C2AF-4938-863D-FC9D2532AE0A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6E74B2DE-B016-4610-BEFA-19549289AC59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8666699-FE0D-4251-890F-A20CD07B034D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DA0C72CF-E988-47D1-8E31-486B65872FD6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CE0C01C8-D4BF-4312-9C78-B7D41190BE36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27DC4EFF-8825-47FA-8801-72C94E76CDF7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A7983D1C-AC4A-4EE6-8AD2-B7538A4C5662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B315336-8879-4BAF-B66E-C28D1706F676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0DD659A4-7C71-4F05-AB69-41B66D5DDA6E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EA53FA34-DCD8-4009-8319-23C80356A09B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F4AD37FE-BD2E-4B25-9E13-ACF95916A93B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AB9EED6D-EE57-4E2B-BA4A-45D2B7BBD0B2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F26D3AB7-4C17-4633-A005-44F6DC556217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A31664D5-700E-45D7-A586-D1661B4332FA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FEFD4E45-19DF-4233-850C-8D2E095D34A2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04F51D6F-1AA4-449F-9A4B-25B620A19127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550ECADE-6765-4FC6-B158-8C91764E9B72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B52B3889-239D-41AE-AD25-0FB0D81B6422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AACBBEB8-57F0-459E-8AA1-EAD89E10036A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E2F9B43A-8995-4C95-8B68-13481A5B6004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4E2C6F37-A58F-457F-A8D6-F98EF807F196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5EDA5F0E-3E2E-4F20-A776-63F266746F02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77DA7900-E02C-4FC4-B286-EE8BAA780BA2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166F599B-9AF3-4F37-AB20-796255960655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BFCA9E3C-9336-4946-A7A5-2D56BA7EA6DD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91547AD5-E093-420D-A6DE-C343E02EC0BD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F1A868A7-CAD7-473B-A1B4-740B3876AC28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17640731-0A11-4E82-A8B8-141B1EBA8560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F89DFB15-0BC3-4FCE-BB5D-8482C50AF93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802B0F-FB55-4FCD-94D3-11CEEBA19FF4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5415748C-B3DC-4D06-9C53-7D55A087C4C7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976C6464-4DC0-4A8F-8E72-2D4DF42D0279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5E1485E6-8DB8-4AC2-909F-E9CFA411965D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9F67CF1D-1826-47D2-830B-B43D8A39C044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2B53DD7A-7307-4869-AC48-00FE10E20B8F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346F0233-93B5-4E2D-9267-85712D951FA0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445543AB-CAB8-4478-AED6-740526CC5287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4228AC6B-E16C-4D06-AD03-513D5A8B246B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FE62B3B5-4E34-426F-A098-3288E1566D1A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22BC10A5-5943-4A8A-B9F1-51575C0B53D1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9340D06C-75F9-49A5-96BF-1F73DA426525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764FD068-3803-4CBF-811D-6C85AC6E1BF3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6DC9E831-C08E-4A86-844B-33A97B87A0C1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05D3E559-A65A-434A-8CBD-AD0221EEC20E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F438BC96-AA32-4C8D-A26C-3E439D70AD9A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2BA8DF00-55CF-460A-967F-D74DD1CB3989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BCF6F668-49E8-4760-8B41-CACCB0D225FD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8B4259D3-CA98-4146-B080-B68A06B230A9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B5233E76-758C-402D-ADBF-59F6B7748219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61C88C8C-CB38-43A1-9ED1-17DE296C6D7C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1B3473CA-F6DB-404B-BF05-0D0FF9CFD8D4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793B4041-FB48-48D3-A671-2CCD09E2717C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75E2D9E-A7A0-4E7E-8F40-7AB8D02EA8CF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C0B9E349-B2CF-41E2-945B-0063040203DF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0E4C4445-1DEF-4820-BB88-C01F1225D836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CD771C82-65AC-4E44-85E8-C1A641076A5E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9048EA9E-8BF5-4235-A1AA-C28722B543F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C4802A5F-812B-4EA3-BF9F-23C44A04B625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4779705F-B6CE-41AF-94EA-C597E5D3CB7D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15887DE2-7929-41C3-8E0C-456BB3252AE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22F1DA69-303B-4679-BE6B-076026A87129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206A9E1E-2E68-4DAD-9DA0-B4E216E0A3D2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E5BC022-9834-456B-8689-816FF4BA6FA0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1EB0C60F-059B-4DAC-B991-6865C08E697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EA67EA5A-F797-4652-B862-E07E5B93ACC2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71FEA03D-D1CB-4638-BB0A-05251B7E630A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8294BEAD-EB7D-4839-9EA0-01B9A4245169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F51E24D7-A78F-424D-B330-E3A9DF4BE042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6E2500C7-E3C8-4900-9984-8AC519856CA3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C942B59A-5A4A-4A5D-BAB8-90FAFA7D45D6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B951F144-9AD4-4106-ADED-A5666266D648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AF08629D-0ADB-4F98-B3E4-035275FDD258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2D5A146F-7FE0-4021-B79D-E9AB773A13AD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14DFEE38-E30C-403D-8A00-1C5702ECC800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CE4C164-16B8-4963-B2DF-FA1AD233070A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34A7DA52-721A-4B3A-A46D-236F44CB9B9E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27666CFA-CECB-4871-9CBD-9C58E02CB740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4DAFA5B6-0F98-4C50-8885-AC873A2B19DE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277926E1-F4F6-4213-90F9-904944067C19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83976E59-A1C7-4A39-8295-00DD1637AAC3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7F34991C-00FA-48A8-BE6E-E1E9C80D7616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FAE461DC-026B-4F6E-925C-190D856AFF63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7E3778FB-734E-4D66-B66C-3661862212BF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C1E20836-254D-4F55-A062-DB45EDE6EFD3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12568D16-2870-442C-AA0A-A60196C6C7EB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55C43AF-047D-4985-BBF7-4129CBFE95F6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26984885-3C64-4861-88C9-5EA27A8D0A53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38B43D6A-7081-4631-9B82-6F2037F546D0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5AF7C5AC-14F8-4102-AEA3-CE62B14E9CEB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11B193D9-60C8-4BA5-BBCA-D528DB247BCF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79725AB3-9F1C-42BE-8181-0D6400E4DA08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AFF2A1EA-9C87-4772-ACAD-DB26C18FE9EA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4DF439D8-1C7C-4025-8B6A-3B4D46E0FF63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3CC83428-6911-46D1-968A-016F00CCE351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4C96CBBB-2EF2-46DB-86B4-A9D01644CEDB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EB94360B-6453-4BCE-83FA-BFEE027AF663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6A2DAF8E-F5EB-4644-95B2-F7923D9BD105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22D4246F-570E-4BC2-9362-52B3B73ACE56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65F315B4-3D8B-47FF-BAD1-5920A003868B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B457BC6F-64C6-4A84-A858-F7556B3E8D1C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5C06A66F-4A51-4493-BE71-A8774D83396E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6E70388F-99B4-4FCC-AA5D-CB8D516174D1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2C754B0B-435D-4C6A-90EB-785810056296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0E9FA6D0-9161-4B0A-9666-079C1DB81D04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BB56D1F1-83D4-4669-BAFD-561F306D0961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34E3FF77-BD59-4D20-B7B1-31C7B86E718E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8824ADE6-0BC1-4EE4-962E-CB37ECD11B38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53C379CE-2B4C-4AB3-BFAC-0324A02DC58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8BD46796-C90D-4FA7-AE4F-BE2B950C49D3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AE47405D-F5D2-46C7-8FEE-53CB2E935C8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30B51A31-78AE-4733-8B79-524792B44340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10625AF4-8D8D-41B6-A04F-D2A11C525CA1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083F5D8F-27B9-4891-A61C-7EE5B41CC81A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3E2C628D-66F0-4F6B-BBDD-0D196335F66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E66B6F71-809F-4567-9F58-3E74559A7285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C60AAFA8-3E53-44CA-8479-334A24A12E25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822CEC1B-E389-49A3-BC8A-4FD33C533B14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59CF2C04-186E-4DE0-850F-76A81F7D324D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B1D7B979-A95C-40C7-A903-DE482F7325F9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11B9082-3E04-4DAC-80F8-896DB125E489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039A8679-8FA2-4298-A19A-56B615C52524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C2C8E5D4-AC41-47CB-9A63-37F6E68BF0C7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82A8CDB4-06D7-42A1-A0E7-18E0B34AAEE3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BA567856-03DD-4F89-BAEC-20BA5D69FE32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FDD7F40B-0C4D-406B-B22A-33875A26B64D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1A796B6A-5152-4736-8E97-09B5FEDAC9DE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290D1492-EFE1-4346-B77B-699E6E4145A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8104AFE9-80B8-42CC-BE26-BB241DACE7A0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A2A60843-E291-4B55-9251-8F95662791BA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82FCF6A4-4FDB-4751-8C51-FD5D3CD4C272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9C3CB81D-0236-4F4E-BA2E-FEB9D3FC1F6B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5D03EEAD-1110-4B51-827B-1239B35281EE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BCA1EA0B-5E9B-4477-AAA7-9F0F7D0AF311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96070048-23E4-4105-AF78-B57885BF052C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F78D8D32-6A7E-4E9F-A15E-E3D35FCDB0A1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CEDFE7D5-3585-4AE6-BDB2-45727F3476D1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B5FC5854-D2CA-4A74-8B3C-F21FF4493DC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4B1F3E83-EF52-42BF-A9A1-7A60F087F753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2789E25B-B48D-460A-AB3F-C4DAD19049D0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B2F72B21-A1A7-4D43-8490-31744EADF17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0B3BEE55-49E4-4967-85AC-43BFB2EADFE3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E5451380-B8A9-4C05-BE19-84F13878A795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85232F65-24D9-4C2A-BD0B-63FB6BA17DDF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A46401C4-38DE-4040-A886-B94623A2658C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D6FF8546-30FA-470A-841D-C5BF0C5CC9DC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E2C3588B-8C60-4604-A174-A4ADD766CB30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8C7F87A7-4189-4CBC-A9E9-2E5F02350484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9C0677A4-C0FA-413A-82AA-3B06B0563E2A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F7899376-B3E9-485A-A765-F800FC73C2FD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7A54F19F-DA02-4C17-922D-080F100E0D37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999ECCF0-A4CA-4579-9AB6-D95629C41C1A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395BA2EE-979A-4DFA-BF3D-6886B543E09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0E5A9D35-5F4C-4541-A82F-81324F79C4C7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CC08EB2C-FC6A-4259-9C1E-58A738E43111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1" name="Freeform: Shape 1650">
              <a:extLst>
                <a:ext uri="{FF2B5EF4-FFF2-40B4-BE49-F238E27FC236}">
                  <a16:creationId xmlns:a16="http://schemas.microsoft.com/office/drawing/2014/main" id="{A586EABB-4E3C-4202-B2D2-15407768A041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368BEA2B-139C-4687-8D5E-F1A96BEBEE1F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C9225DBA-552F-40AA-AE54-4DEAC60A38B6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4" name="Freeform: Shape 1653">
              <a:extLst>
                <a:ext uri="{FF2B5EF4-FFF2-40B4-BE49-F238E27FC236}">
                  <a16:creationId xmlns:a16="http://schemas.microsoft.com/office/drawing/2014/main" id="{48382135-9A03-40A8-8D2C-3A72360B5934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FA59FE85-099D-48A8-AD3F-4B2B0076900E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FE8BA6CD-B565-4278-A737-0653FC70F3FB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7" name="Freeform: Shape 1656">
              <a:extLst>
                <a:ext uri="{FF2B5EF4-FFF2-40B4-BE49-F238E27FC236}">
                  <a16:creationId xmlns:a16="http://schemas.microsoft.com/office/drawing/2014/main" id="{2E16E5C6-C63C-43D8-B8B4-8559E5F8B5D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F8F93BFB-437D-4098-95AE-B43838A78D82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9BCAF875-0D3B-4AD8-98A5-FFB03329FC4F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0" name="Freeform: Shape 1659">
              <a:extLst>
                <a:ext uri="{FF2B5EF4-FFF2-40B4-BE49-F238E27FC236}">
                  <a16:creationId xmlns:a16="http://schemas.microsoft.com/office/drawing/2014/main" id="{1F3444A1-FFAC-49C2-9850-C86A5AC580E8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464D3E1E-CEEC-49B3-8CF6-8C9F5F561F22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82379890-295B-413E-A9F0-6046613A1D2C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3DE686DC-FAD3-4285-8B36-C8E47143092C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699895FA-607B-4691-A48B-A19DD8FF17B0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18CE9B74-AB67-445B-9911-DAA4030F4765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6" name="Freeform: Shape 1665">
              <a:extLst>
                <a:ext uri="{FF2B5EF4-FFF2-40B4-BE49-F238E27FC236}">
                  <a16:creationId xmlns:a16="http://schemas.microsoft.com/office/drawing/2014/main" id="{170279CC-BABC-4FDC-A5CD-728CD5477856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D7D0DC0E-F497-4324-A08A-FA717DCAD3D5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434F67FE-1E26-40D8-AB24-FFA21FF9D9DF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9" name="Freeform: Shape 1668">
              <a:extLst>
                <a:ext uri="{FF2B5EF4-FFF2-40B4-BE49-F238E27FC236}">
                  <a16:creationId xmlns:a16="http://schemas.microsoft.com/office/drawing/2014/main" id="{365EA1EB-460F-4FA8-A96D-F9447B15821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7EF1B492-590D-49BA-996A-2AB1359874F9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129AD5A2-9277-4FED-866D-40C87F87559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2" name="Freeform: Shape 1671">
              <a:extLst>
                <a:ext uri="{FF2B5EF4-FFF2-40B4-BE49-F238E27FC236}">
                  <a16:creationId xmlns:a16="http://schemas.microsoft.com/office/drawing/2014/main" id="{6208854E-80B6-4A97-8882-101EF9E13F6A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C11E3C08-EC45-4A6A-A938-EF0EF4CB51DD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DEEED21E-308E-4B19-8A8B-616A2E37F61F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5" name="Freeform: Shape 1674">
              <a:extLst>
                <a:ext uri="{FF2B5EF4-FFF2-40B4-BE49-F238E27FC236}">
                  <a16:creationId xmlns:a16="http://schemas.microsoft.com/office/drawing/2014/main" id="{C3781975-C7CA-44BF-96EA-8006808F6426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3479EDFE-94D9-42AE-902A-DFFC967F827C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3F2470B8-2D3A-4614-AA36-E2503C253A45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8" name="Freeform: Shape 1677">
              <a:extLst>
                <a:ext uri="{FF2B5EF4-FFF2-40B4-BE49-F238E27FC236}">
                  <a16:creationId xmlns:a16="http://schemas.microsoft.com/office/drawing/2014/main" id="{E4B29535-05C3-4071-98BE-2237675B4063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19D07A8E-4B56-4DE8-9295-04F5287489D7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5B6F30F9-9B2C-4709-9956-ECDF39077A9C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1" name="Freeform: Shape 1680">
              <a:extLst>
                <a:ext uri="{FF2B5EF4-FFF2-40B4-BE49-F238E27FC236}">
                  <a16:creationId xmlns:a16="http://schemas.microsoft.com/office/drawing/2014/main" id="{ED820855-62E3-441E-BE42-2810B201F4BB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96D78AFD-52ED-49BF-9FA6-10E1B7746A60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04AD6C03-7C03-4D20-AE16-3F85DF00EFE7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4" name="Freeform: Shape 1683">
              <a:extLst>
                <a:ext uri="{FF2B5EF4-FFF2-40B4-BE49-F238E27FC236}">
                  <a16:creationId xmlns:a16="http://schemas.microsoft.com/office/drawing/2014/main" id="{5800B13E-16CF-42FC-BAA7-D5672A175119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A67CF048-A736-41C4-82E8-7BF5D1AE7E5A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8E3F3B32-26BD-4F98-B3C9-3C2B4E702B23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7" name="Freeform: Shape 1686">
              <a:extLst>
                <a:ext uri="{FF2B5EF4-FFF2-40B4-BE49-F238E27FC236}">
                  <a16:creationId xmlns:a16="http://schemas.microsoft.com/office/drawing/2014/main" id="{B1D2B3BA-B884-461F-B7B8-2DD5BBE07A02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FF6A2D63-FFD9-4A3E-9079-A9084EF2F4C5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9CEAA85B-39C4-4DB0-8735-BA699202E2DD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0" name="Freeform: Shape 1689">
              <a:extLst>
                <a:ext uri="{FF2B5EF4-FFF2-40B4-BE49-F238E27FC236}">
                  <a16:creationId xmlns:a16="http://schemas.microsoft.com/office/drawing/2014/main" id="{CF2A0F5E-0B89-4BF6-AA56-C526C2E5CC5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E34A9041-72AF-40A8-812E-62A8B2928D8A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EFBC4B0D-0242-4022-BF48-8B7043F8020B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3" name="Freeform: Shape 1692">
              <a:extLst>
                <a:ext uri="{FF2B5EF4-FFF2-40B4-BE49-F238E27FC236}">
                  <a16:creationId xmlns:a16="http://schemas.microsoft.com/office/drawing/2014/main" id="{221DA309-7350-4C5F-8FB6-ACDCECB0EE20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D3BEC48B-4D76-435C-8F8E-7B35AECFCA32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D622834B-4A1A-4142-B519-8D5D8CEDB823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6" name="Freeform: Shape 1695">
              <a:extLst>
                <a:ext uri="{FF2B5EF4-FFF2-40B4-BE49-F238E27FC236}">
                  <a16:creationId xmlns:a16="http://schemas.microsoft.com/office/drawing/2014/main" id="{C79286B3-9BAC-47F7-B0BB-D33800C60D93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EEA24D3E-66FE-47BD-992D-C0E0C3BC9E2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F38CCA0B-D4EC-4BAC-8CEA-7D7E36D3D44D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9" name="Freeform: Shape 1698">
              <a:extLst>
                <a:ext uri="{FF2B5EF4-FFF2-40B4-BE49-F238E27FC236}">
                  <a16:creationId xmlns:a16="http://schemas.microsoft.com/office/drawing/2014/main" id="{4FBFC447-56B4-4551-A8D6-9D92C1E311CE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B2E11511-6E01-485E-91CF-0952634025C6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0FC43697-184A-4982-B2B2-25367EBD84C1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2" name="Freeform: Shape 1701">
              <a:extLst>
                <a:ext uri="{FF2B5EF4-FFF2-40B4-BE49-F238E27FC236}">
                  <a16:creationId xmlns:a16="http://schemas.microsoft.com/office/drawing/2014/main" id="{8B4105E4-9410-4773-ADA2-1941B17DE5F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BEAA1F70-CDDB-4162-8636-56C620E604E4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F471102E-2760-4A0E-A7FC-9D720BC2A828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5" name="Freeform: Shape 1704">
              <a:extLst>
                <a:ext uri="{FF2B5EF4-FFF2-40B4-BE49-F238E27FC236}">
                  <a16:creationId xmlns:a16="http://schemas.microsoft.com/office/drawing/2014/main" id="{DDB819E6-283E-4ADF-99C4-5BD739C8B2B7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35C94FEA-333D-4B1C-97A0-056A867BD1FF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38029262-4E13-452A-910F-DBCA6CA4C0D4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8" name="Freeform: Shape 1707">
              <a:extLst>
                <a:ext uri="{FF2B5EF4-FFF2-40B4-BE49-F238E27FC236}">
                  <a16:creationId xmlns:a16="http://schemas.microsoft.com/office/drawing/2014/main" id="{5FDD28EB-6DA9-4E8F-AFE5-5B2DCB1186F9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225A262D-BBB1-469A-8C3C-8E759B98870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21AE4319-9344-4BF6-A814-9DD8B16814E5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1" name="Freeform: Shape 1710">
              <a:extLst>
                <a:ext uri="{FF2B5EF4-FFF2-40B4-BE49-F238E27FC236}">
                  <a16:creationId xmlns:a16="http://schemas.microsoft.com/office/drawing/2014/main" id="{F3117C50-B2AF-49A2-8884-BDC6B3B6CD37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75BEEE6E-A16F-45CF-B93C-1C540E5E54F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91647619-58CE-4EC4-B83F-92E27D64D2B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4" name="Freeform: Shape 1713">
              <a:extLst>
                <a:ext uri="{FF2B5EF4-FFF2-40B4-BE49-F238E27FC236}">
                  <a16:creationId xmlns:a16="http://schemas.microsoft.com/office/drawing/2014/main" id="{62616A90-E615-4506-AC53-D0AD7D198CC5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67DC65F7-DF4E-4BB5-8753-319D758C9C42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3A26CDD1-9F77-4558-826A-7209E24A61BA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7" name="Freeform: Shape 1716">
              <a:extLst>
                <a:ext uri="{FF2B5EF4-FFF2-40B4-BE49-F238E27FC236}">
                  <a16:creationId xmlns:a16="http://schemas.microsoft.com/office/drawing/2014/main" id="{8C8601D3-DF79-41AC-8178-C8724E9D7891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F521CAEB-A1ED-412A-BE11-6A9EA5F98706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CD401A75-3429-45C8-ADD5-404D62DCB07E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0" name="Freeform: Shape 1719">
              <a:extLst>
                <a:ext uri="{FF2B5EF4-FFF2-40B4-BE49-F238E27FC236}">
                  <a16:creationId xmlns:a16="http://schemas.microsoft.com/office/drawing/2014/main" id="{1BEDAEAB-607E-4CFA-8E5C-3DC3A12E49F5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0C19A01C-D626-4AB6-9F45-5D177B95A7A2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87262E1E-6B9E-49AD-B3D7-4218DCB91601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3" name="Freeform: Shape 1722">
              <a:extLst>
                <a:ext uri="{FF2B5EF4-FFF2-40B4-BE49-F238E27FC236}">
                  <a16:creationId xmlns:a16="http://schemas.microsoft.com/office/drawing/2014/main" id="{304294F5-C6B6-4A6B-830F-1C96BAA8FB49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CC59EC55-B56B-4E18-B0E7-B545CA71DC4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136A2274-0BF6-48E8-8E4B-B98386034F61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6" name="Freeform: Shape 1725">
              <a:extLst>
                <a:ext uri="{FF2B5EF4-FFF2-40B4-BE49-F238E27FC236}">
                  <a16:creationId xmlns:a16="http://schemas.microsoft.com/office/drawing/2014/main" id="{7A851CC4-F72D-4EF8-8883-6C34698D4AC6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5EA2D4B7-7243-4396-A891-A68C2E5055E7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E8A78368-D70A-4F9C-9504-D1DD09E68B78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9" name="Freeform: Shape 1728">
              <a:extLst>
                <a:ext uri="{FF2B5EF4-FFF2-40B4-BE49-F238E27FC236}">
                  <a16:creationId xmlns:a16="http://schemas.microsoft.com/office/drawing/2014/main" id="{02632DDF-E377-471F-9332-3B847F6E2E7F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106A468B-6FB5-4A12-A466-49D6814BF9F0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63F4E5EB-FB82-40E2-88A2-0F6F26119BB8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2" name="Freeform: Shape 1731">
              <a:extLst>
                <a:ext uri="{FF2B5EF4-FFF2-40B4-BE49-F238E27FC236}">
                  <a16:creationId xmlns:a16="http://schemas.microsoft.com/office/drawing/2014/main" id="{6504339A-D579-477E-B7E6-F6C7469EC0C5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EFECCE1A-2873-4C82-AEF6-0066A4376C04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21F79DC3-044D-4AE1-B463-A7CFEF27415F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CE7821C4-2C04-4F1F-8629-00F07D9CC644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B747846D-78CA-4414-BFEF-A977E2A9F446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617D05B1-85E9-4E21-B5A2-F0467947C342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8" name="Freeform: Shape 1737">
              <a:extLst>
                <a:ext uri="{FF2B5EF4-FFF2-40B4-BE49-F238E27FC236}">
                  <a16:creationId xmlns:a16="http://schemas.microsoft.com/office/drawing/2014/main" id="{E7299FB2-C559-49D7-A8BF-89EE7DB41C3E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4991FA5F-F780-4B95-A5B7-1E67D5F2D3C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72347CEB-E0A5-4B83-9789-B55F1A960EA6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1" name="Freeform: Shape 1740">
              <a:extLst>
                <a:ext uri="{FF2B5EF4-FFF2-40B4-BE49-F238E27FC236}">
                  <a16:creationId xmlns:a16="http://schemas.microsoft.com/office/drawing/2014/main" id="{F664A9AB-E2E5-4674-B077-F68A5489EA68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FF6F103D-7478-4F80-A2D5-A14625FA6EB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AF3CABA5-ED2E-4E42-A713-2D8D0D2D24CD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4" name="Freeform: Shape 1743">
              <a:extLst>
                <a:ext uri="{FF2B5EF4-FFF2-40B4-BE49-F238E27FC236}">
                  <a16:creationId xmlns:a16="http://schemas.microsoft.com/office/drawing/2014/main" id="{97BD91D6-4F8B-4650-9929-9ACF10CA8745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DEBB9F42-B8CF-4C0D-BCA3-D56DCC67CCFB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B58F546B-F36C-4127-9E94-1254B62F4286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7" name="Freeform: Shape 1746">
              <a:extLst>
                <a:ext uri="{FF2B5EF4-FFF2-40B4-BE49-F238E27FC236}">
                  <a16:creationId xmlns:a16="http://schemas.microsoft.com/office/drawing/2014/main" id="{39369886-009D-479D-AFD4-81DC661FDEF8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B8C0EA81-3F8B-40B9-9B9E-3385EC54703A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9CBA1A56-74BF-45C3-A98A-F2A29CF1416E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0" name="Freeform: Shape 1749">
              <a:extLst>
                <a:ext uri="{FF2B5EF4-FFF2-40B4-BE49-F238E27FC236}">
                  <a16:creationId xmlns:a16="http://schemas.microsoft.com/office/drawing/2014/main" id="{57CA35CA-62C3-428E-9C0E-0EA78A9866B6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AD59C3AB-2DB9-4DAD-8701-9232D4779656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C07FE588-3DE7-4239-9CE5-C78F783B619A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3" name="Freeform: Shape 1752">
              <a:extLst>
                <a:ext uri="{FF2B5EF4-FFF2-40B4-BE49-F238E27FC236}">
                  <a16:creationId xmlns:a16="http://schemas.microsoft.com/office/drawing/2014/main" id="{FF52AFDF-85D2-4B6B-AC0D-C3D8DBFB3C22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4" name="Freeform: Shape 1753">
              <a:extLst>
                <a:ext uri="{FF2B5EF4-FFF2-40B4-BE49-F238E27FC236}">
                  <a16:creationId xmlns:a16="http://schemas.microsoft.com/office/drawing/2014/main" id="{2EF2DED4-CF89-4B23-B0DE-41E6D8D652D4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2BE38DDF-60CC-417B-929B-87F42F28ADBF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6" name="Freeform: Shape 1755">
              <a:extLst>
                <a:ext uri="{FF2B5EF4-FFF2-40B4-BE49-F238E27FC236}">
                  <a16:creationId xmlns:a16="http://schemas.microsoft.com/office/drawing/2014/main" id="{F129474E-E3F3-45B6-AAB2-112EC5B5351D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569CC97F-E7A6-46B4-A351-FA253B4A7214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E50A0DF7-66A6-461A-AD35-AF978587A8A3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9" name="Freeform: Shape 1758">
              <a:extLst>
                <a:ext uri="{FF2B5EF4-FFF2-40B4-BE49-F238E27FC236}">
                  <a16:creationId xmlns:a16="http://schemas.microsoft.com/office/drawing/2014/main" id="{14FFFC8E-891E-471A-A09F-5540AD473482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E5433BA7-CBD7-44F1-95A5-BF7870F0668E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C482C4CE-2BBF-4CA0-ABAD-D9B28AD21B62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2" name="Freeform: Shape 1761">
              <a:extLst>
                <a:ext uri="{FF2B5EF4-FFF2-40B4-BE49-F238E27FC236}">
                  <a16:creationId xmlns:a16="http://schemas.microsoft.com/office/drawing/2014/main" id="{C7128754-3554-4B4A-99E1-BEB88874B179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297EBA62-51E1-4223-86B0-0E91E73C1F75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20A1FC7E-0BB8-45EF-AA0E-2ACAA7C9BCD4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5" name="Freeform: Shape 1764">
              <a:extLst>
                <a:ext uri="{FF2B5EF4-FFF2-40B4-BE49-F238E27FC236}">
                  <a16:creationId xmlns:a16="http://schemas.microsoft.com/office/drawing/2014/main" id="{B79D9948-3395-4D97-A6D6-1AFC0A03D502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B6F7B581-050D-42EE-94DA-91DF95B9F615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C7D98E0F-618F-4B4E-9653-F5465CA7C018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8" name="Freeform: Shape 1767">
              <a:extLst>
                <a:ext uri="{FF2B5EF4-FFF2-40B4-BE49-F238E27FC236}">
                  <a16:creationId xmlns:a16="http://schemas.microsoft.com/office/drawing/2014/main" id="{4138C2BE-FE7C-4504-BD69-698FFF2740B5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DF223867-7EFB-473E-BC32-D49B8EBC4FB0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A15FE427-2E0F-402C-8307-DBBB944F24F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1" name="Freeform: Shape 1770">
              <a:extLst>
                <a:ext uri="{FF2B5EF4-FFF2-40B4-BE49-F238E27FC236}">
                  <a16:creationId xmlns:a16="http://schemas.microsoft.com/office/drawing/2014/main" id="{5568D8EA-4C96-435C-B2DD-1F2046F65873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13B4F93B-0172-4A31-B6B1-4DDC20A3E424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3086417F-83BA-4A53-9994-051771E2CD8B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4" name="Freeform: Shape 1773">
              <a:extLst>
                <a:ext uri="{FF2B5EF4-FFF2-40B4-BE49-F238E27FC236}">
                  <a16:creationId xmlns:a16="http://schemas.microsoft.com/office/drawing/2014/main" id="{39A9C250-16B8-4E88-8FA8-414DBC3E3F28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2C872BCB-AAE8-4C8B-B706-4FC2B4B09EB7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" name="Freeform: Shape 1775">
              <a:extLst>
                <a:ext uri="{FF2B5EF4-FFF2-40B4-BE49-F238E27FC236}">
                  <a16:creationId xmlns:a16="http://schemas.microsoft.com/office/drawing/2014/main" id="{062561CE-30C6-4D50-9FD0-0FBCEE94C6F1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7" name="Freeform: Shape 1776">
              <a:extLst>
                <a:ext uri="{FF2B5EF4-FFF2-40B4-BE49-F238E27FC236}">
                  <a16:creationId xmlns:a16="http://schemas.microsoft.com/office/drawing/2014/main" id="{BBB876E0-8C6D-4B7F-9EBC-320E78C2CAA1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8" name="Freeform: Shape 1777">
              <a:extLst>
                <a:ext uri="{FF2B5EF4-FFF2-40B4-BE49-F238E27FC236}">
                  <a16:creationId xmlns:a16="http://schemas.microsoft.com/office/drawing/2014/main" id="{68D2128A-777A-4791-B8B1-C37EFB72A1DD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9" name="Freeform: Shape 1778">
              <a:extLst>
                <a:ext uri="{FF2B5EF4-FFF2-40B4-BE49-F238E27FC236}">
                  <a16:creationId xmlns:a16="http://schemas.microsoft.com/office/drawing/2014/main" id="{72D5B7F8-DE8E-4C77-A53C-5D22BBC3593C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0" name="Freeform: Shape 1779">
              <a:extLst>
                <a:ext uri="{FF2B5EF4-FFF2-40B4-BE49-F238E27FC236}">
                  <a16:creationId xmlns:a16="http://schemas.microsoft.com/office/drawing/2014/main" id="{890128DA-720B-4D28-863F-8AEE9EDBF1C2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1" name="Freeform: Shape 1780">
              <a:extLst>
                <a:ext uri="{FF2B5EF4-FFF2-40B4-BE49-F238E27FC236}">
                  <a16:creationId xmlns:a16="http://schemas.microsoft.com/office/drawing/2014/main" id="{25BE1B28-BE98-4913-9648-607D393228BC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04CE2170-AEF3-401B-AA22-7A54BCA94E43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DB92E657-DB2B-434C-BAB3-BECE599DDBBA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79BCEE7E-3558-454F-881B-FF69F2E8BB87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5" name="Freeform: Shape 1784">
              <a:extLst>
                <a:ext uri="{FF2B5EF4-FFF2-40B4-BE49-F238E27FC236}">
                  <a16:creationId xmlns:a16="http://schemas.microsoft.com/office/drawing/2014/main" id="{433B47AA-F81B-4981-9B00-96511EA15B02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6" name="Freeform: Shape 1785">
              <a:extLst>
                <a:ext uri="{FF2B5EF4-FFF2-40B4-BE49-F238E27FC236}">
                  <a16:creationId xmlns:a16="http://schemas.microsoft.com/office/drawing/2014/main" id="{25465A00-C4D5-4343-9BB1-BBE029F9E177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DC9B9535-FE3C-4123-8274-4FB569D0C704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EF7310F7-DEDF-43EA-8F94-C1C7DDF5252A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61343A5F-9F9C-42E1-9A01-376A42715A08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0" name="Freeform: Shape 1789">
              <a:extLst>
                <a:ext uri="{FF2B5EF4-FFF2-40B4-BE49-F238E27FC236}">
                  <a16:creationId xmlns:a16="http://schemas.microsoft.com/office/drawing/2014/main" id="{1FDDB762-7C8F-4990-95A4-5A5CBA6F9EDF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1" name="Freeform: Shape 1790">
              <a:extLst>
                <a:ext uri="{FF2B5EF4-FFF2-40B4-BE49-F238E27FC236}">
                  <a16:creationId xmlns:a16="http://schemas.microsoft.com/office/drawing/2014/main" id="{CCC8514A-D81D-44B1-B1BB-9638BB6166C7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4CDFB728-66A1-4412-9611-B9E71D0F965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EDD019A3-82FC-414D-852E-12D5BE7D4011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C255DDEC-6F2F-4903-ABB8-4AD63333E4D8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5" name="Freeform: Shape 1794">
              <a:extLst>
                <a:ext uri="{FF2B5EF4-FFF2-40B4-BE49-F238E27FC236}">
                  <a16:creationId xmlns:a16="http://schemas.microsoft.com/office/drawing/2014/main" id="{61C0B7AB-FBA4-4A83-B888-3FECB30717C1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6" name="Freeform: Shape 1795">
              <a:extLst>
                <a:ext uri="{FF2B5EF4-FFF2-40B4-BE49-F238E27FC236}">
                  <a16:creationId xmlns:a16="http://schemas.microsoft.com/office/drawing/2014/main" id="{850474B9-A87C-466B-8ADA-A0D7EA7F225E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D2C8527C-BE54-444A-846C-E0662D52ADAF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FF3B1AA3-D875-48BE-A831-58EBD551F267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2D716A87-E8CF-411E-8F93-D9E6D18DD71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0" name="Freeform: Shape 1799">
              <a:extLst>
                <a:ext uri="{FF2B5EF4-FFF2-40B4-BE49-F238E27FC236}">
                  <a16:creationId xmlns:a16="http://schemas.microsoft.com/office/drawing/2014/main" id="{06C896C2-A6FA-41A2-B98C-4AA489E504BF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1" name="Freeform: Shape 1800">
              <a:extLst>
                <a:ext uri="{FF2B5EF4-FFF2-40B4-BE49-F238E27FC236}">
                  <a16:creationId xmlns:a16="http://schemas.microsoft.com/office/drawing/2014/main" id="{FA4466A7-E8D1-41D2-8F56-A347FEACB152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2" name="Freeform: Shape 1801">
              <a:extLst>
                <a:ext uri="{FF2B5EF4-FFF2-40B4-BE49-F238E27FC236}">
                  <a16:creationId xmlns:a16="http://schemas.microsoft.com/office/drawing/2014/main" id="{88204829-8EBB-415B-8584-8C562C22EBDD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3" name="Freeform: Shape 1802">
              <a:extLst>
                <a:ext uri="{FF2B5EF4-FFF2-40B4-BE49-F238E27FC236}">
                  <a16:creationId xmlns:a16="http://schemas.microsoft.com/office/drawing/2014/main" id="{E70FFCFE-D640-43DD-A832-A84BC86E7D0E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4" name="Freeform: Shape 1803">
              <a:extLst>
                <a:ext uri="{FF2B5EF4-FFF2-40B4-BE49-F238E27FC236}">
                  <a16:creationId xmlns:a16="http://schemas.microsoft.com/office/drawing/2014/main" id="{EEC623CE-7355-487A-A27A-A582AB12D9B1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5" name="Freeform: Shape 1804">
              <a:extLst>
                <a:ext uri="{FF2B5EF4-FFF2-40B4-BE49-F238E27FC236}">
                  <a16:creationId xmlns:a16="http://schemas.microsoft.com/office/drawing/2014/main" id="{D22332D9-7888-4233-A853-491D4FC5B3DC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6" name="Freeform: Shape 1805">
              <a:extLst>
                <a:ext uri="{FF2B5EF4-FFF2-40B4-BE49-F238E27FC236}">
                  <a16:creationId xmlns:a16="http://schemas.microsoft.com/office/drawing/2014/main" id="{AC61582F-A1C0-47E0-9858-A257AA8A9F84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7" name="Freeform: Shape 1806">
              <a:extLst>
                <a:ext uri="{FF2B5EF4-FFF2-40B4-BE49-F238E27FC236}">
                  <a16:creationId xmlns:a16="http://schemas.microsoft.com/office/drawing/2014/main" id="{B688CEDA-4509-43AF-8BF1-32A9CD70789A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8" name="Freeform: Shape 1807">
              <a:extLst>
                <a:ext uri="{FF2B5EF4-FFF2-40B4-BE49-F238E27FC236}">
                  <a16:creationId xmlns:a16="http://schemas.microsoft.com/office/drawing/2014/main" id="{E917EFBC-5553-4CF7-B4F6-1BAABA51E4B0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9" name="Freeform: Shape 1808">
              <a:extLst>
                <a:ext uri="{FF2B5EF4-FFF2-40B4-BE49-F238E27FC236}">
                  <a16:creationId xmlns:a16="http://schemas.microsoft.com/office/drawing/2014/main" id="{FA9FB55B-B1D7-41F2-B271-9088C8C85D38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0" name="Freeform: Shape 1809">
              <a:extLst>
                <a:ext uri="{FF2B5EF4-FFF2-40B4-BE49-F238E27FC236}">
                  <a16:creationId xmlns:a16="http://schemas.microsoft.com/office/drawing/2014/main" id="{718F7EA2-ACBF-408A-A8EF-FB8097D02BF3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1" name="Freeform: Shape 1810">
              <a:extLst>
                <a:ext uri="{FF2B5EF4-FFF2-40B4-BE49-F238E27FC236}">
                  <a16:creationId xmlns:a16="http://schemas.microsoft.com/office/drawing/2014/main" id="{16600849-9930-4A39-8E2A-14975BDC2FE0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2" name="Freeform: Shape 1811">
              <a:extLst>
                <a:ext uri="{FF2B5EF4-FFF2-40B4-BE49-F238E27FC236}">
                  <a16:creationId xmlns:a16="http://schemas.microsoft.com/office/drawing/2014/main" id="{B0563C26-C515-4E33-9513-B792B0416F96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3" name="Freeform: Shape 1812">
              <a:extLst>
                <a:ext uri="{FF2B5EF4-FFF2-40B4-BE49-F238E27FC236}">
                  <a16:creationId xmlns:a16="http://schemas.microsoft.com/office/drawing/2014/main" id="{E376F349-83BB-4F03-AA76-CE7CB0FAFFA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4" name="Freeform: Shape 1813">
              <a:extLst>
                <a:ext uri="{FF2B5EF4-FFF2-40B4-BE49-F238E27FC236}">
                  <a16:creationId xmlns:a16="http://schemas.microsoft.com/office/drawing/2014/main" id="{21200DEF-227C-4942-9B43-CEDAECAD50BF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5" name="Freeform: Shape 1814">
              <a:extLst>
                <a:ext uri="{FF2B5EF4-FFF2-40B4-BE49-F238E27FC236}">
                  <a16:creationId xmlns:a16="http://schemas.microsoft.com/office/drawing/2014/main" id="{9E489616-9483-47EF-B38B-26B7E232826C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6" name="Freeform: Shape 1815">
              <a:extLst>
                <a:ext uri="{FF2B5EF4-FFF2-40B4-BE49-F238E27FC236}">
                  <a16:creationId xmlns:a16="http://schemas.microsoft.com/office/drawing/2014/main" id="{D4B6F8ED-4F65-4366-8CEA-D162C453DBC7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7" name="Freeform: Shape 1816">
              <a:extLst>
                <a:ext uri="{FF2B5EF4-FFF2-40B4-BE49-F238E27FC236}">
                  <a16:creationId xmlns:a16="http://schemas.microsoft.com/office/drawing/2014/main" id="{B1D5A252-E384-418F-B7DA-1F9FDAA6FDA7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8" name="Freeform: Shape 1817">
              <a:extLst>
                <a:ext uri="{FF2B5EF4-FFF2-40B4-BE49-F238E27FC236}">
                  <a16:creationId xmlns:a16="http://schemas.microsoft.com/office/drawing/2014/main" id="{15B769FC-CA16-4688-9AF5-E5F7CC633AA7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9" name="Freeform: Shape 1818">
              <a:extLst>
                <a:ext uri="{FF2B5EF4-FFF2-40B4-BE49-F238E27FC236}">
                  <a16:creationId xmlns:a16="http://schemas.microsoft.com/office/drawing/2014/main" id="{6C3880D4-C05A-4F9A-A4DE-34C157F8BB2A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0" name="Freeform: Shape 1819">
              <a:extLst>
                <a:ext uri="{FF2B5EF4-FFF2-40B4-BE49-F238E27FC236}">
                  <a16:creationId xmlns:a16="http://schemas.microsoft.com/office/drawing/2014/main" id="{3F1CECEE-FCF6-4361-BA51-AD2CB22EC31A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1" name="Freeform: Shape 1820">
              <a:extLst>
                <a:ext uri="{FF2B5EF4-FFF2-40B4-BE49-F238E27FC236}">
                  <a16:creationId xmlns:a16="http://schemas.microsoft.com/office/drawing/2014/main" id="{814FA29F-5500-42D5-887C-ED33C10C90DA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2" name="Freeform: Shape 1821">
              <a:extLst>
                <a:ext uri="{FF2B5EF4-FFF2-40B4-BE49-F238E27FC236}">
                  <a16:creationId xmlns:a16="http://schemas.microsoft.com/office/drawing/2014/main" id="{25D91E27-9E0F-47D6-9AD7-649D1901EC11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3" name="Freeform: Shape 1822">
              <a:extLst>
                <a:ext uri="{FF2B5EF4-FFF2-40B4-BE49-F238E27FC236}">
                  <a16:creationId xmlns:a16="http://schemas.microsoft.com/office/drawing/2014/main" id="{4C185D7A-7936-437B-A552-4A1CBF3E3A2A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4" name="Freeform: Shape 1823">
              <a:extLst>
                <a:ext uri="{FF2B5EF4-FFF2-40B4-BE49-F238E27FC236}">
                  <a16:creationId xmlns:a16="http://schemas.microsoft.com/office/drawing/2014/main" id="{FF5360BA-09D1-43FC-AB42-88D4B4731BFC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5" name="Freeform: Shape 1824">
              <a:extLst>
                <a:ext uri="{FF2B5EF4-FFF2-40B4-BE49-F238E27FC236}">
                  <a16:creationId xmlns:a16="http://schemas.microsoft.com/office/drawing/2014/main" id="{314CA108-E2E5-438E-BE40-24AC4637EDBA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6" name="Freeform: Shape 1825">
              <a:extLst>
                <a:ext uri="{FF2B5EF4-FFF2-40B4-BE49-F238E27FC236}">
                  <a16:creationId xmlns:a16="http://schemas.microsoft.com/office/drawing/2014/main" id="{03E9F2A5-8149-4C3D-B41B-A40A9222C6B3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7" name="Freeform: Shape 1826">
              <a:extLst>
                <a:ext uri="{FF2B5EF4-FFF2-40B4-BE49-F238E27FC236}">
                  <a16:creationId xmlns:a16="http://schemas.microsoft.com/office/drawing/2014/main" id="{D426338B-151C-40A0-AA4F-06C6F77BBF7A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8" name="Freeform: Shape 1827">
              <a:extLst>
                <a:ext uri="{FF2B5EF4-FFF2-40B4-BE49-F238E27FC236}">
                  <a16:creationId xmlns:a16="http://schemas.microsoft.com/office/drawing/2014/main" id="{437D886D-3578-4593-ABCC-790124DA9703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9" name="Freeform: Shape 1828">
              <a:extLst>
                <a:ext uri="{FF2B5EF4-FFF2-40B4-BE49-F238E27FC236}">
                  <a16:creationId xmlns:a16="http://schemas.microsoft.com/office/drawing/2014/main" id="{AE4E2C7C-7BCB-4AFC-8528-2A42D48A83AA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0" name="Freeform: Shape 1829">
              <a:extLst>
                <a:ext uri="{FF2B5EF4-FFF2-40B4-BE49-F238E27FC236}">
                  <a16:creationId xmlns:a16="http://schemas.microsoft.com/office/drawing/2014/main" id="{ECAD2A44-7DC9-46E3-8C0D-550F5D8CFB1C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1" name="Freeform: Shape 1830">
              <a:extLst>
                <a:ext uri="{FF2B5EF4-FFF2-40B4-BE49-F238E27FC236}">
                  <a16:creationId xmlns:a16="http://schemas.microsoft.com/office/drawing/2014/main" id="{2435B4D3-7ACD-4023-A4CE-CB357EFEBF92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2" name="Freeform: Shape 1831">
              <a:extLst>
                <a:ext uri="{FF2B5EF4-FFF2-40B4-BE49-F238E27FC236}">
                  <a16:creationId xmlns:a16="http://schemas.microsoft.com/office/drawing/2014/main" id="{685CC2D4-51E3-4DF6-9BF4-56DB070A0847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3" name="Freeform: Shape 1832">
              <a:extLst>
                <a:ext uri="{FF2B5EF4-FFF2-40B4-BE49-F238E27FC236}">
                  <a16:creationId xmlns:a16="http://schemas.microsoft.com/office/drawing/2014/main" id="{FF2A21D6-3B29-421F-BEB6-E207AB23096D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4" name="Freeform: Shape 1833">
              <a:extLst>
                <a:ext uri="{FF2B5EF4-FFF2-40B4-BE49-F238E27FC236}">
                  <a16:creationId xmlns:a16="http://schemas.microsoft.com/office/drawing/2014/main" id="{C27FFA59-7C66-4347-9678-7971A23922BE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5" name="Freeform: Shape 1834">
              <a:extLst>
                <a:ext uri="{FF2B5EF4-FFF2-40B4-BE49-F238E27FC236}">
                  <a16:creationId xmlns:a16="http://schemas.microsoft.com/office/drawing/2014/main" id="{3006E13C-A546-41BA-A0F3-E1841F6755D6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6" name="Freeform: Shape 1835">
              <a:extLst>
                <a:ext uri="{FF2B5EF4-FFF2-40B4-BE49-F238E27FC236}">
                  <a16:creationId xmlns:a16="http://schemas.microsoft.com/office/drawing/2014/main" id="{0E3B89E1-336F-48FF-AAD5-788A3CD19235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7" name="Freeform: Shape 1836">
              <a:extLst>
                <a:ext uri="{FF2B5EF4-FFF2-40B4-BE49-F238E27FC236}">
                  <a16:creationId xmlns:a16="http://schemas.microsoft.com/office/drawing/2014/main" id="{14B3F3CA-83E9-4281-924A-C62F751183D9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8" name="Freeform: Shape 1837">
              <a:extLst>
                <a:ext uri="{FF2B5EF4-FFF2-40B4-BE49-F238E27FC236}">
                  <a16:creationId xmlns:a16="http://schemas.microsoft.com/office/drawing/2014/main" id="{9BD96EB1-5F93-4F2D-9C55-6725AC4BE97D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9" name="Freeform: Shape 1838">
              <a:extLst>
                <a:ext uri="{FF2B5EF4-FFF2-40B4-BE49-F238E27FC236}">
                  <a16:creationId xmlns:a16="http://schemas.microsoft.com/office/drawing/2014/main" id="{52A396B1-D7FB-409B-87B4-5C69D1FD6D3E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0" name="Freeform: Shape 1839">
              <a:extLst>
                <a:ext uri="{FF2B5EF4-FFF2-40B4-BE49-F238E27FC236}">
                  <a16:creationId xmlns:a16="http://schemas.microsoft.com/office/drawing/2014/main" id="{0B02CDC0-E451-485B-863B-C553A991A9E7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1" name="Freeform: Shape 1840">
              <a:extLst>
                <a:ext uri="{FF2B5EF4-FFF2-40B4-BE49-F238E27FC236}">
                  <a16:creationId xmlns:a16="http://schemas.microsoft.com/office/drawing/2014/main" id="{B01B3FE1-2BF5-4D51-8437-3774AC72B129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2" name="Freeform: Shape 1841">
              <a:extLst>
                <a:ext uri="{FF2B5EF4-FFF2-40B4-BE49-F238E27FC236}">
                  <a16:creationId xmlns:a16="http://schemas.microsoft.com/office/drawing/2014/main" id="{B503EDF7-6CA9-4759-B5EA-806D3EF87ED8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3" name="Freeform: Shape 1842">
              <a:extLst>
                <a:ext uri="{FF2B5EF4-FFF2-40B4-BE49-F238E27FC236}">
                  <a16:creationId xmlns:a16="http://schemas.microsoft.com/office/drawing/2014/main" id="{D3DBD30E-89A7-424A-B51E-3238CBEFC03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4" name="Freeform: Shape 1843">
              <a:extLst>
                <a:ext uri="{FF2B5EF4-FFF2-40B4-BE49-F238E27FC236}">
                  <a16:creationId xmlns:a16="http://schemas.microsoft.com/office/drawing/2014/main" id="{795D9EDF-5641-487D-821C-584C87B03E5A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5" name="Freeform: Shape 1844">
              <a:extLst>
                <a:ext uri="{FF2B5EF4-FFF2-40B4-BE49-F238E27FC236}">
                  <a16:creationId xmlns:a16="http://schemas.microsoft.com/office/drawing/2014/main" id="{78AA7F14-627B-4B4D-855E-2CF2EB7C9899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6" name="Freeform: Shape 1845">
              <a:extLst>
                <a:ext uri="{FF2B5EF4-FFF2-40B4-BE49-F238E27FC236}">
                  <a16:creationId xmlns:a16="http://schemas.microsoft.com/office/drawing/2014/main" id="{76A510D0-4859-4FB7-911E-76D6714E3CED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7" name="Freeform: Shape 1846">
              <a:extLst>
                <a:ext uri="{FF2B5EF4-FFF2-40B4-BE49-F238E27FC236}">
                  <a16:creationId xmlns:a16="http://schemas.microsoft.com/office/drawing/2014/main" id="{E831B686-F543-43B2-9FAD-EEFDB19BBACE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8" name="Freeform: Shape 1847">
              <a:extLst>
                <a:ext uri="{FF2B5EF4-FFF2-40B4-BE49-F238E27FC236}">
                  <a16:creationId xmlns:a16="http://schemas.microsoft.com/office/drawing/2014/main" id="{760B7C88-F63F-4FF7-AD1B-026315BE41CC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9" name="Freeform: Shape 1848">
              <a:extLst>
                <a:ext uri="{FF2B5EF4-FFF2-40B4-BE49-F238E27FC236}">
                  <a16:creationId xmlns:a16="http://schemas.microsoft.com/office/drawing/2014/main" id="{AEFFCEA5-0FAE-4A75-A161-1C08D8FEE863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0" name="Freeform: Shape 1849">
              <a:extLst>
                <a:ext uri="{FF2B5EF4-FFF2-40B4-BE49-F238E27FC236}">
                  <a16:creationId xmlns:a16="http://schemas.microsoft.com/office/drawing/2014/main" id="{83D218F4-B3DD-4728-B39F-EE896277F392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1" name="Freeform: Shape 1850">
              <a:extLst>
                <a:ext uri="{FF2B5EF4-FFF2-40B4-BE49-F238E27FC236}">
                  <a16:creationId xmlns:a16="http://schemas.microsoft.com/office/drawing/2014/main" id="{7F4FEA20-4D39-42EC-9101-7901113303DE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2" name="Freeform: Shape 1851">
              <a:extLst>
                <a:ext uri="{FF2B5EF4-FFF2-40B4-BE49-F238E27FC236}">
                  <a16:creationId xmlns:a16="http://schemas.microsoft.com/office/drawing/2014/main" id="{E57B09CA-274B-411B-BD09-66DA97A0F715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3" name="Freeform: Shape 1852">
              <a:extLst>
                <a:ext uri="{FF2B5EF4-FFF2-40B4-BE49-F238E27FC236}">
                  <a16:creationId xmlns:a16="http://schemas.microsoft.com/office/drawing/2014/main" id="{74FCEEB1-3692-4843-BDCF-B461449580D6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4" name="Freeform: Shape 1853">
              <a:extLst>
                <a:ext uri="{FF2B5EF4-FFF2-40B4-BE49-F238E27FC236}">
                  <a16:creationId xmlns:a16="http://schemas.microsoft.com/office/drawing/2014/main" id="{954103AB-6138-472F-B805-8331C7AE8AB3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5" name="Freeform: Shape 1854">
              <a:extLst>
                <a:ext uri="{FF2B5EF4-FFF2-40B4-BE49-F238E27FC236}">
                  <a16:creationId xmlns:a16="http://schemas.microsoft.com/office/drawing/2014/main" id="{F998684C-80B2-4993-A920-F155D6FC4580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6" name="Freeform: Shape 1855">
              <a:extLst>
                <a:ext uri="{FF2B5EF4-FFF2-40B4-BE49-F238E27FC236}">
                  <a16:creationId xmlns:a16="http://schemas.microsoft.com/office/drawing/2014/main" id="{92F18190-8CCC-4B87-AC50-4BA83C458748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7" name="Freeform: Shape 1856">
              <a:extLst>
                <a:ext uri="{FF2B5EF4-FFF2-40B4-BE49-F238E27FC236}">
                  <a16:creationId xmlns:a16="http://schemas.microsoft.com/office/drawing/2014/main" id="{38A766B6-2487-42DA-887C-0793E229EAE4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8" name="Freeform: Shape 1857">
              <a:extLst>
                <a:ext uri="{FF2B5EF4-FFF2-40B4-BE49-F238E27FC236}">
                  <a16:creationId xmlns:a16="http://schemas.microsoft.com/office/drawing/2014/main" id="{2D5D552B-099B-4BE0-9085-440CBCA87105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9" name="Freeform: Shape 1858">
              <a:extLst>
                <a:ext uri="{FF2B5EF4-FFF2-40B4-BE49-F238E27FC236}">
                  <a16:creationId xmlns:a16="http://schemas.microsoft.com/office/drawing/2014/main" id="{AF8C76A1-1F7C-42EE-A5D3-5311E6AB986F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0" name="Freeform: Shape 1859">
              <a:extLst>
                <a:ext uri="{FF2B5EF4-FFF2-40B4-BE49-F238E27FC236}">
                  <a16:creationId xmlns:a16="http://schemas.microsoft.com/office/drawing/2014/main" id="{145C7CF0-A6A6-4872-9C26-3C203BEB417E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1" name="Freeform: Shape 1860">
              <a:extLst>
                <a:ext uri="{FF2B5EF4-FFF2-40B4-BE49-F238E27FC236}">
                  <a16:creationId xmlns:a16="http://schemas.microsoft.com/office/drawing/2014/main" id="{38AA1DB9-06A4-4A61-BA95-160E13DB472A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2" name="Freeform: Shape 1861">
              <a:extLst>
                <a:ext uri="{FF2B5EF4-FFF2-40B4-BE49-F238E27FC236}">
                  <a16:creationId xmlns:a16="http://schemas.microsoft.com/office/drawing/2014/main" id="{D8FE6687-6EAA-4834-89C2-C93E7C4222F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3" name="Freeform: Shape 1862">
              <a:extLst>
                <a:ext uri="{FF2B5EF4-FFF2-40B4-BE49-F238E27FC236}">
                  <a16:creationId xmlns:a16="http://schemas.microsoft.com/office/drawing/2014/main" id="{963353B0-4DEC-4B12-828B-D8C5BF894E9F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4" name="Freeform: Shape 1863">
              <a:extLst>
                <a:ext uri="{FF2B5EF4-FFF2-40B4-BE49-F238E27FC236}">
                  <a16:creationId xmlns:a16="http://schemas.microsoft.com/office/drawing/2014/main" id="{E538C0B0-C641-4724-96AF-6EAACCD8AE44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5" name="Freeform: Shape 1864">
              <a:extLst>
                <a:ext uri="{FF2B5EF4-FFF2-40B4-BE49-F238E27FC236}">
                  <a16:creationId xmlns:a16="http://schemas.microsoft.com/office/drawing/2014/main" id="{7241E7FA-6324-4FBB-A329-C098626CA64D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6" name="Freeform: Shape 1865">
              <a:extLst>
                <a:ext uri="{FF2B5EF4-FFF2-40B4-BE49-F238E27FC236}">
                  <a16:creationId xmlns:a16="http://schemas.microsoft.com/office/drawing/2014/main" id="{686A8A38-E3CB-4008-85A0-2184BEA8C292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7" name="Freeform: Shape 1866">
              <a:extLst>
                <a:ext uri="{FF2B5EF4-FFF2-40B4-BE49-F238E27FC236}">
                  <a16:creationId xmlns:a16="http://schemas.microsoft.com/office/drawing/2014/main" id="{0876F87D-3397-400E-AC50-96BE0804F039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8" name="Freeform: Shape 1867">
              <a:extLst>
                <a:ext uri="{FF2B5EF4-FFF2-40B4-BE49-F238E27FC236}">
                  <a16:creationId xmlns:a16="http://schemas.microsoft.com/office/drawing/2014/main" id="{CA5CF6B3-BB7D-4068-BAE4-81D120E8DEB7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" name="Freeform: Shape 1868">
              <a:extLst>
                <a:ext uri="{FF2B5EF4-FFF2-40B4-BE49-F238E27FC236}">
                  <a16:creationId xmlns:a16="http://schemas.microsoft.com/office/drawing/2014/main" id="{8F1092D1-1B07-4EB7-ADA6-FBFAA48C59C4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0" name="Freeform: Shape 1869">
              <a:extLst>
                <a:ext uri="{FF2B5EF4-FFF2-40B4-BE49-F238E27FC236}">
                  <a16:creationId xmlns:a16="http://schemas.microsoft.com/office/drawing/2014/main" id="{48C1CBBF-CBB0-4724-B482-730CB3EDFD89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1" name="Freeform: Shape 1870">
              <a:extLst>
                <a:ext uri="{FF2B5EF4-FFF2-40B4-BE49-F238E27FC236}">
                  <a16:creationId xmlns:a16="http://schemas.microsoft.com/office/drawing/2014/main" id="{3131A445-C8F1-4120-BCA1-691B872401E0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2" name="Freeform: Shape 1871">
              <a:extLst>
                <a:ext uri="{FF2B5EF4-FFF2-40B4-BE49-F238E27FC236}">
                  <a16:creationId xmlns:a16="http://schemas.microsoft.com/office/drawing/2014/main" id="{EFF3BB12-C82E-47B5-A1D3-91E17ABA5A5A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3" name="Freeform: Shape 1872">
              <a:extLst>
                <a:ext uri="{FF2B5EF4-FFF2-40B4-BE49-F238E27FC236}">
                  <a16:creationId xmlns:a16="http://schemas.microsoft.com/office/drawing/2014/main" id="{B3A5520C-2916-43C3-981E-BB24A387D7E6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4" name="Freeform: Shape 1873">
              <a:extLst>
                <a:ext uri="{FF2B5EF4-FFF2-40B4-BE49-F238E27FC236}">
                  <a16:creationId xmlns:a16="http://schemas.microsoft.com/office/drawing/2014/main" id="{61F0FE1C-4A5D-4D34-A20F-37909D83B9D4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5" name="Freeform: Shape 1874">
              <a:extLst>
                <a:ext uri="{FF2B5EF4-FFF2-40B4-BE49-F238E27FC236}">
                  <a16:creationId xmlns:a16="http://schemas.microsoft.com/office/drawing/2014/main" id="{954210A2-755E-491C-BE94-7D33A263DA13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6" name="Freeform: Shape 1875">
              <a:extLst>
                <a:ext uri="{FF2B5EF4-FFF2-40B4-BE49-F238E27FC236}">
                  <a16:creationId xmlns:a16="http://schemas.microsoft.com/office/drawing/2014/main" id="{D0004396-C3EA-4DC0-946F-09C728A47560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7" name="Freeform: Shape 1876">
              <a:extLst>
                <a:ext uri="{FF2B5EF4-FFF2-40B4-BE49-F238E27FC236}">
                  <a16:creationId xmlns:a16="http://schemas.microsoft.com/office/drawing/2014/main" id="{EE6E60ED-1683-4BB7-B789-C24214900C02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8" name="Freeform: Shape 1877">
              <a:extLst>
                <a:ext uri="{FF2B5EF4-FFF2-40B4-BE49-F238E27FC236}">
                  <a16:creationId xmlns:a16="http://schemas.microsoft.com/office/drawing/2014/main" id="{26435C71-D863-46B2-BCA6-56F0C5EA9C15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9" name="Freeform: Shape 1878">
              <a:extLst>
                <a:ext uri="{FF2B5EF4-FFF2-40B4-BE49-F238E27FC236}">
                  <a16:creationId xmlns:a16="http://schemas.microsoft.com/office/drawing/2014/main" id="{CD688525-D70D-4C87-876F-46C1E3836B19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0" name="Freeform: Shape 1879">
              <a:extLst>
                <a:ext uri="{FF2B5EF4-FFF2-40B4-BE49-F238E27FC236}">
                  <a16:creationId xmlns:a16="http://schemas.microsoft.com/office/drawing/2014/main" id="{0DC9C40E-0CEF-4528-B814-421DAE0CC723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1" name="Freeform: Shape 1880">
              <a:extLst>
                <a:ext uri="{FF2B5EF4-FFF2-40B4-BE49-F238E27FC236}">
                  <a16:creationId xmlns:a16="http://schemas.microsoft.com/office/drawing/2014/main" id="{74315D45-323A-4103-90DF-72FD1DD8C047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2" name="Freeform: Shape 1881">
              <a:extLst>
                <a:ext uri="{FF2B5EF4-FFF2-40B4-BE49-F238E27FC236}">
                  <a16:creationId xmlns:a16="http://schemas.microsoft.com/office/drawing/2014/main" id="{A0FB3146-7A9A-43C0-954C-AB8FC9E4DE7A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3" name="Freeform: Shape 1882">
              <a:extLst>
                <a:ext uri="{FF2B5EF4-FFF2-40B4-BE49-F238E27FC236}">
                  <a16:creationId xmlns:a16="http://schemas.microsoft.com/office/drawing/2014/main" id="{7CA854E5-4465-47A3-A9F1-DF8FCA388EB6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4" name="Freeform: Shape 1883">
              <a:extLst>
                <a:ext uri="{FF2B5EF4-FFF2-40B4-BE49-F238E27FC236}">
                  <a16:creationId xmlns:a16="http://schemas.microsoft.com/office/drawing/2014/main" id="{38A5104C-07C1-41E6-A89C-98065B38E0B7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5" name="Freeform: Shape 1884">
              <a:extLst>
                <a:ext uri="{FF2B5EF4-FFF2-40B4-BE49-F238E27FC236}">
                  <a16:creationId xmlns:a16="http://schemas.microsoft.com/office/drawing/2014/main" id="{C1786B45-A3D0-452D-ADC0-2A04E8DA499E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6" name="Freeform: Shape 1885">
              <a:extLst>
                <a:ext uri="{FF2B5EF4-FFF2-40B4-BE49-F238E27FC236}">
                  <a16:creationId xmlns:a16="http://schemas.microsoft.com/office/drawing/2014/main" id="{6FA1FE63-4603-4FA1-9EAA-9114DC2C3471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7" name="Freeform: Shape 1886">
              <a:extLst>
                <a:ext uri="{FF2B5EF4-FFF2-40B4-BE49-F238E27FC236}">
                  <a16:creationId xmlns:a16="http://schemas.microsoft.com/office/drawing/2014/main" id="{68B7F57B-71FA-43AE-9643-534203D00FBB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8" name="Freeform: Shape 1887">
              <a:extLst>
                <a:ext uri="{FF2B5EF4-FFF2-40B4-BE49-F238E27FC236}">
                  <a16:creationId xmlns:a16="http://schemas.microsoft.com/office/drawing/2014/main" id="{8966D4C4-3D0F-4C08-998C-E82EE84A64EF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9" name="Freeform: Shape 1888">
              <a:extLst>
                <a:ext uri="{FF2B5EF4-FFF2-40B4-BE49-F238E27FC236}">
                  <a16:creationId xmlns:a16="http://schemas.microsoft.com/office/drawing/2014/main" id="{5CC0FBAB-97F5-400C-8B56-AB64AF100FE4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0" name="Freeform: Shape 1889">
              <a:extLst>
                <a:ext uri="{FF2B5EF4-FFF2-40B4-BE49-F238E27FC236}">
                  <a16:creationId xmlns:a16="http://schemas.microsoft.com/office/drawing/2014/main" id="{FF3CC6E5-BCA3-4C25-A09B-BFD9C817F3F7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1" name="Freeform: Shape 1890">
              <a:extLst>
                <a:ext uri="{FF2B5EF4-FFF2-40B4-BE49-F238E27FC236}">
                  <a16:creationId xmlns:a16="http://schemas.microsoft.com/office/drawing/2014/main" id="{865B4C2F-5B3A-4D58-A1A4-D8EB6C904EB8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2" name="Freeform: Shape 1891">
              <a:extLst>
                <a:ext uri="{FF2B5EF4-FFF2-40B4-BE49-F238E27FC236}">
                  <a16:creationId xmlns:a16="http://schemas.microsoft.com/office/drawing/2014/main" id="{28337E3D-FAF7-4644-AA50-0AABAB04F7B5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3" name="Freeform: Shape 1892">
              <a:extLst>
                <a:ext uri="{FF2B5EF4-FFF2-40B4-BE49-F238E27FC236}">
                  <a16:creationId xmlns:a16="http://schemas.microsoft.com/office/drawing/2014/main" id="{FD44A565-5D50-4E55-85E8-EE8147D741A3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4" name="Freeform: Shape 1893">
              <a:extLst>
                <a:ext uri="{FF2B5EF4-FFF2-40B4-BE49-F238E27FC236}">
                  <a16:creationId xmlns:a16="http://schemas.microsoft.com/office/drawing/2014/main" id="{A992E8F0-8836-40D0-868A-D0FB6E9F870E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5" name="Freeform: Shape 1894">
              <a:extLst>
                <a:ext uri="{FF2B5EF4-FFF2-40B4-BE49-F238E27FC236}">
                  <a16:creationId xmlns:a16="http://schemas.microsoft.com/office/drawing/2014/main" id="{4534E31B-DC09-4B30-B1A4-CB5468CC5554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6" name="Freeform: Shape 1895">
              <a:extLst>
                <a:ext uri="{FF2B5EF4-FFF2-40B4-BE49-F238E27FC236}">
                  <a16:creationId xmlns:a16="http://schemas.microsoft.com/office/drawing/2014/main" id="{79C0A517-855C-4E78-9A69-5678E1F2E169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7" name="Freeform: Shape 1896">
              <a:extLst>
                <a:ext uri="{FF2B5EF4-FFF2-40B4-BE49-F238E27FC236}">
                  <a16:creationId xmlns:a16="http://schemas.microsoft.com/office/drawing/2014/main" id="{34B890E4-EDA9-4612-A68D-BEF1B1757ADA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8" name="Freeform: Shape 1897">
              <a:extLst>
                <a:ext uri="{FF2B5EF4-FFF2-40B4-BE49-F238E27FC236}">
                  <a16:creationId xmlns:a16="http://schemas.microsoft.com/office/drawing/2014/main" id="{DBEB951A-D890-4BFD-B373-B7344EE5112C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9" name="Freeform: Shape 1898">
              <a:extLst>
                <a:ext uri="{FF2B5EF4-FFF2-40B4-BE49-F238E27FC236}">
                  <a16:creationId xmlns:a16="http://schemas.microsoft.com/office/drawing/2014/main" id="{DE8B9439-4F94-49EB-AD91-83A2AC418985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0" name="Freeform: Shape 1899">
              <a:extLst>
                <a:ext uri="{FF2B5EF4-FFF2-40B4-BE49-F238E27FC236}">
                  <a16:creationId xmlns:a16="http://schemas.microsoft.com/office/drawing/2014/main" id="{4CCC7ECA-CC6F-49B8-ACD1-1577A9A8715E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1" name="Freeform: Shape 1900">
              <a:extLst>
                <a:ext uri="{FF2B5EF4-FFF2-40B4-BE49-F238E27FC236}">
                  <a16:creationId xmlns:a16="http://schemas.microsoft.com/office/drawing/2014/main" id="{9A1C83CD-5007-47E5-A384-B147ED7FA0C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2" name="Freeform: Shape 1901">
              <a:extLst>
                <a:ext uri="{FF2B5EF4-FFF2-40B4-BE49-F238E27FC236}">
                  <a16:creationId xmlns:a16="http://schemas.microsoft.com/office/drawing/2014/main" id="{F657A130-673B-4513-8715-533E7F94A602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3" name="Freeform: Shape 1902">
              <a:extLst>
                <a:ext uri="{FF2B5EF4-FFF2-40B4-BE49-F238E27FC236}">
                  <a16:creationId xmlns:a16="http://schemas.microsoft.com/office/drawing/2014/main" id="{40DAEE72-CFDA-41C4-99FC-885A1DFC8BB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4" name="Freeform: Shape 1903">
              <a:extLst>
                <a:ext uri="{FF2B5EF4-FFF2-40B4-BE49-F238E27FC236}">
                  <a16:creationId xmlns:a16="http://schemas.microsoft.com/office/drawing/2014/main" id="{51AE2251-4569-4060-A6ED-3F49856898E7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5" name="Freeform: Shape 1904">
              <a:extLst>
                <a:ext uri="{FF2B5EF4-FFF2-40B4-BE49-F238E27FC236}">
                  <a16:creationId xmlns:a16="http://schemas.microsoft.com/office/drawing/2014/main" id="{88839B35-A9E1-484A-921B-B4AE61195414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6" name="Freeform: Shape 1905">
              <a:extLst>
                <a:ext uri="{FF2B5EF4-FFF2-40B4-BE49-F238E27FC236}">
                  <a16:creationId xmlns:a16="http://schemas.microsoft.com/office/drawing/2014/main" id="{B5BB9BFB-249E-4A7A-946F-8872B123DF08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7" name="Freeform: Shape 1906">
              <a:extLst>
                <a:ext uri="{FF2B5EF4-FFF2-40B4-BE49-F238E27FC236}">
                  <a16:creationId xmlns:a16="http://schemas.microsoft.com/office/drawing/2014/main" id="{3733DC80-C5C7-458A-84C8-302889AD6382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8" name="Freeform: Shape 1907">
              <a:extLst>
                <a:ext uri="{FF2B5EF4-FFF2-40B4-BE49-F238E27FC236}">
                  <a16:creationId xmlns:a16="http://schemas.microsoft.com/office/drawing/2014/main" id="{107C76A5-9025-4A1A-8225-77CC6EC55D97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9" name="Freeform: Shape 1908">
              <a:extLst>
                <a:ext uri="{FF2B5EF4-FFF2-40B4-BE49-F238E27FC236}">
                  <a16:creationId xmlns:a16="http://schemas.microsoft.com/office/drawing/2014/main" id="{5A533D8B-20D8-41FC-AF97-87B4A779B26C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0" name="Freeform: Shape 1909">
              <a:extLst>
                <a:ext uri="{FF2B5EF4-FFF2-40B4-BE49-F238E27FC236}">
                  <a16:creationId xmlns:a16="http://schemas.microsoft.com/office/drawing/2014/main" id="{39A84F56-6034-494E-A703-857A8D34B1E6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1" name="Freeform: Shape 1910">
              <a:extLst>
                <a:ext uri="{FF2B5EF4-FFF2-40B4-BE49-F238E27FC236}">
                  <a16:creationId xmlns:a16="http://schemas.microsoft.com/office/drawing/2014/main" id="{89CE4FF4-146C-44D7-B9D4-40113F65A524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2" name="Freeform: Shape 1911">
              <a:extLst>
                <a:ext uri="{FF2B5EF4-FFF2-40B4-BE49-F238E27FC236}">
                  <a16:creationId xmlns:a16="http://schemas.microsoft.com/office/drawing/2014/main" id="{E7D21C2A-6FBB-4E5E-B15F-C0DA87E9968A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3" name="Freeform: Shape 1912">
              <a:extLst>
                <a:ext uri="{FF2B5EF4-FFF2-40B4-BE49-F238E27FC236}">
                  <a16:creationId xmlns:a16="http://schemas.microsoft.com/office/drawing/2014/main" id="{8EB95EFA-D5BF-4C3B-99A3-CEC38BC60D02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4" name="Group 1913">
            <a:extLst>
              <a:ext uri="{FF2B5EF4-FFF2-40B4-BE49-F238E27FC236}">
                <a16:creationId xmlns:a16="http://schemas.microsoft.com/office/drawing/2014/main" id="{893AC1BE-9653-4659-AC07-7013D080527C}"/>
              </a:ext>
            </a:extLst>
          </p:cNvPr>
          <p:cNvGrpSpPr/>
          <p:nvPr/>
        </p:nvGrpSpPr>
        <p:grpSpPr>
          <a:xfrm rot="855774" flipH="1">
            <a:off x="6701859" y="657589"/>
            <a:ext cx="163140" cy="405702"/>
            <a:chOff x="7012781" y="5504021"/>
            <a:chExt cx="479108" cy="1191464"/>
          </a:xfrm>
        </p:grpSpPr>
        <p:sp>
          <p:nvSpPr>
            <p:cNvPr id="1915" name="Freeform: Shape 1914">
              <a:extLst>
                <a:ext uri="{FF2B5EF4-FFF2-40B4-BE49-F238E27FC236}">
                  <a16:creationId xmlns:a16="http://schemas.microsoft.com/office/drawing/2014/main" id="{190DB3F6-3138-4214-9345-3F2A09A096F2}"/>
                </a:ext>
              </a:extLst>
            </p:cNvPr>
            <p:cNvSpPr/>
            <p:nvPr/>
          </p:nvSpPr>
          <p:spPr>
            <a:xfrm>
              <a:off x="7174559" y="5661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1095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6" name="Freeform: Shape 1915">
              <a:extLst>
                <a:ext uri="{FF2B5EF4-FFF2-40B4-BE49-F238E27FC236}">
                  <a16:creationId xmlns:a16="http://schemas.microsoft.com/office/drawing/2014/main" id="{DD874740-90B8-40DA-B802-CA4BAE0AB8D1}"/>
                </a:ext>
              </a:extLst>
            </p:cNvPr>
            <p:cNvSpPr/>
            <p:nvPr/>
          </p:nvSpPr>
          <p:spPr>
            <a:xfrm>
              <a:off x="7170896" y="5669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7" name="Freeform: Shape 1916">
              <a:extLst>
                <a:ext uri="{FF2B5EF4-FFF2-40B4-BE49-F238E27FC236}">
                  <a16:creationId xmlns:a16="http://schemas.microsoft.com/office/drawing/2014/main" id="{F268632B-D1C0-47EC-91EB-487906C16B0E}"/>
                </a:ext>
              </a:extLst>
            </p:cNvPr>
            <p:cNvSpPr/>
            <p:nvPr/>
          </p:nvSpPr>
          <p:spPr>
            <a:xfrm>
              <a:off x="7175659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8" name="Freeform: Shape 1917">
              <a:extLst>
                <a:ext uri="{FF2B5EF4-FFF2-40B4-BE49-F238E27FC236}">
                  <a16:creationId xmlns:a16="http://schemas.microsoft.com/office/drawing/2014/main" id="{D7EC4180-6759-463D-89A1-FFB4D86431D7}"/>
                </a:ext>
              </a:extLst>
            </p:cNvPr>
            <p:cNvSpPr/>
            <p:nvPr/>
          </p:nvSpPr>
          <p:spPr>
            <a:xfrm>
              <a:off x="7180951" y="58678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9" name="Freeform: Shape 1918">
              <a:extLst>
                <a:ext uri="{FF2B5EF4-FFF2-40B4-BE49-F238E27FC236}">
                  <a16:creationId xmlns:a16="http://schemas.microsoft.com/office/drawing/2014/main" id="{4105B00A-7B2B-4BA3-A5D7-A2A007F0CBEA}"/>
                </a:ext>
              </a:extLst>
            </p:cNvPr>
            <p:cNvSpPr/>
            <p:nvPr/>
          </p:nvSpPr>
          <p:spPr>
            <a:xfrm>
              <a:off x="7178516" y="58793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0" name="Freeform: Shape 1919">
              <a:extLst>
                <a:ext uri="{FF2B5EF4-FFF2-40B4-BE49-F238E27FC236}">
                  <a16:creationId xmlns:a16="http://schemas.microsoft.com/office/drawing/2014/main" id="{492A629F-390B-4FDA-912D-6B3DBB77C3DC}"/>
                </a:ext>
              </a:extLst>
            </p:cNvPr>
            <p:cNvSpPr/>
            <p:nvPr/>
          </p:nvSpPr>
          <p:spPr>
            <a:xfrm>
              <a:off x="7174706" y="5803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9049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1" name="Freeform: Shape 1920">
              <a:extLst>
                <a:ext uri="{FF2B5EF4-FFF2-40B4-BE49-F238E27FC236}">
                  <a16:creationId xmlns:a16="http://schemas.microsoft.com/office/drawing/2014/main" id="{0FB5E01E-7AE6-410D-BFFF-D750BB5EC81E}"/>
                </a:ext>
              </a:extLst>
            </p:cNvPr>
            <p:cNvSpPr/>
            <p:nvPr/>
          </p:nvSpPr>
          <p:spPr>
            <a:xfrm>
              <a:off x="7179321" y="5681991"/>
              <a:ext cx="9525" cy="9525"/>
            </a:xfrm>
            <a:custGeom>
              <a:avLst/>
              <a:gdLst>
                <a:gd name="connsiteX0" fmla="*/ 8244 w 9525"/>
                <a:gd name="connsiteY0" fmla="*/ 8244 h 9525"/>
                <a:gd name="connsiteX1" fmla="*/ 82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244"/>
                  </a:moveTo>
                  <a:cubicBezTo>
                    <a:pt x="7291" y="6339"/>
                    <a:pt x="6339" y="7291"/>
                    <a:pt x="82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2" name="Freeform: Shape 1921">
              <a:extLst>
                <a:ext uri="{FF2B5EF4-FFF2-40B4-BE49-F238E27FC236}">
                  <a16:creationId xmlns:a16="http://schemas.microsoft.com/office/drawing/2014/main" id="{84C5E940-5ED4-4B31-97CF-1F5129C18001}"/>
                </a:ext>
              </a:extLst>
            </p:cNvPr>
            <p:cNvSpPr/>
            <p:nvPr/>
          </p:nvSpPr>
          <p:spPr>
            <a:xfrm>
              <a:off x="7168674" y="577368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3" name="Freeform: Shape 1922">
              <a:extLst>
                <a:ext uri="{FF2B5EF4-FFF2-40B4-BE49-F238E27FC236}">
                  <a16:creationId xmlns:a16="http://schemas.microsoft.com/office/drawing/2014/main" id="{5DDB8D66-4BC3-4A06-BAAC-63F517A5F454}"/>
                </a:ext>
              </a:extLst>
            </p:cNvPr>
            <p:cNvSpPr/>
            <p:nvPr/>
          </p:nvSpPr>
          <p:spPr>
            <a:xfrm>
              <a:off x="7167086" y="5752223"/>
              <a:ext cx="9525" cy="9525"/>
            </a:xfrm>
            <a:custGeom>
              <a:avLst/>
              <a:gdLst>
                <a:gd name="connsiteX0" fmla="*/ 7144 w 9525"/>
                <a:gd name="connsiteY0" fmla="*/ 7545 h 9525"/>
                <a:gd name="connsiteX1" fmla="*/ 7144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45"/>
                  </a:moveTo>
                  <a:cubicBezTo>
                    <a:pt x="7144" y="11354"/>
                    <a:pt x="14764" y="5639"/>
                    <a:pt x="7144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4" name="Freeform: Shape 1923">
              <a:extLst>
                <a:ext uri="{FF2B5EF4-FFF2-40B4-BE49-F238E27FC236}">
                  <a16:creationId xmlns:a16="http://schemas.microsoft.com/office/drawing/2014/main" id="{D2266239-8105-493E-B5F8-683CC00B3D74}"/>
                </a:ext>
              </a:extLst>
            </p:cNvPr>
            <p:cNvSpPr/>
            <p:nvPr/>
          </p:nvSpPr>
          <p:spPr>
            <a:xfrm>
              <a:off x="7168991" y="5688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5" name="Freeform: Shape 1924">
              <a:extLst>
                <a:ext uri="{FF2B5EF4-FFF2-40B4-BE49-F238E27FC236}">
                  <a16:creationId xmlns:a16="http://schemas.microsoft.com/office/drawing/2014/main" id="{D1EE22F2-1063-42D3-9554-477C69D3127A}"/>
                </a:ext>
              </a:extLst>
            </p:cNvPr>
            <p:cNvSpPr/>
            <p:nvPr/>
          </p:nvSpPr>
          <p:spPr>
            <a:xfrm>
              <a:off x="7169944" y="57907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6" name="Freeform: Shape 1925">
              <a:extLst>
                <a:ext uri="{FF2B5EF4-FFF2-40B4-BE49-F238E27FC236}">
                  <a16:creationId xmlns:a16="http://schemas.microsoft.com/office/drawing/2014/main" id="{3F685594-67EC-489D-92BC-610ED944A674}"/>
                </a:ext>
              </a:extLst>
            </p:cNvPr>
            <p:cNvSpPr/>
            <p:nvPr/>
          </p:nvSpPr>
          <p:spPr>
            <a:xfrm>
              <a:off x="7194709" y="56754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7" name="Freeform: Shape 1926">
              <a:extLst>
                <a:ext uri="{FF2B5EF4-FFF2-40B4-BE49-F238E27FC236}">
                  <a16:creationId xmlns:a16="http://schemas.microsoft.com/office/drawing/2014/main" id="{3FEA80C1-7286-4CDD-98C0-9C0D1FF65BDA}"/>
                </a:ext>
              </a:extLst>
            </p:cNvPr>
            <p:cNvSpPr/>
            <p:nvPr/>
          </p:nvSpPr>
          <p:spPr>
            <a:xfrm>
              <a:off x="7168991" y="565949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9049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8" name="Freeform: Shape 1927">
              <a:extLst>
                <a:ext uri="{FF2B5EF4-FFF2-40B4-BE49-F238E27FC236}">
                  <a16:creationId xmlns:a16="http://schemas.microsoft.com/office/drawing/2014/main" id="{A6F03166-0EFA-409E-A81C-6B870956BDFD}"/>
                </a:ext>
              </a:extLst>
            </p:cNvPr>
            <p:cNvSpPr/>
            <p:nvPr/>
          </p:nvSpPr>
          <p:spPr>
            <a:xfrm>
              <a:off x="7177564" y="5899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9" name="Freeform: Shape 1928">
              <a:extLst>
                <a:ext uri="{FF2B5EF4-FFF2-40B4-BE49-F238E27FC236}">
                  <a16:creationId xmlns:a16="http://schemas.microsoft.com/office/drawing/2014/main" id="{F9ADF918-179C-4252-BA65-0F6B93FAF172}"/>
                </a:ext>
              </a:extLst>
            </p:cNvPr>
            <p:cNvSpPr/>
            <p:nvPr/>
          </p:nvSpPr>
          <p:spPr>
            <a:xfrm>
              <a:off x="7246144" y="5931299"/>
              <a:ext cx="19050" cy="9525"/>
            </a:xfrm>
            <a:custGeom>
              <a:avLst/>
              <a:gdLst>
                <a:gd name="connsiteX0" fmla="*/ 12859 w 19050"/>
                <a:gd name="connsiteY0" fmla="*/ 9443 h 9525"/>
                <a:gd name="connsiteX1" fmla="*/ 7144 w 19050"/>
                <a:gd name="connsiteY1" fmla="*/ 7538 h 9525"/>
                <a:gd name="connsiteX2" fmla="*/ 12859 w 19050"/>
                <a:gd name="connsiteY2" fmla="*/ 9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9443"/>
                  </a:moveTo>
                  <a:cubicBezTo>
                    <a:pt x="10001" y="11349"/>
                    <a:pt x="10001" y="5633"/>
                    <a:pt x="7144" y="7538"/>
                  </a:cubicBezTo>
                  <a:cubicBezTo>
                    <a:pt x="8096" y="8491"/>
                    <a:pt x="10954" y="12301"/>
                    <a:pt x="12859" y="9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0" name="Freeform: Shape 1929">
              <a:extLst>
                <a:ext uri="{FF2B5EF4-FFF2-40B4-BE49-F238E27FC236}">
                  <a16:creationId xmlns:a16="http://schemas.microsoft.com/office/drawing/2014/main" id="{710DBFB4-D482-4BBB-BD5D-50765E1ECB92}"/>
                </a:ext>
              </a:extLst>
            </p:cNvPr>
            <p:cNvSpPr/>
            <p:nvPr/>
          </p:nvSpPr>
          <p:spPr>
            <a:xfrm>
              <a:off x="7179469" y="56840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1" name="Freeform: Shape 1930">
              <a:extLst>
                <a:ext uri="{FF2B5EF4-FFF2-40B4-BE49-F238E27FC236}">
                  <a16:creationId xmlns:a16="http://schemas.microsoft.com/office/drawing/2014/main" id="{36EB9C02-4E70-41A2-A99D-ABD108C86F90}"/>
                </a:ext>
              </a:extLst>
            </p:cNvPr>
            <p:cNvSpPr/>
            <p:nvPr/>
          </p:nvSpPr>
          <p:spPr>
            <a:xfrm>
              <a:off x="7245720" y="59326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2" name="Freeform: Shape 1931">
              <a:extLst>
                <a:ext uri="{FF2B5EF4-FFF2-40B4-BE49-F238E27FC236}">
                  <a16:creationId xmlns:a16="http://schemas.microsoft.com/office/drawing/2014/main" id="{836ADE7B-99E1-4113-8D35-907D1085732B}"/>
                </a:ext>
              </a:extLst>
            </p:cNvPr>
            <p:cNvSpPr/>
            <p:nvPr/>
          </p:nvSpPr>
          <p:spPr>
            <a:xfrm>
              <a:off x="7185184" y="59459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3" name="Freeform: Shape 1932">
              <a:extLst>
                <a:ext uri="{FF2B5EF4-FFF2-40B4-BE49-F238E27FC236}">
                  <a16:creationId xmlns:a16="http://schemas.microsoft.com/office/drawing/2014/main" id="{CB9CDF56-9BCB-4EDC-84BF-F0742B1984B9}"/>
                </a:ext>
              </a:extLst>
            </p:cNvPr>
            <p:cNvSpPr/>
            <p:nvPr/>
          </p:nvSpPr>
          <p:spPr>
            <a:xfrm>
              <a:off x="7185184" y="59116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4" name="Freeform: Shape 1933">
              <a:extLst>
                <a:ext uri="{FF2B5EF4-FFF2-40B4-BE49-F238E27FC236}">
                  <a16:creationId xmlns:a16="http://schemas.microsoft.com/office/drawing/2014/main" id="{77957B3E-F1D6-4A37-A137-DD41A1C157B1}"/>
                </a:ext>
              </a:extLst>
            </p:cNvPr>
            <p:cNvSpPr/>
            <p:nvPr/>
          </p:nvSpPr>
          <p:spPr>
            <a:xfrm>
              <a:off x="7191180" y="5963764"/>
              <a:ext cx="9525" cy="9525"/>
            </a:xfrm>
            <a:custGeom>
              <a:avLst/>
              <a:gdLst>
                <a:gd name="connsiteX0" fmla="*/ 7814 w 9525"/>
                <a:gd name="connsiteY0" fmla="*/ 7458 h 9525"/>
                <a:gd name="connsiteX1" fmla="*/ 7814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458"/>
                  </a:moveTo>
                  <a:cubicBezTo>
                    <a:pt x="5910" y="13173"/>
                    <a:pt x="8767" y="5553"/>
                    <a:pt x="7814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5" name="Freeform: Shape 1934">
              <a:extLst>
                <a:ext uri="{FF2B5EF4-FFF2-40B4-BE49-F238E27FC236}">
                  <a16:creationId xmlns:a16="http://schemas.microsoft.com/office/drawing/2014/main" id="{6354F196-267E-4A13-9FCE-CF22E5CAC51F}"/>
                </a:ext>
              </a:extLst>
            </p:cNvPr>
            <p:cNvSpPr/>
            <p:nvPr/>
          </p:nvSpPr>
          <p:spPr>
            <a:xfrm>
              <a:off x="7194709" y="598257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1"/>
                    <a:pt x="8096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6" name="Freeform: Shape 1935">
              <a:extLst>
                <a:ext uri="{FF2B5EF4-FFF2-40B4-BE49-F238E27FC236}">
                  <a16:creationId xmlns:a16="http://schemas.microsoft.com/office/drawing/2014/main" id="{58D8E083-BA3D-450B-A3DF-82B395C625E9}"/>
                </a:ext>
              </a:extLst>
            </p:cNvPr>
            <p:cNvSpPr/>
            <p:nvPr/>
          </p:nvSpPr>
          <p:spPr>
            <a:xfrm>
              <a:off x="7250550" y="5671661"/>
              <a:ext cx="9525" cy="9525"/>
            </a:xfrm>
            <a:custGeom>
              <a:avLst/>
              <a:gdLst>
                <a:gd name="connsiteX0" fmla="*/ 8453 w 9525"/>
                <a:gd name="connsiteY0" fmla="*/ 10001 h 9525"/>
                <a:gd name="connsiteX1" fmla="*/ 7500 w 9525"/>
                <a:gd name="connsiteY1" fmla="*/ 7144 h 9525"/>
                <a:gd name="connsiteX2" fmla="*/ 845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53" y="10001"/>
                  </a:moveTo>
                  <a:cubicBezTo>
                    <a:pt x="8453" y="9049"/>
                    <a:pt x="7500" y="8096"/>
                    <a:pt x="7500" y="7144"/>
                  </a:cubicBezTo>
                  <a:cubicBezTo>
                    <a:pt x="8453" y="9049"/>
                    <a:pt x="5595" y="10001"/>
                    <a:pt x="8453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7" name="Freeform: Shape 1936">
              <a:extLst>
                <a:ext uri="{FF2B5EF4-FFF2-40B4-BE49-F238E27FC236}">
                  <a16:creationId xmlns:a16="http://schemas.microsoft.com/office/drawing/2014/main" id="{52FD25C1-11D6-4D0F-A3CA-25E203A4D7C3}"/>
                </a:ext>
              </a:extLst>
            </p:cNvPr>
            <p:cNvSpPr/>
            <p:nvPr/>
          </p:nvSpPr>
          <p:spPr>
            <a:xfrm>
              <a:off x="7178516" y="56830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8" name="Freeform: Shape 1937">
              <a:extLst>
                <a:ext uri="{FF2B5EF4-FFF2-40B4-BE49-F238E27FC236}">
                  <a16:creationId xmlns:a16="http://schemas.microsoft.com/office/drawing/2014/main" id="{F541DC9C-AC16-44C5-876C-341339FDDF0C}"/>
                </a:ext>
              </a:extLst>
            </p:cNvPr>
            <p:cNvSpPr/>
            <p:nvPr/>
          </p:nvSpPr>
          <p:spPr>
            <a:xfrm>
              <a:off x="7214711" y="59621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9" name="Freeform: Shape 1938">
              <a:extLst>
                <a:ext uri="{FF2B5EF4-FFF2-40B4-BE49-F238E27FC236}">
                  <a16:creationId xmlns:a16="http://schemas.microsoft.com/office/drawing/2014/main" id="{76056887-2147-4E1E-89E1-D0DB717EDDD3}"/>
                </a:ext>
              </a:extLst>
            </p:cNvPr>
            <p:cNvSpPr/>
            <p:nvPr/>
          </p:nvSpPr>
          <p:spPr>
            <a:xfrm>
              <a:off x="7250192" y="58050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0" name="Freeform: Shape 1939">
              <a:extLst>
                <a:ext uri="{FF2B5EF4-FFF2-40B4-BE49-F238E27FC236}">
                  <a16:creationId xmlns:a16="http://schemas.microsoft.com/office/drawing/2014/main" id="{B5E1B30A-1889-49E2-9AC5-8C703AAD4F2E}"/>
                </a:ext>
              </a:extLst>
            </p:cNvPr>
            <p:cNvSpPr/>
            <p:nvPr/>
          </p:nvSpPr>
          <p:spPr>
            <a:xfrm>
              <a:off x="7214155" y="597360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1190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1" name="Freeform: Shape 1940">
              <a:extLst>
                <a:ext uri="{FF2B5EF4-FFF2-40B4-BE49-F238E27FC236}">
                  <a16:creationId xmlns:a16="http://schemas.microsoft.com/office/drawing/2014/main" id="{D887E9DB-DF29-4241-BD32-137CEBF132FF}"/>
                </a:ext>
              </a:extLst>
            </p:cNvPr>
            <p:cNvSpPr/>
            <p:nvPr/>
          </p:nvSpPr>
          <p:spPr>
            <a:xfrm>
              <a:off x="7250906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2" name="Freeform: Shape 1941">
              <a:extLst>
                <a:ext uri="{FF2B5EF4-FFF2-40B4-BE49-F238E27FC236}">
                  <a16:creationId xmlns:a16="http://schemas.microsoft.com/office/drawing/2014/main" id="{CA5B3B6F-D087-4AB9-9D76-57BC5DA5B390}"/>
                </a:ext>
              </a:extLst>
            </p:cNvPr>
            <p:cNvSpPr/>
            <p:nvPr/>
          </p:nvSpPr>
          <p:spPr>
            <a:xfrm>
              <a:off x="7168039" y="5653563"/>
              <a:ext cx="123825" cy="361950"/>
            </a:xfrm>
            <a:custGeom>
              <a:avLst/>
              <a:gdLst>
                <a:gd name="connsiteX0" fmla="*/ 70961 w 123825"/>
                <a:gd name="connsiteY0" fmla="*/ 31909 h 361950"/>
                <a:gd name="connsiteX1" fmla="*/ 92869 w 123825"/>
                <a:gd name="connsiteY1" fmla="*/ 20479 h 361950"/>
                <a:gd name="connsiteX2" fmla="*/ 92869 w 123825"/>
                <a:gd name="connsiteY2" fmla="*/ 21431 h 361950"/>
                <a:gd name="connsiteX3" fmla="*/ 90964 w 123825"/>
                <a:gd name="connsiteY3" fmla="*/ 25241 h 361950"/>
                <a:gd name="connsiteX4" fmla="*/ 96679 w 123825"/>
                <a:gd name="connsiteY4" fmla="*/ 22384 h 361950"/>
                <a:gd name="connsiteX5" fmla="*/ 92869 w 123825"/>
                <a:gd name="connsiteY5" fmla="*/ 30956 h 361950"/>
                <a:gd name="connsiteX6" fmla="*/ 97631 w 123825"/>
                <a:gd name="connsiteY6" fmla="*/ 25241 h 361950"/>
                <a:gd name="connsiteX7" fmla="*/ 101441 w 123825"/>
                <a:gd name="connsiteY7" fmla="*/ 26194 h 361950"/>
                <a:gd name="connsiteX8" fmla="*/ 101441 w 123825"/>
                <a:gd name="connsiteY8" fmla="*/ 30956 h 361950"/>
                <a:gd name="connsiteX9" fmla="*/ 90964 w 123825"/>
                <a:gd name="connsiteY9" fmla="*/ 194786 h 361950"/>
                <a:gd name="connsiteX10" fmla="*/ 90964 w 123825"/>
                <a:gd name="connsiteY10" fmla="*/ 195739 h 361950"/>
                <a:gd name="connsiteX11" fmla="*/ 81439 w 123825"/>
                <a:gd name="connsiteY11" fmla="*/ 242411 h 361950"/>
                <a:gd name="connsiteX12" fmla="*/ 56674 w 123825"/>
                <a:gd name="connsiteY12" fmla="*/ 336709 h 361950"/>
                <a:gd name="connsiteX13" fmla="*/ 53816 w 123825"/>
                <a:gd name="connsiteY13" fmla="*/ 337661 h 361950"/>
                <a:gd name="connsiteX14" fmla="*/ 53816 w 123825"/>
                <a:gd name="connsiteY14" fmla="*/ 336709 h 361950"/>
                <a:gd name="connsiteX15" fmla="*/ 44291 w 123825"/>
                <a:gd name="connsiteY15" fmla="*/ 283369 h 361950"/>
                <a:gd name="connsiteX16" fmla="*/ 50006 w 123825"/>
                <a:gd name="connsiteY16" fmla="*/ 289084 h 361950"/>
                <a:gd name="connsiteX17" fmla="*/ 43339 w 123825"/>
                <a:gd name="connsiteY17" fmla="*/ 262414 h 361950"/>
                <a:gd name="connsiteX18" fmla="*/ 33814 w 123825"/>
                <a:gd name="connsiteY18" fmla="*/ 258604 h 361950"/>
                <a:gd name="connsiteX19" fmla="*/ 42386 w 123825"/>
                <a:gd name="connsiteY19" fmla="*/ 255747 h 361950"/>
                <a:gd name="connsiteX20" fmla="*/ 31909 w 123825"/>
                <a:gd name="connsiteY20" fmla="*/ 190976 h 361950"/>
                <a:gd name="connsiteX21" fmla="*/ 16669 w 123825"/>
                <a:gd name="connsiteY21" fmla="*/ 126206 h 361950"/>
                <a:gd name="connsiteX22" fmla="*/ 22384 w 123825"/>
                <a:gd name="connsiteY22" fmla="*/ 108109 h 361950"/>
                <a:gd name="connsiteX23" fmla="*/ 14764 w 123825"/>
                <a:gd name="connsiteY23" fmla="*/ 100489 h 361950"/>
                <a:gd name="connsiteX24" fmla="*/ 12859 w 123825"/>
                <a:gd name="connsiteY24" fmla="*/ 26194 h 361950"/>
                <a:gd name="connsiteX25" fmla="*/ 14764 w 123825"/>
                <a:gd name="connsiteY25" fmla="*/ 27147 h 361950"/>
                <a:gd name="connsiteX26" fmla="*/ 14764 w 123825"/>
                <a:gd name="connsiteY26" fmla="*/ 53816 h 361950"/>
                <a:gd name="connsiteX27" fmla="*/ 7144 w 123825"/>
                <a:gd name="connsiteY27" fmla="*/ 85249 h 361950"/>
                <a:gd name="connsiteX28" fmla="*/ 20479 w 123825"/>
                <a:gd name="connsiteY28" fmla="*/ 138589 h 361950"/>
                <a:gd name="connsiteX29" fmla="*/ 15716 w 123825"/>
                <a:gd name="connsiteY29" fmla="*/ 155734 h 361950"/>
                <a:gd name="connsiteX30" fmla="*/ 24289 w 123825"/>
                <a:gd name="connsiteY30" fmla="*/ 219551 h 361950"/>
                <a:gd name="connsiteX31" fmla="*/ 16669 w 123825"/>
                <a:gd name="connsiteY31" fmla="*/ 220504 h 361950"/>
                <a:gd name="connsiteX32" fmla="*/ 15716 w 123825"/>
                <a:gd name="connsiteY32" fmla="*/ 225266 h 361950"/>
                <a:gd name="connsiteX33" fmla="*/ 23336 w 123825"/>
                <a:gd name="connsiteY33" fmla="*/ 237649 h 361950"/>
                <a:gd name="connsiteX34" fmla="*/ 14764 w 123825"/>
                <a:gd name="connsiteY34" fmla="*/ 247174 h 361950"/>
                <a:gd name="connsiteX35" fmla="*/ 23336 w 123825"/>
                <a:gd name="connsiteY35" fmla="*/ 250984 h 361950"/>
                <a:gd name="connsiteX36" fmla="*/ 17621 w 123825"/>
                <a:gd name="connsiteY36" fmla="*/ 254794 h 361950"/>
                <a:gd name="connsiteX37" fmla="*/ 28099 w 123825"/>
                <a:gd name="connsiteY37" fmla="*/ 267176 h 361950"/>
                <a:gd name="connsiteX38" fmla="*/ 27146 w 123825"/>
                <a:gd name="connsiteY38" fmla="*/ 282416 h 361950"/>
                <a:gd name="connsiteX39" fmla="*/ 30956 w 123825"/>
                <a:gd name="connsiteY39" fmla="*/ 276701 h 361950"/>
                <a:gd name="connsiteX40" fmla="*/ 35719 w 123825"/>
                <a:gd name="connsiteY40" fmla="*/ 313849 h 361950"/>
                <a:gd name="connsiteX41" fmla="*/ 38576 w 123825"/>
                <a:gd name="connsiteY41" fmla="*/ 363379 h 361950"/>
                <a:gd name="connsiteX42" fmla="*/ 42386 w 123825"/>
                <a:gd name="connsiteY42" fmla="*/ 363379 h 361950"/>
                <a:gd name="connsiteX43" fmla="*/ 73819 w 123825"/>
                <a:gd name="connsiteY43" fmla="*/ 352901 h 361950"/>
                <a:gd name="connsiteX44" fmla="*/ 76676 w 123825"/>
                <a:gd name="connsiteY44" fmla="*/ 321469 h 361950"/>
                <a:gd name="connsiteX45" fmla="*/ 80486 w 123825"/>
                <a:gd name="connsiteY45" fmla="*/ 325279 h 361950"/>
                <a:gd name="connsiteX46" fmla="*/ 98584 w 123825"/>
                <a:gd name="connsiteY46" fmla="*/ 281464 h 361950"/>
                <a:gd name="connsiteX47" fmla="*/ 93821 w 123825"/>
                <a:gd name="connsiteY47" fmla="*/ 279559 h 361950"/>
                <a:gd name="connsiteX48" fmla="*/ 120491 w 123825"/>
                <a:gd name="connsiteY48" fmla="*/ 139541 h 361950"/>
                <a:gd name="connsiteX49" fmla="*/ 117634 w 123825"/>
                <a:gd name="connsiteY49" fmla="*/ 46197 h 361950"/>
                <a:gd name="connsiteX50" fmla="*/ 125254 w 123825"/>
                <a:gd name="connsiteY50" fmla="*/ 51911 h 361950"/>
                <a:gd name="connsiteX51" fmla="*/ 119539 w 123825"/>
                <a:gd name="connsiteY51" fmla="*/ 34766 h 361950"/>
                <a:gd name="connsiteX52" fmla="*/ 119539 w 123825"/>
                <a:gd name="connsiteY52" fmla="*/ 39529 h 361950"/>
                <a:gd name="connsiteX53" fmla="*/ 114776 w 123825"/>
                <a:gd name="connsiteY53" fmla="*/ 33814 h 361950"/>
                <a:gd name="connsiteX54" fmla="*/ 121444 w 123825"/>
                <a:gd name="connsiteY54" fmla="*/ 8097 h 361950"/>
                <a:gd name="connsiteX55" fmla="*/ 15716 w 123825"/>
                <a:gd name="connsiteY55" fmla="*/ 7144 h 361950"/>
                <a:gd name="connsiteX56" fmla="*/ 13811 w 123825"/>
                <a:gd name="connsiteY56" fmla="*/ 29051 h 361950"/>
                <a:gd name="connsiteX57" fmla="*/ 15716 w 123825"/>
                <a:gd name="connsiteY57" fmla="*/ 29051 h 361950"/>
                <a:gd name="connsiteX58" fmla="*/ 63341 w 123825"/>
                <a:gd name="connsiteY58" fmla="*/ 24289 h 361950"/>
                <a:gd name="connsiteX59" fmla="*/ 70961 w 123825"/>
                <a:gd name="connsiteY59" fmla="*/ 31909 h 361950"/>
                <a:gd name="connsiteX60" fmla="*/ 101441 w 123825"/>
                <a:gd name="connsiteY60" fmla="*/ 41434 h 361950"/>
                <a:gd name="connsiteX61" fmla="*/ 101441 w 123825"/>
                <a:gd name="connsiteY61" fmla="*/ 41434 h 361950"/>
                <a:gd name="connsiteX62" fmla="*/ 100489 w 123825"/>
                <a:gd name="connsiteY62" fmla="*/ 47149 h 361950"/>
                <a:gd name="connsiteX63" fmla="*/ 100489 w 123825"/>
                <a:gd name="connsiteY63" fmla="*/ 47149 h 361950"/>
                <a:gd name="connsiteX64" fmla="*/ 121444 w 123825"/>
                <a:gd name="connsiteY64" fmla="*/ 36672 h 361950"/>
                <a:gd name="connsiteX65" fmla="*/ 121444 w 123825"/>
                <a:gd name="connsiteY65" fmla="*/ 3667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3825" h="361950">
                  <a:moveTo>
                    <a:pt x="70961" y="31909"/>
                  </a:moveTo>
                  <a:cubicBezTo>
                    <a:pt x="70009" y="31909"/>
                    <a:pt x="93821" y="24289"/>
                    <a:pt x="92869" y="20479"/>
                  </a:cubicBezTo>
                  <a:cubicBezTo>
                    <a:pt x="90964" y="22384"/>
                    <a:pt x="90964" y="22384"/>
                    <a:pt x="92869" y="21431"/>
                  </a:cubicBezTo>
                  <a:cubicBezTo>
                    <a:pt x="92869" y="23336"/>
                    <a:pt x="91916" y="24289"/>
                    <a:pt x="90964" y="25241"/>
                  </a:cubicBezTo>
                  <a:cubicBezTo>
                    <a:pt x="91916" y="25241"/>
                    <a:pt x="95726" y="21431"/>
                    <a:pt x="96679" y="22384"/>
                  </a:cubicBezTo>
                  <a:cubicBezTo>
                    <a:pt x="94774" y="29051"/>
                    <a:pt x="92869" y="23336"/>
                    <a:pt x="92869" y="30956"/>
                  </a:cubicBezTo>
                  <a:cubicBezTo>
                    <a:pt x="95726" y="30004"/>
                    <a:pt x="96679" y="28099"/>
                    <a:pt x="97631" y="25241"/>
                  </a:cubicBezTo>
                  <a:cubicBezTo>
                    <a:pt x="96679" y="26194"/>
                    <a:pt x="91916" y="30956"/>
                    <a:pt x="101441" y="26194"/>
                  </a:cubicBezTo>
                  <a:cubicBezTo>
                    <a:pt x="95726" y="29051"/>
                    <a:pt x="101441" y="30004"/>
                    <a:pt x="101441" y="30956"/>
                  </a:cubicBezTo>
                  <a:cubicBezTo>
                    <a:pt x="87154" y="70009"/>
                    <a:pt x="86201" y="166211"/>
                    <a:pt x="90964" y="194786"/>
                  </a:cubicBezTo>
                  <a:cubicBezTo>
                    <a:pt x="86201" y="194786"/>
                    <a:pt x="86201" y="195739"/>
                    <a:pt x="90964" y="195739"/>
                  </a:cubicBezTo>
                  <a:cubicBezTo>
                    <a:pt x="90011" y="197644"/>
                    <a:pt x="70009" y="233839"/>
                    <a:pt x="81439" y="242411"/>
                  </a:cubicBezTo>
                  <a:cubicBezTo>
                    <a:pt x="83344" y="251936"/>
                    <a:pt x="43339" y="334804"/>
                    <a:pt x="56674" y="336709"/>
                  </a:cubicBezTo>
                  <a:cubicBezTo>
                    <a:pt x="58579" y="329089"/>
                    <a:pt x="52864" y="338614"/>
                    <a:pt x="53816" y="337661"/>
                  </a:cubicBezTo>
                  <a:cubicBezTo>
                    <a:pt x="54769" y="335756"/>
                    <a:pt x="58579" y="330994"/>
                    <a:pt x="53816" y="336709"/>
                  </a:cubicBezTo>
                  <a:cubicBezTo>
                    <a:pt x="56674" y="326231"/>
                    <a:pt x="50006" y="303372"/>
                    <a:pt x="44291" y="283369"/>
                  </a:cubicBezTo>
                  <a:cubicBezTo>
                    <a:pt x="46196" y="285274"/>
                    <a:pt x="48101" y="287179"/>
                    <a:pt x="50006" y="289084"/>
                  </a:cubicBezTo>
                  <a:cubicBezTo>
                    <a:pt x="49054" y="288131"/>
                    <a:pt x="40481" y="258604"/>
                    <a:pt x="43339" y="262414"/>
                  </a:cubicBezTo>
                  <a:cubicBezTo>
                    <a:pt x="43339" y="261461"/>
                    <a:pt x="36671" y="258604"/>
                    <a:pt x="33814" y="258604"/>
                  </a:cubicBezTo>
                  <a:cubicBezTo>
                    <a:pt x="36671" y="256699"/>
                    <a:pt x="39529" y="255747"/>
                    <a:pt x="42386" y="255747"/>
                  </a:cubicBezTo>
                  <a:cubicBezTo>
                    <a:pt x="34766" y="246222"/>
                    <a:pt x="24289" y="195739"/>
                    <a:pt x="31909" y="190976"/>
                  </a:cubicBezTo>
                  <a:cubicBezTo>
                    <a:pt x="27146" y="169069"/>
                    <a:pt x="18574" y="140494"/>
                    <a:pt x="16669" y="126206"/>
                  </a:cubicBezTo>
                  <a:cubicBezTo>
                    <a:pt x="15716" y="125254"/>
                    <a:pt x="17621" y="113824"/>
                    <a:pt x="22384" y="108109"/>
                  </a:cubicBezTo>
                  <a:cubicBezTo>
                    <a:pt x="21431" y="111919"/>
                    <a:pt x="13811" y="100489"/>
                    <a:pt x="14764" y="100489"/>
                  </a:cubicBezTo>
                  <a:cubicBezTo>
                    <a:pt x="21431" y="104299"/>
                    <a:pt x="13811" y="27147"/>
                    <a:pt x="12859" y="26194"/>
                  </a:cubicBezTo>
                  <a:cubicBezTo>
                    <a:pt x="10954" y="28099"/>
                    <a:pt x="11906" y="28099"/>
                    <a:pt x="14764" y="27147"/>
                  </a:cubicBezTo>
                  <a:cubicBezTo>
                    <a:pt x="18574" y="30004"/>
                    <a:pt x="476" y="42386"/>
                    <a:pt x="14764" y="53816"/>
                  </a:cubicBezTo>
                  <a:cubicBezTo>
                    <a:pt x="11906" y="54769"/>
                    <a:pt x="10001" y="84297"/>
                    <a:pt x="7144" y="85249"/>
                  </a:cubicBezTo>
                  <a:cubicBezTo>
                    <a:pt x="14764" y="95726"/>
                    <a:pt x="12859" y="125254"/>
                    <a:pt x="20479" y="138589"/>
                  </a:cubicBezTo>
                  <a:cubicBezTo>
                    <a:pt x="7144" y="141447"/>
                    <a:pt x="15716" y="144304"/>
                    <a:pt x="15716" y="155734"/>
                  </a:cubicBezTo>
                  <a:cubicBezTo>
                    <a:pt x="18574" y="191929"/>
                    <a:pt x="10954" y="194786"/>
                    <a:pt x="24289" y="219551"/>
                  </a:cubicBezTo>
                  <a:cubicBezTo>
                    <a:pt x="24289" y="228124"/>
                    <a:pt x="17621" y="219551"/>
                    <a:pt x="16669" y="220504"/>
                  </a:cubicBezTo>
                  <a:cubicBezTo>
                    <a:pt x="19526" y="220504"/>
                    <a:pt x="18574" y="222409"/>
                    <a:pt x="15716" y="225266"/>
                  </a:cubicBezTo>
                  <a:cubicBezTo>
                    <a:pt x="14764" y="224314"/>
                    <a:pt x="22384" y="233839"/>
                    <a:pt x="23336" y="237649"/>
                  </a:cubicBezTo>
                  <a:cubicBezTo>
                    <a:pt x="20479" y="241459"/>
                    <a:pt x="14764" y="244316"/>
                    <a:pt x="14764" y="247174"/>
                  </a:cubicBezTo>
                  <a:cubicBezTo>
                    <a:pt x="19526" y="252889"/>
                    <a:pt x="14764" y="245269"/>
                    <a:pt x="23336" y="250984"/>
                  </a:cubicBezTo>
                  <a:cubicBezTo>
                    <a:pt x="21431" y="252889"/>
                    <a:pt x="17621" y="255747"/>
                    <a:pt x="17621" y="254794"/>
                  </a:cubicBezTo>
                  <a:cubicBezTo>
                    <a:pt x="14764" y="259556"/>
                    <a:pt x="26194" y="264319"/>
                    <a:pt x="28099" y="267176"/>
                  </a:cubicBezTo>
                  <a:cubicBezTo>
                    <a:pt x="22384" y="268129"/>
                    <a:pt x="22384" y="279559"/>
                    <a:pt x="27146" y="282416"/>
                  </a:cubicBezTo>
                  <a:cubicBezTo>
                    <a:pt x="30004" y="276701"/>
                    <a:pt x="23336" y="280511"/>
                    <a:pt x="30956" y="276701"/>
                  </a:cubicBezTo>
                  <a:cubicBezTo>
                    <a:pt x="17621" y="287179"/>
                    <a:pt x="35719" y="302419"/>
                    <a:pt x="35719" y="313849"/>
                  </a:cubicBezTo>
                  <a:cubicBezTo>
                    <a:pt x="36671" y="314801"/>
                    <a:pt x="32861" y="351949"/>
                    <a:pt x="38576" y="363379"/>
                  </a:cubicBezTo>
                  <a:cubicBezTo>
                    <a:pt x="44291" y="362426"/>
                    <a:pt x="45244" y="362426"/>
                    <a:pt x="42386" y="363379"/>
                  </a:cubicBezTo>
                  <a:cubicBezTo>
                    <a:pt x="49054" y="368141"/>
                    <a:pt x="70009" y="350997"/>
                    <a:pt x="73819" y="352901"/>
                  </a:cubicBezTo>
                  <a:cubicBezTo>
                    <a:pt x="74771" y="353854"/>
                    <a:pt x="76676" y="324326"/>
                    <a:pt x="76676" y="321469"/>
                  </a:cubicBezTo>
                  <a:cubicBezTo>
                    <a:pt x="89059" y="331947"/>
                    <a:pt x="77629" y="327184"/>
                    <a:pt x="80486" y="325279"/>
                  </a:cubicBezTo>
                  <a:cubicBezTo>
                    <a:pt x="70961" y="315754"/>
                    <a:pt x="94774" y="285274"/>
                    <a:pt x="98584" y="281464"/>
                  </a:cubicBezTo>
                  <a:cubicBezTo>
                    <a:pt x="97631" y="277654"/>
                    <a:pt x="96679" y="276701"/>
                    <a:pt x="93821" y="279559"/>
                  </a:cubicBezTo>
                  <a:cubicBezTo>
                    <a:pt x="87154" y="262414"/>
                    <a:pt x="112871" y="156686"/>
                    <a:pt x="120491" y="139541"/>
                  </a:cubicBezTo>
                  <a:cubicBezTo>
                    <a:pt x="122396" y="128111"/>
                    <a:pt x="106204" y="55722"/>
                    <a:pt x="117634" y="46197"/>
                  </a:cubicBezTo>
                  <a:cubicBezTo>
                    <a:pt x="114776" y="46197"/>
                    <a:pt x="126206" y="51911"/>
                    <a:pt x="125254" y="51911"/>
                  </a:cubicBezTo>
                  <a:cubicBezTo>
                    <a:pt x="122396" y="48101"/>
                    <a:pt x="121444" y="32861"/>
                    <a:pt x="119539" y="34766"/>
                  </a:cubicBezTo>
                  <a:cubicBezTo>
                    <a:pt x="119539" y="33814"/>
                    <a:pt x="119539" y="42386"/>
                    <a:pt x="119539" y="39529"/>
                  </a:cubicBezTo>
                  <a:cubicBezTo>
                    <a:pt x="119539" y="35719"/>
                    <a:pt x="117634" y="33814"/>
                    <a:pt x="114776" y="33814"/>
                  </a:cubicBezTo>
                  <a:cubicBezTo>
                    <a:pt x="137636" y="23336"/>
                    <a:pt x="112871" y="12859"/>
                    <a:pt x="121444" y="8097"/>
                  </a:cubicBezTo>
                  <a:cubicBezTo>
                    <a:pt x="90011" y="16669"/>
                    <a:pt x="40481" y="8097"/>
                    <a:pt x="15716" y="7144"/>
                  </a:cubicBezTo>
                  <a:cubicBezTo>
                    <a:pt x="10001" y="9049"/>
                    <a:pt x="10001" y="26194"/>
                    <a:pt x="13811" y="29051"/>
                  </a:cubicBezTo>
                  <a:cubicBezTo>
                    <a:pt x="22384" y="25241"/>
                    <a:pt x="14764" y="28099"/>
                    <a:pt x="15716" y="29051"/>
                  </a:cubicBezTo>
                  <a:cubicBezTo>
                    <a:pt x="13811" y="26194"/>
                    <a:pt x="55721" y="35719"/>
                    <a:pt x="63341" y="24289"/>
                  </a:cubicBezTo>
                  <a:cubicBezTo>
                    <a:pt x="66199" y="32861"/>
                    <a:pt x="63341" y="22384"/>
                    <a:pt x="70961" y="31909"/>
                  </a:cubicBezTo>
                  <a:close/>
                  <a:moveTo>
                    <a:pt x="101441" y="41434"/>
                  </a:moveTo>
                  <a:cubicBezTo>
                    <a:pt x="101441" y="41434"/>
                    <a:pt x="100489" y="38576"/>
                    <a:pt x="101441" y="41434"/>
                  </a:cubicBezTo>
                  <a:close/>
                  <a:moveTo>
                    <a:pt x="100489" y="47149"/>
                  </a:moveTo>
                  <a:cubicBezTo>
                    <a:pt x="101441" y="44291"/>
                    <a:pt x="103346" y="44291"/>
                    <a:pt x="100489" y="47149"/>
                  </a:cubicBezTo>
                  <a:close/>
                  <a:moveTo>
                    <a:pt x="121444" y="36672"/>
                  </a:moveTo>
                  <a:cubicBezTo>
                    <a:pt x="122396" y="39529"/>
                    <a:pt x="117634" y="34766"/>
                    <a:pt x="121444" y="366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3" name="Freeform: Shape 1942">
              <a:extLst>
                <a:ext uri="{FF2B5EF4-FFF2-40B4-BE49-F238E27FC236}">
                  <a16:creationId xmlns:a16="http://schemas.microsoft.com/office/drawing/2014/main" id="{177E4587-887F-480A-9B3F-DEC57C75143E}"/>
                </a:ext>
              </a:extLst>
            </p:cNvPr>
            <p:cNvSpPr/>
            <p:nvPr/>
          </p:nvSpPr>
          <p:spPr>
            <a:xfrm>
              <a:off x="7278105" y="56811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4" name="Freeform: Shape 1943">
              <a:extLst>
                <a:ext uri="{FF2B5EF4-FFF2-40B4-BE49-F238E27FC236}">
                  <a16:creationId xmlns:a16="http://schemas.microsoft.com/office/drawing/2014/main" id="{538A2920-7915-432B-9C1C-F1FF7309DC53}"/>
                </a:ext>
              </a:extLst>
            </p:cNvPr>
            <p:cNvSpPr/>
            <p:nvPr/>
          </p:nvSpPr>
          <p:spPr>
            <a:xfrm>
              <a:off x="7176336" y="5802153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5" name="Freeform: Shape 1944">
              <a:extLst>
                <a:ext uri="{FF2B5EF4-FFF2-40B4-BE49-F238E27FC236}">
                  <a16:creationId xmlns:a16="http://schemas.microsoft.com/office/drawing/2014/main" id="{84D7B46F-46FD-4908-BAE7-6403C3104454}"/>
                </a:ext>
              </a:extLst>
            </p:cNvPr>
            <p:cNvSpPr/>
            <p:nvPr/>
          </p:nvSpPr>
          <p:spPr>
            <a:xfrm>
              <a:off x="7249954" y="5798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6" name="Freeform: Shape 1945">
              <a:extLst>
                <a:ext uri="{FF2B5EF4-FFF2-40B4-BE49-F238E27FC236}">
                  <a16:creationId xmlns:a16="http://schemas.microsoft.com/office/drawing/2014/main" id="{5E6E2158-2DBD-4E3A-BEA6-6207190828D8}"/>
                </a:ext>
              </a:extLst>
            </p:cNvPr>
            <p:cNvSpPr/>
            <p:nvPr/>
          </p:nvSpPr>
          <p:spPr>
            <a:xfrm>
              <a:off x="7183279" y="57702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7" name="Freeform: Shape 1946">
              <a:extLst>
                <a:ext uri="{FF2B5EF4-FFF2-40B4-BE49-F238E27FC236}">
                  <a16:creationId xmlns:a16="http://schemas.microsoft.com/office/drawing/2014/main" id="{28849A88-2FB1-434E-BD9C-E332DB52640C}"/>
                </a:ext>
              </a:extLst>
            </p:cNvPr>
            <p:cNvSpPr/>
            <p:nvPr/>
          </p:nvSpPr>
          <p:spPr>
            <a:xfrm>
              <a:off x="7182326" y="5755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8" name="Freeform: Shape 1947">
              <a:extLst>
                <a:ext uri="{FF2B5EF4-FFF2-40B4-BE49-F238E27FC236}">
                  <a16:creationId xmlns:a16="http://schemas.microsoft.com/office/drawing/2014/main" id="{2268F3A8-A1DF-4CE0-9807-D99F3C0836E3}"/>
                </a:ext>
              </a:extLst>
            </p:cNvPr>
            <p:cNvSpPr/>
            <p:nvPr/>
          </p:nvSpPr>
          <p:spPr>
            <a:xfrm>
              <a:off x="7181056" y="5746908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9" name="Freeform: Shape 1948">
              <a:extLst>
                <a:ext uri="{FF2B5EF4-FFF2-40B4-BE49-F238E27FC236}">
                  <a16:creationId xmlns:a16="http://schemas.microsoft.com/office/drawing/2014/main" id="{6303EC10-968C-4B8E-8C77-8FC6A07303C9}"/>
                </a:ext>
              </a:extLst>
            </p:cNvPr>
            <p:cNvSpPr/>
            <p:nvPr/>
          </p:nvSpPr>
          <p:spPr>
            <a:xfrm>
              <a:off x="7204234" y="5908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0" name="Freeform: Shape 1949">
              <a:extLst>
                <a:ext uri="{FF2B5EF4-FFF2-40B4-BE49-F238E27FC236}">
                  <a16:creationId xmlns:a16="http://schemas.microsoft.com/office/drawing/2014/main" id="{E39F81B9-55FC-442B-A710-2D8E45374064}"/>
                </a:ext>
              </a:extLst>
            </p:cNvPr>
            <p:cNvSpPr/>
            <p:nvPr/>
          </p:nvSpPr>
          <p:spPr>
            <a:xfrm>
              <a:off x="7190899" y="5861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7"/>
                    <a:pt x="9049" y="8097"/>
                  </a:cubicBez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1" name="Freeform: Shape 1950">
              <a:extLst>
                <a:ext uri="{FF2B5EF4-FFF2-40B4-BE49-F238E27FC236}">
                  <a16:creationId xmlns:a16="http://schemas.microsoft.com/office/drawing/2014/main" id="{B1D52C65-F4CB-49E2-9DF9-4A807DD7C4D0}"/>
                </a:ext>
              </a:extLst>
            </p:cNvPr>
            <p:cNvSpPr/>
            <p:nvPr/>
          </p:nvSpPr>
          <p:spPr>
            <a:xfrm>
              <a:off x="7214288" y="5962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2" name="Freeform: Shape 1951">
              <a:extLst>
                <a:ext uri="{FF2B5EF4-FFF2-40B4-BE49-F238E27FC236}">
                  <a16:creationId xmlns:a16="http://schemas.microsoft.com/office/drawing/2014/main" id="{040CB524-35FC-422F-BCEC-3FFE469B9145}"/>
                </a:ext>
              </a:extLst>
            </p:cNvPr>
            <p:cNvSpPr/>
            <p:nvPr/>
          </p:nvSpPr>
          <p:spPr>
            <a:xfrm>
              <a:off x="7192804" y="58631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7144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3" name="Freeform: Shape 1952">
              <a:extLst>
                <a:ext uri="{FF2B5EF4-FFF2-40B4-BE49-F238E27FC236}">
                  <a16:creationId xmlns:a16="http://schemas.microsoft.com/office/drawing/2014/main" id="{7D58FBF4-9C67-43E4-A795-922532839862}"/>
                </a:ext>
              </a:extLst>
            </p:cNvPr>
            <p:cNvSpPr/>
            <p:nvPr/>
          </p:nvSpPr>
          <p:spPr>
            <a:xfrm>
              <a:off x="7179469" y="567314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4" name="Freeform: Shape 1953">
              <a:extLst>
                <a:ext uri="{FF2B5EF4-FFF2-40B4-BE49-F238E27FC236}">
                  <a16:creationId xmlns:a16="http://schemas.microsoft.com/office/drawing/2014/main" id="{12F39C2E-FA15-4229-9623-6829E1103EF3}"/>
                </a:ext>
              </a:extLst>
            </p:cNvPr>
            <p:cNvSpPr/>
            <p:nvPr/>
          </p:nvSpPr>
          <p:spPr>
            <a:xfrm>
              <a:off x="7178516" y="56735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5" name="Freeform: Shape 1954">
              <a:extLst>
                <a:ext uri="{FF2B5EF4-FFF2-40B4-BE49-F238E27FC236}">
                  <a16:creationId xmlns:a16="http://schemas.microsoft.com/office/drawing/2014/main" id="{B57A821F-9A2F-47D3-94A2-8A4C3C632FFB}"/>
                </a:ext>
              </a:extLst>
            </p:cNvPr>
            <p:cNvSpPr/>
            <p:nvPr/>
          </p:nvSpPr>
          <p:spPr>
            <a:xfrm>
              <a:off x="7177564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6" name="Freeform: Shape 1955">
              <a:extLst>
                <a:ext uri="{FF2B5EF4-FFF2-40B4-BE49-F238E27FC236}">
                  <a16:creationId xmlns:a16="http://schemas.microsoft.com/office/drawing/2014/main" id="{A62E1265-E722-4CBD-9A91-557792D8709F}"/>
                </a:ext>
              </a:extLst>
            </p:cNvPr>
            <p:cNvSpPr/>
            <p:nvPr/>
          </p:nvSpPr>
          <p:spPr>
            <a:xfrm>
              <a:off x="7179469" y="5687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7" name="Freeform: Shape 1956">
              <a:extLst>
                <a:ext uri="{FF2B5EF4-FFF2-40B4-BE49-F238E27FC236}">
                  <a16:creationId xmlns:a16="http://schemas.microsoft.com/office/drawing/2014/main" id="{4F53CC7D-6562-453C-9808-20EC93752A65}"/>
                </a:ext>
              </a:extLst>
            </p:cNvPr>
            <p:cNvSpPr/>
            <p:nvPr/>
          </p:nvSpPr>
          <p:spPr>
            <a:xfrm>
              <a:off x="7180421" y="568658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8096" y="794"/>
                    <a:pt x="7144" y="12224"/>
                    <a:pt x="7144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8" name="Freeform: Shape 1957">
              <a:extLst>
                <a:ext uri="{FF2B5EF4-FFF2-40B4-BE49-F238E27FC236}">
                  <a16:creationId xmlns:a16="http://schemas.microsoft.com/office/drawing/2014/main" id="{9BEFB760-6103-4B4D-AB31-CC57E220BE4F}"/>
                </a:ext>
              </a:extLst>
            </p:cNvPr>
            <p:cNvSpPr/>
            <p:nvPr/>
          </p:nvSpPr>
          <p:spPr>
            <a:xfrm>
              <a:off x="7167721" y="5734902"/>
              <a:ext cx="9525" cy="9525"/>
            </a:xfrm>
            <a:custGeom>
              <a:avLst/>
              <a:gdLst>
                <a:gd name="connsiteX0" fmla="*/ 8414 w 9525"/>
                <a:gd name="connsiteY0" fmla="*/ 10578 h 9525"/>
                <a:gd name="connsiteX1" fmla="*/ 8414 w 9525"/>
                <a:gd name="connsiteY1" fmla="*/ 105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0578"/>
                  </a:moveTo>
                  <a:cubicBezTo>
                    <a:pt x="5556" y="3910"/>
                    <a:pt x="8414" y="8672"/>
                    <a:pt x="8414" y="105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9" name="Freeform: Shape 1958">
              <a:extLst>
                <a:ext uri="{FF2B5EF4-FFF2-40B4-BE49-F238E27FC236}">
                  <a16:creationId xmlns:a16="http://schemas.microsoft.com/office/drawing/2014/main" id="{98ECFB36-D903-4ABA-9502-E9B7CE9CC120}"/>
                </a:ext>
              </a:extLst>
            </p:cNvPr>
            <p:cNvSpPr/>
            <p:nvPr/>
          </p:nvSpPr>
          <p:spPr>
            <a:xfrm>
              <a:off x="7167086" y="5748919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8096" y="6085"/>
                    <a:pt x="7144" y="7990"/>
                    <a:pt x="7144" y="7990"/>
                  </a:cubicBezTo>
                  <a:cubicBezTo>
                    <a:pt x="7144" y="8943"/>
                    <a:pt x="8096" y="8943"/>
                    <a:pt x="904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0" name="Freeform: Shape 1959">
              <a:extLst>
                <a:ext uri="{FF2B5EF4-FFF2-40B4-BE49-F238E27FC236}">
                  <a16:creationId xmlns:a16="http://schemas.microsoft.com/office/drawing/2014/main" id="{4AF80AB0-8467-4896-B07A-F56F03F8B2DA}"/>
                </a:ext>
              </a:extLst>
            </p:cNvPr>
            <p:cNvSpPr/>
            <p:nvPr/>
          </p:nvSpPr>
          <p:spPr>
            <a:xfrm>
              <a:off x="7173754" y="58269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1" name="Freeform: Shape 1960">
              <a:extLst>
                <a:ext uri="{FF2B5EF4-FFF2-40B4-BE49-F238E27FC236}">
                  <a16:creationId xmlns:a16="http://schemas.microsoft.com/office/drawing/2014/main" id="{B8DBAC3F-0C1D-4363-9D5A-25E9D7C6DD02}"/>
                </a:ext>
              </a:extLst>
            </p:cNvPr>
            <p:cNvSpPr/>
            <p:nvPr/>
          </p:nvSpPr>
          <p:spPr>
            <a:xfrm>
              <a:off x="7190899" y="5838110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2" name="Freeform: Shape 1961">
              <a:extLst>
                <a:ext uri="{FF2B5EF4-FFF2-40B4-BE49-F238E27FC236}">
                  <a16:creationId xmlns:a16="http://schemas.microsoft.com/office/drawing/2014/main" id="{CE9CB516-0B50-4F7A-8252-75BD90F8B68C}"/>
                </a:ext>
              </a:extLst>
            </p:cNvPr>
            <p:cNvSpPr/>
            <p:nvPr/>
          </p:nvSpPr>
          <p:spPr>
            <a:xfrm>
              <a:off x="7173553" y="5850130"/>
              <a:ext cx="9525" cy="9525"/>
            </a:xfrm>
            <a:custGeom>
              <a:avLst/>
              <a:gdLst>
                <a:gd name="connsiteX0" fmla="*/ 7344 w 9525"/>
                <a:gd name="connsiteY0" fmla="*/ 7745 h 9525"/>
                <a:gd name="connsiteX1" fmla="*/ 7344 w 9525"/>
                <a:gd name="connsiteY1" fmla="*/ 77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745"/>
                  </a:moveTo>
                  <a:cubicBezTo>
                    <a:pt x="6392" y="4887"/>
                    <a:pt x="9249" y="13460"/>
                    <a:pt x="7344" y="77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3" name="Freeform: Shape 1962">
              <a:extLst>
                <a:ext uri="{FF2B5EF4-FFF2-40B4-BE49-F238E27FC236}">
                  <a16:creationId xmlns:a16="http://schemas.microsoft.com/office/drawing/2014/main" id="{B9677362-D032-4727-ACBB-6700F5DFA441}"/>
                </a:ext>
              </a:extLst>
            </p:cNvPr>
            <p:cNvSpPr/>
            <p:nvPr/>
          </p:nvSpPr>
          <p:spPr>
            <a:xfrm>
              <a:off x="7190746" y="5978693"/>
              <a:ext cx="9525" cy="9525"/>
            </a:xfrm>
            <a:custGeom>
              <a:avLst/>
              <a:gdLst>
                <a:gd name="connsiteX0" fmla="*/ 7297 w 9525"/>
                <a:gd name="connsiteY0" fmla="*/ 8722 h 9525"/>
                <a:gd name="connsiteX1" fmla="*/ 10154 w 9525"/>
                <a:gd name="connsiteY1" fmla="*/ 7769 h 9525"/>
                <a:gd name="connsiteX2" fmla="*/ 7297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722"/>
                  </a:moveTo>
                  <a:lnTo>
                    <a:pt x="10154" y="7769"/>
                  </a:lnTo>
                  <a:cubicBezTo>
                    <a:pt x="10154" y="6817"/>
                    <a:pt x="6344" y="6817"/>
                    <a:pt x="7297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4" name="Freeform: Shape 1963">
              <a:extLst>
                <a:ext uri="{FF2B5EF4-FFF2-40B4-BE49-F238E27FC236}">
                  <a16:creationId xmlns:a16="http://schemas.microsoft.com/office/drawing/2014/main" id="{E8133064-647F-40F1-B558-CDA634352C15}"/>
                </a:ext>
              </a:extLst>
            </p:cNvPr>
            <p:cNvSpPr/>
            <p:nvPr/>
          </p:nvSpPr>
          <p:spPr>
            <a:xfrm>
              <a:off x="7236619" y="59793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9049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0001"/>
                    <a:pt x="10001" y="8096"/>
                    <a:pt x="9049" y="7144"/>
                  </a:cubicBezTo>
                  <a:cubicBezTo>
                    <a:pt x="9049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5" name="Freeform: Shape 1964">
              <a:extLst>
                <a:ext uri="{FF2B5EF4-FFF2-40B4-BE49-F238E27FC236}">
                  <a16:creationId xmlns:a16="http://schemas.microsoft.com/office/drawing/2014/main" id="{B764D4B6-006E-4F74-AF6D-FAFF441E36E9}"/>
                </a:ext>
              </a:extLst>
            </p:cNvPr>
            <p:cNvSpPr/>
            <p:nvPr/>
          </p:nvSpPr>
          <p:spPr>
            <a:xfrm>
              <a:off x="7273637" y="5815488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9049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6" name="Freeform: Shape 1965">
              <a:extLst>
                <a:ext uri="{FF2B5EF4-FFF2-40B4-BE49-F238E27FC236}">
                  <a16:creationId xmlns:a16="http://schemas.microsoft.com/office/drawing/2014/main" id="{A8234614-2EB2-4ECF-A852-3BC5B25C21E0}"/>
                </a:ext>
              </a:extLst>
            </p:cNvPr>
            <p:cNvSpPr/>
            <p:nvPr/>
          </p:nvSpPr>
          <p:spPr>
            <a:xfrm>
              <a:off x="7252097" y="58916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1476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7" name="Freeform: Shape 1966">
              <a:extLst>
                <a:ext uri="{FF2B5EF4-FFF2-40B4-BE49-F238E27FC236}">
                  <a16:creationId xmlns:a16="http://schemas.microsoft.com/office/drawing/2014/main" id="{59C7CD3A-0484-40FF-9DE8-D0B16EA1F161}"/>
                </a:ext>
              </a:extLst>
            </p:cNvPr>
            <p:cNvSpPr/>
            <p:nvPr/>
          </p:nvSpPr>
          <p:spPr>
            <a:xfrm>
              <a:off x="7248063" y="5898386"/>
              <a:ext cx="19050" cy="19050"/>
            </a:xfrm>
            <a:custGeom>
              <a:avLst/>
              <a:gdLst>
                <a:gd name="connsiteX0" fmla="*/ 8081 w 19050"/>
                <a:gd name="connsiteY0" fmla="*/ 14733 h 19050"/>
                <a:gd name="connsiteX1" fmla="*/ 10939 w 19050"/>
                <a:gd name="connsiteY1" fmla="*/ 9018 h 19050"/>
                <a:gd name="connsiteX2" fmla="*/ 8081 w 19050"/>
                <a:gd name="connsiteY2" fmla="*/ 147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8081" y="14733"/>
                  </a:moveTo>
                  <a:cubicBezTo>
                    <a:pt x="22369" y="29021"/>
                    <a:pt x="8081" y="9018"/>
                    <a:pt x="10939" y="9018"/>
                  </a:cubicBezTo>
                  <a:cubicBezTo>
                    <a:pt x="-491" y="2351"/>
                    <a:pt x="18559" y="15686"/>
                    <a:pt x="8081" y="147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8" name="Freeform: Shape 1967">
              <a:extLst>
                <a:ext uri="{FF2B5EF4-FFF2-40B4-BE49-F238E27FC236}">
                  <a16:creationId xmlns:a16="http://schemas.microsoft.com/office/drawing/2014/main" id="{BAD9E989-118D-4A10-AA67-A4BB9EC3BC15}"/>
                </a:ext>
              </a:extLst>
            </p:cNvPr>
            <p:cNvSpPr/>
            <p:nvPr/>
          </p:nvSpPr>
          <p:spPr>
            <a:xfrm>
              <a:off x="7302341" y="6096476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9" name="Freeform: Shape 1968">
              <a:extLst>
                <a:ext uri="{FF2B5EF4-FFF2-40B4-BE49-F238E27FC236}">
                  <a16:creationId xmlns:a16="http://schemas.microsoft.com/office/drawing/2014/main" id="{2359FE87-A9B2-4548-880A-38477353669E}"/>
                </a:ext>
              </a:extLst>
            </p:cNvPr>
            <p:cNvSpPr/>
            <p:nvPr/>
          </p:nvSpPr>
          <p:spPr>
            <a:xfrm>
              <a:off x="7330916" y="621268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0" name="Freeform: Shape 1969">
              <a:extLst>
                <a:ext uri="{FF2B5EF4-FFF2-40B4-BE49-F238E27FC236}">
                  <a16:creationId xmlns:a16="http://schemas.microsoft.com/office/drawing/2014/main" id="{573BE344-3625-4808-8362-02531060A06A}"/>
                </a:ext>
              </a:extLst>
            </p:cNvPr>
            <p:cNvSpPr/>
            <p:nvPr/>
          </p:nvSpPr>
          <p:spPr>
            <a:xfrm>
              <a:off x="7333774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1" name="Freeform: Shape 1970">
              <a:extLst>
                <a:ext uri="{FF2B5EF4-FFF2-40B4-BE49-F238E27FC236}">
                  <a16:creationId xmlns:a16="http://schemas.microsoft.com/office/drawing/2014/main" id="{689324EE-BE9B-4E12-94A4-89169E8282BE}"/>
                </a:ext>
              </a:extLst>
            </p:cNvPr>
            <p:cNvSpPr/>
            <p:nvPr/>
          </p:nvSpPr>
          <p:spPr>
            <a:xfrm>
              <a:off x="7302341" y="6097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953"/>
                  </a:lnTo>
                  <a:cubicBezTo>
                    <a:pt x="8096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2" name="Freeform: Shape 1971">
              <a:extLst>
                <a:ext uri="{FF2B5EF4-FFF2-40B4-BE49-F238E27FC236}">
                  <a16:creationId xmlns:a16="http://schemas.microsoft.com/office/drawing/2014/main" id="{97AD25CB-D196-4BB7-B70D-804289A844A9}"/>
                </a:ext>
              </a:extLst>
            </p:cNvPr>
            <p:cNvSpPr/>
            <p:nvPr/>
          </p:nvSpPr>
          <p:spPr>
            <a:xfrm>
              <a:off x="7260960" y="5929231"/>
              <a:ext cx="9525" cy="9525"/>
            </a:xfrm>
            <a:custGeom>
              <a:avLst/>
              <a:gdLst>
                <a:gd name="connsiteX0" fmla="*/ 7567 w 9525"/>
                <a:gd name="connsiteY0" fmla="*/ 8653 h 9525"/>
                <a:gd name="connsiteX1" fmla="*/ 756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653"/>
                  </a:moveTo>
                  <a:cubicBezTo>
                    <a:pt x="6615" y="5795"/>
                    <a:pt x="7567" y="7700"/>
                    <a:pt x="7567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3" name="Freeform: Shape 1972">
              <a:extLst>
                <a:ext uri="{FF2B5EF4-FFF2-40B4-BE49-F238E27FC236}">
                  <a16:creationId xmlns:a16="http://schemas.microsoft.com/office/drawing/2014/main" id="{9E8BB002-46B1-437B-9E71-B14FBD95D680}"/>
                </a:ext>
              </a:extLst>
            </p:cNvPr>
            <p:cNvSpPr/>
            <p:nvPr/>
          </p:nvSpPr>
          <p:spPr>
            <a:xfrm>
              <a:off x="7284223" y="6045020"/>
              <a:ext cx="9525" cy="9525"/>
            </a:xfrm>
            <a:custGeom>
              <a:avLst/>
              <a:gdLst>
                <a:gd name="connsiteX0" fmla="*/ 9069 w 9525"/>
                <a:gd name="connsiteY0" fmla="*/ 9069 h 9525"/>
                <a:gd name="connsiteX1" fmla="*/ 9069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069"/>
                  </a:moveTo>
                  <a:cubicBezTo>
                    <a:pt x="8117" y="8117"/>
                    <a:pt x="5259" y="5259"/>
                    <a:pt x="9069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4" name="Freeform: Shape 1973">
              <a:extLst>
                <a:ext uri="{FF2B5EF4-FFF2-40B4-BE49-F238E27FC236}">
                  <a16:creationId xmlns:a16="http://schemas.microsoft.com/office/drawing/2014/main" id="{5A390AA9-C221-4FA8-99C2-B835D25991E2}"/>
                </a:ext>
              </a:extLst>
            </p:cNvPr>
            <p:cNvSpPr/>
            <p:nvPr/>
          </p:nvSpPr>
          <p:spPr>
            <a:xfrm>
              <a:off x="7274719" y="6005743"/>
              <a:ext cx="9525" cy="9525"/>
            </a:xfrm>
            <a:custGeom>
              <a:avLst/>
              <a:gdLst>
                <a:gd name="connsiteX0" fmla="*/ 7144 w 9525"/>
                <a:gd name="connsiteY0" fmla="*/ 8342 h 9525"/>
                <a:gd name="connsiteX1" fmla="*/ 7144 w 9525"/>
                <a:gd name="connsiteY1" fmla="*/ 834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342"/>
                  </a:moveTo>
                  <a:cubicBezTo>
                    <a:pt x="8096" y="15009"/>
                    <a:pt x="13811" y="3579"/>
                    <a:pt x="7144" y="83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5" name="Freeform: Shape 1974">
              <a:extLst>
                <a:ext uri="{FF2B5EF4-FFF2-40B4-BE49-F238E27FC236}">
                  <a16:creationId xmlns:a16="http://schemas.microsoft.com/office/drawing/2014/main" id="{F79B87C0-46A6-4BCC-87EF-CE9D7BD6B6BE}"/>
                </a:ext>
              </a:extLst>
            </p:cNvPr>
            <p:cNvSpPr/>
            <p:nvPr/>
          </p:nvSpPr>
          <p:spPr>
            <a:xfrm>
              <a:off x="7250906" y="594121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6" name="Freeform: Shape 1975">
              <a:extLst>
                <a:ext uri="{FF2B5EF4-FFF2-40B4-BE49-F238E27FC236}">
                  <a16:creationId xmlns:a16="http://schemas.microsoft.com/office/drawing/2014/main" id="{2952390A-15CD-4E31-AE26-B2AEB5D99131}"/>
                </a:ext>
              </a:extLst>
            </p:cNvPr>
            <p:cNvSpPr/>
            <p:nvPr/>
          </p:nvSpPr>
          <p:spPr>
            <a:xfrm>
              <a:off x="7292393" y="6074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7" name="Freeform: Shape 1976">
              <a:extLst>
                <a:ext uri="{FF2B5EF4-FFF2-40B4-BE49-F238E27FC236}">
                  <a16:creationId xmlns:a16="http://schemas.microsoft.com/office/drawing/2014/main" id="{74803C47-187F-4857-ABF2-79246F1DE6F8}"/>
                </a:ext>
              </a:extLst>
            </p:cNvPr>
            <p:cNvSpPr/>
            <p:nvPr/>
          </p:nvSpPr>
          <p:spPr>
            <a:xfrm>
              <a:off x="7270909" y="5839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8" name="Freeform: Shape 1977">
              <a:extLst>
                <a:ext uri="{FF2B5EF4-FFF2-40B4-BE49-F238E27FC236}">
                  <a16:creationId xmlns:a16="http://schemas.microsoft.com/office/drawing/2014/main" id="{D4F49B1E-9645-4C72-9A0D-B43A7C66E032}"/>
                </a:ext>
              </a:extLst>
            </p:cNvPr>
            <p:cNvSpPr/>
            <p:nvPr/>
          </p:nvSpPr>
          <p:spPr>
            <a:xfrm>
              <a:off x="7275671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7"/>
                    <a:pt x="1095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9" name="Freeform: Shape 1978">
              <a:extLst>
                <a:ext uri="{FF2B5EF4-FFF2-40B4-BE49-F238E27FC236}">
                  <a16:creationId xmlns:a16="http://schemas.microsoft.com/office/drawing/2014/main" id="{1235BEDE-F25D-4528-A0DD-60F22645E445}"/>
                </a:ext>
              </a:extLst>
            </p:cNvPr>
            <p:cNvSpPr/>
            <p:nvPr/>
          </p:nvSpPr>
          <p:spPr>
            <a:xfrm>
              <a:off x="7340018" y="6271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6615" y="6614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0" name="Freeform: Shape 1979">
              <a:extLst>
                <a:ext uri="{FF2B5EF4-FFF2-40B4-BE49-F238E27FC236}">
                  <a16:creationId xmlns:a16="http://schemas.microsoft.com/office/drawing/2014/main" id="{9352970F-2B26-4F91-ACC5-B3097C882DE2}"/>
                </a:ext>
              </a:extLst>
            </p:cNvPr>
            <p:cNvSpPr/>
            <p:nvPr/>
          </p:nvSpPr>
          <p:spPr>
            <a:xfrm>
              <a:off x="7453789" y="6438988"/>
              <a:ext cx="19050" cy="9525"/>
            </a:xfrm>
            <a:custGeom>
              <a:avLst/>
              <a:gdLst>
                <a:gd name="connsiteX0" fmla="*/ 12859 w 19050"/>
                <a:gd name="connsiteY0" fmla="*/ 8485 h 9525"/>
                <a:gd name="connsiteX1" fmla="*/ 7144 w 19050"/>
                <a:gd name="connsiteY1" fmla="*/ 9437 h 9525"/>
                <a:gd name="connsiteX2" fmla="*/ 12859 w 19050"/>
                <a:gd name="connsiteY2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485"/>
                  </a:moveTo>
                  <a:cubicBezTo>
                    <a:pt x="11906" y="13247"/>
                    <a:pt x="8096" y="2769"/>
                    <a:pt x="7144" y="9437"/>
                  </a:cubicBezTo>
                  <a:cubicBezTo>
                    <a:pt x="8096" y="8485"/>
                    <a:pt x="12859" y="14199"/>
                    <a:pt x="12859" y="8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1" name="Freeform: Shape 1980">
              <a:extLst>
                <a:ext uri="{FF2B5EF4-FFF2-40B4-BE49-F238E27FC236}">
                  <a16:creationId xmlns:a16="http://schemas.microsoft.com/office/drawing/2014/main" id="{1424FC58-8968-462E-9A1C-D7708727CD00}"/>
                </a:ext>
              </a:extLst>
            </p:cNvPr>
            <p:cNvSpPr/>
            <p:nvPr/>
          </p:nvSpPr>
          <p:spPr>
            <a:xfrm>
              <a:off x="7261384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2" name="Freeform: Shape 1981">
              <a:extLst>
                <a:ext uri="{FF2B5EF4-FFF2-40B4-BE49-F238E27FC236}">
                  <a16:creationId xmlns:a16="http://schemas.microsoft.com/office/drawing/2014/main" id="{D7E2DCC1-CC1A-493E-BEB7-819B149A3ED0}"/>
                </a:ext>
              </a:extLst>
            </p:cNvPr>
            <p:cNvSpPr/>
            <p:nvPr/>
          </p:nvSpPr>
          <p:spPr>
            <a:xfrm>
              <a:off x="7453789" y="6441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3" name="Freeform: Shape 1982">
              <a:extLst>
                <a:ext uri="{FF2B5EF4-FFF2-40B4-BE49-F238E27FC236}">
                  <a16:creationId xmlns:a16="http://schemas.microsoft.com/office/drawing/2014/main" id="{15385CAB-9310-467D-BF32-33C2FD960B75}"/>
                </a:ext>
              </a:extLst>
            </p:cNvPr>
            <p:cNvSpPr/>
            <p:nvPr/>
          </p:nvSpPr>
          <p:spPr>
            <a:xfrm>
              <a:off x="7368064" y="639175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8096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8096" y="7144"/>
                    <a:pt x="8096" y="7144"/>
                  </a:cubicBezTo>
                  <a:cubicBezTo>
                    <a:pt x="8096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4" name="Freeform: Shape 1983">
              <a:extLst>
                <a:ext uri="{FF2B5EF4-FFF2-40B4-BE49-F238E27FC236}">
                  <a16:creationId xmlns:a16="http://schemas.microsoft.com/office/drawing/2014/main" id="{6D5FF8AF-B8F7-461C-B6DB-9977D54BBA33}"/>
                </a:ext>
              </a:extLst>
            </p:cNvPr>
            <p:cNvSpPr/>
            <p:nvPr/>
          </p:nvSpPr>
          <p:spPr>
            <a:xfrm>
              <a:off x="7351871" y="629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5" name="Freeform: Shape 1984">
              <a:extLst>
                <a:ext uri="{FF2B5EF4-FFF2-40B4-BE49-F238E27FC236}">
                  <a16:creationId xmlns:a16="http://schemas.microsoft.com/office/drawing/2014/main" id="{81F813A0-D30C-49DD-95BB-D96521BD9F54}"/>
                </a:ext>
              </a:extLst>
            </p:cNvPr>
            <p:cNvSpPr/>
            <p:nvPr/>
          </p:nvSpPr>
          <p:spPr>
            <a:xfrm>
              <a:off x="7380446" y="6423724"/>
              <a:ext cx="9525" cy="9525"/>
            </a:xfrm>
            <a:custGeom>
              <a:avLst/>
              <a:gdLst>
                <a:gd name="connsiteX0" fmla="*/ 7144 w 9525"/>
                <a:gd name="connsiteY0" fmla="*/ 7555 h 9525"/>
                <a:gd name="connsiteX1" fmla="*/ 7144 w 9525"/>
                <a:gd name="connsiteY1" fmla="*/ 75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55"/>
                  </a:moveTo>
                  <a:cubicBezTo>
                    <a:pt x="8096" y="18032"/>
                    <a:pt x="8096" y="4698"/>
                    <a:pt x="7144" y="75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6" name="Freeform: Shape 1985">
              <a:extLst>
                <a:ext uri="{FF2B5EF4-FFF2-40B4-BE49-F238E27FC236}">
                  <a16:creationId xmlns:a16="http://schemas.microsoft.com/office/drawing/2014/main" id="{942FA1FB-3CC8-4696-BE4B-6ED79989C72A}"/>
                </a:ext>
              </a:extLst>
            </p:cNvPr>
            <p:cNvSpPr/>
            <p:nvPr/>
          </p:nvSpPr>
          <p:spPr>
            <a:xfrm>
              <a:off x="7389971" y="6456081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7144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7" name="Freeform: Shape 1986">
              <a:extLst>
                <a:ext uri="{FF2B5EF4-FFF2-40B4-BE49-F238E27FC236}">
                  <a16:creationId xmlns:a16="http://schemas.microsoft.com/office/drawing/2014/main" id="{6F8A2AB1-2CF3-4D2B-B505-E96DC9C23219}"/>
                </a:ext>
              </a:extLst>
            </p:cNvPr>
            <p:cNvSpPr/>
            <p:nvPr/>
          </p:nvSpPr>
          <p:spPr>
            <a:xfrm>
              <a:off x="7291490" y="5940257"/>
              <a:ext cx="9525" cy="9525"/>
            </a:xfrm>
            <a:custGeom>
              <a:avLst/>
              <a:gdLst>
                <a:gd name="connsiteX0" fmla="*/ 7517 w 9525"/>
                <a:gd name="connsiteY0" fmla="*/ 10010 h 9525"/>
                <a:gd name="connsiteX1" fmla="*/ 9422 w 9525"/>
                <a:gd name="connsiteY1" fmla="*/ 8105 h 9525"/>
                <a:gd name="connsiteX2" fmla="*/ 7517 w 9525"/>
                <a:gd name="connsiteY2" fmla="*/ 100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17" y="10010"/>
                  </a:moveTo>
                  <a:cubicBezTo>
                    <a:pt x="8470" y="9057"/>
                    <a:pt x="8470" y="8105"/>
                    <a:pt x="9422" y="8105"/>
                  </a:cubicBezTo>
                  <a:cubicBezTo>
                    <a:pt x="7517" y="9057"/>
                    <a:pt x="6565" y="4295"/>
                    <a:pt x="7517" y="100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8" name="Freeform: Shape 1987">
              <a:extLst>
                <a:ext uri="{FF2B5EF4-FFF2-40B4-BE49-F238E27FC236}">
                  <a16:creationId xmlns:a16="http://schemas.microsoft.com/office/drawing/2014/main" id="{C739D5B4-261C-4EF2-B344-723527E2DD8B}"/>
                </a:ext>
              </a:extLst>
            </p:cNvPr>
            <p:cNvSpPr/>
            <p:nvPr/>
          </p:nvSpPr>
          <p:spPr>
            <a:xfrm>
              <a:off x="7260431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9" name="Freeform: Shape 1988">
              <a:extLst>
                <a:ext uri="{FF2B5EF4-FFF2-40B4-BE49-F238E27FC236}">
                  <a16:creationId xmlns:a16="http://schemas.microsoft.com/office/drawing/2014/main" id="{D51ECC11-8876-4785-B8BE-F3C7A1A4FD45}"/>
                </a:ext>
              </a:extLst>
            </p:cNvPr>
            <p:cNvSpPr/>
            <p:nvPr/>
          </p:nvSpPr>
          <p:spPr>
            <a:xfrm>
              <a:off x="7403306" y="642032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lnTo>
                    <a:pt x="8096" y="12859"/>
                  </a:lnTo>
                  <a:cubicBezTo>
                    <a:pt x="8096" y="1095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0" name="Freeform: Shape 1989">
              <a:extLst>
                <a:ext uri="{FF2B5EF4-FFF2-40B4-BE49-F238E27FC236}">
                  <a16:creationId xmlns:a16="http://schemas.microsoft.com/office/drawing/2014/main" id="{3E6EEFB5-957C-4110-B405-EDE101C19BAE}"/>
                </a:ext>
              </a:extLst>
            </p:cNvPr>
            <p:cNvSpPr/>
            <p:nvPr/>
          </p:nvSpPr>
          <p:spPr>
            <a:xfrm>
              <a:off x="7369969" y="618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1" name="Freeform: Shape 1990">
              <a:extLst>
                <a:ext uri="{FF2B5EF4-FFF2-40B4-BE49-F238E27FC236}">
                  <a16:creationId xmlns:a16="http://schemas.microsoft.com/office/drawing/2014/main" id="{C397BDF9-5BEB-4B56-8009-6FD2CAE2E585}"/>
                </a:ext>
              </a:extLst>
            </p:cNvPr>
            <p:cNvSpPr/>
            <p:nvPr/>
          </p:nvSpPr>
          <p:spPr>
            <a:xfrm>
              <a:off x="7407921" y="64412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666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2" name="Freeform: Shape 1991">
              <a:extLst>
                <a:ext uri="{FF2B5EF4-FFF2-40B4-BE49-F238E27FC236}">
                  <a16:creationId xmlns:a16="http://schemas.microsoft.com/office/drawing/2014/main" id="{7C63FFEA-43B9-494F-A506-8CE49DAB825B}"/>
                </a:ext>
              </a:extLst>
            </p:cNvPr>
            <p:cNvSpPr/>
            <p:nvPr/>
          </p:nvSpPr>
          <p:spPr>
            <a:xfrm>
              <a:off x="7293769" y="59412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3" name="Freeform: Shape 1992">
              <a:extLst>
                <a:ext uri="{FF2B5EF4-FFF2-40B4-BE49-F238E27FC236}">
                  <a16:creationId xmlns:a16="http://schemas.microsoft.com/office/drawing/2014/main" id="{0FC4C971-1A64-43FF-891F-17106B85A091}"/>
                </a:ext>
              </a:extLst>
            </p:cNvPr>
            <p:cNvSpPr/>
            <p:nvPr/>
          </p:nvSpPr>
          <p:spPr>
            <a:xfrm>
              <a:off x="7249384" y="5793700"/>
              <a:ext cx="228600" cy="752475"/>
            </a:xfrm>
            <a:custGeom>
              <a:avLst/>
              <a:gdLst>
                <a:gd name="connsiteX0" fmla="*/ 38194 w 228600"/>
                <a:gd name="connsiteY0" fmla="*/ 120372 h 752475"/>
                <a:gd name="connsiteX1" fmla="*/ 57244 w 228600"/>
                <a:gd name="connsiteY1" fmla="*/ 158472 h 752475"/>
                <a:gd name="connsiteX2" fmla="*/ 56291 w 228600"/>
                <a:gd name="connsiteY2" fmla="*/ 158472 h 752475"/>
                <a:gd name="connsiteX3" fmla="*/ 57244 w 228600"/>
                <a:gd name="connsiteY3" fmla="*/ 168949 h 752475"/>
                <a:gd name="connsiteX4" fmla="*/ 52481 w 228600"/>
                <a:gd name="connsiteY4" fmla="*/ 160377 h 752475"/>
                <a:gd name="connsiteX5" fmla="*/ 47719 w 228600"/>
                <a:gd name="connsiteY5" fmla="*/ 162282 h 752475"/>
                <a:gd name="connsiteX6" fmla="*/ 77246 w 228600"/>
                <a:gd name="connsiteY6" fmla="*/ 208955 h 752475"/>
                <a:gd name="connsiteX7" fmla="*/ 102011 w 228600"/>
                <a:gd name="connsiteY7" fmla="*/ 303252 h 752475"/>
                <a:gd name="connsiteX8" fmla="*/ 108679 w 228600"/>
                <a:gd name="connsiteY8" fmla="*/ 313730 h 752475"/>
                <a:gd name="connsiteX9" fmla="*/ 148684 w 228600"/>
                <a:gd name="connsiteY9" fmla="*/ 458510 h 752475"/>
                <a:gd name="connsiteX10" fmla="*/ 149636 w 228600"/>
                <a:gd name="connsiteY10" fmla="*/ 460414 h 752475"/>
                <a:gd name="connsiteX11" fmla="*/ 177259 w 228600"/>
                <a:gd name="connsiteY11" fmla="*/ 584239 h 752475"/>
                <a:gd name="connsiteX12" fmla="*/ 207738 w 228600"/>
                <a:gd name="connsiteY12" fmla="*/ 712827 h 752475"/>
                <a:gd name="connsiteX13" fmla="*/ 182973 w 228600"/>
                <a:gd name="connsiteY13" fmla="*/ 722352 h 752475"/>
                <a:gd name="connsiteX14" fmla="*/ 134396 w 228600"/>
                <a:gd name="connsiteY14" fmla="*/ 537567 h 752475"/>
                <a:gd name="connsiteX15" fmla="*/ 145826 w 228600"/>
                <a:gd name="connsiteY15" fmla="*/ 585192 h 752475"/>
                <a:gd name="connsiteX16" fmla="*/ 126776 w 228600"/>
                <a:gd name="connsiteY16" fmla="*/ 498514 h 752475"/>
                <a:gd name="connsiteX17" fmla="*/ 115346 w 228600"/>
                <a:gd name="connsiteY17" fmla="*/ 491847 h 752475"/>
                <a:gd name="connsiteX18" fmla="*/ 103916 w 228600"/>
                <a:gd name="connsiteY18" fmla="*/ 428030 h 752475"/>
                <a:gd name="connsiteX19" fmla="*/ 101059 w 228600"/>
                <a:gd name="connsiteY19" fmla="*/ 420410 h 752475"/>
                <a:gd name="connsiteX20" fmla="*/ 83913 w 228600"/>
                <a:gd name="connsiteY20" fmla="*/ 367069 h 752475"/>
                <a:gd name="connsiteX21" fmla="*/ 88676 w 228600"/>
                <a:gd name="connsiteY21" fmla="*/ 369927 h 752475"/>
                <a:gd name="connsiteX22" fmla="*/ 58196 w 228600"/>
                <a:gd name="connsiteY22" fmla="*/ 265152 h 752475"/>
                <a:gd name="connsiteX23" fmla="*/ 47719 w 228600"/>
                <a:gd name="connsiteY23" fmla="*/ 254674 h 752475"/>
                <a:gd name="connsiteX24" fmla="*/ 42004 w 228600"/>
                <a:gd name="connsiteY24" fmla="*/ 229910 h 752475"/>
                <a:gd name="connsiteX25" fmla="*/ 35336 w 228600"/>
                <a:gd name="connsiteY25" fmla="*/ 208955 h 752475"/>
                <a:gd name="connsiteX26" fmla="*/ 9619 w 228600"/>
                <a:gd name="connsiteY26" fmla="*/ 156567 h 752475"/>
                <a:gd name="connsiteX27" fmla="*/ 7713 w 228600"/>
                <a:gd name="connsiteY27" fmla="*/ 125135 h 752475"/>
                <a:gd name="connsiteX28" fmla="*/ 9619 w 228600"/>
                <a:gd name="connsiteY28" fmla="*/ 127992 h 752475"/>
                <a:gd name="connsiteX29" fmla="*/ 27716 w 228600"/>
                <a:gd name="connsiteY29" fmla="*/ 176569 h 752475"/>
                <a:gd name="connsiteX30" fmla="*/ 55338 w 228600"/>
                <a:gd name="connsiteY30" fmla="*/ 277535 h 752475"/>
                <a:gd name="connsiteX31" fmla="*/ 48671 w 228600"/>
                <a:gd name="connsiteY31" fmla="*/ 281344 h 752475"/>
                <a:gd name="connsiteX32" fmla="*/ 57244 w 228600"/>
                <a:gd name="connsiteY32" fmla="*/ 308967 h 752475"/>
                <a:gd name="connsiteX33" fmla="*/ 67721 w 228600"/>
                <a:gd name="connsiteY33" fmla="*/ 357544 h 752475"/>
                <a:gd name="connsiteX34" fmla="*/ 76294 w 228600"/>
                <a:gd name="connsiteY34" fmla="*/ 403264 h 752475"/>
                <a:gd name="connsiteX35" fmla="*/ 80104 w 228600"/>
                <a:gd name="connsiteY35" fmla="*/ 399455 h 752475"/>
                <a:gd name="connsiteX36" fmla="*/ 90581 w 228600"/>
                <a:gd name="connsiteY36" fmla="*/ 424219 h 752475"/>
                <a:gd name="connsiteX37" fmla="*/ 82961 w 228600"/>
                <a:gd name="connsiteY37" fmla="*/ 426124 h 752475"/>
                <a:gd name="connsiteX38" fmla="*/ 89629 w 228600"/>
                <a:gd name="connsiteY38" fmla="*/ 472797 h 752475"/>
                <a:gd name="connsiteX39" fmla="*/ 99154 w 228600"/>
                <a:gd name="connsiteY39" fmla="*/ 487085 h 752475"/>
                <a:gd name="connsiteX40" fmla="*/ 94391 w 228600"/>
                <a:gd name="connsiteY40" fmla="*/ 483274 h 752475"/>
                <a:gd name="connsiteX41" fmla="*/ 113441 w 228600"/>
                <a:gd name="connsiteY41" fmla="*/ 537567 h 752475"/>
                <a:gd name="connsiteX42" fmla="*/ 109631 w 228600"/>
                <a:gd name="connsiteY42" fmla="*/ 528994 h 752475"/>
                <a:gd name="connsiteX43" fmla="*/ 115346 w 228600"/>
                <a:gd name="connsiteY43" fmla="*/ 527089 h 752475"/>
                <a:gd name="connsiteX44" fmla="*/ 136301 w 228600"/>
                <a:gd name="connsiteY44" fmla="*/ 631864 h 752475"/>
                <a:gd name="connsiteX45" fmla="*/ 130586 w 228600"/>
                <a:gd name="connsiteY45" fmla="*/ 629960 h 752475"/>
                <a:gd name="connsiteX46" fmla="*/ 155351 w 228600"/>
                <a:gd name="connsiteY46" fmla="*/ 697587 h 752475"/>
                <a:gd name="connsiteX47" fmla="*/ 164876 w 228600"/>
                <a:gd name="connsiteY47" fmla="*/ 746164 h 752475"/>
                <a:gd name="connsiteX48" fmla="*/ 176306 w 228600"/>
                <a:gd name="connsiteY48" fmla="*/ 747117 h 752475"/>
                <a:gd name="connsiteX49" fmla="*/ 169638 w 228600"/>
                <a:gd name="connsiteY49" fmla="*/ 749974 h 752475"/>
                <a:gd name="connsiteX50" fmla="*/ 223931 w 228600"/>
                <a:gd name="connsiteY50" fmla="*/ 726162 h 752475"/>
                <a:gd name="connsiteX51" fmla="*/ 211548 w 228600"/>
                <a:gd name="connsiteY51" fmla="*/ 736639 h 752475"/>
                <a:gd name="connsiteX52" fmla="*/ 225836 w 228600"/>
                <a:gd name="connsiteY52" fmla="*/ 729019 h 752475"/>
                <a:gd name="connsiteX53" fmla="*/ 209644 w 228600"/>
                <a:gd name="connsiteY53" fmla="*/ 643294 h 752475"/>
                <a:gd name="connsiteX54" fmla="*/ 155351 w 228600"/>
                <a:gd name="connsiteY54" fmla="*/ 424219 h 752475"/>
                <a:gd name="connsiteX55" fmla="*/ 140111 w 228600"/>
                <a:gd name="connsiteY55" fmla="*/ 352782 h 752475"/>
                <a:gd name="connsiteX56" fmla="*/ 101059 w 228600"/>
                <a:gd name="connsiteY56" fmla="*/ 238482 h 752475"/>
                <a:gd name="connsiteX57" fmla="*/ 109631 w 228600"/>
                <a:gd name="connsiteY57" fmla="*/ 246102 h 752475"/>
                <a:gd name="connsiteX58" fmla="*/ 96296 w 228600"/>
                <a:gd name="connsiteY58" fmla="*/ 216574 h 752475"/>
                <a:gd name="connsiteX59" fmla="*/ 97248 w 228600"/>
                <a:gd name="connsiteY59" fmla="*/ 227052 h 752475"/>
                <a:gd name="connsiteX60" fmla="*/ 85819 w 228600"/>
                <a:gd name="connsiteY60" fmla="*/ 185142 h 752475"/>
                <a:gd name="connsiteX61" fmla="*/ 40098 w 228600"/>
                <a:gd name="connsiteY61" fmla="*/ 41314 h 752475"/>
                <a:gd name="connsiteX62" fmla="*/ 19144 w 228600"/>
                <a:gd name="connsiteY62" fmla="*/ 17502 h 752475"/>
                <a:gd name="connsiteX63" fmla="*/ 40098 w 228600"/>
                <a:gd name="connsiteY63" fmla="*/ 102274 h 752475"/>
                <a:gd name="connsiteX64" fmla="*/ 31526 w 228600"/>
                <a:gd name="connsiteY64" fmla="*/ 102274 h 752475"/>
                <a:gd name="connsiteX65" fmla="*/ 38194 w 228600"/>
                <a:gd name="connsiteY65" fmla="*/ 120372 h 752475"/>
                <a:gd name="connsiteX66" fmla="*/ 87723 w 228600"/>
                <a:gd name="connsiteY66" fmla="*/ 235624 h 752475"/>
                <a:gd name="connsiteX67" fmla="*/ 87723 w 228600"/>
                <a:gd name="connsiteY67" fmla="*/ 235624 h 752475"/>
                <a:gd name="connsiteX68" fmla="*/ 90581 w 228600"/>
                <a:gd name="connsiteY68" fmla="*/ 246102 h 752475"/>
                <a:gd name="connsiteX69" fmla="*/ 90581 w 228600"/>
                <a:gd name="connsiteY69" fmla="*/ 246102 h 752475"/>
                <a:gd name="connsiteX70" fmla="*/ 103916 w 228600"/>
                <a:gd name="connsiteY70" fmla="*/ 219432 h 752475"/>
                <a:gd name="connsiteX71" fmla="*/ 103916 w 228600"/>
                <a:gd name="connsiteY71" fmla="*/ 219432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8600" h="752475">
                  <a:moveTo>
                    <a:pt x="38194" y="120372"/>
                  </a:moveTo>
                  <a:cubicBezTo>
                    <a:pt x="38194" y="121324"/>
                    <a:pt x="54386" y="160377"/>
                    <a:pt x="57244" y="158472"/>
                  </a:cubicBezTo>
                  <a:cubicBezTo>
                    <a:pt x="54386" y="155614"/>
                    <a:pt x="54386" y="155614"/>
                    <a:pt x="56291" y="158472"/>
                  </a:cubicBezTo>
                  <a:cubicBezTo>
                    <a:pt x="45813" y="167997"/>
                    <a:pt x="62006" y="110847"/>
                    <a:pt x="57244" y="168949"/>
                  </a:cubicBezTo>
                  <a:cubicBezTo>
                    <a:pt x="53434" y="170855"/>
                    <a:pt x="51529" y="159424"/>
                    <a:pt x="52481" y="160377"/>
                  </a:cubicBezTo>
                  <a:cubicBezTo>
                    <a:pt x="50576" y="161330"/>
                    <a:pt x="48671" y="161330"/>
                    <a:pt x="47719" y="162282"/>
                  </a:cubicBezTo>
                  <a:cubicBezTo>
                    <a:pt x="48671" y="182285"/>
                    <a:pt x="78198" y="193714"/>
                    <a:pt x="77246" y="208955"/>
                  </a:cubicBezTo>
                  <a:cubicBezTo>
                    <a:pt x="77246" y="208955"/>
                    <a:pt x="95344" y="286107"/>
                    <a:pt x="102011" y="303252"/>
                  </a:cubicBezTo>
                  <a:cubicBezTo>
                    <a:pt x="104869" y="306110"/>
                    <a:pt x="106773" y="309919"/>
                    <a:pt x="108679" y="313730"/>
                  </a:cubicBezTo>
                  <a:cubicBezTo>
                    <a:pt x="111536" y="375642"/>
                    <a:pt x="130586" y="413742"/>
                    <a:pt x="148684" y="458510"/>
                  </a:cubicBezTo>
                  <a:cubicBezTo>
                    <a:pt x="142969" y="463272"/>
                    <a:pt x="146779" y="457557"/>
                    <a:pt x="149636" y="460414"/>
                  </a:cubicBezTo>
                  <a:cubicBezTo>
                    <a:pt x="151541" y="468987"/>
                    <a:pt x="162019" y="577572"/>
                    <a:pt x="177259" y="584239"/>
                  </a:cubicBezTo>
                  <a:cubicBezTo>
                    <a:pt x="185831" y="600432"/>
                    <a:pt x="210596" y="706160"/>
                    <a:pt x="207738" y="712827"/>
                  </a:cubicBezTo>
                  <a:cubicBezTo>
                    <a:pt x="203929" y="712827"/>
                    <a:pt x="179163" y="715685"/>
                    <a:pt x="182973" y="722352"/>
                  </a:cubicBezTo>
                  <a:cubicBezTo>
                    <a:pt x="184879" y="721399"/>
                    <a:pt x="142016" y="557569"/>
                    <a:pt x="134396" y="537567"/>
                  </a:cubicBezTo>
                  <a:cubicBezTo>
                    <a:pt x="137254" y="541377"/>
                    <a:pt x="142969" y="582335"/>
                    <a:pt x="145826" y="585192"/>
                  </a:cubicBezTo>
                  <a:cubicBezTo>
                    <a:pt x="144873" y="584239"/>
                    <a:pt x="122013" y="492799"/>
                    <a:pt x="126776" y="498514"/>
                  </a:cubicBezTo>
                  <a:cubicBezTo>
                    <a:pt x="126776" y="497562"/>
                    <a:pt x="119156" y="490894"/>
                    <a:pt x="115346" y="491847"/>
                  </a:cubicBezTo>
                  <a:cubicBezTo>
                    <a:pt x="125823" y="493752"/>
                    <a:pt x="103916" y="427077"/>
                    <a:pt x="103916" y="428030"/>
                  </a:cubicBezTo>
                  <a:cubicBezTo>
                    <a:pt x="102963" y="425172"/>
                    <a:pt x="102011" y="423267"/>
                    <a:pt x="101059" y="420410"/>
                  </a:cubicBezTo>
                  <a:cubicBezTo>
                    <a:pt x="97248" y="417552"/>
                    <a:pt x="85819" y="387072"/>
                    <a:pt x="83913" y="367069"/>
                  </a:cubicBezTo>
                  <a:cubicBezTo>
                    <a:pt x="85819" y="368022"/>
                    <a:pt x="87723" y="368974"/>
                    <a:pt x="88676" y="369927"/>
                  </a:cubicBezTo>
                  <a:cubicBezTo>
                    <a:pt x="75341" y="331827"/>
                    <a:pt x="68673" y="301347"/>
                    <a:pt x="58196" y="265152"/>
                  </a:cubicBezTo>
                  <a:cubicBezTo>
                    <a:pt x="53434" y="260389"/>
                    <a:pt x="49623" y="258485"/>
                    <a:pt x="47719" y="254674"/>
                  </a:cubicBezTo>
                  <a:cubicBezTo>
                    <a:pt x="49623" y="257532"/>
                    <a:pt x="42004" y="230862"/>
                    <a:pt x="42004" y="229910"/>
                  </a:cubicBezTo>
                  <a:cubicBezTo>
                    <a:pt x="47719" y="236577"/>
                    <a:pt x="44861" y="216574"/>
                    <a:pt x="35336" y="208955"/>
                  </a:cubicBezTo>
                  <a:cubicBezTo>
                    <a:pt x="48671" y="220385"/>
                    <a:pt x="9619" y="156567"/>
                    <a:pt x="9619" y="156567"/>
                  </a:cubicBezTo>
                  <a:cubicBezTo>
                    <a:pt x="12476" y="150852"/>
                    <a:pt x="19144" y="127992"/>
                    <a:pt x="7713" y="125135"/>
                  </a:cubicBezTo>
                  <a:cubicBezTo>
                    <a:pt x="6761" y="127992"/>
                    <a:pt x="6761" y="128944"/>
                    <a:pt x="9619" y="127992"/>
                  </a:cubicBezTo>
                  <a:cubicBezTo>
                    <a:pt x="18191" y="137517"/>
                    <a:pt x="10571" y="158472"/>
                    <a:pt x="27716" y="176569"/>
                  </a:cubicBezTo>
                  <a:cubicBezTo>
                    <a:pt x="25811" y="205144"/>
                    <a:pt x="42004" y="253722"/>
                    <a:pt x="55338" y="277535"/>
                  </a:cubicBezTo>
                  <a:cubicBezTo>
                    <a:pt x="49623" y="280392"/>
                    <a:pt x="50576" y="282297"/>
                    <a:pt x="48671" y="281344"/>
                  </a:cubicBezTo>
                  <a:cubicBezTo>
                    <a:pt x="50576" y="293727"/>
                    <a:pt x="51529" y="299442"/>
                    <a:pt x="57244" y="308967"/>
                  </a:cubicBezTo>
                  <a:cubicBezTo>
                    <a:pt x="61054" y="323255"/>
                    <a:pt x="67721" y="357544"/>
                    <a:pt x="67721" y="357544"/>
                  </a:cubicBezTo>
                  <a:cubicBezTo>
                    <a:pt x="68673" y="369927"/>
                    <a:pt x="82961" y="388977"/>
                    <a:pt x="76294" y="403264"/>
                  </a:cubicBezTo>
                  <a:cubicBezTo>
                    <a:pt x="77246" y="402312"/>
                    <a:pt x="78198" y="400407"/>
                    <a:pt x="80104" y="399455"/>
                  </a:cubicBezTo>
                  <a:cubicBezTo>
                    <a:pt x="82961" y="417552"/>
                    <a:pt x="83913" y="411837"/>
                    <a:pt x="90581" y="424219"/>
                  </a:cubicBezTo>
                  <a:cubicBezTo>
                    <a:pt x="92486" y="435649"/>
                    <a:pt x="82961" y="425172"/>
                    <a:pt x="82961" y="426124"/>
                  </a:cubicBezTo>
                  <a:cubicBezTo>
                    <a:pt x="90581" y="440412"/>
                    <a:pt x="95344" y="461367"/>
                    <a:pt x="89629" y="472797"/>
                  </a:cubicBezTo>
                  <a:cubicBezTo>
                    <a:pt x="89629" y="472797"/>
                    <a:pt x="103916" y="484227"/>
                    <a:pt x="99154" y="487085"/>
                  </a:cubicBezTo>
                  <a:cubicBezTo>
                    <a:pt x="98201" y="485180"/>
                    <a:pt x="96296" y="483274"/>
                    <a:pt x="94391" y="483274"/>
                  </a:cubicBezTo>
                  <a:cubicBezTo>
                    <a:pt x="105821" y="500419"/>
                    <a:pt x="99154" y="523280"/>
                    <a:pt x="113441" y="537567"/>
                  </a:cubicBezTo>
                  <a:cubicBezTo>
                    <a:pt x="112488" y="534710"/>
                    <a:pt x="110584" y="531852"/>
                    <a:pt x="109631" y="528994"/>
                  </a:cubicBezTo>
                  <a:cubicBezTo>
                    <a:pt x="116298" y="527089"/>
                    <a:pt x="108679" y="535662"/>
                    <a:pt x="115346" y="527089"/>
                  </a:cubicBezTo>
                  <a:cubicBezTo>
                    <a:pt x="103916" y="549949"/>
                    <a:pt x="132491" y="606147"/>
                    <a:pt x="136301" y="631864"/>
                  </a:cubicBezTo>
                  <a:cubicBezTo>
                    <a:pt x="134396" y="631864"/>
                    <a:pt x="131538" y="631864"/>
                    <a:pt x="130586" y="629960"/>
                  </a:cubicBezTo>
                  <a:cubicBezTo>
                    <a:pt x="136301" y="650914"/>
                    <a:pt x="156304" y="675680"/>
                    <a:pt x="155351" y="697587"/>
                  </a:cubicBezTo>
                  <a:cubicBezTo>
                    <a:pt x="147731" y="713780"/>
                    <a:pt x="169638" y="729972"/>
                    <a:pt x="164876" y="746164"/>
                  </a:cubicBezTo>
                  <a:cubicBezTo>
                    <a:pt x="165829" y="748069"/>
                    <a:pt x="175354" y="734735"/>
                    <a:pt x="176306" y="747117"/>
                  </a:cubicBezTo>
                  <a:cubicBezTo>
                    <a:pt x="174401" y="748069"/>
                    <a:pt x="171544" y="749022"/>
                    <a:pt x="169638" y="749974"/>
                  </a:cubicBezTo>
                  <a:cubicBezTo>
                    <a:pt x="171544" y="752832"/>
                    <a:pt x="218216" y="729019"/>
                    <a:pt x="223931" y="726162"/>
                  </a:cubicBezTo>
                  <a:cubicBezTo>
                    <a:pt x="221073" y="730924"/>
                    <a:pt x="217263" y="734735"/>
                    <a:pt x="211548" y="736639"/>
                  </a:cubicBezTo>
                  <a:cubicBezTo>
                    <a:pt x="217263" y="735687"/>
                    <a:pt x="222026" y="732830"/>
                    <a:pt x="225836" y="729019"/>
                  </a:cubicBezTo>
                  <a:cubicBezTo>
                    <a:pt x="229646" y="726162"/>
                    <a:pt x="211548" y="640437"/>
                    <a:pt x="209644" y="643294"/>
                  </a:cubicBezTo>
                  <a:cubicBezTo>
                    <a:pt x="202976" y="634722"/>
                    <a:pt x="162971" y="422314"/>
                    <a:pt x="155351" y="424219"/>
                  </a:cubicBezTo>
                  <a:cubicBezTo>
                    <a:pt x="150588" y="407074"/>
                    <a:pt x="141063" y="369927"/>
                    <a:pt x="140111" y="352782"/>
                  </a:cubicBezTo>
                  <a:cubicBezTo>
                    <a:pt x="132491" y="322302"/>
                    <a:pt x="91534" y="269914"/>
                    <a:pt x="101059" y="238482"/>
                  </a:cubicBezTo>
                  <a:cubicBezTo>
                    <a:pt x="108679" y="267057"/>
                    <a:pt x="99154" y="239435"/>
                    <a:pt x="109631" y="246102"/>
                  </a:cubicBezTo>
                  <a:cubicBezTo>
                    <a:pt x="108679" y="245149"/>
                    <a:pt x="96296" y="216574"/>
                    <a:pt x="96296" y="216574"/>
                  </a:cubicBezTo>
                  <a:cubicBezTo>
                    <a:pt x="93438" y="215622"/>
                    <a:pt x="98201" y="228005"/>
                    <a:pt x="97248" y="227052"/>
                  </a:cubicBezTo>
                  <a:cubicBezTo>
                    <a:pt x="88676" y="220385"/>
                    <a:pt x="89629" y="187047"/>
                    <a:pt x="85819" y="185142"/>
                  </a:cubicBezTo>
                  <a:cubicBezTo>
                    <a:pt x="61054" y="147994"/>
                    <a:pt x="53434" y="82272"/>
                    <a:pt x="40098" y="41314"/>
                  </a:cubicBezTo>
                  <a:cubicBezTo>
                    <a:pt x="33431" y="19407"/>
                    <a:pt x="27716" y="-8215"/>
                    <a:pt x="19144" y="17502"/>
                  </a:cubicBezTo>
                  <a:cubicBezTo>
                    <a:pt x="16286" y="22264"/>
                    <a:pt x="28669" y="93702"/>
                    <a:pt x="40098" y="102274"/>
                  </a:cubicBezTo>
                  <a:cubicBezTo>
                    <a:pt x="37241" y="104180"/>
                    <a:pt x="34384" y="104180"/>
                    <a:pt x="31526" y="102274"/>
                  </a:cubicBezTo>
                  <a:cubicBezTo>
                    <a:pt x="49623" y="95607"/>
                    <a:pt x="36288" y="123230"/>
                    <a:pt x="38194" y="120372"/>
                  </a:cubicBezTo>
                  <a:close/>
                  <a:moveTo>
                    <a:pt x="87723" y="235624"/>
                  </a:moveTo>
                  <a:cubicBezTo>
                    <a:pt x="86771" y="234672"/>
                    <a:pt x="85819" y="229910"/>
                    <a:pt x="87723" y="235624"/>
                  </a:cubicBezTo>
                  <a:close/>
                  <a:moveTo>
                    <a:pt x="90581" y="246102"/>
                  </a:moveTo>
                  <a:cubicBezTo>
                    <a:pt x="88676" y="238482"/>
                    <a:pt x="91534" y="241339"/>
                    <a:pt x="90581" y="246102"/>
                  </a:cubicBezTo>
                  <a:close/>
                  <a:moveTo>
                    <a:pt x="103916" y="219432"/>
                  </a:moveTo>
                  <a:cubicBezTo>
                    <a:pt x="106773" y="225147"/>
                    <a:pt x="99154" y="217527"/>
                    <a:pt x="103916" y="2194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4" name="Freeform: Shape 1993">
              <a:extLst>
                <a:ext uri="{FF2B5EF4-FFF2-40B4-BE49-F238E27FC236}">
                  <a16:creationId xmlns:a16="http://schemas.microsoft.com/office/drawing/2014/main" id="{A9BD004E-10DB-4184-B24D-3DEF80E491CE}"/>
                </a:ext>
              </a:extLst>
            </p:cNvPr>
            <p:cNvSpPr/>
            <p:nvPr/>
          </p:nvSpPr>
          <p:spPr>
            <a:xfrm>
              <a:off x="7340679" y="6003808"/>
              <a:ext cx="9525" cy="9525"/>
            </a:xfrm>
            <a:custGeom>
              <a:avLst/>
              <a:gdLst>
                <a:gd name="connsiteX0" fmla="*/ 7858 w 9525"/>
                <a:gd name="connsiteY0" fmla="*/ 7419 h 9525"/>
                <a:gd name="connsiteX1" fmla="*/ 7858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419"/>
                  </a:moveTo>
                  <a:cubicBezTo>
                    <a:pt x="6906" y="6466"/>
                    <a:pt x="6906" y="8371"/>
                    <a:pt x="7858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5" name="Freeform: Shape 1994">
              <a:extLst>
                <a:ext uri="{FF2B5EF4-FFF2-40B4-BE49-F238E27FC236}">
                  <a16:creationId xmlns:a16="http://schemas.microsoft.com/office/drawing/2014/main" id="{016DDDCE-9CD0-4A64-B740-C404D084C00A}"/>
                </a:ext>
              </a:extLst>
            </p:cNvPr>
            <p:cNvSpPr/>
            <p:nvPr/>
          </p:nvSpPr>
          <p:spPr>
            <a:xfrm>
              <a:off x="7302341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6" name="Freeform: Shape 1995">
              <a:extLst>
                <a:ext uri="{FF2B5EF4-FFF2-40B4-BE49-F238E27FC236}">
                  <a16:creationId xmlns:a16="http://schemas.microsoft.com/office/drawing/2014/main" id="{8FD69FBB-C5C5-4CDC-8D0B-B84D5B5CE26B}"/>
                </a:ext>
              </a:extLst>
            </p:cNvPr>
            <p:cNvSpPr/>
            <p:nvPr/>
          </p:nvSpPr>
          <p:spPr>
            <a:xfrm>
              <a:off x="7366159" y="61713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7" name="Freeform: Shape 1996">
              <a:extLst>
                <a:ext uri="{FF2B5EF4-FFF2-40B4-BE49-F238E27FC236}">
                  <a16:creationId xmlns:a16="http://schemas.microsoft.com/office/drawing/2014/main" id="{07443329-3A9C-4DD3-A017-A93576ACC5E7}"/>
                </a:ext>
              </a:extLst>
            </p:cNvPr>
            <p:cNvSpPr/>
            <p:nvPr/>
          </p:nvSpPr>
          <p:spPr>
            <a:xfrm>
              <a:off x="7296626" y="60369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7567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8" name="Freeform: Shape 1997">
              <a:extLst>
                <a:ext uri="{FF2B5EF4-FFF2-40B4-BE49-F238E27FC236}">
                  <a16:creationId xmlns:a16="http://schemas.microsoft.com/office/drawing/2014/main" id="{C14AAC41-6886-4526-BC4B-E164464C2683}"/>
                </a:ext>
              </a:extLst>
            </p:cNvPr>
            <p:cNvSpPr/>
            <p:nvPr/>
          </p:nvSpPr>
          <p:spPr>
            <a:xfrm>
              <a:off x="7290911" y="6009798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7144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9" name="Freeform: Shape 1998">
              <a:extLst>
                <a:ext uri="{FF2B5EF4-FFF2-40B4-BE49-F238E27FC236}">
                  <a16:creationId xmlns:a16="http://schemas.microsoft.com/office/drawing/2014/main" id="{B8642F96-A3FC-4901-9B51-C07B2A380FE1}"/>
                </a:ext>
              </a:extLst>
            </p:cNvPr>
            <p:cNvSpPr/>
            <p:nvPr/>
          </p:nvSpPr>
          <p:spPr>
            <a:xfrm>
              <a:off x="7286128" y="599551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0" name="Freeform: Shape 1999">
              <a:extLst>
                <a:ext uri="{FF2B5EF4-FFF2-40B4-BE49-F238E27FC236}">
                  <a16:creationId xmlns:a16="http://schemas.microsoft.com/office/drawing/2014/main" id="{2851D7B9-1527-4B9C-8F3A-7681223A00E2}"/>
                </a:ext>
              </a:extLst>
            </p:cNvPr>
            <p:cNvSpPr/>
            <p:nvPr/>
          </p:nvSpPr>
          <p:spPr>
            <a:xfrm>
              <a:off x="7369969" y="628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7144" y="8097"/>
                    <a:pt x="7144" y="7144"/>
                  </a:cubicBezTo>
                  <a:cubicBezTo>
                    <a:pt x="8096" y="10002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1" name="Freeform: Shape 2000">
              <a:extLst>
                <a:ext uri="{FF2B5EF4-FFF2-40B4-BE49-F238E27FC236}">
                  <a16:creationId xmlns:a16="http://schemas.microsoft.com/office/drawing/2014/main" id="{3D9BBC64-D5FA-4CD1-9317-E3DA6A96F5BA}"/>
                </a:ext>
              </a:extLst>
            </p:cNvPr>
            <p:cNvSpPr/>
            <p:nvPr/>
          </p:nvSpPr>
          <p:spPr>
            <a:xfrm>
              <a:off x="7339489" y="6200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9049" y="10001"/>
                  </a:cubicBezTo>
                  <a:cubicBezTo>
                    <a:pt x="9049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2" name="Freeform: Shape 2001">
              <a:extLst>
                <a:ext uri="{FF2B5EF4-FFF2-40B4-BE49-F238E27FC236}">
                  <a16:creationId xmlns:a16="http://schemas.microsoft.com/office/drawing/2014/main" id="{170DC043-BB47-497E-8DEE-FD0C215AB490}"/>
                </a:ext>
              </a:extLst>
            </p:cNvPr>
            <p:cNvSpPr/>
            <p:nvPr/>
          </p:nvSpPr>
          <p:spPr>
            <a:xfrm>
              <a:off x="7402354" y="6419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3" name="Freeform: Shape 2002">
              <a:extLst>
                <a:ext uri="{FF2B5EF4-FFF2-40B4-BE49-F238E27FC236}">
                  <a16:creationId xmlns:a16="http://schemas.microsoft.com/office/drawing/2014/main" id="{A60C91E4-4782-4B4A-8695-E7A623A4BD0D}"/>
                </a:ext>
              </a:extLst>
            </p:cNvPr>
            <p:cNvSpPr/>
            <p:nvPr/>
          </p:nvSpPr>
          <p:spPr>
            <a:xfrm>
              <a:off x="7342346" y="62031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4" name="Freeform: Shape 2003">
              <a:extLst>
                <a:ext uri="{FF2B5EF4-FFF2-40B4-BE49-F238E27FC236}">
                  <a16:creationId xmlns:a16="http://schemas.microsoft.com/office/drawing/2014/main" id="{1900B6BD-D698-44E5-9730-F1E2D5A09BC1}"/>
                </a:ext>
              </a:extLst>
            </p:cNvPr>
            <p:cNvSpPr/>
            <p:nvPr/>
          </p:nvSpPr>
          <p:spPr>
            <a:xfrm>
              <a:off x="7258764" y="5913448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5" name="Freeform: Shape 2004">
              <a:extLst>
                <a:ext uri="{FF2B5EF4-FFF2-40B4-BE49-F238E27FC236}">
                  <a16:creationId xmlns:a16="http://schemas.microsoft.com/office/drawing/2014/main" id="{5F0C98AB-566F-4A9C-B759-D56537B7FD7C}"/>
                </a:ext>
              </a:extLst>
            </p:cNvPr>
            <p:cNvSpPr/>
            <p:nvPr/>
          </p:nvSpPr>
          <p:spPr>
            <a:xfrm>
              <a:off x="7258526" y="59131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6" name="Freeform: Shape 2005">
              <a:extLst>
                <a:ext uri="{FF2B5EF4-FFF2-40B4-BE49-F238E27FC236}">
                  <a16:creationId xmlns:a16="http://schemas.microsoft.com/office/drawing/2014/main" id="{2B454DA7-AD4D-462E-B651-2E021587BE79}"/>
                </a:ext>
              </a:extLst>
            </p:cNvPr>
            <p:cNvSpPr/>
            <p:nvPr/>
          </p:nvSpPr>
          <p:spPr>
            <a:xfrm>
              <a:off x="7256621" y="5910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7" name="Freeform: Shape 2006">
              <a:extLst>
                <a:ext uri="{FF2B5EF4-FFF2-40B4-BE49-F238E27FC236}">
                  <a16:creationId xmlns:a16="http://schemas.microsoft.com/office/drawing/2014/main" id="{DB05EFAE-246D-487B-B3A7-2C45B643041E}"/>
                </a:ext>
              </a:extLst>
            </p:cNvPr>
            <p:cNvSpPr/>
            <p:nvPr/>
          </p:nvSpPr>
          <p:spPr>
            <a:xfrm>
              <a:off x="7262336" y="59393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8" name="Freeform: Shape 2007">
              <a:extLst>
                <a:ext uri="{FF2B5EF4-FFF2-40B4-BE49-F238E27FC236}">
                  <a16:creationId xmlns:a16="http://schemas.microsoft.com/office/drawing/2014/main" id="{5018A97C-827D-4C2F-B9C9-78A24CC3F324}"/>
                </a:ext>
              </a:extLst>
            </p:cNvPr>
            <p:cNvSpPr/>
            <p:nvPr/>
          </p:nvSpPr>
          <p:spPr>
            <a:xfrm>
              <a:off x="7263818" y="5938043"/>
              <a:ext cx="9525" cy="19050"/>
            </a:xfrm>
            <a:custGeom>
              <a:avLst/>
              <a:gdLst>
                <a:gd name="connsiteX0" fmla="*/ 7567 w 9525"/>
                <a:gd name="connsiteY0" fmla="*/ 16034 h 19050"/>
                <a:gd name="connsiteX1" fmla="*/ 7567 w 9525"/>
                <a:gd name="connsiteY1" fmla="*/ 160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6034"/>
                  </a:moveTo>
                  <a:cubicBezTo>
                    <a:pt x="6615" y="-3969"/>
                    <a:pt x="7567" y="16034"/>
                    <a:pt x="7567" y="160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9" name="Freeform: Shape 2008">
              <a:extLst>
                <a:ext uri="{FF2B5EF4-FFF2-40B4-BE49-F238E27FC236}">
                  <a16:creationId xmlns:a16="http://schemas.microsoft.com/office/drawing/2014/main" id="{6535B703-FA18-4DED-B087-CF4658CF76A5}"/>
                </a:ext>
              </a:extLst>
            </p:cNvPr>
            <p:cNvSpPr/>
            <p:nvPr/>
          </p:nvSpPr>
          <p:spPr>
            <a:xfrm>
              <a:off x="7268144" y="5974912"/>
              <a:ext cx="9525" cy="19050"/>
            </a:xfrm>
            <a:custGeom>
              <a:avLst/>
              <a:gdLst>
                <a:gd name="connsiteX0" fmla="*/ 9909 w 9525"/>
                <a:gd name="connsiteY0" fmla="*/ 13455 h 19050"/>
                <a:gd name="connsiteX1" fmla="*/ 9909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09" y="13455"/>
                  </a:moveTo>
                  <a:cubicBezTo>
                    <a:pt x="4194" y="2025"/>
                    <a:pt x="8956" y="8692"/>
                    <a:pt x="9909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0" name="Freeform: Shape 2009">
              <a:extLst>
                <a:ext uri="{FF2B5EF4-FFF2-40B4-BE49-F238E27FC236}">
                  <a16:creationId xmlns:a16="http://schemas.microsoft.com/office/drawing/2014/main" id="{EA516ECE-6B69-432B-806A-714623AF4A15}"/>
                </a:ext>
              </a:extLst>
            </p:cNvPr>
            <p:cNvSpPr/>
            <p:nvPr/>
          </p:nvSpPr>
          <p:spPr>
            <a:xfrm>
              <a:off x="7272814" y="5999956"/>
              <a:ext cx="9525" cy="9525"/>
            </a:xfrm>
            <a:custGeom>
              <a:avLst/>
              <a:gdLst>
                <a:gd name="connsiteX0" fmla="*/ 9049 w 9525"/>
                <a:gd name="connsiteY0" fmla="*/ 8414 h 9525"/>
                <a:gd name="connsiteX1" fmla="*/ 7144 w 9525"/>
                <a:gd name="connsiteY1" fmla="*/ 8414 h 9525"/>
                <a:gd name="connsiteX2" fmla="*/ 9049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14"/>
                  </a:moveTo>
                  <a:cubicBezTo>
                    <a:pt x="8096" y="5556"/>
                    <a:pt x="7144" y="8414"/>
                    <a:pt x="7144" y="8414"/>
                  </a:cubicBezTo>
                  <a:cubicBezTo>
                    <a:pt x="8096" y="10319"/>
                    <a:pt x="9049" y="11271"/>
                    <a:pt x="9049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1" name="Freeform: Shape 2010">
              <a:extLst>
                <a:ext uri="{FF2B5EF4-FFF2-40B4-BE49-F238E27FC236}">
                  <a16:creationId xmlns:a16="http://schemas.microsoft.com/office/drawing/2014/main" id="{C46FA651-AF66-43ED-9CA4-05600C8C17F8}"/>
                </a:ext>
              </a:extLst>
            </p:cNvPr>
            <p:cNvSpPr/>
            <p:nvPr/>
          </p:nvSpPr>
          <p:spPr>
            <a:xfrm>
              <a:off x="7309009" y="613933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10001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2" name="Freeform: Shape 2011">
              <a:extLst>
                <a:ext uri="{FF2B5EF4-FFF2-40B4-BE49-F238E27FC236}">
                  <a16:creationId xmlns:a16="http://schemas.microsoft.com/office/drawing/2014/main" id="{3F3AC3A3-B91D-486F-A0BA-A811DEE77222}"/>
                </a:ext>
              </a:extLst>
            </p:cNvPr>
            <p:cNvSpPr/>
            <p:nvPr/>
          </p:nvSpPr>
          <p:spPr>
            <a:xfrm>
              <a:off x="7331445" y="6158493"/>
              <a:ext cx="9525" cy="9525"/>
            </a:xfrm>
            <a:custGeom>
              <a:avLst/>
              <a:gdLst>
                <a:gd name="connsiteX0" fmla="*/ 7567 w 9525"/>
                <a:gd name="connsiteY0" fmla="*/ 10849 h 9525"/>
                <a:gd name="connsiteX1" fmla="*/ 7567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849"/>
                  </a:moveTo>
                  <a:cubicBezTo>
                    <a:pt x="7567" y="7991"/>
                    <a:pt x="6615" y="4181"/>
                    <a:pt x="7567" y="108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3" name="Freeform: Shape 2012">
              <a:extLst>
                <a:ext uri="{FF2B5EF4-FFF2-40B4-BE49-F238E27FC236}">
                  <a16:creationId xmlns:a16="http://schemas.microsoft.com/office/drawing/2014/main" id="{75109ED5-6390-4CA1-868D-41817339A388}"/>
                </a:ext>
              </a:extLst>
            </p:cNvPr>
            <p:cNvSpPr/>
            <p:nvPr/>
          </p:nvSpPr>
          <p:spPr>
            <a:xfrm>
              <a:off x="7318133" y="6181536"/>
              <a:ext cx="9525" cy="9525"/>
            </a:xfrm>
            <a:custGeom>
              <a:avLst/>
              <a:gdLst>
                <a:gd name="connsiteX0" fmla="*/ 7545 w 9525"/>
                <a:gd name="connsiteY0" fmla="*/ 7808 h 9525"/>
                <a:gd name="connsiteX1" fmla="*/ 7545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7808"/>
                  </a:moveTo>
                  <a:cubicBezTo>
                    <a:pt x="5639" y="3998"/>
                    <a:pt x="11355" y="18286"/>
                    <a:pt x="7545" y="78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4" name="Freeform: Shape 2013">
              <a:extLst>
                <a:ext uri="{FF2B5EF4-FFF2-40B4-BE49-F238E27FC236}">
                  <a16:creationId xmlns:a16="http://schemas.microsoft.com/office/drawing/2014/main" id="{EAE4B645-9040-4184-9D97-E70643E2B979}"/>
                </a:ext>
              </a:extLst>
            </p:cNvPr>
            <p:cNvSpPr/>
            <p:nvPr/>
          </p:nvSpPr>
          <p:spPr>
            <a:xfrm>
              <a:off x="7385635" y="6450236"/>
              <a:ext cx="9525" cy="9525"/>
            </a:xfrm>
            <a:custGeom>
              <a:avLst/>
              <a:gdLst>
                <a:gd name="connsiteX0" fmla="*/ 7670 w 9525"/>
                <a:gd name="connsiteY0" fmla="*/ 9618 h 9525"/>
                <a:gd name="connsiteX1" fmla="*/ 10527 w 9525"/>
                <a:gd name="connsiteY1" fmla="*/ 7713 h 9525"/>
                <a:gd name="connsiteX2" fmla="*/ 7670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0" y="9618"/>
                  </a:moveTo>
                  <a:lnTo>
                    <a:pt x="10527" y="7713"/>
                  </a:lnTo>
                  <a:cubicBezTo>
                    <a:pt x="9575" y="6761"/>
                    <a:pt x="5765" y="6761"/>
                    <a:pt x="7670" y="9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5" name="Freeform: Shape 2014">
              <a:extLst>
                <a:ext uri="{FF2B5EF4-FFF2-40B4-BE49-F238E27FC236}">
                  <a16:creationId xmlns:a16="http://schemas.microsoft.com/office/drawing/2014/main" id="{771B7F85-75EA-4397-A174-0337A049E235}"/>
                </a:ext>
              </a:extLst>
            </p:cNvPr>
            <p:cNvSpPr/>
            <p:nvPr/>
          </p:nvSpPr>
          <p:spPr>
            <a:xfrm>
              <a:off x="7444264" y="6522243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9049"/>
                    <a:pt x="11906" y="9049"/>
                    <a:pt x="12859" y="7144"/>
                  </a:cubicBez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6" name="Freeform: Shape 2015">
              <a:extLst>
                <a:ext uri="{FF2B5EF4-FFF2-40B4-BE49-F238E27FC236}">
                  <a16:creationId xmlns:a16="http://schemas.microsoft.com/office/drawing/2014/main" id="{E84BB306-0D1F-4F0B-8338-736699E4D0CD}"/>
                </a:ext>
              </a:extLst>
            </p:cNvPr>
            <p:cNvSpPr/>
            <p:nvPr/>
          </p:nvSpPr>
          <p:spPr>
            <a:xfrm>
              <a:off x="7397882" y="6191302"/>
              <a:ext cx="9525" cy="9525"/>
            </a:xfrm>
            <a:custGeom>
              <a:avLst/>
              <a:gdLst>
                <a:gd name="connsiteX0" fmla="*/ 7805 w 9525"/>
                <a:gd name="connsiteY0" fmla="*/ 7567 h 9525"/>
                <a:gd name="connsiteX1" fmla="*/ 780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05" y="7567"/>
                  </a:moveTo>
                  <a:cubicBezTo>
                    <a:pt x="12568" y="7567"/>
                    <a:pt x="4948" y="6615"/>
                    <a:pt x="7805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7" name="Freeform: Shape 2016">
              <a:extLst>
                <a:ext uri="{FF2B5EF4-FFF2-40B4-BE49-F238E27FC236}">
                  <a16:creationId xmlns:a16="http://schemas.microsoft.com/office/drawing/2014/main" id="{803C2012-85F7-4D96-B23F-16E340BF6360}"/>
                </a:ext>
              </a:extLst>
            </p:cNvPr>
            <p:cNvSpPr/>
            <p:nvPr/>
          </p:nvSpPr>
          <p:spPr>
            <a:xfrm>
              <a:off x="7419710" y="651462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8096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8" name="Freeform: Shape 2017">
              <a:extLst>
                <a:ext uri="{FF2B5EF4-FFF2-40B4-BE49-F238E27FC236}">
                  <a16:creationId xmlns:a16="http://schemas.microsoft.com/office/drawing/2014/main" id="{C3B6AC86-EA3E-4E9F-B479-B92CE13E0054}"/>
                </a:ext>
              </a:extLst>
            </p:cNvPr>
            <p:cNvSpPr/>
            <p:nvPr/>
          </p:nvSpPr>
          <p:spPr>
            <a:xfrm>
              <a:off x="7416641" y="6519238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15716" y="7291"/>
                    <a:pt x="1095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9" name="Freeform: Shape 2018">
              <a:extLst>
                <a:ext uri="{FF2B5EF4-FFF2-40B4-BE49-F238E27FC236}">
                  <a16:creationId xmlns:a16="http://schemas.microsoft.com/office/drawing/2014/main" id="{9600B334-B7A1-4D50-96CA-84806FD66079}"/>
                </a:ext>
              </a:extLst>
            </p:cNvPr>
            <p:cNvSpPr/>
            <p:nvPr/>
          </p:nvSpPr>
          <p:spPr>
            <a:xfrm>
              <a:off x="7427119" y="6565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0" name="Freeform: Shape 2019">
              <a:extLst>
                <a:ext uri="{FF2B5EF4-FFF2-40B4-BE49-F238E27FC236}">
                  <a16:creationId xmlns:a16="http://schemas.microsoft.com/office/drawing/2014/main" id="{E89F4915-F199-43B8-ABEF-5EF587AFCEC6}"/>
                </a:ext>
              </a:extLst>
            </p:cNvPr>
            <p:cNvSpPr/>
            <p:nvPr/>
          </p:nvSpPr>
          <p:spPr>
            <a:xfrm>
              <a:off x="7437596" y="6597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1" name="Freeform: Shape 2020">
              <a:extLst>
                <a:ext uri="{FF2B5EF4-FFF2-40B4-BE49-F238E27FC236}">
                  <a16:creationId xmlns:a16="http://schemas.microsoft.com/office/drawing/2014/main" id="{07F43566-1E10-4065-B676-85C7F225695C}"/>
                </a:ext>
              </a:extLst>
            </p:cNvPr>
            <p:cNvSpPr/>
            <p:nvPr/>
          </p:nvSpPr>
          <p:spPr>
            <a:xfrm>
              <a:off x="7437596" y="66094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2" name="Freeform: Shape 2021">
              <a:extLst>
                <a:ext uri="{FF2B5EF4-FFF2-40B4-BE49-F238E27FC236}">
                  <a16:creationId xmlns:a16="http://schemas.microsoft.com/office/drawing/2014/main" id="{77A3C572-CFE5-47DA-A3B9-84A86AE9161A}"/>
                </a:ext>
              </a:extLst>
            </p:cNvPr>
            <p:cNvSpPr/>
            <p:nvPr/>
          </p:nvSpPr>
          <p:spPr>
            <a:xfrm>
              <a:off x="7426166" y="6565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9049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3" name="Freeform: Shape 2022">
              <a:extLst>
                <a:ext uri="{FF2B5EF4-FFF2-40B4-BE49-F238E27FC236}">
                  <a16:creationId xmlns:a16="http://schemas.microsoft.com/office/drawing/2014/main" id="{73FFDCFA-6F27-4321-B6D0-E7A22726531B}"/>
                </a:ext>
              </a:extLst>
            </p:cNvPr>
            <p:cNvSpPr/>
            <p:nvPr/>
          </p:nvSpPr>
          <p:spPr>
            <a:xfrm>
              <a:off x="7425452" y="65231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4" name="Freeform: Shape 2023">
              <a:extLst>
                <a:ext uri="{FF2B5EF4-FFF2-40B4-BE49-F238E27FC236}">
                  <a16:creationId xmlns:a16="http://schemas.microsoft.com/office/drawing/2014/main" id="{6140B343-67B4-438F-8D97-FBB5FE63D5D6}"/>
                </a:ext>
              </a:extLst>
            </p:cNvPr>
            <p:cNvSpPr/>
            <p:nvPr/>
          </p:nvSpPr>
          <p:spPr>
            <a:xfrm>
              <a:off x="7418758" y="65536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5" name="Freeform: Shape 2024">
              <a:extLst>
                <a:ext uri="{FF2B5EF4-FFF2-40B4-BE49-F238E27FC236}">
                  <a16:creationId xmlns:a16="http://schemas.microsoft.com/office/drawing/2014/main" id="{73B8C679-9CE5-4EEB-ACCD-210DBF01FA59}"/>
                </a:ext>
              </a:extLst>
            </p:cNvPr>
            <p:cNvSpPr/>
            <p:nvPr/>
          </p:nvSpPr>
          <p:spPr>
            <a:xfrm>
              <a:off x="7416641" y="654402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3811" y="536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6" name="Freeform: Shape 2025">
              <a:extLst>
                <a:ext uri="{FF2B5EF4-FFF2-40B4-BE49-F238E27FC236}">
                  <a16:creationId xmlns:a16="http://schemas.microsoft.com/office/drawing/2014/main" id="{093B4588-806E-4C87-81A4-4DD0FE1DBD2A}"/>
                </a:ext>
              </a:extLst>
            </p:cNvPr>
            <p:cNvSpPr/>
            <p:nvPr/>
          </p:nvSpPr>
          <p:spPr>
            <a:xfrm>
              <a:off x="7415689" y="652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7" name="Freeform: Shape 2026">
              <a:extLst>
                <a:ext uri="{FF2B5EF4-FFF2-40B4-BE49-F238E27FC236}">
                  <a16:creationId xmlns:a16="http://schemas.microsoft.com/office/drawing/2014/main" id="{86CA4034-516A-4A82-981F-92CBADFC4CD7}"/>
                </a:ext>
              </a:extLst>
            </p:cNvPr>
            <p:cNvSpPr/>
            <p:nvPr/>
          </p:nvSpPr>
          <p:spPr>
            <a:xfrm>
              <a:off x="7421642" y="656034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ubicBezTo>
                    <a:pt x="6906" y="8096"/>
                    <a:pt x="7858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8" name="Freeform: Shape 2027">
              <a:extLst>
                <a:ext uri="{FF2B5EF4-FFF2-40B4-BE49-F238E27FC236}">
                  <a16:creationId xmlns:a16="http://schemas.microsoft.com/office/drawing/2014/main" id="{F7C7872D-30B2-46B0-B0BE-DD9C551E3D35}"/>
                </a:ext>
              </a:extLst>
            </p:cNvPr>
            <p:cNvSpPr/>
            <p:nvPr/>
          </p:nvSpPr>
          <p:spPr>
            <a:xfrm>
              <a:off x="7453789" y="65186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9" name="Freeform: Shape 2028">
              <a:extLst>
                <a:ext uri="{FF2B5EF4-FFF2-40B4-BE49-F238E27FC236}">
                  <a16:creationId xmlns:a16="http://schemas.microsoft.com/office/drawing/2014/main" id="{DD7189EB-6C22-4FA3-B0D2-47E8E836E6A9}"/>
                </a:ext>
              </a:extLst>
            </p:cNvPr>
            <p:cNvSpPr/>
            <p:nvPr/>
          </p:nvSpPr>
          <p:spPr>
            <a:xfrm>
              <a:off x="7467124" y="65070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0" name="Freeform: Shape 2029">
              <a:extLst>
                <a:ext uri="{FF2B5EF4-FFF2-40B4-BE49-F238E27FC236}">
                  <a16:creationId xmlns:a16="http://schemas.microsoft.com/office/drawing/2014/main" id="{ADEE37E3-9FE0-447A-AFEF-B8075A5D2932}"/>
                </a:ext>
              </a:extLst>
            </p:cNvPr>
            <p:cNvSpPr/>
            <p:nvPr/>
          </p:nvSpPr>
          <p:spPr>
            <a:xfrm>
              <a:off x="7441406" y="6630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1" name="Freeform: Shape 2030">
              <a:extLst>
                <a:ext uri="{FF2B5EF4-FFF2-40B4-BE49-F238E27FC236}">
                  <a16:creationId xmlns:a16="http://schemas.microsoft.com/office/drawing/2014/main" id="{2455E2A5-1843-4332-B463-DFE1A3A4C6E8}"/>
                </a:ext>
              </a:extLst>
            </p:cNvPr>
            <p:cNvSpPr/>
            <p:nvPr/>
          </p:nvSpPr>
          <p:spPr>
            <a:xfrm>
              <a:off x="7471886" y="6662261"/>
              <a:ext cx="9525" cy="19050"/>
            </a:xfrm>
            <a:custGeom>
              <a:avLst/>
              <a:gdLst>
                <a:gd name="connsiteX0" fmla="*/ 9049 w 9525"/>
                <a:gd name="connsiteY0" fmla="*/ 11906 h 19050"/>
                <a:gd name="connsiteX1" fmla="*/ 7144 w 9525"/>
                <a:gd name="connsiteY1" fmla="*/ 7144 h 19050"/>
                <a:gd name="connsiteX2" fmla="*/ 904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1906"/>
                  </a:moveTo>
                  <a:cubicBezTo>
                    <a:pt x="8096" y="10001"/>
                    <a:pt x="8096" y="8096"/>
                    <a:pt x="7144" y="7144"/>
                  </a:cubicBezTo>
                  <a:cubicBezTo>
                    <a:pt x="8096" y="8096"/>
                    <a:pt x="8096" y="11906"/>
                    <a:pt x="9049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2" name="Freeform: Shape 2031">
              <a:extLst>
                <a:ext uri="{FF2B5EF4-FFF2-40B4-BE49-F238E27FC236}">
                  <a16:creationId xmlns:a16="http://schemas.microsoft.com/office/drawing/2014/main" id="{FA095BE7-D064-40E0-9990-F544836DB218}"/>
                </a:ext>
              </a:extLst>
            </p:cNvPr>
            <p:cNvSpPr/>
            <p:nvPr/>
          </p:nvSpPr>
          <p:spPr>
            <a:xfrm>
              <a:off x="7426166" y="6523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7"/>
                    <a:pt x="7144" y="7144"/>
                  </a:cubicBez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3" name="Freeform: Shape 2032">
              <a:extLst>
                <a:ext uri="{FF2B5EF4-FFF2-40B4-BE49-F238E27FC236}">
                  <a16:creationId xmlns:a16="http://schemas.microsoft.com/office/drawing/2014/main" id="{4A95278A-32A9-4E18-8A6B-3C5301DA6A0E}"/>
                </a:ext>
              </a:extLst>
            </p:cNvPr>
            <p:cNvSpPr/>
            <p:nvPr/>
          </p:nvSpPr>
          <p:spPr>
            <a:xfrm>
              <a:off x="7471886" y="6662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4" name="Freeform: Shape 2033">
              <a:extLst>
                <a:ext uri="{FF2B5EF4-FFF2-40B4-BE49-F238E27FC236}">
                  <a16:creationId xmlns:a16="http://schemas.microsoft.com/office/drawing/2014/main" id="{6A3E2F67-8DA7-4095-A94F-7733635A9F60}"/>
                </a:ext>
              </a:extLst>
            </p:cNvPr>
            <p:cNvSpPr/>
            <p:nvPr/>
          </p:nvSpPr>
          <p:spPr>
            <a:xfrm>
              <a:off x="7454741" y="665654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9049"/>
                    <a:pt x="7144" y="8097"/>
                    <a:pt x="7144" y="7144"/>
                  </a:cubicBezTo>
                  <a:cubicBezTo>
                    <a:pt x="7144" y="8097"/>
                    <a:pt x="7144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5" name="Freeform: Shape 2034">
              <a:extLst>
                <a:ext uri="{FF2B5EF4-FFF2-40B4-BE49-F238E27FC236}">
                  <a16:creationId xmlns:a16="http://schemas.microsoft.com/office/drawing/2014/main" id="{C868C304-D2AB-4E45-AC74-D5C2085A985C}"/>
                </a:ext>
              </a:extLst>
            </p:cNvPr>
            <p:cNvSpPr/>
            <p:nvPr/>
          </p:nvSpPr>
          <p:spPr>
            <a:xfrm>
              <a:off x="7446169" y="6626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6" name="Freeform: Shape 2035">
              <a:extLst>
                <a:ext uri="{FF2B5EF4-FFF2-40B4-BE49-F238E27FC236}">
                  <a16:creationId xmlns:a16="http://schemas.microsoft.com/office/drawing/2014/main" id="{BD41DE0E-617B-4531-B3BD-18211C8226DB}"/>
                </a:ext>
              </a:extLst>
            </p:cNvPr>
            <p:cNvSpPr/>
            <p:nvPr/>
          </p:nvSpPr>
          <p:spPr>
            <a:xfrm>
              <a:off x="7456646" y="6651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2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7" name="Freeform: Shape 2036">
              <a:extLst>
                <a:ext uri="{FF2B5EF4-FFF2-40B4-BE49-F238E27FC236}">
                  <a16:creationId xmlns:a16="http://schemas.microsoft.com/office/drawing/2014/main" id="{C09DD4FE-9C67-4459-9E8A-D972DE560510}"/>
                </a:ext>
              </a:extLst>
            </p:cNvPr>
            <p:cNvSpPr/>
            <p:nvPr/>
          </p:nvSpPr>
          <p:spPr>
            <a:xfrm>
              <a:off x="7459504" y="665408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5"/>
                    <a:pt x="7144" y="7701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8" name="Freeform: Shape 2037">
              <a:extLst>
                <a:ext uri="{FF2B5EF4-FFF2-40B4-BE49-F238E27FC236}">
                  <a16:creationId xmlns:a16="http://schemas.microsoft.com/office/drawing/2014/main" id="{F78BDC17-60EF-425D-8866-331CA6A9904C}"/>
                </a:ext>
              </a:extLst>
            </p:cNvPr>
            <p:cNvSpPr/>
            <p:nvPr/>
          </p:nvSpPr>
          <p:spPr>
            <a:xfrm>
              <a:off x="7455694" y="6543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10001 w 9525"/>
                <a:gd name="connsiteY1" fmla="*/ 7990 h 9525"/>
                <a:gd name="connsiteX2" fmla="*/ 7144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9049" y="7990"/>
                    <a:pt x="10001" y="7990"/>
                  </a:cubicBezTo>
                  <a:cubicBezTo>
                    <a:pt x="7144" y="7990"/>
                    <a:pt x="714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9" name="Freeform: Shape 2038">
              <a:extLst>
                <a:ext uri="{FF2B5EF4-FFF2-40B4-BE49-F238E27FC236}">
                  <a16:creationId xmlns:a16="http://schemas.microsoft.com/office/drawing/2014/main" id="{C0E2836C-DBBC-43F4-BC49-6C621C5A3395}"/>
                </a:ext>
              </a:extLst>
            </p:cNvPr>
            <p:cNvSpPr/>
            <p:nvPr/>
          </p:nvSpPr>
          <p:spPr>
            <a:xfrm>
              <a:off x="7424261" y="65237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4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0" name="Freeform: Shape 2039">
              <a:extLst>
                <a:ext uri="{FF2B5EF4-FFF2-40B4-BE49-F238E27FC236}">
                  <a16:creationId xmlns:a16="http://schemas.microsoft.com/office/drawing/2014/main" id="{BA99FD41-8E21-49E7-93FB-492DB0D3C828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1" name="Freeform: Shape 2040">
              <a:extLst>
                <a:ext uri="{FF2B5EF4-FFF2-40B4-BE49-F238E27FC236}">
                  <a16:creationId xmlns:a16="http://schemas.microsoft.com/office/drawing/2014/main" id="{274860D4-4F50-499C-A626-7C3E22A5EC20}"/>
                </a:ext>
              </a:extLst>
            </p:cNvPr>
            <p:cNvSpPr/>
            <p:nvPr/>
          </p:nvSpPr>
          <p:spPr>
            <a:xfrm>
              <a:off x="7456646" y="65789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2" name="Freeform: Shape 2041">
              <a:extLst>
                <a:ext uri="{FF2B5EF4-FFF2-40B4-BE49-F238E27FC236}">
                  <a16:creationId xmlns:a16="http://schemas.microsoft.com/office/drawing/2014/main" id="{DF4A6CE9-8FD6-486B-A06B-A58B15324E6E}"/>
                </a:ext>
              </a:extLst>
            </p:cNvPr>
            <p:cNvSpPr/>
            <p:nvPr/>
          </p:nvSpPr>
          <p:spPr>
            <a:xfrm>
              <a:off x="7452836" y="657844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25241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3" name="Freeform: Shape 2042">
              <a:extLst>
                <a:ext uri="{FF2B5EF4-FFF2-40B4-BE49-F238E27FC236}">
                  <a16:creationId xmlns:a16="http://schemas.microsoft.com/office/drawing/2014/main" id="{21296C8E-0674-495A-9693-6F6CA7C00698}"/>
                </a:ext>
              </a:extLst>
            </p:cNvPr>
            <p:cNvSpPr/>
            <p:nvPr/>
          </p:nvSpPr>
          <p:spPr>
            <a:xfrm>
              <a:off x="7457599" y="6543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4" name="Freeform: Shape 2043">
              <a:extLst>
                <a:ext uri="{FF2B5EF4-FFF2-40B4-BE49-F238E27FC236}">
                  <a16:creationId xmlns:a16="http://schemas.microsoft.com/office/drawing/2014/main" id="{15C25ACB-9CBF-4433-8917-E002AFC7D9A6}"/>
                </a:ext>
              </a:extLst>
            </p:cNvPr>
            <p:cNvSpPr/>
            <p:nvPr/>
          </p:nvSpPr>
          <p:spPr>
            <a:xfrm>
              <a:off x="7412831" y="6504125"/>
              <a:ext cx="76200" cy="171450"/>
            </a:xfrm>
            <a:custGeom>
              <a:avLst/>
              <a:gdLst>
                <a:gd name="connsiteX0" fmla="*/ 45244 w 76200"/>
                <a:gd name="connsiteY0" fmla="*/ 37644 h 171450"/>
                <a:gd name="connsiteX1" fmla="*/ 57626 w 76200"/>
                <a:gd name="connsiteY1" fmla="*/ 47169 h 171450"/>
                <a:gd name="connsiteX2" fmla="*/ 56674 w 76200"/>
                <a:gd name="connsiteY2" fmla="*/ 47169 h 171450"/>
                <a:gd name="connsiteX3" fmla="*/ 55721 w 76200"/>
                <a:gd name="connsiteY3" fmla="*/ 50026 h 171450"/>
                <a:gd name="connsiteX4" fmla="*/ 47149 w 76200"/>
                <a:gd name="connsiteY4" fmla="*/ 48122 h 171450"/>
                <a:gd name="connsiteX5" fmla="*/ 48101 w 76200"/>
                <a:gd name="connsiteY5" fmla="*/ 72887 h 171450"/>
                <a:gd name="connsiteX6" fmla="*/ 54769 w 76200"/>
                <a:gd name="connsiteY6" fmla="*/ 79554 h 171450"/>
                <a:gd name="connsiteX7" fmla="*/ 49054 w 76200"/>
                <a:gd name="connsiteY7" fmla="*/ 77649 h 171450"/>
                <a:gd name="connsiteX8" fmla="*/ 53816 w 76200"/>
                <a:gd name="connsiteY8" fmla="*/ 86222 h 171450"/>
                <a:gd name="connsiteX9" fmla="*/ 50959 w 76200"/>
                <a:gd name="connsiteY9" fmla="*/ 81459 h 171450"/>
                <a:gd name="connsiteX10" fmla="*/ 49054 w 76200"/>
                <a:gd name="connsiteY10" fmla="*/ 78601 h 171450"/>
                <a:gd name="connsiteX11" fmla="*/ 51911 w 76200"/>
                <a:gd name="connsiteY11" fmla="*/ 85269 h 171450"/>
                <a:gd name="connsiteX12" fmla="*/ 51911 w 76200"/>
                <a:gd name="connsiteY12" fmla="*/ 84317 h 171450"/>
                <a:gd name="connsiteX13" fmla="*/ 48101 w 76200"/>
                <a:gd name="connsiteY13" fmla="*/ 76697 h 171450"/>
                <a:gd name="connsiteX14" fmla="*/ 54769 w 76200"/>
                <a:gd name="connsiteY14" fmla="*/ 95747 h 171450"/>
                <a:gd name="connsiteX15" fmla="*/ 50959 w 76200"/>
                <a:gd name="connsiteY15" fmla="*/ 86222 h 171450"/>
                <a:gd name="connsiteX16" fmla="*/ 54769 w 76200"/>
                <a:gd name="connsiteY16" fmla="*/ 97651 h 171450"/>
                <a:gd name="connsiteX17" fmla="*/ 50006 w 76200"/>
                <a:gd name="connsiteY17" fmla="*/ 83364 h 171450"/>
                <a:gd name="connsiteX18" fmla="*/ 48101 w 76200"/>
                <a:gd name="connsiteY18" fmla="*/ 78601 h 171450"/>
                <a:gd name="connsiteX19" fmla="*/ 47149 w 76200"/>
                <a:gd name="connsiteY19" fmla="*/ 75744 h 171450"/>
                <a:gd name="connsiteX20" fmla="*/ 47149 w 76200"/>
                <a:gd name="connsiteY20" fmla="*/ 76697 h 171450"/>
                <a:gd name="connsiteX21" fmla="*/ 53816 w 76200"/>
                <a:gd name="connsiteY21" fmla="*/ 97651 h 171450"/>
                <a:gd name="connsiteX22" fmla="*/ 54769 w 76200"/>
                <a:gd name="connsiteY22" fmla="*/ 104319 h 171450"/>
                <a:gd name="connsiteX23" fmla="*/ 50006 w 76200"/>
                <a:gd name="connsiteY23" fmla="*/ 88126 h 171450"/>
                <a:gd name="connsiteX24" fmla="*/ 55721 w 76200"/>
                <a:gd name="connsiteY24" fmla="*/ 110987 h 171450"/>
                <a:gd name="connsiteX25" fmla="*/ 49054 w 76200"/>
                <a:gd name="connsiteY25" fmla="*/ 86222 h 171450"/>
                <a:gd name="connsiteX26" fmla="*/ 50006 w 76200"/>
                <a:gd name="connsiteY26" fmla="*/ 91937 h 171450"/>
                <a:gd name="connsiteX27" fmla="*/ 52864 w 76200"/>
                <a:gd name="connsiteY27" fmla="*/ 106224 h 171450"/>
                <a:gd name="connsiteX28" fmla="*/ 51911 w 76200"/>
                <a:gd name="connsiteY28" fmla="*/ 101462 h 171450"/>
                <a:gd name="connsiteX29" fmla="*/ 47149 w 76200"/>
                <a:gd name="connsiteY29" fmla="*/ 78601 h 171450"/>
                <a:gd name="connsiteX30" fmla="*/ 47149 w 76200"/>
                <a:gd name="connsiteY30" fmla="*/ 80507 h 171450"/>
                <a:gd name="connsiteX31" fmla="*/ 50959 w 76200"/>
                <a:gd name="connsiteY31" fmla="*/ 99557 h 171450"/>
                <a:gd name="connsiteX32" fmla="*/ 45244 w 76200"/>
                <a:gd name="connsiteY32" fmla="*/ 70029 h 171450"/>
                <a:gd name="connsiteX33" fmla="*/ 50006 w 76200"/>
                <a:gd name="connsiteY33" fmla="*/ 101462 h 171450"/>
                <a:gd name="connsiteX34" fmla="*/ 46196 w 76200"/>
                <a:gd name="connsiteY34" fmla="*/ 78601 h 171450"/>
                <a:gd name="connsiteX35" fmla="*/ 47149 w 76200"/>
                <a:gd name="connsiteY35" fmla="*/ 87174 h 171450"/>
                <a:gd name="connsiteX36" fmla="*/ 47149 w 76200"/>
                <a:gd name="connsiteY36" fmla="*/ 92889 h 171450"/>
                <a:gd name="connsiteX37" fmla="*/ 47149 w 76200"/>
                <a:gd name="connsiteY37" fmla="*/ 92889 h 171450"/>
                <a:gd name="connsiteX38" fmla="*/ 46196 w 76200"/>
                <a:gd name="connsiteY38" fmla="*/ 85269 h 171450"/>
                <a:gd name="connsiteX39" fmla="*/ 45244 w 76200"/>
                <a:gd name="connsiteY39" fmla="*/ 78601 h 171450"/>
                <a:gd name="connsiteX40" fmla="*/ 46196 w 76200"/>
                <a:gd name="connsiteY40" fmla="*/ 90984 h 171450"/>
                <a:gd name="connsiteX41" fmla="*/ 46196 w 76200"/>
                <a:gd name="connsiteY41" fmla="*/ 97651 h 171450"/>
                <a:gd name="connsiteX42" fmla="*/ 44291 w 76200"/>
                <a:gd name="connsiteY42" fmla="*/ 78601 h 171450"/>
                <a:gd name="connsiteX43" fmla="*/ 44291 w 76200"/>
                <a:gd name="connsiteY43" fmla="*/ 87174 h 171450"/>
                <a:gd name="connsiteX44" fmla="*/ 44291 w 76200"/>
                <a:gd name="connsiteY44" fmla="*/ 80507 h 171450"/>
                <a:gd name="connsiteX45" fmla="*/ 43339 w 76200"/>
                <a:gd name="connsiteY45" fmla="*/ 93842 h 171450"/>
                <a:gd name="connsiteX46" fmla="*/ 43339 w 76200"/>
                <a:gd name="connsiteY46" fmla="*/ 79554 h 171450"/>
                <a:gd name="connsiteX47" fmla="*/ 42386 w 76200"/>
                <a:gd name="connsiteY47" fmla="*/ 90984 h 171450"/>
                <a:gd name="connsiteX48" fmla="*/ 42386 w 76200"/>
                <a:gd name="connsiteY48" fmla="*/ 84317 h 171450"/>
                <a:gd name="connsiteX49" fmla="*/ 39529 w 76200"/>
                <a:gd name="connsiteY49" fmla="*/ 102414 h 171450"/>
                <a:gd name="connsiteX50" fmla="*/ 41434 w 76200"/>
                <a:gd name="connsiteY50" fmla="*/ 82412 h 171450"/>
                <a:gd name="connsiteX51" fmla="*/ 41434 w 76200"/>
                <a:gd name="connsiteY51" fmla="*/ 82412 h 171450"/>
                <a:gd name="connsiteX52" fmla="*/ 41434 w 76200"/>
                <a:gd name="connsiteY52" fmla="*/ 83364 h 171450"/>
                <a:gd name="connsiteX53" fmla="*/ 38576 w 76200"/>
                <a:gd name="connsiteY53" fmla="*/ 88126 h 171450"/>
                <a:gd name="connsiteX54" fmla="*/ 40481 w 76200"/>
                <a:gd name="connsiteY54" fmla="*/ 79554 h 171450"/>
                <a:gd name="connsiteX55" fmla="*/ 34766 w 76200"/>
                <a:gd name="connsiteY55" fmla="*/ 88126 h 171450"/>
                <a:gd name="connsiteX56" fmla="*/ 37624 w 76200"/>
                <a:gd name="connsiteY56" fmla="*/ 79554 h 171450"/>
                <a:gd name="connsiteX57" fmla="*/ 36671 w 76200"/>
                <a:gd name="connsiteY57" fmla="*/ 78601 h 171450"/>
                <a:gd name="connsiteX58" fmla="*/ 19526 w 76200"/>
                <a:gd name="connsiteY58" fmla="*/ 50979 h 171450"/>
                <a:gd name="connsiteX59" fmla="*/ 18574 w 76200"/>
                <a:gd name="connsiteY59" fmla="*/ 47169 h 171450"/>
                <a:gd name="connsiteX60" fmla="*/ 23336 w 76200"/>
                <a:gd name="connsiteY60" fmla="*/ 41454 h 171450"/>
                <a:gd name="connsiteX61" fmla="*/ 15716 w 76200"/>
                <a:gd name="connsiteY61" fmla="*/ 40501 h 171450"/>
                <a:gd name="connsiteX62" fmla="*/ 23336 w 76200"/>
                <a:gd name="connsiteY62" fmla="*/ 33834 h 171450"/>
                <a:gd name="connsiteX63" fmla="*/ 10001 w 76200"/>
                <a:gd name="connsiteY63" fmla="*/ 29072 h 171450"/>
                <a:gd name="connsiteX64" fmla="*/ 16669 w 76200"/>
                <a:gd name="connsiteY64" fmla="*/ 23357 h 171450"/>
                <a:gd name="connsiteX65" fmla="*/ 15716 w 76200"/>
                <a:gd name="connsiteY65" fmla="*/ 21451 h 171450"/>
                <a:gd name="connsiteX66" fmla="*/ 12859 w 76200"/>
                <a:gd name="connsiteY66" fmla="*/ 20499 h 171450"/>
                <a:gd name="connsiteX67" fmla="*/ 13811 w 76200"/>
                <a:gd name="connsiteY67" fmla="*/ 31929 h 171450"/>
                <a:gd name="connsiteX68" fmla="*/ 7144 w 76200"/>
                <a:gd name="connsiteY68" fmla="*/ 35739 h 171450"/>
                <a:gd name="connsiteX69" fmla="*/ 15716 w 76200"/>
                <a:gd name="connsiteY69" fmla="*/ 51932 h 171450"/>
                <a:gd name="connsiteX70" fmla="*/ 23336 w 76200"/>
                <a:gd name="connsiteY70" fmla="*/ 54789 h 171450"/>
                <a:gd name="connsiteX71" fmla="*/ 13811 w 76200"/>
                <a:gd name="connsiteY71" fmla="*/ 60504 h 171450"/>
                <a:gd name="connsiteX72" fmla="*/ 19526 w 76200"/>
                <a:gd name="connsiteY72" fmla="*/ 64314 h 171450"/>
                <a:gd name="connsiteX73" fmla="*/ 26194 w 76200"/>
                <a:gd name="connsiteY73" fmla="*/ 88126 h 171450"/>
                <a:gd name="connsiteX74" fmla="*/ 31909 w 76200"/>
                <a:gd name="connsiteY74" fmla="*/ 91937 h 171450"/>
                <a:gd name="connsiteX75" fmla="*/ 27146 w 76200"/>
                <a:gd name="connsiteY75" fmla="*/ 106224 h 171450"/>
                <a:gd name="connsiteX76" fmla="*/ 30004 w 76200"/>
                <a:gd name="connsiteY76" fmla="*/ 110034 h 171450"/>
                <a:gd name="connsiteX77" fmla="*/ 33814 w 76200"/>
                <a:gd name="connsiteY77" fmla="*/ 105272 h 171450"/>
                <a:gd name="connsiteX78" fmla="*/ 31909 w 76200"/>
                <a:gd name="connsiteY78" fmla="*/ 128132 h 171450"/>
                <a:gd name="connsiteX79" fmla="*/ 34766 w 76200"/>
                <a:gd name="connsiteY79" fmla="*/ 115749 h 171450"/>
                <a:gd name="connsiteX80" fmla="*/ 34766 w 76200"/>
                <a:gd name="connsiteY80" fmla="*/ 130989 h 171450"/>
                <a:gd name="connsiteX81" fmla="*/ 35719 w 76200"/>
                <a:gd name="connsiteY81" fmla="*/ 134799 h 171450"/>
                <a:gd name="connsiteX82" fmla="*/ 39529 w 76200"/>
                <a:gd name="connsiteY82" fmla="*/ 120512 h 171450"/>
                <a:gd name="connsiteX83" fmla="*/ 41434 w 76200"/>
                <a:gd name="connsiteY83" fmla="*/ 148134 h 171450"/>
                <a:gd name="connsiteX84" fmla="*/ 41434 w 76200"/>
                <a:gd name="connsiteY84" fmla="*/ 123369 h 171450"/>
                <a:gd name="connsiteX85" fmla="*/ 45244 w 76200"/>
                <a:gd name="connsiteY85" fmla="*/ 147182 h 171450"/>
                <a:gd name="connsiteX86" fmla="*/ 45244 w 76200"/>
                <a:gd name="connsiteY86" fmla="*/ 140514 h 171450"/>
                <a:gd name="connsiteX87" fmla="*/ 46196 w 76200"/>
                <a:gd name="connsiteY87" fmla="*/ 154801 h 171450"/>
                <a:gd name="connsiteX88" fmla="*/ 46196 w 76200"/>
                <a:gd name="connsiteY88" fmla="*/ 144324 h 171450"/>
                <a:gd name="connsiteX89" fmla="*/ 47149 w 76200"/>
                <a:gd name="connsiteY89" fmla="*/ 152897 h 171450"/>
                <a:gd name="connsiteX90" fmla="*/ 48101 w 76200"/>
                <a:gd name="connsiteY90" fmla="*/ 139562 h 171450"/>
                <a:gd name="connsiteX91" fmla="*/ 49054 w 76200"/>
                <a:gd name="connsiteY91" fmla="*/ 143372 h 171450"/>
                <a:gd name="connsiteX92" fmla="*/ 49054 w 76200"/>
                <a:gd name="connsiteY92" fmla="*/ 136704 h 171450"/>
                <a:gd name="connsiteX93" fmla="*/ 51911 w 76200"/>
                <a:gd name="connsiteY93" fmla="*/ 152897 h 171450"/>
                <a:gd name="connsiteX94" fmla="*/ 53816 w 76200"/>
                <a:gd name="connsiteY94" fmla="*/ 148134 h 171450"/>
                <a:gd name="connsiteX95" fmla="*/ 54769 w 76200"/>
                <a:gd name="connsiteY95" fmla="*/ 160517 h 171450"/>
                <a:gd name="connsiteX96" fmla="*/ 56674 w 76200"/>
                <a:gd name="connsiteY96" fmla="*/ 155754 h 171450"/>
                <a:gd name="connsiteX97" fmla="*/ 56674 w 76200"/>
                <a:gd name="connsiteY97" fmla="*/ 154801 h 171450"/>
                <a:gd name="connsiteX98" fmla="*/ 58579 w 76200"/>
                <a:gd name="connsiteY98" fmla="*/ 161469 h 171450"/>
                <a:gd name="connsiteX99" fmla="*/ 62389 w 76200"/>
                <a:gd name="connsiteY99" fmla="*/ 169089 h 171450"/>
                <a:gd name="connsiteX100" fmla="*/ 63341 w 76200"/>
                <a:gd name="connsiteY100" fmla="*/ 161469 h 171450"/>
                <a:gd name="connsiteX101" fmla="*/ 67151 w 76200"/>
                <a:gd name="connsiteY101" fmla="*/ 170042 h 171450"/>
                <a:gd name="connsiteX102" fmla="*/ 68104 w 76200"/>
                <a:gd name="connsiteY102" fmla="*/ 168137 h 171450"/>
                <a:gd name="connsiteX103" fmla="*/ 67151 w 76200"/>
                <a:gd name="connsiteY103" fmla="*/ 160517 h 171450"/>
                <a:gd name="connsiteX104" fmla="*/ 70009 w 76200"/>
                <a:gd name="connsiteY104" fmla="*/ 161469 h 171450"/>
                <a:gd name="connsiteX105" fmla="*/ 70009 w 76200"/>
                <a:gd name="connsiteY105" fmla="*/ 160517 h 171450"/>
                <a:gd name="connsiteX106" fmla="*/ 67151 w 76200"/>
                <a:gd name="connsiteY106" fmla="*/ 147182 h 171450"/>
                <a:gd name="connsiteX107" fmla="*/ 73819 w 76200"/>
                <a:gd name="connsiteY107" fmla="*/ 163374 h 171450"/>
                <a:gd name="connsiteX108" fmla="*/ 70009 w 76200"/>
                <a:gd name="connsiteY108" fmla="*/ 146229 h 171450"/>
                <a:gd name="connsiteX109" fmla="*/ 70009 w 76200"/>
                <a:gd name="connsiteY109" fmla="*/ 132894 h 171450"/>
                <a:gd name="connsiteX110" fmla="*/ 74771 w 76200"/>
                <a:gd name="connsiteY110" fmla="*/ 141467 h 171450"/>
                <a:gd name="connsiteX111" fmla="*/ 70009 w 76200"/>
                <a:gd name="connsiteY111" fmla="*/ 112892 h 171450"/>
                <a:gd name="connsiteX112" fmla="*/ 75724 w 76200"/>
                <a:gd name="connsiteY112" fmla="*/ 113844 h 171450"/>
                <a:gd name="connsiteX113" fmla="*/ 67151 w 76200"/>
                <a:gd name="connsiteY113" fmla="*/ 98604 h 171450"/>
                <a:gd name="connsiteX114" fmla="*/ 66199 w 76200"/>
                <a:gd name="connsiteY114" fmla="*/ 64314 h 171450"/>
                <a:gd name="connsiteX115" fmla="*/ 73819 w 76200"/>
                <a:gd name="connsiteY115" fmla="*/ 66219 h 171450"/>
                <a:gd name="connsiteX116" fmla="*/ 67151 w 76200"/>
                <a:gd name="connsiteY116" fmla="*/ 59551 h 171450"/>
                <a:gd name="connsiteX117" fmla="*/ 68104 w 76200"/>
                <a:gd name="connsiteY117" fmla="*/ 61457 h 171450"/>
                <a:gd name="connsiteX118" fmla="*/ 62389 w 76200"/>
                <a:gd name="connsiteY118" fmla="*/ 59551 h 171450"/>
                <a:gd name="connsiteX119" fmla="*/ 68104 w 76200"/>
                <a:gd name="connsiteY119" fmla="*/ 9069 h 171450"/>
                <a:gd name="connsiteX120" fmla="*/ 46196 w 76200"/>
                <a:gd name="connsiteY120" fmla="*/ 9069 h 171450"/>
                <a:gd name="connsiteX121" fmla="*/ 46196 w 76200"/>
                <a:gd name="connsiteY121" fmla="*/ 10022 h 171450"/>
                <a:gd name="connsiteX122" fmla="*/ 45244 w 76200"/>
                <a:gd name="connsiteY122" fmla="*/ 11926 h 171450"/>
                <a:gd name="connsiteX123" fmla="*/ 50959 w 76200"/>
                <a:gd name="connsiteY123" fmla="*/ 13832 h 171450"/>
                <a:gd name="connsiteX124" fmla="*/ 43339 w 76200"/>
                <a:gd name="connsiteY124" fmla="*/ 23357 h 171450"/>
                <a:gd name="connsiteX125" fmla="*/ 51911 w 76200"/>
                <a:gd name="connsiteY125" fmla="*/ 30976 h 171450"/>
                <a:gd name="connsiteX126" fmla="*/ 45244 w 76200"/>
                <a:gd name="connsiteY126" fmla="*/ 37644 h 171450"/>
                <a:gd name="connsiteX127" fmla="*/ 54769 w 76200"/>
                <a:gd name="connsiteY127" fmla="*/ 67172 h 171450"/>
                <a:gd name="connsiteX128" fmla="*/ 54769 w 76200"/>
                <a:gd name="connsiteY128" fmla="*/ 67172 h 171450"/>
                <a:gd name="connsiteX129" fmla="*/ 54769 w 76200"/>
                <a:gd name="connsiteY129" fmla="*/ 69076 h 171450"/>
                <a:gd name="connsiteX130" fmla="*/ 54769 w 76200"/>
                <a:gd name="connsiteY130" fmla="*/ 69076 h 171450"/>
                <a:gd name="connsiteX131" fmla="*/ 74771 w 76200"/>
                <a:gd name="connsiteY131" fmla="*/ 63362 h 171450"/>
                <a:gd name="connsiteX132" fmla="*/ 74771 w 76200"/>
                <a:gd name="connsiteY132" fmla="*/ 633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76200" h="171450">
                  <a:moveTo>
                    <a:pt x="45244" y="37644"/>
                  </a:moveTo>
                  <a:cubicBezTo>
                    <a:pt x="45244" y="34787"/>
                    <a:pt x="51911" y="48122"/>
                    <a:pt x="57626" y="47169"/>
                  </a:cubicBezTo>
                  <a:cubicBezTo>
                    <a:pt x="55721" y="46217"/>
                    <a:pt x="55721" y="46217"/>
                    <a:pt x="56674" y="47169"/>
                  </a:cubicBezTo>
                  <a:cubicBezTo>
                    <a:pt x="51911" y="45264"/>
                    <a:pt x="51911" y="46217"/>
                    <a:pt x="55721" y="50026"/>
                  </a:cubicBezTo>
                  <a:cubicBezTo>
                    <a:pt x="49054" y="50979"/>
                    <a:pt x="54769" y="47169"/>
                    <a:pt x="47149" y="48122"/>
                  </a:cubicBezTo>
                  <a:cubicBezTo>
                    <a:pt x="47149" y="47169"/>
                    <a:pt x="58579" y="72887"/>
                    <a:pt x="48101" y="72887"/>
                  </a:cubicBezTo>
                  <a:cubicBezTo>
                    <a:pt x="50959" y="74792"/>
                    <a:pt x="49054" y="76697"/>
                    <a:pt x="54769" y="79554"/>
                  </a:cubicBezTo>
                  <a:cubicBezTo>
                    <a:pt x="50006" y="82412"/>
                    <a:pt x="57626" y="89079"/>
                    <a:pt x="49054" y="77649"/>
                  </a:cubicBezTo>
                  <a:cubicBezTo>
                    <a:pt x="58579" y="90984"/>
                    <a:pt x="46196" y="74792"/>
                    <a:pt x="53816" y="86222"/>
                  </a:cubicBezTo>
                  <a:cubicBezTo>
                    <a:pt x="53816" y="86222"/>
                    <a:pt x="47149" y="75744"/>
                    <a:pt x="50959" y="81459"/>
                  </a:cubicBezTo>
                  <a:cubicBezTo>
                    <a:pt x="57626" y="92889"/>
                    <a:pt x="49054" y="78601"/>
                    <a:pt x="49054" y="78601"/>
                  </a:cubicBezTo>
                  <a:cubicBezTo>
                    <a:pt x="50006" y="80507"/>
                    <a:pt x="50959" y="83364"/>
                    <a:pt x="51911" y="85269"/>
                  </a:cubicBezTo>
                  <a:cubicBezTo>
                    <a:pt x="51911" y="85269"/>
                    <a:pt x="44291" y="69076"/>
                    <a:pt x="51911" y="84317"/>
                  </a:cubicBezTo>
                  <a:cubicBezTo>
                    <a:pt x="50006" y="82412"/>
                    <a:pt x="49054" y="79554"/>
                    <a:pt x="48101" y="76697"/>
                  </a:cubicBezTo>
                  <a:cubicBezTo>
                    <a:pt x="50959" y="82412"/>
                    <a:pt x="52864" y="90032"/>
                    <a:pt x="54769" y="95747"/>
                  </a:cubicBezTo>
                  <a:cubicBezTo>
                    <a:pt x="53816" y="92889"/>
                    <a:pt x="52864" y="89079"/>
                    <a:pt x="50959" y="86222"/>
                  </a:cubicBezTo>
                  <a:cubicBezTo>
                    <a:pt x="51911" y="90032"/>
                    <a:pt x="53816" y="93842"/>
                    <a:pt x="54769" y="97651"/>
                  </a:cubicBezTo>
                  <a:cubicBezTo>
                    <a:pt x="52864" y="92889"/>
                    <a:pt x="50959" y="88126"/>
                    <a:pt x="50006" y="83364"/>
                  </a:cubicBezTo>
                  <a:cubicBezTo>
                    <a:pt x="50959" y="87174"/>
                    <a:pt x="53816" y="94794"/>
                    <a:pt x="48101" y="78601"/>
                  </a:cubicBezTo>
                  <a:cubicBezTo>
                    <a:pt x="49054" y="80507"/>
                    <a:pt x="48101" y="79554"/>
                    <a:pt x="47149" y="75744"/>
                  </a:cubicBezTo>
                  <a:cubicBezTo>
                    <a:pt x="49054" y="80507"/>
                    <a:pt x="49054" y="80507"/>
                    <a:pt x="47149" y="76697"/>
                  </a:cubicBezTo>
                  <a:cubicBezTo>
                    <a:pt x="49054" y="83364"/>
                    <a:pt x="50959" y="90984"/>
                    <a:pt x="53816" y="97651"/>
                  </a:cubicBezTo>
                  <a:cubicBezTo>
                    <a:pt x="50959" y="90984"/>
                    <a:pt x="46196" y="70982"/>
                    <a:pt x="54769" y="104319"/>
                  </a:cubicBezTo>
                  <a:cubicBezTo>
                    <a:pt x="52864" y="98604"/>
                    <a:pt x="51911" y="93842"/>
                    <a:pt x="50006" y="88126"/>
                  </a:cubicBezTo>
                  <a:cubicBezTo>
                    <a:pt x="51911" y="95747"/>
                    <a:pt x="53816" y="103367"/>
                    <a:pt x="55721" y="110987"/>
                  </a:cubicBezTo>
                  <a:cubicBezTo>
                    <a:pt x="52864" y="97651"/>
                    <a:pt x="52864" y="103367"/>
                    <a:pt x="49054" y="86222"/>
                  </a:cubicBezTo>
                  <a:cubicBezTo>
                    <a:pt x="50959" y="93842"/>
                    <a:pt x="50959" y="95747"/>
                    <a:pt x="50006" y="91937"/>
                  </a:cubicBezTo>
                  <a:cubicBezTo>
                    <a:pt x="50959" y="96699"/>
                    <a:pt x="51911" y="101462"/>
                    <a:pt x="52864" y="106224"/>
                  </a:cubicBezTo>
                  <a:cubicBezTo>
                    <a:pt x="44291" y="70029"/>
                    <a:pt x="50959" y="97651"/>
                    <a:pt x="51911" y="101462"/>
                  </a:cubicBezTo>
                  <a:cubicBezTo>
                    <a:pt x="39529" y="45264"/>
                    <a:pt x="53816" y="113844"/>
                    <a:pt x="47149" y="78601"/>
                  </a:cubicBezTo>
                  <a:cubicBezTo>
                    <a:pt x="48101" y="82412"/>
                    <a:pt x="51911" y="101462"/>
                    <a:pt x="47149" y="80507"/>
                  </a:cubicBezTo>
                  <a:cubicBezTo>
                    <a:pt x="48101" y="87174"/>
                    <a:pt x="50006" y="92889"/>
                    <a:pt x="50959" y="99557"/>
                  </a:cubicBezTo>
                  <a:cubicBezTo>
                    <a:pt x="49054" y="90032"/>
                    <a:pt x="47149" y="80507"/>
                    <a:pt x="45244" y="70029"/>
                  </a:cubicBezTo>
                  <a:cubicBezTo>
                    <a:pt x="47149" y="80507"/>
                    <a:pt x="49054" y="90984"/>
                    <a:pt x="50006" y="101462"/>
                  </a:cubicBezTo>
                  <a:cubicBezTo>
                    <a:pt x="49054" y="93842"/>
                    <a:pt x="47149" y="86222"/>
                    <a:pt x="46196" y="78601"/>
                  </a:cubicBezTo>
                  <a:cubicBezTo>
                    <a:pt x="49054" y="82412"/>
                    <a:pt x="49054" y="85269"/>
                    <a:pt x="47149" y="87174"/>
                  </a:cubicBezTo>
                  <a:cubicBezTo>
                    <a:pt x="46196" y="85269"/>
                    <a:pt x="46196" y="87174"/>
                    <a:pt x="47149" y="92889"/>
                  </a:cubicBezTo>
                  <a:cubicBezTo>
                    <a:pt x="47149" y="89079"/>
                    <a:pt x="43339" y="66219"/>
                    <a:pt x="47149" y="92889"/>
                  </a:cubicBezTo>
                  <a:cubicBezTo>
                    <a:pt x="44291" y="70029"/>
                    <a:pt x="45244" y="79554"/>
                    <a:pt x="46196" y="85269"/>
                  </a:cubicBezTo>
                  <a:cubicBezTo>
                    <a:pt x="46196" y="83364"/>
                    <a:pt x="45244" y="80507"/>
                    <a:pt x="45244" y="78601"/>
                  </a:cubicBezTo>
                  <a:cubicBezTo>
                    <a:pt x="46196" y="87174"/>
                    <a:pt x="45244" y="87174"/>
                    <a:pt x="46196" y="90984"/>
                  </a:cubicBezTo>
                  <a:cubicBezTo>
                    <a:pt x="45244" y="87174"/>
                    <a:pt x="46196" y="89079"/>
                    <a:pt x="46196" y="97651"/>
                  </a:cubicBezTo>
                  <a:cubicBezTo>
                    <a:pt x="42386" y="55742"/>
                    <a:pt x="47149" y="118607"/>
                    <a:pt x="44291" y="78601"/>
                  </a:cubicBezTo>
                  <a:cubicBezTo>
                    <a:pt x="46196" y="114797"/>
                    <a:pt x="44291" y="73839"/>
                    <a:pt x="44291" y="87174"/>
                  </a:cubicBezTo>
                  <a:cubicBezTo>
                    <a:pt x="44291" y="91937"/>
                    <a:pt x="44291" y="90032"/>
                    <a:pt x="44291" y="80507"/>
                  </a:cubicBezTo>
                  <a:cubicBezTo>
                    <a:pt x="44291" y="85269"/>
                    <a:pt x="44291" y="89079"/>
                    <a:pt x="43339" y="93842"/>
                  </a:cubicBezTo>
                  <a:cubicBezTo>
                    <a:pt x="43339" y="89079"/>
                    <a:pt x="43339" y="84317"/>
                    <a:pt x="43339" y="79554"/>
                  </a:cubicBezTo>
                  <a:cubicBezTo>
                    <a:pt x="44291" y="83364"/>
                    <a:pt x="43339" y="87174"/>
                    <a:pt x="42386" y="90984"/>
                  </a:cubicBezTo>
                  <a:cubicBezTo>
                    <a:pt x="42386" y="70982"/>
                    <a:pt x="40481" y="92889"/>
                    <a:pt x="42386" y="84317"/>
                  </a:cubicBezTo>
                  <a:cubicBezTo>
                    <a:pt x="40481" y="89079"/>
                    <a:pt x="42386" y="88126"/>
                    <a:pt x="39529" y="102414"/>
                  </a:cubicBezTo>
                  <a:cubicBezTo>
                    <a:pt x="40481" y="95747"/>
                    <a:pt x="40481" y="89079"/>
                    <a:pt x="41434" y="82412"/>
                  </a:cubicBezTo>
                  <a:cubicBezTo>
                    <a:pt x="40481" y="90032"/>
                    <a:pt x="40481" y="90032"/>
                    <a:pt x="41434" y="82412"/>
                  </a:cubicBezTo>
                  <a:cubicBezTo>
                    <a:pt x="39529" y="90032"/>
                    <a:pt x="39529" y="90032"/>
                    <a:pt x="41434" y="83364"/>
                  </a:cubicBezTo>
                  <a:cubicBezTo>
                    <a:pt x="38576" y="94794"/>
                    <a:pt x="42386" y="81459"/>
                    <a:pt x="38576" y="88126"/>
                  </a:cubicBezTo>
                  <a:cubicBezTo>
                    <a:pt x="38576" y="89079"/>
                    <a:pt x="39529" y="80507"/>
                    <a:pt x="40481" y="79554"/>
                  </a:cubicBezTo>
                  <a:cubicBezTo>
                    <a:pt x="38576" y="81459"/>
                    <a:pt x="34766" y="84317"/>
                    <a:pt x="34766" y="88126"/>
                  </a:cubicBezTo>
                  <a:cubicBezTo>
                    <a:pt x="34766" y="88126"/>
                    <a:pt x="38576" y="78601"/>
                    <a:pt x="37624" y="79554"/>
                  </a:cubicBezTo>
                  <a:cubicBezTo>
                    <a:pt x="36671" y="80507"/>
                    <a:pt x="31909" y="84317"/>
                    <a:pt x="36671" y="78601"/>
                  </a:cubicBezTo>
                  <a:cubicBezTo>
                    <a:pt x="38576" y="80507"/>
                    <a:pt x="21431" y="54789"/>
                    <a:pt x="19526" y="50979"/>
                  </a:cubicBezTo>
                  <a:cubicBezTo>
                    <a:pt x="29051" y="52884"/>
                    <a:pt x="18574" y="46217"/>
                    <a:pt x="18574" y="47169"/>
                  </a:cubicBezTo>
                  <a:cubicBezTo>
                    <a:pt x="21431" y="46217"/>
                    <a:pt x="18574" y="47169"/>
                    <a:pt x="23336" y="41454"/>
                  </a:cubicBezTo>
                  <a:cubicBezTo>
                    <a:pt x="24289" y="42407"/>
                    <a:pt x="14764" y="40501"/>
                    <a:pt x="15716" y="40501"/>
                  </a:cubicBezTo>
                  <a:cubicBezTo>
                    <a:pt x="24289" y="40501"/>
                    <a:pt x="20479" y="34787"/>
                    <a:pt x="23336" y="33834"/>
                  </a:cubicBezTo>
                  <a:cubicBezTo>
                    <a:pt x="20479" y="31929"/>
                    <a:pt x="15716" y="30976"/>
                    <a:pt x="10001" y="29072"/>
                  </a:cubicBezTo>
                  <a:cubicBezTo>
                    <a:pt x="13811" y="25262"/>
                    <a:pt x="12859" y="23357"/>
                    <a:pt x="16669" y="23357"/>
                  </a:cubicBezTo>
                  <a:cubicBezTo>
                    <a:pt x="10954" y="22404"/>
                    <a:pt x="10954" y="22404"/>
                    <a:pt x="15716" y="21451"/>
                  </a:cubicBezTo>
                  <a:cubicBezTo>
                    <a:pt x="18574" y="22404"/>
                    <a:pt x="3334" y="19547"/>
                    <a:pt x="12859" y="20499"/>
                  </a:cubicBezTo>
                  <a:cubicBezTo>
                    <a:pt x="12859" y="20499"/>
                    <a:pt x="476" y="31929"/>
                    <a:pt x="13811" y="31929"/>
                  </a:cubicBezTo>
                  <a:cubicBezTo>
                    <a:pt x="11906" y="32882"/>
                    <a:pt x="9049" y="34787"/>
                    <a:pt x="7144" y="35739"/>
                  </a:cubicBezTo>
                  <a:cubicBezTo>
                    <a:pt x="11906" y="39549"/>
                    <a:pt x="6191" y="47169"/>
                    <a:pt x="15716" y="51932"/>
                  </a:cubicBezTo>
                  <a:cubicBezTo>
                    <a:pt x="5239" y="55742"/>
                    <a:pt x="19526" y="53837"/>
                    <a:pt x="23336" y="54789"/>
                  </a:cubicBezTo>
                  <a:cubicBezTo>
                    <a:pt x="15716" y="57647"/>
                    <a:pt x="21431" y="56694"/>
                    <a:pt x="13811" y="60504"/>
                  </a:cubicBezTo>
                  <a:cubicBezTo>
                    <a:pt x="12859" y="61457"/>
                    <a:pt x="19526" y="62409"/>
                    <a:pt x="19526" y="64314"/>
                  </a:cubicBezTo>
                  <a:cubicBezTo>
                    <a:pt x="21431" y="73839"/>
                    <a:pt x="21431" y="90984"/>
                    <a:pt x="26194" y="88126"/>
                  </a:cubicBezTo>
                  <a:cubicBezTo>
                    <a:pt x="27146" y="107176"/>
                    <a:pt x="21431" y="92889"/>
                    <a:pt x="31909" y="91937"/>
                  </a:cubicBezTo>
                  <a:cubicBezTo>
                    <a:pt x="31909" y="92889"/>
                    <a:pt x="27146" y="105272"/>
                    <a:pt x="27146" y="106224"/>
                  </a:cubicBezTo>
                  <a:cubicBezTo>
                    <a:pt x="29051" y="100509"/>
                    <a:pt x="30004" y="101462"/>
                    <a:pt x="30004" y="110034"/>
                  </a:cubicBezTo>
                  <a:cubicBezTo>
                    <a:pt x="30004" y="110034"/>
                    <a:pt x="32861" y="105272"/>
                    <a:pt x="33814" y="105272"/>
                  </a:cubicBezTo>
                  <a:cubicBezTo>
                    <a:pt x="32861" y="112892"/>
                    <a:pt x="30004" y="122417"/>
                    <a:pt x="31909" y="128132"/>
                  </a:cubicBezTo>
                  <a:cubicBezTo>
                    <a:pt x="36671" y="111939"/>
                    <a:pt x="22384" y="146229"/>
                    <a:pt x="34766" y="115749"/>
                  </a:cubicBezTo>
                  <a:cubicBezTo>
                    <a:pt x="34766" y="119559"/>
                    <a:pt x="34766" y="128132"/>
                    <a:pt x="34766" y="130989"/>
                  </a:cubicBezTo>
                  <a:cubicBezTo>
                    <a:pt x="36671" y="124322"/>
                    <a:pt x="37624" y="126226"/>
                    <a:pt x="35719" y="134799"/>
                  </a:cubicBezTo>
                  <a:cubicBezTo>
                    <a:pt x="35719" y="133847"/>
                    <a:pt x="36671" y="122417"/>
                    <a:pt x="39529" y="120512"/>
                  </a:cubicBezTo>
                  <a:cubicBezTo>
                    <a:pt x="38576" y="128132"/>
                    <a:pt x="44291" y="141467"/>
                    <a:pt x="41434" y="148134"/>
                  </a:cubicBezTo>
                  <a:cubicBezTo>
                    <a:pt x="41434" y="136704"/>
                    <a:pt x="41434" y="134799"/>
                    <a:pt x="41434" y="123369"/>
                  </a:cubicBezTo>
                  <a:cubicBezTo>
                    <a:pt x="41434" y="130989"/>
                    <a:pt x="44291" y="141467"/>
                    <a:pt x="45244" y="147182"/>
                  </a:cubicBezTo>
                  <a:cubicBezTo>
                    <a:pt x="44291" y="145276"/>
                    <a:pt x="44291" y="142419"/>
                    <a:pt x="45244" y="140514"/>
                  </a:cubicBezTo>
                  <a:cubicBezTo>
                    <a:pt x="47149" y="145276"/>
                    <a:pt x="48101" y="150039"/>
                    <a:pt x="46196" y="154801"/>
                  </a:cubicBezTo>
                  <a:cubicBezTo>
                    <a:pt x="47149" y="150992"/>
                    <a:pt x="47149" y="147182"/>
                    <a:pt x="46196" y="144324"/>
                  </a:cubicBezTo>
                  <a:cubicBezTo>
                    <a:pt x="46196" y="147182"/>
                    <a:pt x="46196" y="150039"/>
                    <a:pt x="47149" y="152897"/>
                  </a:cubicBezTo>
                  <a:cubicBezTo>
                    <a:pt x="47149" y="148134"/>
                    <a:pt x="48101" y="144324"/>
                    <a:pt x="48101" y="139562"/>
                  </a:cubicBezTo>
                  <a:cubicBezTo>
                    <a:pt x="48101" y="155754"/>
                    <a:pt x="51911" y="154801"/>
                    <a:pt x="49054" y="143372"/>
                  </a:cubicBezTo>
                  <a:cubicBezTo>
                    <a:pt x="49054" y="149087"/>
                    <a:pt x="49054" y="147182"/>
                    <a:pt x="49054" y="136704"/>
                  </a:cubicBezTo>
                  <a:cubicBezTo>
                    <a:pt x="49054" y="143372"/>
                    <a:pt x="50959" y="146229"/>
                    <a:pt x="51911" y="152897"/>
                  </a:cubicBezTo>
                  <a:cubicBezTo>
                    <a:pt x="51911" y="151944"/>
                    <a:pt x="54769" y="152897"/>
                    <a:pt x="53816" y="148134"/>
                  </a:cubicBezTo>
                  <a:cubicBezTo>
                    <a:pt x="53816" y="152897"/>
                    <a:pt x="54769" y="156707"/>
                    <a:pt x="54769" y="160517"/>
                  </a:cubicBezTo>
                  <a:cubicBezTo>
                    <a:pt x="54769" y="161469"/>
                    <a:pt x="57626" y="154801"/>
                    <a:pt x="56674" y="155754"/>
                  </a:cubicBezTo>
                  <a:cubicBezTo>
                    <a:pt x="56674" y="162422"/>
                    <a:pt x="56674" y="162422"/>
                    <a:pt x="56674" y="154801"/>
                  </a:cubicBezTo>
                  <a:cubicBezTo>
                    <a:pt x="58579" y="168137"/>
                    <a:pt x="57626" y="160517"/>
                    <a:pt x="58579" y="161469"/>
                  </a:cubicBezTo>
                  <a:cubicBezTo>
                    <a:pt x="58579" y="165279"/>
                    <a:pt x="60484" y="166232"/>
                    <a:pt x="62389" y="169089"/>
                  </a:cubicBezTo>
                  <a:cubicBezTo>
                    <a:pt x="63341" y="166232"/>
                    <a:pt x="65246" y="165279"/>
                    <a:pt x="63341" y="161469"/>
                  </a:cubicBezTo>
                  <a:cubicBezTo>
                    <a:pt x="65246" y="163374"/>
                    <a:pt x="66199" y="167184"/>
                    <a:pt x="67151" y="170042"/>
                  </a:cubicBezTo>
                  <a:cubicBezTo>
                    <a:pt x="63341" y="160517"/>
                    <a:pt x="68104" y="168137"/>
                    <a:pt x="68104" y="168137"/>
                  </a:cubicBezTo>
                  <a:cubicBezTo>
                    <a:pt x="69056" y="165279"/>
                    <a:pt x="68104" y="163374"/>
                    <a:pt x="67151" y="160517"/>
                  </a:cubicBezTo>
                  <a:cubicBezTo>
                    <a:pt x="69056" y="165279"/>
                    <a:pt x="66199" y="157659"/>
                    <a:pt x="70009" y="161469"/>
                  </a:cubicBezTo>
                  <a:cubicBezTo>
                    <a:pt x="69056" y="155754"/>
                    <a:pt x="69056" y="155754"/>
                    <a:pt x="70009" y="160517"/>
                  </a:cubicBezTo>
                  <a:cubicBezTo>
                    <a:pt x="70009" y="155754"/>
                    <a:pt x="69056" y="150992"/>
                    <a:pt x="67151" y="147182"/>
                  </a:cubicBezTo>
                  <a:cubicBezTo>
                    <a:pt x="69056" y="152897"/>
                    <a:pt x="71914" y="158612"/>
                    <a:pt x="73819" y="163374"/>
                  </a:cubicBezTo>
                  <a:cubicBezTo>
                    <a:pt x="72866" y="157659"/>
                    <a:pt x="71914" y="151944"/>
                    <a:pt x="70009" y="146229"/>
                  </a:cubicBezTo>
                  <a:cubicBezTo>
                    <a:pt x="75724" y="160517"/>
                    <a:pt x="70961" y="137657"/>
                    <a:pt x="70009" y="132894"/>
                  </a:cubicBezTo>
                  <a:cubicBezTo>
                    <a:pt x="70009" y="133847"/>
                    <a:pt x="74771" y="141467"/>
                    <a:pt x="74771" y="141467"/>
                  </a:cubicBezTo>
                  <a:cubicBezTo>
                    <a:pt x="76676" y="139562"/>
                    <a:pt x="70961" y="114797"/>
                    <a:pt x="70009" y="112892"/>
                  </a:cubicBezTo>
                  <a:cubicBezTo>
                    <a:pt x="74771" y="111939"/>
                    <a:pt x="71914" y="113844"/>
                    <a:pt x="75724" y="113844"/>
                  </a:cubicBezTo>
                  <a:cubicBezTo>
                    <a:pt x="72866" y="108129"/>
                    <a:pt x="70009" y="103367"/>
                    <a:pt x="67151" y="98604"/>
                  </a:cubicBezTo>
                  <a:cubicBezTo>
                    <a:pt x="78581" y="92889"/>
                    <a:pt x="58579" y="68124"/>
                    <a:pt x="66199" y="64314"/>
                  </a:cubicBezTo>
                  <a:cubicBezTo>
                    <a:pt x="67151" y="64314"/>
                    <a:pt x="70961" y="65267"/>
                    <a:pt x="73819" y="66219"/>
                  </a:cubicBezTo>
                  <a:cubicBezTo>
                    <a:pt x="68104" y="63362"/>
                    <a:pt x="70961" y="57647"/>
                    <a:pt x="67151" y="59551"/>
                  </a:cubicBezTo>
                  <a:cubicBezTo>
                    <a:pt x="68104" y="59551"/>
                    <a:pt x="68104" y="61457"/>
                    <a:pt x="68104" y="61457"/>
                  </a:cubicBezTo>
                  <a:cubicBezTo>
                    <a:pt x="67151" y="59551"/>
                    <a:pt x="65246" y="58599"/>
                    <a:pt x="62389" y="59551"/>
                  </a:cubicBezTo>
                  <a:cubicBezTo>
                    <a:pt x="66199" y="58599"/>
                    <a:pt x="67151" y="13832"/>
                    <a:pt x="68104" y="9069"/>
                  </a:cubicBezTo>
                  <a:cubicBezTo>
                    <a:pt x="65246" y="5259"/>
                    <a:pt x="46196" y="8117"/>
                    <a:pt x="46196" y="9069"/>
                  </a:cubicBezTo>
                  <a:cubicBezTo>
                    <a:pt x="51911" y="13832"/>
                    <a:pt x="47149" y="10022"/>
                    <a:pt x="46196" y="10022"/>
                  </a:cubicBezTo>
                  <a:cubicBezTo>
                    <a:pt x="48101" y="11926"/>
                    <a:pt x="47149" y="11926"/>
                    <a:pt x="45244" y="11926"/>
                  </a:cubicBezTo>
                  <a:cubicBezTo>
                    <a:pt x="45244" y="13832"/>
                    <a:pt x="48101" y="11926"/>
                    <a:pt x="50959" y="13832"/>
                  </a:cubicBezTo>
                  <a:cubicBezTo>
                    <a:pt x="43339" y="16689"/>
                    <a:pt x="53816" y="23357"/>
                    <a:pt x="43339" y="23357"/>
                  </a:cubicBezTo>
                  <a:cubicBezTo>
                    <a:pt x="53816" y="25262"/>
                    <a:pt x="39529" y="27167"/>
                    <a:pt x="51911" y="30976"/>
                  </a:cubicBezTo>
                  <a:cubicBezTo>
                    <a:pt x="39529" y="37644"/>
                    <a:pt x="58579" y="34787"/>
                    <a:pt x="45244" y="37644"/>
                  </a:cubicBezTo>
                  <a:close/>
                  <a:moveTo>
                    <a:pt x="54769" y="67172"/>
                  </a:moveTo>
                  <a:cubicBezTo>
                    <a:pt x="54769" y="67172"/>
                    <a:pt x="53816" y="65267"/>
                    <a:pt x="54769" y="67172"/>
                  </a:cubicBezTo>
                  <a:close/>
                  <a:moveTo>
                    <a:pt x="54769" y="69076"/>
                  </a:moveTo>
                  <a:cubicBezTo>
                    <a:pt x="55721" y="68124"/>
                    <a:pt x="58579" y="68124"/>
                    <a:pt x="54769" y="69076"/>
                  </a:cubicBezTo>
                  <a:close/>
                  <a:moveTo>
                    <a:pt x="74771" y="63362"/>
                  </a:moveTo>
                  <a:cubicBezTo>
                    <a:pt x="74771" y="64314"/>
                    <a:pt x="70961" y="63362"/>
                    <a:pt x="74771" y="633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5" name="Freeform: Shape 2044">
              <a:extLst>
                <a:ext uri="{FF2B5EF4-FFF2-40B4-BE49-F238E27FC236}">
                  <a16:creationId xmlns:a16="http://schemas.microsoft.com/office/drawing/2014/main" id="{6F6837F2-0386-425B-8C01-AE15F94D16FB}"/>
                </a:ext>
              </a:extLst>
            </p:cNvPr>
            <p:cNvSpPr/>
            <p:nvPr/>
          </p:nvSpPr>
          <p:spPr>
            <a:xfrm>
              <a:off x="7475549" y="655992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6" name="Freeform: Shape 2045">
              <a:extLst>
                <a:ext uri="{FF2B5EF4-FFF2-40B4-BE49-F238E27FC236}">
                  <a16:creationId xmlns:a16="http://schemas.microsoft.com/office/drawing/2014/main" id="{D145B24A-54B4-49FB-AB5F-67710383FD9C}"/>
                </a:ext>
              </a:extLst>
            </p:cNvPr>
            <p:cNvSpPr/>
            <p:nvPr/>
          </p:nvSpPr>
          <p:spPr>
            <a:xfrm>
              <a:off x="7427648" y="6564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7" name="Freeform: Shape 2046">
              <a:extLst>
                <a:ext uri="{FF2B5EF4-FFF2-40B4-BE49-F238E27FC236}">
                  <a16:creationId xmlns:a16="http://schemas.microsoft.com/office/drawing/2014/main" id="{334FD469-E552-44DE-9FB6-E869C0645810}"/>
                </a:ext>
              </a:extLst>
            </p:cNvPr>
            <p:cNvSpPr/>
            <p:nvPr/>
          </p:nvSpPr>
          <p:spPr>
            <a:xfrm>
              <a:off x="7455694" y="6576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8" name="Freeform: Shape 2047">
              <a:extLst>
                <a:ext uri="{FF2B5EF4-FFF2-40B4-BE49-F238E27FC236}">
                  <a16:creationId xmlns:a16="http://schemas.microsoft.com/office/drawing/2014/main" id="{7593A645-A2D7-406C-9C3F-396EE927B864}"/>
                </a:ext>
              </a:extLst>
            </p:cNvPr>
            <p:cNvSpPr/>
            <p:nvPr/>
          </p:nvSpPr>
          <p:spPr>
            <a:xfrm>
              <a:off x="7431881" y="654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7683BD22-397C-43E4-9300-CDBB47DD3124}"/>
                </a:ext>
              </a:extLst>
            </p:cNvPr>
            <p:cNvSpPr/>
            <p:nvPr/>
          </p:nvSpPr>
          <p:spPr>
            <a:xfrm>
              <a:off x="7430929" y="65412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0" name="Freeform: Shape 2049">
              <a:extLst>
                <a:ext uri="{FF2B5EF4-FFF2-40B4-BE49-F238E27FC236}">
                  <a16:creationId xmlns:a16="http://schemas.microsoft.com/office/drawing/2014/main" id="{DECFF1ED-6121-4E35-A8D4-E5765D08CE8E}"/>
                </a:ext>
              </a:extLst>
            </p:cNvPr>
            <p:cNvSpPr/>
            <p:nvPr/>
          </p:nvSpPr>
          <p:spPr>
            <a:xfrm>
              <a:off x="7429003" y="653843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91262FB3-CB17-4342-9B43-D0268E9C114A}"/>
                </a:ext>
              </a:extLst>
            </p:cNvPr>
            <p:cNvSpPr/>
            <p:nvPr/>
          </p:nvSpPr>
          <p:spPr>
            <a:xfrm>
              <a:off x="7450931" y="65815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2" name="Freeform: Shape 2051">
              <a:extLst>
                <a:ext uri="{FF2B5EF4-FFF2-40B4-BE49-F238E27FC236}">
                  <a16:creationId xmlns:a16="http://schemas.microsoft.com/office/drawing/2014/main" id="{519AF37B-A24A-4D1F-8F4C-D4FF4B07EA96}"/>
                </a:ext>
              </a:extLst>
            </p:cNvPr>
            <p:cNvSpPr/>
            <p:nvPr/>
          </p:nvSpPr>
          <p:spPr>
            <a:xfrm>
              <a:off x="7443311" y="6581625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8096" y="6817"/>
                    <a:pt x="8096" y="6817"/>
                    <a:pt x="7144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3" name="Freeform: Shape 2052">
              <a:extLst>
                <a:ext uri="{FF2B5EF4-FFF2-40B4-BE49-F238E27FC236}">
                  <a16:creationId xmlns:a16="http://schemas.microsoft.com/office/drawing/2014/main" id="{E7B0ACD2-7409-4D89-AA76-86EA58C83AF1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4" name="Freeform: Shape 2053">
              <a:extLst>
                <a:ext uri="{FF2B5EF4-FFF2-40B4-BE49-F238E27FC236}">
                  <a16:creationId xmlns:a16="http://schemas.microsoft.com/office/drawing/2014/main" id="{F631071D-B184-4C1A-A1A2-56DCA1762060}"/>
                </a:ext>
              </a:extLst>
            </p:cNvPr>
            <p:cNvSpPr/>
            <p:nvPr/>
          </p:nvSpPr>
          <p:spPr>
            <a:xfrm>
              <a:off x="7444502" y="6581827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6615"/>
                    <a:pt x="7858" y="7567"/>
                  </a:cubicBezTo>
                  <a:cubicBezTo>
                    <a:pt x="6906" y="7567"/>
                    <a:pt x="6906" y="8520"/>
                    <a:pt x="78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5" name="Freeform: Shape 2054">
              <a:extLst>
                <a:ext uri="{FF2B5EF4-FFF2-40B4-BE49-F238E27FC236}">
                  <a16:creationId xmlns:a16="http://schemas.microsoft.com/office/drawing/2014/main" id="{B20BF40D-108E-4A00-9368-B375DC3A3939}"/>
                </a:ext>
              </a:extLst>
            </p:cNvPr>
            <p:cNvSpPr/>
            <p:nvPr/>
          </p:nvSpPr>
          <p:spPr>
            <a:xfrm>
              <a:off x="7424790" y="651896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4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A9AB2B51-5620-4F78-A7C3-1CE47F0CBA3B}"/>
                </a:ext>
              </a:extLst>
            </p:cNvPr>
            <p:cNvSpPr/>
            <p:nvPr/>
          </p:nvSpPr>
          <p:spPr>
            <a:xfrm>
              <a:off x="7424261" y="65193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7" name="Freeform: Shape 2056">
              <a:extLst>
                <a:ext uri="{FF2B5EF4-FFF2-40B4-BE49-F238E27FC236}">
                  <a16:creationId xmlns:a16="http://schemas.microsoft.com/office/drawing/2014/main" id="{566C9BBF-AB04-4307-B1BA-32B5CE353038}"/>
                </a:ext>
              </a:extLst>
            </p:cNvPr>
            <p:cNvSpPr/>
            <p:nvPr/>
          </p:nvSpPr>
          <p:spPr>
            <a:xfrm>
              <a:off x="7423309" y="65189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3F187669-6F75-40CC-81EA-E70915F83B0E}"/>
                </a:ext>
              </a:extLst>
            </p:cNvPr>
            <p:cNvSpPr/>
            <p:nvPr/>
          </p:nvSpPr>
          <p:spPr>
            <a:xfrm>
              <a:off x="7426166" y="65251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DA9D6320-96DB-4D97-9D58-1A54DD58B438}"/>
                </a:ext>
              </a:extLst>
            </p:cNvPr>
            <p:cNvSpPr/>
            <p:nvPr/>
          </p:nvSpPr>
          <p:spPr>
            <a:xfrm>
              <a:off x="7427119" y="652446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8096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C291024F-FB56-429B-905B-362D89491548}"/>
                </a:ext>
              </a:extLst>
            </p:cNvPr>
            <p:cNvSpPr/>
            <p:nvPr/>
          </p:nvSpPr>
          <p:spPr>
            <a:xfrm>
              <a:off x="7415900" y="653733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5027" y="6339"/>
                    <a:pt x="8837" y="7291"/>
                    <a:pt x="883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DAE75CF2-3980-4850-8D60-2E5C3D35FF8D}"/>
                </a:ext>
              </a:extLst>
            </p:cNvPr>
            <p:cNvSpPr/>
            <p:nvPr/>
          </p:nvSpPr>
          <p:spPr>
            <a:xfrm>
              <a:off x="7415689" y="6542932"/>
              <a:ext cx="9525" cy="9525"/>
            </a:xfrm>
            <a:custGeom>
              <a:avLst/>
              <a:gdLst>
                <a:gd name="connsiteX0" fmla="*/ 9049 w 9525"/>
                <a:gd name="connsiteY0" fmla="*/ 7411 h 9525"/>
                <a:gd name="connsiteX1" fmla="*/ 7144 w 9525"/>
                <a:gd name="connsiteY1" fmla="*/ 8363 h 9525"/>
                <a:gd name="connsiteX2" fmla="*/ 9049 w 9525"/>
                <a:gd name="connsiteY2" fmla="*/ 741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1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8096" y="8363"/>
                    <a:pt x="8096" y="8363"/>
                    <a:pt x="9049" y="7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FF96B693-73E0-4C62-B112-4C9614C4B1D0}"/>
                </a:ext>
              </a:extLst>
            </p:cNvPr>
            <p:cNvSpPr/>
            <p:nvPr/>
          </p:nvSpPr>
          <p:spPr>
            <a:xfrm>
              <a:off x="7426166" y="657558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7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7"/>
                  </a:lnTo>
                  <a:cubicBezTo>
                    <a:pt x="8096" y="8097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C8F09B38-68C4-442E-8103-BD4B713538D0}"/>
                </a:ext>
              </a:extLst>
            </p:cNvPr>
            <p:cNvSpPr/>
            <p:nvPr/>
          </p:nvSpPr>
          <p:spPr>
            <a:xfrm>
              <a:off x="7443111" y="6573663"/>
              <a:ext cx="9525" cy="9525"/>
            </a:xfrm>
            <a:custGeom>
              <a:avLst/>
              <a:gdLst>
                <a:gd name="connsiteX0" fmla="*/ 7344 w 9525"/>
                <a:gd name="connsiteY0" fmla="*/ 9064 h 9525"/>
                <a:gd name="connsiteX1" fmla="*/ 73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064"/>
                  </a:moveTo>
                  <a:cubicBezTo>
                    <a:pt x="9249" y="4301"/>
                    <a:pt x="6392" y="10017"/>
                    <a:pt x="73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1B17874B-9B2B-45CE-8364-8D57E91C589F}"/>
                </a:ext>
              </a:extLst>
            </p:cNvPr>
            <p:cNvSpPr/>
            <p:nvPr/>
          </p:nvSpPr>
          <p:spPr>
            <a:xfrm>
              <a:off x="7429776" y="6591226"/>
              <a:ext cx="9525" cy="9525"/>
            </a:xfrm>
            <a:custGeom>
              <a:avLst/>
              <a:gdLst>
                <a:gd name="connsiteX0" fmla="*/ 7344 w 9525"/>
                <a:gd name="connsiteY0" fmla="*/ 7694 h 9525"/>
                <a:gd name="connsiteX1" fmla="*/ 73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694"/>
                  </a:moveTo>
                  <a:cubicBezTo>
                    <a:pt x="6392" y="5789"/>
                    <a:pt x="9249" y="9599"/>
                    <a:pt x="73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90A66464-8967-4575-897C-7E7F7AD13F99}"/>
                </a:ext>
              </a:extLst>
            </p:cNvPr>
            <p:cNvSpPr/>
            <p:nvPr/>
          </p:nvSpPr>
          <p:spPr>
            <a:xfrm>
              <a:off x="7459504" y="6652736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7144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7144" y="7144"/>
                  </a:lnTo>
                  <a:cubicBezTo>
                    <a:pt x="7144" y="9049"/>
                    <a:pt x="7144" y="16669"/>
                    <a:pt x="71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82DAA418-DBBB-425E-850C-B090A4CF6F2C}"/>
                </a:ext>
              </a:extLst>
            </p:cNvPr>
            <p:cNvSpPr/>
            <p:nvPr/>
          </p:nvSpPr>
          <p:spPr>
            <a:xfrm>
              <a:off x="7467124" y="6665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9DDDF9AC-17BC-405B-BD56-1377A8D2A85D}"/>
                </a:ext>
              </a:extLst>
            </p:cNvPr>
            <p:cNvSpPr/>
            <p:nvPr/>
          </p:nvSpPr>
          <p:spPr>
            <a:xfrm>
              <a:off x="7482364" y="6634570"/>
              <a:ext cx="9525" cy="9525"/>
            </a:xfrm>
            <a:custGeom>
              <a:avLst/>
              <a:gdLst>
                <a:gd name="connsiteX0" fmla="*/ 7144 w 9525"/>
                <a:gd name="connsiteY0" fmla="*/ 7212 h 9525"/>
                <a:gd name="connsiteX1" fmla="*/ 7144 w 9525"/>
                <a:gd name="connsiteY1" fmla="*/ 721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2"/>
                  </a:moveTo>
                  <a:cubicBezTo>
                    <a:pt x="10954" y="15784"/>
                    <a:pt x="7144" y="6259"/>
                    <a:pt x="7144" y="72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01378A11-8210-4AF4-BFCD-BBEDF58A115F}"/>
                </a:ext>
              </a:extLst>
            </p:cNvPr>
            <p:cNvSpPr/>
            <p:nvPr/>
          </p:nvSpPr>
          <p:spPr>
            <a:xfrm>
              <a:off x="7196593" y="5894451"/>
              <a:ext cx="9525" cy="9525"/>
            </a:xfrm>
            <a:custGeom>
              <a:avLst/>
              <a:gdLst>
                <a:gd name="connsiteX0" fmla="*/ 9069 w 9525"/>
                <a:gd name="connsiteY0" fmla="*/ 7239 h 9525"/>
                <a:gd name="connsiteX1" fmla="*/ 9069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239"/>
                  </a:moveTo>
                  <a:cubicBezTo>
                    <a:pt x="8117" y="6286"/>
                    <a:pt x="5259" y="12954"/>
                    <a:pt x="9069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178A5DDA-FD89-4B44-95AB-5C4EFE60CDE0}"/>
                </a:ext>
              </a:extLst>
            </p:cNvPr>
            <p:cNvSpPr/>
            <p:nvPr/>
          </p:nvSpPr>
          <p:spPr>
            <a:xfrm>
              <a:off x="7189946" y="5898970"/>
              <a:ext cx="19050" cy="19050"/>
            </a:xfrm>
            <a:custGeom>
              <a:avLst/>
              <a:gdLst>
                <a:gd name="connsiteX0" fmla="*/ 7144 w 19050"/>
                <a:gd name="connsiteY0" fmla="*/ 14149 h 19050"/>
                <a:gd name="connsiteX1" fmla="*/ 11906 w 19050"/>
                <a:gd name="connsiteY1" fmla="*/ 10340 h 19050"/>
                <a:gd name="connsiteX2" fmla="*/ 7144 w 19050"/>
                <a:gd name="connsiteY2" fmla="*/ 1414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4149"/>
                  </a:moveTo>
                  <a:cubicBezTo>
                    <a:pt x="15716" y="32247"/>
                    <a:pt x="9049" y="8435"/>
                    <a:pt x="11906" y="10340"/>
                  </a:cubicBezTo>
                  <a:cubicBezTo>
                    <a:pt x="3334" y="-138"/>
                    <a:pt x="16669" y="18912"/>
                    <a:pt x="7144" y="141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2D3048F7-5438-47F9-A2E4-06A8CD556A82}"/>
                </a:ext>
              </a:extLst>
            </p:cNvPr>
            <p:cNvSpPr/>
            <p:nvPr/>
          </p:nvSpPr>
          <p:spPr>
            <a:xfrm>
              <a:off x="7149941" y="609552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A5651542-E33B-4004-8F5A-9F651A7FB858}"/>
                </a:ext>
              </a:extLst>
            </p:cNvPr>
            <p:cNvSpPr/>
            <p:nvPr/>
          </p:nvSpPr>
          <p:spPr>
            <a:xfrm>
              <a:off x="7126367" y="62126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7858" y="8096"/>
                    <a:pt x="7858" y="8096"/>
                    <a:pt x="7858" y="7144"/>
                  </a:cubicBezTo>
                  <a:cubicBezTo>
                    <a:pt x="6906" y="9049"/>
                    <a:pt x="6906" y="9049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4AD9E4F5-7DB3-4979-80D0-1FE8FBDD8D2B}"/>
                </a:ext>
              </a:extLst>
            </p:cNvPr>
            <p:cNvSpPr/>
            <p:nvPr/>
          </p:nvSpPr>
          <p:spPr>
            <a:xfrm>
              <a:off x="7119461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9C0E67C-540E-445C-BCC3-071E6FB1B0C9}"/>
                </a:ext>
              </a:extLst>
            </p:cNvPr>
            <p:cNvSpPr/>
            <p:nvPr/>
          </p:nvSpPr>
          <p:spPr>
            <a:xfrm>
              <a:off x="7148036" y="609647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10001"/>
                  </a:lnTo>
                  <a:cubicBezTo>
                    <a:pt x="9049" y="10954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AB5CC404-75E9-47C1-B55A-41D3276F06B3}"/>
                </a:ext>
              </a:extLst>
            </p:cNvPr>
            <p:cNvSpPr/>
            <p:nvPr/>
          </p:nvSpPr>
          <p:spPr>
            <a:xfrm>
              <a:off x="7192804" y="593208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C9EDB15D-7601-4916-9144-3357134460DE}"/>
                </a:ext>
              </a:extLst>
            </p:cNvPr>
            <p:cNvSpPr/>
            <p:nvPr/>
          </p:nvSpPr>
          <p:spPr>
            <a:xfrm>
              <a:off x="7156185" y="6041744"/>
              <a:ext cx="9525" cy="9525"/>
            </a:xfrm>
            <a:custGeom>
              <a:avLst/>
              <a:gdLst>
                <a:gd name="connsiteX0" fmla="*/ 7567 w 9525"/>
                <a:gd name="connsiteY0" fmla="*/ 9488 h 9525"/>
                <a:gd name="connsiteX1" fmla="*/ 756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488"/>
                  </a:moveTo>
                  <a:cubicBezTo>
                    <a:pt x="7567" y="8536"/>
                    <a:pt x="6615" y="4726"/>
                    <a:pt x="7567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48B4837A-315C-41B5-93DD-EA60F63D5418}"/>
                </a:ext>
              </a:extLst>
            </p:cNvPr>
            <p:cNvSpPr/>
            <p:nvPr/>
          </p:nvSpPr>
          <p:spPr>
            <a:xfrm>
              <a:off x="7163039" y="6003769"/>
              <a:ext cx="9525" cy="9525"/>
            </a:xfrm>
            <a:custGeom>
              <a:avLst/>
              <a:gdLst>
                <a:gd name="connsiteX0" fmla="*/ 7380 w 9525"/>
                <a:gd name="connsiteY0" fmla="*/ 7458 h 9525"/>
                <a:gd name="connsiteX1" fmla="*/ 7380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80" y="7458"/>
                  </a:moveTo>
                  <a:cubicBezTo>
                    <a:pt x="5476" y="13173"/>
                    <a:pt x="15953" y="5553"/>
                    <a:pt x="7380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FF4074A0-D882-462B-A58F-6B315545866A}"/>
                </a:ext>
              </a:extLst>
            </p:cNvPr>
            <p:cNvSpPr/>
            <p:nvPr/>
          </p:nvSpPr>
          <p:spPr>
            <a:xfrm>
              <a:off x="7179707" y="594026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48F3452B-79B1-40A0-9320-DF322ECEC48C}"/>
                </a:ext>
              </a:extLst>
            </p:cNvPr>
            <p:cNvSpPr/>
            <p:nvPr/>
          </p:nvSpPr>
          <p:spPr>
            <a:xfrm>
              <a:off x="7149941" y="60726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369DA523-1F81-46DA-98DA-DECFA7EA002C}"/>
                </a:ext>
              </a:extLst>
            </p:cNvPr>
            <p:cNvSpPr/>
            <p:nvPr/>
          </p:nvSpPr>
          <p:spPr>
            <a:xfrm>
              <a:off x="7140416" y="583382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81988082-B64D-41C2-A9CD-1ED3A0B22260}"/>
                </a:ext>
              </a:extLst>
            </p:cNvPr>
            <p:cNvSpPr/>
            <p:nvPr/>
          </p:nvSpPr>
          <p:spPr>
            <a:xfrm>
              <a:off x="7163276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137AAC8A-69D0-44E7-A8A4-4775C812386D}"/>
                </a:ext>
              </a:extLst>
            </p:cNvPr>
            <p:cNvSpPr/>
            <p:nvPr/>
          </p:nvSpPr>
          <p:spPr>
            <a:xfrm>
              <a:off x="7108984" y="6270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B2103583-0942-41EA-A627-5EE8356C55C0}"/>
                </a:ext>
              </a:extLst>
            </p:cNvPr>
            <p:cNvSpPr/>
            <p:nvPr/>
          </p:nvSpPr>
          <p:spPr>
            <a:xfrm>
              <a:off x="7049929" y="6455254"/>
              <a:ext cx="19050" cy="19050"/>
            </a:xfrm>
            <a:custGeom>
              <a:avLst/>
              <a:gdLst>
                <a:gd name="connsiteX0" fmla="*/ 12859 w 19050"/>
                <a:gd name="connsiteY0" fmla="*/ 10316 h 19050"/>
                <a:gd name="connsiteX1" fmla="*/ 7144 w 19050"/>
                <a:gd name="connsiteY1" fmla="*/ 8410 h 19050"/>
                <a:gd name="connsiteX2" fmla="*/ 12859 w 19050"/>
                <a:gd name="connsiteY2" fmla="*/ 10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0316"/>
                  </a:moveTo>
                  <a:cubicBezTo>
                    <a:pt x="10001" y="14126"/>
                    <a:pt x="10954" y="3648"/>
                    <a:pt x="7144" y="8410"/>
                  </a:cubicBezTo>
                  <a:cubicBezTo>
                    <a:pt x="8096" y="8410"/>
                    <a:pt x="10001" y="15078"/>
                    <a:pt x="12859" y="10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74D666AC-334F-4B92-BD99-1FADD8DC1A4A}"/>
                </a:ext>
              </a:extLst>
            </p:cNvPr>
            <p:cNvSpPr/>
            <p:nvPr/>
          </p:nvSpPr>
          <p:spPr>
            <a:xfrm>
              <a:off x="7192804" y="5935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8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8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47A25AA6-4695-4871-9344-E6CD9E465E48}"/>
                </a:ext>
              </a:extLst>
            </p:cNvPr>
            <p:cNvSpPr/>
            <p:nvPr/>
          </p:nvSpPr>
          <p:spPr>
            <a:xfrm>
              <a:off x="7048553" y="6456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9A435737-2D46-4167-AC70-2439F7F7DD2F}"/>
                </a:ext>
              </a:extLst>
            </p:cNvPr>
            <p:cNvSpPr/>
            <p:nvPr/>
          </p:nvSpPr>
          <p:spPr>
            <a:xfrm>
              <a:off x="7095649" y="639365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45B1D350-CFE6-4A29-95B7-DBAC2EFD9318}"/>
                </a:ext>
              </a:extLst>
            </p:cNvPr>
            <p:cNvSpPr/>
            <p:nvPr/>
          </p:nvSpPr>
          <p:spPr>
            <a:xfrm>
              <a:off x="7109936" y="6293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8F0EE636-B775-441A-932D-3A0E13B2200A}"/>
                </a:ext>
              </a:extLst>
            </p:cNvPr>
            <p:cNvSpPr/>
            <p:nvPr/>
          </p:nvSpPr>
          <p:spPr>
            <a:xfrm>
              <a:off x="7091992" y="6427506"/>
              <a:ext cx="9525" cy="9525"/>
            </a:xfrm>
            <a:custGeom>
              <a:avLst/>
              <a:gdLst>
                <a:gd name="connsiteX0" fmla="*/ 8896 w 9525"/>
                <a:gd name="connsiteY0" fmla="*/ 7583 h 9525"/>
                <a:gd name="connsiteX1" fmla="*/ 8896 w 9525"/>
                <a:gd name="connsiteY1" fmla="*/ 758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583"/>
                  </a:moveTo>
                  <a:cubicBezTo>
                    <a:pt x="4133" y="17108"/>
                    <a:pt x="10801" y="4726"/>
                    <a:pt x="8896" y="75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8E4C08C7-2F23-4DE4-A79D-583EC7F81803}"/>
                </a:ext>
              </a:extLst>
            </p:cNvPr>
            <p:cNvSpPr/>
            <p:nvPr/>
          </p:nvSpPr>
          <p:spPr>
            <a:xfrm>
              <a:off x="7087076" y="646096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2E4D22C0-5F2B-4873-805C-0D00113598FE}"/>
                </a:ext>
              </a:extLst>
            </p:cNvPr>
            <p:cNvSpPr/>
            <p:nvPr/>
          </p:nvSpPr>
          <p:spPr>
            <a:xfrm>
              <a:off x="7122319" y="5935548"/>
              <a:ext cx="9525" cy="9525"/>
            </a:xfrm>
            <a:custGeom>
              <a:avLst/>
              <a:gdLst>
                <a:gd name="connsiteX0" fmla="*/ 7144 w 9525"/>
                <a:gd name="connsiteY0" fmla="*/ 9957 h 9525"/>
                <a:gd name="connsiteX1" fmla="*/ 10001 w 9525"/>
                <a:gd name="connsiteY1" fmla="*/ 9004 h 9525"/>
                <a:gd name="connsiteX2" fmla="*/ 7144 w 9525"/>
                <a:gd name="connsiteY2" fmla="*/ 99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957"/>
                  </a:moveTo>
                  <a:cubicBezTo>
                    <a:pt x="8096" y="9004"/>
                    <a:pt x="9049" y="9004"/>
                    <a:pt x="10001" y="9004"/>
                  </a:cubicBezTo>
                  <a:cubicBezTo>
                    <a:pt x="8096" y="9004"/>
                    <a:pt x="8096" y="4242"/>
                    <a:pt x="7144" y="99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D3001B91-7B20-4DB7-A8EE-6F6A87F09FF9}"/>
                </a:ext>
              </a:extLst>
            </p:cNvPr>
            <p:cNvSpPr/>
            <p:nvPr/>
          </p:nvSpPr>
          <p:spPr>
            <a:xfrm>
              <a:off x="7191851" y="5933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DBF2235C-7A3A-44A7-9CF9-F237B74363FB}"/>
                </a:ext>
              </a:extLst>
            </p:cNvPr>
            <p:cNvSpPr/>
            <p:nvPr/>
          </p:nvSpPr>
          <p:spPr>
            <a:xfrm>
              <a:off x="7114699" y="643366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3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E5DF121B-B733-41A6-A130-2E29CC5869C1}"/>
                </a:ext>
              </a:extLst>
            </p:cNvPr>
            <p:cNvSpPr/>
            <p:nvPr/>
          </p:nvSpPr>
          <p:spPr>
            <a:xfrm>
              <a:off x="7075646" y="61841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2092">
              <a:extLst>
                <a:ext uri="{FF2B5EF4-FFF2-40B4-BE49-F238E27FC236}">
                  <a16:creationId xmlns:a16="http://schemas.microsoft.com/office/drawing/2014/main" id="{A0914025-E617-4DF5-9A2F-B11EA98568CF}"/>
                </a:ext>
              </a:extLst>
            </p:cNvPr>
            <p:cNvSpPr/>
            <p:nvPr/>
          </p:nvSpPr>
          <p:spPr>
            <a:xfrm>
              <a:off x="7109076" y="6455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14764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4" name="Freeform: Shape 2093">
              <a:extLst>
                <a:ext uri="{FF2B5EF4-FFF2-40B4-BE49-F238E27FC236}">
                  <a16:creationId xmlns:a16="http://schemas.microsoft.com/office/drawing/2014/main" id="{5AD8623C-B57C-4599-ABD6-081D37094BDC}"/>
                </a:ext>
              </a:extLst>
            </p:cNvPr>
            <p:cNvSpPr/>
            <p:nvPr/>
          </p:nvSpPr>
          <p:spPr>
            <a:xfrm>
              <a:off x="7125176" y="5937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5" name="Freeform: Shape 2094">
              <a:extLst>
                <a:ext uri="{FF2B5EF4-FFF2-40B4-BE49-F238E27FC236}">
                  <a16:creationId xmlns:a16="http://schemas.microsoft.com/office/drawing/2014/main" id="{045E3CCF-EAD5-4CC1-827D-D3CDB5BFE388}"/>
                </a:ext>
              </a:extLst>
            </p:cNvPr>
            <p:cNvSpPr/>
            <p:nvPr/>
          </p:nvSpPr>
          <p:spPr>
            <a:xfrm>
              <a:off x="7024896" y="5789541"/>
              <a:ext cx="180975" cy="771525"/>
            </a:xfrm>
            <a:custGeom>
              <a:avLst/>
              <a:gdLst>
                <a:gd name="connsiteX0" fmla="*/ 107424 w 180975"/>
                <a:gd name="connsiteY0" fmla="*/ 117863 h 771525"/>
                <a:gd name="connsiteX1" fmla="*/ 111235 w 180975"/>
                <a:gd name="connsiteY1" fmla="*/ 160726 h 771525"/>
                <a:gd name="connsiteX2" fmla="*/ 110282 w 180975"/>
                <a:gd name="connsiteY2" fmla="*/ 160726 h 771525"/>
                <a:gd name="connsiteX3" fmla="*/ 107424 w 180975"/>
                <a:gd name="connsiteY3" fmla="*/ 171203 h 771525"/>
                <a:gd name="connsiteX4" fmla="*/ 106472 w 180975"/>
                <a:gd name="connsiteY4" fmla="*/ 161678 h 771525"/>
                <a:gd name="connsiteX5" fmla="*/ 100757 w 180975"/>
                <a:gd name="connsiteY5" fmla="*/ 160726 h 771525"/>
                <a:gd name="connsiteX6" fmla="*/ 95995 w 180975"/>
                <a:gd name="connsiteY6" fmla="*/ 212161 h 771525"/>
                <a:gd name="connsiteX7" fmla="*/ 75992 w 180975"/>
                <a:gd name="connsiteY7" fmla="*/ 307411 h 771525"/>
                <a:gd name="connsiteX8" fmla="*/ 76945 w 180975"/>
                <a:gd name="connsiteY8" fmla="*/ 319793 h 771525"/>
                <a:gd name="connsiteX9" fmla="*/ 48370 w 180975"/>
                <a:gd name="connsiteY9" fmla="*/ 467431 h 771525"/>
                <a:gd name="connsiteX10" fmla="*/ 48370 w 180975"/>
                <a:gd name="connsiteY10" fmla="*/ 469336 h 771525"/>
                <a:gd name="connsiteX11" fmla="*/ 32177 w 180975"/>
                <a:gd name="connsiteY11" fmla="*/ 595066 h 771525"/>
                <a:gd name="connsiteX12" fmla="*/ 57895 w 180975"/>
                <a:gd name="connsiteY12" fmla="*/ 764611 h 771525"/>
                <a:gd name="connsiteX13" fmla="*/ 101710 w 180975"/>
                <a:gd name="connsiteY13" fmla="*/ 589351 h 771525"/>
                <a:gd name="connsiteX14" fmla="*/ 104567 w 180975"/>
                <a:gd name="connsiteY14" fmla="*/ 601733 h 771525"/>
                <a:gd name="connsiteX15" fmla="*/ 111235 w 180975"/>
                <a:gd name="connsiteY15" fmla="*/ 513151 h 771525"/>
                <a:gd name="connsiteX16" fmla="*/ 104567 w 180975"/>
                <a:gd name="connsiteY16" fmla="*/ 501721 h 771525"/>
                <a:gd name="connsiteX17" fmla="*/ 121712 w 180975"/>
                <a:gd name="connsiteY17" fmla="*/ 439808 h 771525"/>
                <a:gd name="connsiteX18" fmla="*/ 122664 w 180975"/>
                <a:gd name="connsiteY18" fmla="*/ 431236 h 771525"/>
                <a:gd name="connsiteX19" fmla="*/ 130285 w 180975"/>
                <a:gd name="connsiteY19" fmla="*/ 375991 h 771525"/>
                <a:gd name="connsiteX20" fmla="*/ 134095 w 180975"/>
                <a:gd name="connsiteY20" fmla="*/ 379801 h 771525"/>
                <a:gd name="connsiteX21" fmla="*/ 152192 w 180975"/>
                <a:gd name="connsiteY21" fmla="*/ 272168 h 771525"/>
                <a:gd name="connsiteX22" fmla="*/ 147429 w 180975"/>
                <a:gd name="connsiteY22" fmla="*/ 258833 h 771525"/>
                <a:gd name="connsiteX23" fmla="*/ 153145 w 180975"/>
                <a:gd name="connsiteY23" fmla="*/ 234068 h 771525"/>
                <a:gd name="connsiteX24" fmla="*/ 156002 w 180975"/>
                <a:gd name="connsiteY24" fmla="*/ 212161 h 771525"/>
                <a:gd name="connsiteX25" fmla="*/ 164574 w 180975"/>
                <a:gd name="connsiteY25" fmla="*/ 159773 h 771525"/>
                <a:gd name="connsiteX26" fmla="*/ 174099 w 180975"/>
                <a:gd name="connsiteY26" fmla="*/ 130246 h 771525"/>
                <a:gd name="connsiteX27" fmla="*/ 175052 w 180975"/>
                <a:gd name="connsiteY27" fmla="*/ 133103 h 771525"/>
                <a:gd name="connsiteX28" fmla="*/ 163622 w 180975"/>
                <a:gd name="connsiteY28" fmla="*/ 179776 h 771525"/>
                <a:gd name="connsiteX29" fmla="*/ 145524 w 180975"/>
                <a:gd name="connsiteY29" fmla="*/ 282646 h 771525"/>
                <a:gd name="connsiteX30" fmla="*/ 137904 w 180975"/>
                <a:gd name="connsiteY30" fmla="*/ 282646 h 771525"/>
                <a:gd name="connsiteX31" fmla="*/ 134095 w 180975"/>
                <a:gd name="connsiteY31" fmla="*/ 311221 h 771525"/>
                <a:gd name="connsiteX32" fmla="*/ 122664 w 180975"/>
                <a:gd name="connsiteY32" fmla="*/ 359798 h 771525"/>
                <a:gd name="connsiteX33" fmla="*/ 111235 w 180975"/>
                <a:gd name="connsiteY33" fmla="*/ 404566 h 771525"/>
                <a:gd name="connsiteX34" fmla="*/ 115997 w 180975"/>
                <a:gd name="connsiteY34" fmla="*/ 402661 h 771525"/>
                <a:gd name="connsiteX35" fmla="*/ 115045 w 180975"/>
                <a:gd name="connsiteY35" fmla="*/ 430283 h 771525"/>
                <a:gd name="connsiteX36" fmla="*/ 107424 w 180975"/>
                <a:gd name="connsiteY36" fmla="*/ 428378 h 771525"/>
                <a:gd name="connsiteX37" fmla="*/ 94089 w 180975"/>
                <a:gd name="connsiteY37" fmla="*/ 473146 h 771525"/>
                <a:gd name="connsiteX38" fmla="*/ 96947 w 180975"/>
                <a:gd name="connsiteY38" fmla="*/ 490291 h 771525"/>
                <a:gd name="connsiteX39" fmla="*/ 94089 w 180975"/>
                <a:gd name="connsiteY39" fmla="*/ 484576 h 771525"/>
                <a:gd name="connsiteX40" fmla="*/ 88374 w 180975"/>
                <a:gd name="connsiteY40" fmla="*/ 541726 h 771525"/>
                <a:gd name="connsiteX41" fmla="*/ 88374 w 180975"/>
                <a:gd name="connsiteY41" fmla="*/ 532201 h 771525"/>
                <a:gd name="connsiteX42" fmla="*/ 94089 w 180975"/>
                <a:gd name="connsiteY42" fmla="*/ 533153 h 771525"/>
                <a:gd name="connsiteX43" fmla="*/ 81707 w 180975"/>
                <a:gd name="connsiteY43" fmla="*/ 639833 h 771525"/>
                <a:gd name="connsiteX44" fmla="*/ 76945 w 180975"/>
                <a:gd name="connsiteY44" fmla="*/ 635071 h 771525"/>
                <a:gd name="connsiteX45" fmla="*/ 70277 w 180975"/>
                <a:gd name="connsiteY45" fmla="*/ 706508 h 771525"/>
                <a:gd name="connsiteX46" fmla="*/ 63610 w 180975"/>
                <a:gd name="connsiteY46" fmla="*/ 748419 h 771525"/>
                <a:gd name="connsiteX47" fmla="*/ 18842 w 180975"/>
                <a:gd name="connsiteY47" fmla="*/ 736988 h 771525"/>
                <a:gd name="connsiteX48" fmla="*/ 26462 w 180975"/>
                <a:gd name="connsiteY48" fmla="*/ 734131 h 771525"/>
                <a:gd name="connsiteX49" fmla="*/ 39797 w 180975"/>
                <a:gd name="connsiteY49" fmla="*/ 662694 h 771525"/>
                <a:gd name="connsiteX50" fmla="*/ 75039 w 180975"/>
                <a:gd name="connsiteY50" fmla="*/ 438856 h 771525"/>
                <a:gd name="connsiteX51" fmla="*/ 93137 w 180975"/>
                <a:gd name="connsiteY51" fmla="*/ 368371 h 771525"/>
                <a:gd name="connsiteX52" fmla="*/ 109329 w 180975"/>
                <a:gd name="connsiteY52" fmla="*/ 249308 h 771525"/>
                <a:gd name="connsiteX53" fmla="*/ 114092 w 180975"/>
                <a:gd name="connsiteY53" fmla="*/ 259786 h 771525"/>
                <a:gd name="connsiteX54" fmla="*/ 117902 w 180975"/>
                <a:gd name="connsiteY54" fmla="*/ 229306 h 771525"/>
                <a:gd name="connsiteX55" fmla="*/ 112187 w 180975"/>
                <a:gd name="connsiteY55" fmla="*/ 237878 h 771525"/>
                <a:gd name="connsiteX56" fmla="*/ 120760 w 180975"/>
                <a:gd name="connsiteY56" fmla="*/ 195016 h 771525"/>
                <a:gd name="connsiteX57" fmla="*/ 144572 w 180975"/>
                <a:gd name="connsiteY57" fmla="*/ 44521 h 771525"/>
                <a:gd name="connsiteX58" fmla="*/ 134095 w 180975"/>
                <a:gd name="connsiteY58" fmla="*/ 14041 h 771525"/>
                <a:gd name="connsiteX59" fmla="*/ 122664 w 180975"/>
                <a:gd name="connsiteY59" fmla="*/ 100718 h 771525"/>
                <a:gd name="connsiteX60" fmla="*/ 115045 w 180975"/>
                <a:gd name="connsiteY60" fmla="*/ 97861 h 771525"/>
                <a:gd name="connsiteX61" fmla="*/ 107424 w 180975"/>
                <a:gd name="connsiteY61" fmla="*/ 117863 h 771525"/>
                <a:gd name="connsiteX62" fmla="*/ 93137 w 180975"/>
                <a:gd name="connsiteY62" fmla="*/ 240736 h 771525"/>
                <a:gd name="connsiteX63" fmla="*/ 93137 w 180975"/>
                <a:gd name="connsiteY63" fmla="*/ 240736 h 771525"/>
                <a:gd name="connsiteX64" fmla="*/ 91232 w 180975"/>
                <a:gd name="connsiteY64" fmla="*/ 251213 h 771525"/>
                <a:gd name="connsiteX65" fmla="*/ 91232 w 180975"/>
                <a:gd name="connsiteY65" fmla="*/ 251213 h 771525"/>
                <a:gd name="connsiteX66" fmla="*/ 115045 w 180975"/>
                <a:gd name="connsiteY66" fmla="*/ 233116 h 771525"/>
                <a:gd name="connsiteX67" fmla="*/ 115045 w 180975"/>
                <a:gd name="connsiteY67" fmla="*/ 23311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0975" h="771525">
                  <a:moveTo>
                    <a:pt x="107424" y="117863"/>
                  </a:moveTo>
                  <a:cubicBezTo>
                    <a:pt x="107424" y="118816"/>
                    <a:pt x="107424" y="160726"/>
                    <a:pt x="111235" y="160726"/>
                  </a:cubicBezTo>
                  <a:cubicBezTo>
                    <a:pt x="110282" y="156916"/>
                    <a:pt x="109329" y="156916"/>
                    <a:pt x="110282" y="160726"/>
                  </a:cubicBezTo>
                  <a:cubicBezTo>
                    <a:pt x="96947" y="165488"/>
                    <a:pt x="133142" y="117863"/>
                    <a:pt x="107424" y="171203"/>
                  </a:cubicBezTo>
                  <a:cubicBezTo>
                    <a:pt x="102662" y="171203"/>
                    <a:pt x="105520" y="160726"/>
                    <a:pt x="106472" y="161678"/>
                  </a:cubicBezTo>
                  <a:cubicBezTo>
                    <a:pt x="104567" y="161678"/>
                    <a:pt x="102662" y="161678"/>
                    <a:pt x="100757" y="160726"/>
                  </a:cubicBezTo>
                  <a:cubicBezTo>
                    <a:pt x="94089" y="179776"/>
                    <a:pt x="103614" y="199778"/>
                    <a:pt x="95995" y="212161"/>
                  </a:cubicBezTo>
                  <a:cubicBezTo>
                    <a:pt x="95995" y="212161"/>
                    <a:pt x="77897" y="289313"/>
                    <a:pt x="75992" y="307411"/>
                  </a:cubicBezTo>
                  <a:cubicBezTo>
                    <a:pt x="76945" y="311221"/>
                    <a:pt x="76945" y="315983"/>
                    <a:pt x="76945" y="319793"/>
                  </a:cubicBezTo>
                  <a:cubicBezTo>
                    <a:pt x="51227" y="376943"/>
                    <a:pt x="51227" y="418853"/>
                    <a:pt x="48370" y="467431"/>
                  </a:cubicBezTo>
                  <a:cubicBezTo>
                    <a:pt x="41702" y="469336"/>
                    <a:pt x="47417" y="466478"/>
                    <a:pt x="48370" y="469336"/>
                  </a:cubicBezTo>
                  <a:cubicBezTo>
                    <a:pt x="45512" y="477908"/>
                    <a:pt x="20747" y="582683"/>
                    <a:pt x="32177" y="595066"/>
                  </a:cubicBezTo>
                  <a:cubicBezTo>
                    <a:pt x="33129" y="634119"/>
                    <a:pt x="-39261" y="806521"/>
                    <a:pt x="57895" y="764611"/>
                  </a:cubicBezTo>
                  <a:cubicBezTo>
                    <a:pt x="92185" y="750323"/>
                    <a:pt x="97899" y="639833"/>
                    <a:pt x="101710" y="589351"/>
                  </a:cubicBezTo>
                  <a:cubicBezTo>
                    <a:pt x="102662" y="593161"/>
                    <a:pt x="103614" y="597923"/>
                    <a:pt x="104567" y="601733"/>
                  </a:cubicBezTo>
                  <a:cubicBezTo>
                    <a:pt x="104567" y="599828"/>
                    <a:pt x="109329" y="505531"/>
                    <a:pt x="111235" y="513151"/>
                  </a:cubicBezTo>
                  <a:cubicBezTo>
                    <a:pt x="111235" y="512198"/>
                    <a:pt x="107424" y="503626"/>
                    <a:pt x="104567" y="501721"/>
                  </a:cubicBezTo>
                  <a:cubicBezTo>
                    <a:pt x="113139" y="508388"/>
                    <a:pt x="121712" y="437903"/>
                    <a:pt x="121712" y="439808"/>
                  </a:cubicBezTo>
                  <a:cubicBezTo>
                    <a:pt x="121712" y="436951"/>
                    <a:pt x="122664" y="434093"/>
                    <a:pt x="122664" y="431236"/>
                  </a:cubicBezTo>
                  <a:cubicBezTo>
                    <a:pt x="120760" y="427426"/>
                    <a:pt x="122664" y="395041"/>
                    <a:pt x="130285" y="375991"/>
                  </a:cubicBezTo>
                  <a:cubicBezTo>
                    <a:pt x="131237" y="376943"/>
                    <a:pt x="132189" y="378848"/>
                    <a:pt x="134095" y="379801"/>
                  </a:cubicBezTo>
                  <a:cubicBezTo>
                    <a:pt x="138857" y="339796"/>
                    <a:pt x="144572" y="309316"/>
                    <a:pt x="152192" y="272168"/>
                  </a:cubicBezTo>
                  <a:cubicBezTo>
                    <a:pt x="150287" y="265501"/>
                    <a:pt x="146477" y="262643"/>
                    <a:pt x="147429" y="258833"/>
                  </a:cubicBezTo>
                  <a:cubicBezTo>
                    <a:pt x="148382" y="262643"/>
                    <a:pt x="153145" y="235021"/>
                    <a:pt x="153145" y="234068"/>
                  </a:cubicBezTo>
                  <a:cubicBezTo>
                    <a:pt x="155049" y="242641"/>
                    <a:pt x="160764" y="222638"/>
                    <a:pt x="156002" y="212161"/>
                  </a:cubicBezTo>
                  <a:cubicBezTo>
                    <a:pt x="163622" y="228353"/>
                    <a:pt x="164574" y="159773"/>
                    <a:pt x="164574" y="159773"/>
                  </a:cubicBezTo>
                  <a:cubicBezTo>
                    <a:pt x="169337" y="155011"/>
                    <a:pt x="183624" y="135961"/>
                    <a:pt x="174099" y="130246"/>
                  </a:cubicBezTo>
                  <a:cubicBezTo>
                    <a:pt x="172195" y="132151"/>
                    <a:pt x="172195" y="133103"/>
                    <a:pt x="175052" y="133103"/>
                  </a:cubicBezTo>
                  <a:cubicBezTo>
                    <a:pt x="179814" y="145486"/>
                    <a:pt x="156002" y="155963"/>
                    <a:pt x="163622" y="179776"/>
                  </a:cubicBezTo>
                  <a:cubicBezTo>
                    <a:pt x="149335" y="204541"/>
                    <a:pt x="142667" y="255976"/>
                    <a:pt x="145524" y="282646"/>
                  </a:cubicBezTo>
                  <a:cubicBezTo>
                    <a:pt x="139810" y="282646"/>
                    <a:pt x="138857" y="284551"/>
                    <a:pt x="137904" y="282646"/>
                  </a:cubicBezTo>
                  <a:cubicBezTo>
                    <a:pt x="134095" y="294076"/>
                    <a:pt x="133142" y="299791"/>
                    <a:pt x="134095" y="311221"/>
                  </a:cubicBezTo>
                  <a:cubicBezTo>
                    <a:pt x="132189" y="325508"/>
                    <a:pt x="122664" y="359798"/>
                    <a:pt x="122664" y="359798"/>
                  </a:cubicBezTo>
                  <a:cubicBezTo>
                    <a:pt x="117902" y="372181"/>
                    <a:pt x="123617" y="395041"/>
                    <a:pt x="111235" y="404566"/>
                  </a:cubicBezTo>
                  <a:cubicBezTo>
                    <a:pt x="113139" y="403613"/>
                    <a:pt x="114092" y="402661"/>
                    <a:pt x="115997" y="402661"/>
                  </a:cubicBezTo>
                  <a:cubicBezTo>
                    <a:pt x="111235" y="420758"/>
                    <a:pt x="114092" y="415043"/>
                    <a:pt x="115045" y="430283"/>
                  </a:cubicBezTo>
                  <a:cubicBezTo>
                    <a:pt x="112187" y="441713"/>
                    <a:pt x="108377" y="428378"/>
                    <a:pt x="107424" y="428378"/>
                  </a:cubicBezTo>
                  <a:cubicBezTo>
                    <a:pt x="108377" y="444571"/>
                    <a:pt x="103614" y="466478"/>
                    <a:pt x="94089" y="473146"/>
                  </a:cubicBezTo>
                  <a:cubicBezTo>
                    <a:pt x="94089" y="473146"/>
                    <a:pt x="101710" y="490291"/>
                    <a:pt x="96947" y="490291"/>
                  </a:cubicBezTo>
                  <a:cubicBezTo>
                    <a:pt x="96947" y="487433"/>
                    <a:pt x="95995" y="485528"/>
                    <a:pt x="94089" y="484576"/>
                  </a:cubicBezTo>
                  <a:cubicBezTo>
                    <a:pt x="96947" y="504578"/>
                    <a:pt x="81707" y="522676"/>
                    <a:pt x="88374" y="541726"/>
                  </a:cubicBezTo>
                  <a:cubicBezTo>
                    <a:pt x="88374" y="538869"/>
                    <a:pt x="88374" y="535058"/>
                    <a:pt x="88374" y="532201"/>
                  </a:cubicBezTo>
                  <a:cubicBezTo>
                    <a:pt x="95042" y="533153"/>
                    <a:pt x="84564" y="536963"/>
                    <a:pt x="94089" y="533153"/>
                  </a:cubicBezTo>
                  <a:cubicBezTo>
                    <a:pt x="74087" y="548394"/>
                    <a:pt x="88374" y="614116"/>
                    <a:pt x="81707" y="639833"/>
                  </a:cubicBezTo>
                  <a:cubicBezTo>
                    <a:pt x="79802" y="638881"/>
                    <a:pt x="77897" y="637928"/>
                    <a:pt x="76945" y="635071"/>
                  </a:cubicBezTo>
                  <a:cubicBezTo>
                    <a:pt x="73135" y="656026"/>
                    <a:pt x="79802" y="687458"/>
                    <a:pt x="70277" y="706508"/>
                  </a:cubicBezTo>
                  <a:cubicBezTo>
                    <a:pt x="56942" y="716986"/>
                    <a:pt x="62657" y="742703"/>
                    <a:pt x="63610" y="748419"/>
                  </a:cubicBezTo>
                  <a:cubicBezTo>
                    <a:pt x="69324" y="741751"/>
                    <a:pt x="24557" y="736988"/>
                    <a:pt x="18842" y="736988"/>
                  </a:cubicBezTo>
                  <a:cubicBezTo>
                    <a:pt x="39797" y="731273"/>
                    <a:pt x="26462" y="734131"/>
                    <a:pt x="26462" y="734131"/>
                  </a:cubicBezTo>
                  <a:cubicBezTo>
                    <a:pt x="17889" y="738894"/>
                    <a:pt x="46464" y="656978"/>
                    <a:pt x="39797" y="662694"/>
                  </a:cubicBezTo>
                  <a:cubicBezTo>
                    <a:pt x="37892" y="652216"/>
                    <a:pt x="81707" y="441713"/>
                    <a:pt x="75039" y="438856"/>
                  </a:cubicBezTo>
                  <a:cubicBezTo>
                    <a:pt x="77897" y="421711"/>
                    <a:pt x="86470" y="383611"/>
                    <a:pt x="93137" y="368371"/>
                  </a:cubicBezTo>
                  <a:cubicBezTo>
                    <a:pt x="99804" y="337891"/>
                    <a:pt x="86470" y="272168"/>
                    <a:pt x="109329" y="249308"/>
                  </a:cubicBezTo>
                  <a:cubicBezTo>
                    <a:pt x="103614" y="277883"/>
                    <a:pt x="107424" y="249308"/>
                    <a:pt x="114092" y="259786"/>
                  </a:cubicBezTo>
                  <a:cubicBezTo>
                    <a:pt x="109329" y="242641"/>
                    <a:pt x="114092" y="244546"/>
                    <a:pt x="117902" y="229306"/>
                  </a:cubicBezTo>
                  <a:cubicBezTo>
                    <a:pt x="112187" y="228353"/>
                    <a:pt x="113139" y="231211"/>
                    <a:pt x="112187" y="237878"/>
                  </a:cubicBezTo>
                  <a:cubicBezTo>
                    <a:pt x="107424" y="227401"/>
                    <a:pt x="122664" y="198826"/>
                    <a:pt x="120760" y="195016"/>
                  </a:cubicBezTo>
                  <a:cubicBezTo>
                    <a:pt x="115045" y="150248"/>
                    <a:pt x="141714" y="88336"/>
                    <a:pt x="144572" y="44521"/>
                  </a:cubicBezTo>
                  <a:cubicBezTo>
                    <a:pt x="146477" y="21661"/>
                    <a:pt x="151239" y="-5962"/>
                    <a:pt x="134095" y="14041"/>
                  </a:cubicBezTo>
                  <a:cubicBezTo>
                    <a:pt x="129332" y="17851"/>
                    <a:pt x="115045" y="88336"/>
                    <a:pt x="122664" y="100718"/>
                  </a:cubicBezTo>
                  <a:cubicBezTo>
                    <a:pt x="119807" y="100718"/>
                    <a:pt x="116949" y="99766"/>
                    <a:pt x="115045" y="97861"/>
                  </a:cubicBezTo>
                  <a:cubicBezTo>
                    <a:pt x="126474" y="99766"/>
                    <a:pt x="105520" y="120721"/>
                    <a:pt x="107424" y="117863"/>
                  </a:cubicBezTo>
                  <a:close/>
                  <a:moveTo>
                    <a:pt x="93137" y="240736"/>
                  </a:moveTo>
                  <a:cubicBezTo>
                    <a:pt x="93137" y="239783"/>
                    <a:pt x="94089" y="235021"/>
                    <a:pt x="93137" y="240736"/>
                  </a:cubicBezTo>
                  <a:close/>
                  <a:moveTo>
                    <a:pt x="91232" y="251213"/>
                  </a:moveTo>
                  <a:cubicBezTo>
                    <a:pt x="93137" y="244546"/>
                    <a:pt x="94089" y="247403"/>
                    <a:pt x="91232" y="251213"/>
                  </a:cubicBezTo>
                  <a:close/>
                  <a:moveTo>
                    <a:pt x="115045" y="233116"/>
                  </a:moveTo>
                  <a:cubicBezTo>
                    <a:pt x="115045" y="240736"/>
                    <a:pt x="111235" y="229306"/>
                    <a:pt x="115045" y="233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: Shape 2095">
              <a:extLst>
                <a:ext uri="{FF2B5EF4-FFF2-40B4-BE49-F238E27FC236}">
                  <a16:creationId xmlns:a16="http://schemas.microsoft.com/office/drawing/2014/main" id="{EAB6F0B8-BCB5-427F-BDFC-8C055AF1BA5F}"/>
                </a:ext>
              </a:extLst>
            </p:cNvPr>
            <p:cNvSpPr/>
            <p:nvPr/>
          </p:nvSpPr>
          <p:spPr>
            <a:xfrm>
              <a:off x="7128563" y="60117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: Shape 2096">
              <a:extLst>
                <a:ext uri="{FF2B5EF4-FFF2-40B4-BE49-F238E27FC236}">
                  <a16:creationId xmlns:a16="http://schemas.microsoft.com/office/drawing/2014/main" id="{4142C65B-3A8F-4026-ABBA-39FE41D98A28}"/>
                </a:ext>
              </a:extLst>
            </p:cNvPr>
            <p:cNvSpPr/>
            <p:nvPr/>
          </p:nvSpPr>
          <p:spPr>
            <a:xfrm>
              <a:off x="7150894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8" name="Freeform: Shape 2097">
              <a:extLst>
                <a:ext uri="{FF2B5EF4-FFF2-40B4-BE49-F238E27FC236}">
                  <a16:creationId xmlns:a16="http://schemas.microsoft.com/office/drawing/2014/main" id="{8A24A77C-5F65-4A78-BC80-C52A2E7A73DC}"/>
                </a:ext>
              </a:extLst>
            </p:cNvPr>
            <p:cNvSpPr/>
            <p:nvPr/>
          </p:nvSpPr>
          <p:spPr>
            <a:xfrm>
              <a:off x="7076599" y="61729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9" name="Freeform: Shape 2098">
              <a:extLst>
                <a:ext uri="{FF2B5EF4-FFF2-40B4-BE49-F238E27FC236}">
                  <a16:creationId xmlns:a16="http://schemas.microsoft.com/office/drawing/2014/main" id="{04DDB01B-0DAD-49D5-8EF3-0D8D0602C5AA}"/>
                </a:ext>
              </a:extLst>
            </p:cNvPr>
            <p:cNvSpPr/>
            <p:nvPr/>
          </p:nvSpPr>
          <p:spPr>
            <a:xfrm>
              <a:off x="7170896" y="6040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E750C23D-32C3-4503-8A71-5E2E3AB1BB93}"/>
                </a:ext>
              </a:extLst>
            </p:cNvPr>
            <p:cNvSpPr/>
            <p:nvPr/>
          </p:nvSpPr>
          <p:spPr>
            <a:xfrm>
              <a:off x="7175659" y="6013608"/>
              <a:ext cx="9525" cy="9525"/>
            </a:xfrm>
            <a:custGeom>
              <a:avLst/>
              <a:gdLst>
                <a:gd name="connsiteX0" fmla="*/ 7144 w 9525"/>
                <a:gd name="connsiteY0" fmla="*/ 10002 h 9525"/>
                <a:gd name="connsiteX1" fmla="*/ 9049 w 9525"/>
                <a:gd name="connsiteY1" fmla="*/ 7144 h 9525"/>
                <a:gd name="connsiteX2" fmla="*/ 7144 w 9525"/>
                <a:gd name="connsiteY2" fmla="*/ 1000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2"/>
                  </a:moveTo>
                  <a:lnTo>
                    <a:pt x="9049" y="7144"/>
                  </a:lnTo>
                  <a:cubicBezTo>
                    <a:pt x="8096" y="8097"/>
                    <a:pt x="7144" y="9049"/>
                    <a:pt x="7144" y="100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345971CD-9C64-443B-B056-721B3A7C09FE}"/>
                </a:ext>
              </a:extLst>
            </p:cNvPr>
            <p:cNvSpPr/>
            <p:nvPr/>
          </p:nvSpPr>
          <p:spPr>
            <a:xfrm>
              <a:off x="7179151" y="5997522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066B9B9F-1508-4762-B472-49F8A837A8A7}"/>
                </a:ext>
              </a:extLst>
            </p:cNvPr>
            <p:cNvSpPr/>
            <p:nvPr/>
          </p:nvSpPr>
          <p:spPr>
            <a:xfrm>
              <a:off x="7129939" y="629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4EB195CD-81AA-4CFC-AA2D-57386A12A83F}"/>
                </a:ext>
              </a:extLst>
            </p:cNvPr>
            <p:cNvSpPr/>
            <p:nvPr/>
          </p:nvSpPr>
          <p:spPr>
            <a:xfrm>
              <a:off x="7139464" y="6206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8096" y="9049"/>
                    <a:pt x="8096" y="10001"/>
                  </a:cubicBezTo>
                  <a:cubicBezTo>
                    <a:pt x="8096" y="9049"/>
                    <a:pt x="9049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8081D74C-408E-463A-AD3E-FFF8438DD029}"/>
                </a:ext>
              </a:extLst>
            </p:cNvPr>
            <p:cNvSpPr/>
            <p:nvPr/>
          </p:nvSpPr>
          <p:spPr>
            <a:xfrm>
              <a:off x="7115228" y="64327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ED466932-36FF-46B2-B31A-E5BA9473B77B}"/>
                </a:ext>
              </a:extLst>
            </p:cNvPr>
            <p:cNvSpPr/>
            <p:nvPr/>
          </p:nvSpPr>
          <p:spPr>
            <a:xfrm>
              <a:off x="7139464" y="6209823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8096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cubicBezTo>
                    <a:pt x="8096" y="9049"/>
                    <a:pt x="8096" y="8096"/>
                    <a:pt x="8096" y="7144"/>
                  </a:cubicBezTo>
                  <a:cubicBezTo>
                    <a:pt x="7144" y="8096"/>
                    <a:pt x="7144" y="9049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1D644C62-4CC0-4FDD-AF99-F7479AB0884A}"/>
                </a:ext>
              </a:extLst>
            </p:cNvPr>
            <p:cNvSpPr/>
            <p:nvPr/>
          </p:nvSpPr>
          <p:spPr>
            <a:xfrm>
              <a:off x="7196614" y="591630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C4DCFAAD-0814-48E1-BDCF-E8A81886E4DD}"/>
                </a:ext>
              </a:extLst>
            </p:cNvPr>
            <p:cNvSpPr/>
            <p:nvPr/>
          </p:nvSpPr>
          <p:spPr>
            <a:xfrm>
              <a:off x="7195661" y="591550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619D7F94-98BF-47CC-BCEC-6243FCA14C87}"/>
                </a:ext>
              </a:extLst>
            </p:cNvPr>
            <p:cNvSpPr/>
            <p:nvPr/>
          </p:nvSpPr>
          <p:spPr>
            <a:xfrm>
              <a:off x="7195661" y="591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E9EDEE97-3966-4DBB-90DD-928CCD70EB76}"/>
                </a:ext>
              </a:extLst>
            </p:cNvPr>
            <p:cNvSpPr/>
            <p:nvPr/>
          </p:nvSpPr>
          <p:spPr>
            <a:xfrm>
              <a:off x="7190899" y="5942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F0D3D6B1-5B86-4DBD-8202-8C7B05BD6F49}"/>
                </a:ext>
              </a:extLst>
            </p:cNvPr>
            <p:cNvSpPr/>
            <p:nvPr/>
          </p:nvSpPr>
          <p:spPr>
            <a:xfrm>
              <a:off x="7188994" y="5941324"/>
              <a:ext cx="9525" cy="19050"/>
            </a:xfrm>
            <a:custGeom>
              <a:avLst/>
              <a:gdLst>
                <a:gd name="connsiteX0" fmla="*/ 7144 w 9525"/>
                <a:gd name="connsiteY0" fmla="*/ 15610 h 19050"/>
                <a:gd name="connsiteX1" fmla="*/ 7144 w 9525"/>
                <a:gd name="connsiteY1" fmla="*/ 156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610"/>
                  </a:moveTo>
                  <a:cubicBezTo>
                    <a:pt x="13811" y="-3440"/>
                    <a:pt x="8096" y="15610"/>
                    <a:pt x="7144" y="156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: Shape 2110">
              <a:extLst>
                <a:ext uri="{FF2B5EF4-FFF2-40B4-BE49-F238E27FC236}">
                  <a16:creationId xmlns:a16="http://schemas.microsoft.com/office/drawing/2014/main" id="{DAB780BE-087A-48C2-ADE7-D29D1E80AB1C}"/>
                </a:ext>
              </a:extLst>
            </p:cNvPr>
            <p:cNvSpPr/>
            <p:nvPr/>
          </p:nvSpPr>
          <p:spPr>
            <a:xfrm>
              <a:off x="7170896" y="5971645"/>
              <a:ext cx="9525" cy="19050"/>
            </a:xfrm>
            <a:custGeom>
              <a:avLst/>
              <a:gdLst>
                <a:gd name="connsiteX0" fmla="*/ 7144 w 9525"/>
                <a:gd name="connsiteY0" fmla="*/ 13865 h 19050"/>
                <a:gd name="connsiteX1" fmla="*/ 7144 w 9525"/>
                <a:gd name="connsiteY1" fmla="*/ 138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865"/>
                  </a:moveTo>
                  <a:cubicBezTo>
                    <a:pt x="7144" y="1482"/>
                    <a:pt x="9049" y="9102"/>
                    <a:pt x="7144" y="138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17AF307C-44B8-4C57-906F-4EB6E2A17E20}"/>
                </a:ext>
              </a:extLst>
            </p:cNvPr>
            <p:cNvSpPr/>
            <p:nvPr/>
          </p:nvSpPr>
          <p:spPr>
            <a:xfrm>
              <a:off x="7164229" y="5995685"/>
              <a:ext cx="9525" cy="9525"/>
            </a:xfrm>
            <a:custGeom>
              <a:avLst/>
              <a:gdLst>
                <a:gd name="connsiteX0" fmla="*/ 9049 w 9525"/>
                <a:gd name="connsiteY0" fmla="*/ 8875 h 9525"/>
                <a:gd name="connsiteX1" fmla="*/ 7144 w 9525"/>
                <a:gd name="connsiteY1" fmla="*/ 7922 h 9525"/>
                <a:gd name="connsiteX2" fmla="*/ 9049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875"/>
                  </a:moveTo>
                  <a:cubicBezTo>
                    <a:pt x="9049" y="5065"/>
                    <a:pt x="7144" y="8875"/>
                    <a:pt x="7144" y="7922"/>
                  </a:cubicBezTo>
                  <a:cubicBezTo>
                    <a:pt x="7144" y="10779"/>
                    <a:pt x="7144" y="11732"/>
                    <a:pt x="9049" y="88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CE128B69-3EAC-4736-8F8D-A137A88A6546}"/>
                </a:ext>
              </a:extLst>
            </p:cNvPr>
            <p:cNvSpPr/>
            <p:nvPr/>
          </p:nvSpPr>
          <p:spPr>
            <a:xfrm>
              <a:off x="7137559" y="61383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10001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4" name="Freeform: Shape 2113">
              <a:extLst>
                <a:ext uri="{FF2B5EF4-FFF2-40B4-BE49-F238E27FC236}">
                  <a16:creationId xmlns:a16="http://schemas.microsoft.com/office/drawing/2014/main" id="{16B23499-7CC8-4DB4-9625-9B60D7F91352}"/>
                </a:ext>
              </a:extLst>
            </p:cNvPr>
            <p:cNvSpPr/>
            <p:nvPr/>
          </p:nvSpPr>
          <p:spPr>
            <a:xfrm>
              <a:off x="7148989" y="6164614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8096" y="7586"/>
                    <a:pt x="9049" y="4728"/>
                    <a:pt x="7144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Freeform: Shape 2114">
              <a:extLst>
                <a:ext uri="{FF2B5EF4-FFF2-40B4-BE49-F238E27FC236}">
                  <a16:creationId xmlns:a16="http://schemas.microsoft.com/office/drawing/2014/main" id="{CB63CD95-88A2-416E-B770-9AD5B0F2B5F3}"/>
                </a:ext>
              </a:extLst>
            </p:cNvPr>
            <p:cNvSpPr/>
            <p:nvPr/>
          </p:nvSpPr>
          <p:spPr>
            <a:xfrm>
              <a:off x="7127610" y="6180299"/>
              <a:ext cx="9525" cy="9525"/>
            </a:xfrm>
            <a:custGeom>
              <a:avLst/>
              <a:gdLst>
                <a:gd name="connsiteX0" fmla="*/ 7567 w 9525"/>
                <a:gd name="connsiteY0" fmla="*/ 8094 h 9525"/>
                <a:gd name="connsiteX1" fmla="*/ 7567 w 9525"/>
                <a:gd name="connsiteY1" fmla="*/ 80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094"/>
                  </a:moveTo>
                  <a:cubicBezTo>
                    <a:pt x="7567" y="3331"/>
                    <a:pt x="6615" y="18571"/>
                    <a:pt x="7567" y="80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7A5326FD-A41C-4607-A30F-1C88DC69BD06}"/>
                </a:ext>
              </a:extLst>
            </p:cNvPr>
            <p:cNvSpPr/>
            <p:nvPr/>
          </p:nvSpPr>
          <p:spPr>
            <a:xfrm>
              <a:off x="7085971" y="6454008"/>
              <a:ext cx="9525" cy="9525"/>
            </a:xfrm>
            <a:custGeom>
              <a:avLst/>
              <a:gdLst>
                <a:gd name="connsiteX0" fmla="*/ 7297 w 9525"/>
                <a:gd name="connsiteY0" fmla="*/ 9657 h 9525"/>
                <a:gd name="connsiteX1" fmla="*/ 10154 w 9525"/>
                <a:gd name="connsiteY1" fmla="*/ 9657 h 9525"/>
                <a:gd name="connsiteX2" fmla="*/ 7297 w 9525"/>
                <a:gd name="connsiteY2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9657"/>
                  </a:moveTo>
                  <a:lnTo>
                    <a:pt x="10154" y="9657"/>
                  </a:lnTo>
                  <a:cubicBezTo>
                    <a:pt x="10154" y="6799"/>
                    <a:pt x="6344" y="5847"/>
                    <a:pt x="7297" y="96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2116">
              <a:extLst>
                <a:ext uri="{FF2B5EF4-FFF2-40B4-BE49-F238E27FC236}">
                  <a16:creationId xmlns:a16="http://schemas.microsoft.com/office/drawing/2014/main" id="{1C36F525-DE2D-48DB-8116-0501C4075F75}"/>
                </a:ext>
              </a:extLst>
            </p:cNvPr>
            <p:cNvSpPr/>
            <p:nvPr/>
          </p:nvSpPr>
          <p:spPr>
            <a:xfrm>
              <a:off x="7052786" y="6517227"/>
              <a:ext cx="19050" cy="9525"/>
            </a:xfrm>
            <a:custGeom>
              <a:avLst/>
              <a:gdLst>
                <a:gd name="connsiteX0" fmla="*/ 12859 w 19050"/>
                <a:gd name="connsiteY0" fmla="*/ 10254 h 9525"/>
                <a:gd name="connsiteX1" fmla="*/ 7144 w 19050"/>
                <a:gd name="connsiteY1" fmla="*/ 7397 h 9525"/>
                <a:gd name="connsiteX2" fmla="*/ 12859 w 19050"/>
                <a:gd name="connsiteY2" fmla="*/ 102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254"/>
                  </a:moveTo>
                  <a:cubicBezTo>
                    <a:pt x="11906" y="8349"/>
                    <a:pt x="10001" y="6445"/>
                    <a:pt x="7144" y="7397"/>
                  </a:cubicBezTo>
                  <a:cubicBezTo>
                    <a:pt x="10001" y="8349"/>
                    <a:pt x="11906" y="10254"/>
                    <a:pt x="12859" y="102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EDA2FB0C-3B01-4987-A200-962EBCDC76CD}"/>
                </a:ext>
              </a:extLst>
            </p:cNvPr>
            <p:cNvSpPr/>
            <p:nvPr/>
          </p:nvSpPr>
          <p:spPr>
            <a:xfrm>
              <a:off x="7096249" y="6204904"/>
              <a:ext cx="9525" cy="9525"/>
            </a:xfrm>
            <a:custGeom>
              <a:avLst/>
              <a:gdLst>
                <a:gd name="connsiteX0" fmla="*/ 7496 w 9525"/>
                <a:gd name="connsiteY0" fmla="*/ 7301 h 9525"/>
                <a:gd name="connsiteX1" fmla="*/ 7496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301"/>
                  </a:moveTo>
                  <a:cubicBezTo>
                    <a:pt x="12258" y="10158"/>
                    <a:pt x="5591" y="6348"/>
                    <a:pt x="7496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: Shape 2118">
              <a:extLst>
                <a:ext uri="{FF2B5EF4-FFF2-40B4-BE49-F238E27FC236}">
                  <a16:creationId xmlns:a16="http://schemas.microsoft.com/office/drawing/2014/main" id="{52D50058-5494-491C-9D3F-1EA5BDC3679A}"/>
                </a:ext>
              </a:extLst>
            </p:cNvPr>
            <p:cNvSpPr/>
            <p:nvPr/>
          </p:nvSpPr>
          <p:spPr>
            <a:xfrm>
              <a:off x="7088241" y="6528064"/>
              <a:ext cx="9525" cy="9525"/>
            </a:xfrm>
            <a:custGeom>
              <a:avLst/>
              <a:gdLst>
                <a:gd name="connsiteX0" fmla="*/ 8837 w 9525"/>
                <a:gd name="connsiteY0" fmla="*/ 7990 h 9525"/>
                <a:gd name="connsiteX1" fmla="*/ 883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990"/>
                  </a:moveTo>
                  <a:cubicBezTo>
                    <a:pt x="5027" y="6085"/>
                    <a:pt x="8837" y="7990"/>
                    <a:pt x="883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5BD25EAC-CA3F-43B8-9B1E-491B202FDD1B}"/>
                </a:ext>
              </a:extLst>
            </p:cNvPr>
            <p:cNvSpPr/>
            <p:nvPr/>
          </p:nvSpPr>
          <p:spPr>
            <a:xfrm>
              <a:off x="7083266" y="65298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4764" y="11906"/>
                    <a:pt x="1190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A137875E-D030-4C99-B924-BFB15F6E6E21}"/>
                </a:ext>
              </a:extLst>
            </p:cNvPr>
            <p:cNvSpPr/>
            <p:nvPr/>
          </p:nvSpPr>
          <p:spPr>
            <a:xfrm>
              <a:off x="7066121" y="657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8CB7250D-9FD4-4131-ACBD-9480343E441B}"/>
                </a:ext>
              </a:extLst>
            </p:cNvPr>
            <p:cNvSpPr/>
            <p:nvPr/>
          </p:nvSpPr>
          <p:spPr>
            <a:xfrm>
              <a:off x="7048976" y="65927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A282C1D1-2203-4E7F-8B19-C0A5954D10CE}"/>
                </a:ext>
              </a:extLst>
            </p:cNvPr>
            <p:cNvSpPr/>
            <p:nvPr/>
          </p:nvSpPr>
          <p:spPr>
            <a:xfrm>
              <a:off x="7045695" y="659106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C65A038A-1C6C-4ABD-A007-F4FA8B44CB5B}"/>
                </a:ext>
              </a:extLst>
            </p:cNvPr>
            <p:cNvSpPr/>
            <p:nvPr/>
          </p:nvSpPr>
          <p:spPr>
            <a:xfrm>
              <a:off x="7065169" y="65727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8097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2DEB822A-AD44-47AD-9C42-DAD99E4934E8}"/>
                </a:ext>
              </a:extLst>
            </p:cNvPr>
            <p:cNvSpPr/>
            <p:nvPr/>
          </p:nvSpPr>
          <p:spPr>
            <a:xfrm>
              <a:off x="7089219" y="65377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671058DA-CB81-4316-BC28-1E587B36E622}"/>
                </a:ext>
              </a:extLst>
            </p:cNvPr>
            <p:cNvSpPr/>
            <p:nvPr/>
          </p:nvSpPr>
          <p:spPr>
            <a:xfrm>
              <a:off x="7065804" y="6558834"/>
              <a:ext cx="9525" cy="9525"/>
            </a:xfrm>
            <a:custGeom>
              <a:avLst/>
              <a:gdLst>
                <a:gd name="connsiteX0" fmla="*/ 8414 w 9525"/>
                <a:gd name="connsiteY0" fmla="*/ 8653 h 9525"/>
                <a:gd name="connsiteX1" fmla="*/ 841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653"/>
                  </a:moveTo>
                  <a:cubicBezTo>
                    <a:pt x="8414" y="7701"/>
                    <a:pt x="5556" y="5795"/>
                    <a:pt x="841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C628C66F-EB66-4FDD-BFDF-E5CD2CE4C9BF}"/>
                </a:ext>
              </a:extLst>
            </p:cNvPr>
            <p:cNvSpPr/>
            <p:nvPr/>
          </p:nvSpPr>
          <p:spPr>
            <a:xfrm>
              <a:off x="7068979" y="6550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381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27">
              <a:extLst>
                <a:ext uri="{FF2B5EF4-FFF2-40B4-BE49-F238E27FC236}">
                  <a16:creationId xmlns:a16="http://schemas.microsoft.com/office/drawing/2014/main" id="{FAD1DD3D-7E07-44CD-AE13-AC9B29E49401}"/>
                </a:ext>
              </a:extLst>
            </p:cNvPr>
            <p:cNvSpPr/>
            <p:nvPr/>
          </p:nvSpPr>
          <p:spPr>
            <a:xfrm>
              <a:off x="7077551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89006D04-731E-4A6B-83FA-F08209D66DCA}"/>
                </a:ext>
              </a:extLst>
            </p:cNvPr>
            <p:cNvSpPr/>
            <p:nvPr/>
          </p:nvSpPr>
          <p:spPr>
            <a:xfrm>
              <a:off x="7063264" y="65660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1F7195E9-8F0C-49A3-9F32-832D26B908D2}"/>
                </a:ext>
              </a:extLst>
            </p:cNvPr>
            <p:cNvSpPr/>
            <p:nvPr/>
          </p:nvSpPr>
          <p:spPr>
            <a:xfrm>
              <a:off x="7018496" y="65329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760E8746-70AB-4E22-B3CA-B8BBEBB0F364}"/>
                </a:ext>
              </a:extLst>
            </p:cNvPr>
            <p:cNvSpPr/>
            <p:nvPr/>
          </p:nvSpPr>
          <p:spPr>
            <a:xfrm>
              <a:off x="7031831" y="6521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E42119EA-9860-4491-9807-8AF80B890953}"/>
                </a:ext>
              </a:extLst>
            </p:cNvPr>
            <p:cNvSpPr/>
            <p:nvPr/>
          </p:nvSpPr>
          <p:spPr>
            <a:xfrm>
              <a:off x="7043261" y="6587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182D3BF9-190B-48A3-85B6-53EAF506452E}"/>
                </a:ext>
              </a:extLst>
            </p:cNvPr>
            <p:cNvSpPr/>
            <p:nvPr/>
          </p:nvSpPr>
          <p:spPr>
            <a:xfrm>
              <a:off x="7034689" y="6607968"/>
              <a:ext cx="9525" cy="47625"/>
            </a:xfrm>
            <a:custGeom>
              <a:avLst/>
              <a:gdLst>
                <a:gd name="connsiteX0" fmla="*/ 10954 w 9525"/>
                <a:gd name="connsiteY0" fmla="*/ 7144 h 47625"/>
                <a:gd name="connsiteX1" fmla="*/ 7144 w 9525"/>
                <a:gd name="connsiteY1" fmla="*/ 40481 h 47625"/>
                <a:gd name="connsiteX2" fmla="*/ 10954 w 9525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7625">
                  <a:moveTo>
                    <a:pt x="10954" y="7144"/>
                  </a:moveTo>
                  <a:cubicBezTo>
                    <a:pt x="9049" y="21431"/>
                    <a:pt x="9049" y="24289"/>
                    <a:pt x="7144" y="40481"/>
                  </a:cubicBezTo>
                  <a:cubicBezTo>
                    <a:pt x="8096" y="33814"/>
                    <a:pt x="10001" y="16669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9F56EF02-F80E-4433-960F-F3F374F35681}"/>
                </a:ext>
              </a:extLst>
            </p:cNvPr>
            <p:cNvSpPr/>
            <p:nvPr/>
          </p:nvSpPr>
          <p:spPr>
            <a:xfrm>
              <a:off x="7088981" y="65384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0DFCC0A5-49FF-4521-9BD1-F3F986D23393}"/>
                </a:ext>
              </a:extLst>
            </p:cNvPr>
            <p:cNvSpPr/>
            <p:nvPr/>
          </p:nvSpPr>
          <p:spPr>
            <a:xfrm>
              <a:off x="7034265" y="66403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3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6353F6D0-537C-4650-B9FB-1696C1F601DC}"/>
                </a:ext>
              </a:extLst>
            </p:cNvPr>
            <p:cNvSpPr/>
            <p:nvPr/>
          </p:nvSpPr>
          <p:spPr>
            <a:xfrm>
              <a:off x="7042309" y="6595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7144" y="10953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A2D4CFED-51A6-4921-A201-4E93F6D2AC33}"/>
                </a:ext>
              </a:extLst>
            </p:cNvPr>
            <p:cNvSpPr/>
            <p:nvPr/>
          </p:nvSpPr>
          <p:spPr>
            <a:xfrm>
              <a:off x="7045166" y="6601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19D6019F-8FF9-4108-B6B7-24B299E283D7}"/>
                </a:ext>
              </a:extLst>
            </p:cNvPr>
            <p:cNvSpPr/>
            <p:nvPr/>
          </p:nvSpPr>
          <p:spPr>
            <a:xfrm>
              <a:off x="7042309" y="6612181"/>
              <a:ext cx="9525" cy="9525"/>
            </a:xfrm>
            <a:custGeom>
              <a:avLst/>
              <a:gdLst>
                <a:gd name="connsiteX0" fmla="*/ 7144 w 9525"/>
                <a:gd name="connsiteY0" fmla="*/ 7694 h 9525"/>
                <a:gd name="connsiteX1" fmla="*/ 71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694"/>
                  </a:moveTo>
                  <a:cubicBezTo>
                    <a:pt x="7144" y="5789"/>
                    <a:pt x="7144" y="9599"/>
                    <a:pt x="71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8D4BDF0A-689D-4D3F-858C-67F0FF4808C6}"/>
                </a:ext>
              </a:extLst>
            </p:cNvPr>
            <p:cNvSpPr/>
            <p:nvPr/>
          </p:nvSpPr>
          <p:spPr>
            <a:xfrm>
              <a:off x="7041356" y="6616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285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78B40BC8-723C-4A77-9DBF-DFCDB6563EB1}"/>
                </a:ext>
              </a:extLst>
            </p:cNvPr>
            <p:cNvSpPr/>
            <p:nvPr/>
          </p:nvSpPr>
          <p:spPr>
            <a:xfrm>
              <a:off x="7021354" y="6557248"/>
              <a:ext cx="9525" cy="9525"/>
            </a:xfrm>
            <a:custGeom>
              <a:avLst/>
              <a:gdLst>
                <a:gd name="connsiteX0" fmla="*/ 7144 w 9525"/>
                <a:gd name="connsiteY0" fmla="*/ 8334 h 9525"/>
                <a:gd name="connsiteX1" fmla="*/ 10001 w 9525"/>
                <a:gd name="connsiteY1" fmla="*/ 7382 h 9525"/>
                <a:gd name="connsiteX2" fmla="*/ 7144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34"/>
                  </a:moveTo>
                  <a:cubicBezTo>
                    <a:pt x="8096" y="8334"/>
                    <a:pt x="9049" y="8334"/>
                    <a:pt x="10001" y="7382"/>
                  </a:cubicBezTo>
                  <a:cubicBezTo>
                    <a:pt x="8096" y="7382"/>
                    <a:pt x="7144" y="6429"/>
                    <a:pt x="7144" y="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82DB12B7-2EE6-4DEE-974F-7468E27C7F1A}"/>
                </a:ext>
              </a:extLst>
            </p:cNvPr>
            <p:cNvSpPr/>
            <p:nvPr/>
          </p:nvSpPr>
          <p:spPr>
            <a:xfrm>
              <a:off x="7088029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D005535E-A20D-4CA4-9818-B30225BD7595}"/>
                </a:ext>
              </a:extLst>
            </p:cNvPr>
            <p:cNvSpPr/>
            <p:nvPr/>
          </p:nvSpPr>
          <p:spPr>
            <a:xfrm>
              <a:off x="7044214" y="6680358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8097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3BD23473-4A7D-4740-82CD-9CD3369A1703}"/>
                </a:ext>
              </a:extLst>
            </p:cNvPr>
            <p:cNvSpPr/>
            <p:nvPr/>
          </p:nvSpPr>
          <p:spPr>
            <a:xfrm>
              <a:off x="7016829" y="66403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2179A854-F285-4590-991F-A6B0949E9304}"/>
                </a:ext>
              </a:extLst>
            </p:cNvPr>
            <p:cNvSpPr/>
            <p:nvPr/>
          </p:nvSpPr>
          <p:spPr>
            <a:xfrm>
              <a:off x="7041885" y="6676435"/>
              <a:ext cx="9525" cy="19050"/>
            </a:xfrm>
            <a:custGeom>
              <a:avLst/>
              <a:gdLst>
                <a:gd name="connsiteX0" fmla="*/ 7567 w 9525"/>
                <a:gd name="connsiteY0" fmla="*/ 12020 h 19050"/>
                <a:gd name="connsiteX1" fmla="*/ 7567 w 9525"/>
                <a:gd name="connsiteY1" fmla="*/ 120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2020"/>
                  </a:moveTo>
                  <a:cubicBezTo>
                    <a:pt x="6615" y="1542"/>
                    <a:pt x="7567" y="11067"/>
                    <a:pt x="7567" y="120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A907829E-1F92-4BAA-8A71-1BEE93ADCFB3}"/>
                </a:ext>
              </a:extLst>
            </p:cNvPr>
            <p:cNvSpPr/>
            <p:nvPr/>
          </p:nvSpPr>
          <p:spPr>
            <a:xfrm>
              <a:off x="7024211" y="6557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115CEAE8-4217-4D9E-ACF7-DC04D41385F9}"/>
                </a:ext>
              </a:extLst>
            </p:cNvPr>
            <p:cNvSpPr/>
            <p:nvPr/>
          </p:nvSpPr>
          <p:spPr>
            <a:xfrm>
              <a:off x="7012781" y="6522488"/>
              <a:ext cx="85725" cy="171450"/>
            </a:xfrm>
            <a:custGeom>
              <a:avLst/>
              <a:gdLst>
                <a:gd name="connsiteX0" fmla="*/ 10954 w 85725"/>
                <a:gd name="connsiteY0" fmla="*/ 34522 h 171450"/>
                <a:gd name="connsiteX1" fmla="*/ 23336 w 85725"/>
                <a:gd name="connsiteY1" fmla="*/ 43094 h 171450"/>
                <a:gd name="connsiteX2" fmla="*/ 22384 w 85725"/>
                <a:gd name="connsiteY2" fmla="*/ 43094 h 171450"/>
                <a:gd name="connsiteX3" fmla="*/ 21431 w 85725"/>
                <a:gd name="connsiteY3" fmla="*/ 45951 h 171450"/>
                <a:gd name="connsiteX4" fmla="*/ 12859 w 85725"/>
                <a:gd name="connsiteY4" fmla="*/ 44047 h 171450"/>
                <a:gd name="connsiteX5" fmla="*/ 8096 w 85725"/>
                <a:gd name="connsiteY5" fmla="*/ 121199 h 171450"/>
                <a:gd name="connsiteX6" fmla="*/ 11906 w 85725"/>
                <a:gd name="connsiteY6" fmla="*/ 116436 h 171450"/>
                <a:gd name="connsiteX7" fmla="*/ 11906 w 85725"/>
                <a:gd name="connsiteY7" fmla="*/ 118341 h 171450"/>
                <a:gd name="connsiteX8" fmla="*/ 9049 w 85725"/>
                <a:gd name="connsiteY8" fmla="*/ 126914 h 171450"/>
                <a:gd name="connsiteX9" fmla="*/ 11906 w 85725"/>
                <a:gd name="connsiteY9" fmla="*/ 121199 h 171450"/>
                <a:gd name="connsiteX10" fmla="*/ 10954 w 85725"/>
                <a:gd name="connsiteY10" fmla="*/ 135486 h 171450"/>
                <a:gd name="connsiteX11" fmla="*/ 10001 w 85725"/>
                <a:gd name="connsiteY11" fmla="*/ 159299 h 171450"/>
                <a:gd name="connsiteX12" fmla="*/ 13811 w 85725"/>
                <a:gd name="connsiteY12" fmla="*/ 144059 h 171450"/>
                <a:gd name="connsiteX13" fmla="*/ 10954 w 85725"/>
                <a:gd name="connsiteY13" fmla="*/ 154536 h 171450"/>
                <a:gd name="connsiteX14" fmla="*/ 13811 w 85725"/>
                <a:gd name="connsiteY14" fmla="*/ 143106 h 171450"/>
                <a:gd name="connsiteX15" fmla="*/ 9049 w 85725"/>
                <a:gd name="connsiteY15" fmla="*/ 165966 h 171450"/>
                <a:gd name="connsiteX16" fmla="*/ 9049 w 85725"/>
                <a:gd name="connsiteY16" fmla="*/ 166919 h 171450"/>
                <a:gd name="connsiteX17" fmla="*/ 14764 w 85725"/>
                <a:gd name="connsiteY17" fmla="*/ 152631 h 171450"/>
                <a:gd name="connsiteX18" fmla="*/ 14764 w 85725"/>
                <a:gd name="connsiteY18" fmla="*/ 162156 h 171450"/>
                <a:gd name="connsiteX19" fmla="*/ 18574 w 85725"/>
                <a:gd name="connsiteY19" fmla="*/ 153584 h 171450"/>
                <a:gd name="connsiteX20" fmla="*/ 27146 w 85725"/>
                <a:gd name="connsiteY20" fmla="*/ 172634 h 171450"/>
                <a:gd name="connsiteX21" fmla="*/ 30956 w 85725"/>
                <a:gd name="connsiteY21" fmla="*/ 164061 h 171450"/>
                <a:gd name="connsiteX22" fmla="*/ 31909 w 85725"/>
                <a:gd name="connsiteY22" fmla="*/ 163109 h 171450"/>
                <a:gd name="connsiteX23" fmla="*/ 32861 w 85725"/>
                <a:gd name="connsiteY23" fmla="*/ 168824 h 171450"/>
                <a:gd name="connsiteX24" fmla="*/ 34766 w 85725"/>
                <a:gd name="connsiteY24" fmla="*/ 155489 h 171450"/>
                <a:gd name="connsiteX25" fmla="*/ 36671 w 85725"/>
                <a:gd name="connsiteY25" fmla="*/ 167872 h 171450"/>
                <a:gd name="connsiteX26" fmla="*/ 38576 w 85725"/>
                <a:gd name="connsiteY26" fmla="*/ 165014 h 171450"/>
                <a:gd name="connsiteX27" fmla="*/ 40481 w 85725"/>
                <a:gd name="connsiteY27" fmla="*/ 138344 h 171450"/>
                <a:gd name="connsiteX28" fmla="*/ 40481 w 85725"/>
                <a:gd name="connsiteY28" fmla="*/ 158347 h 171450"/>
                <a:gd name="connsiteX29" fmla="*/ 42386 w 85725"/>
                <a:gd name="connsiteY29" fmla="*/ 135486 h 171450"/>
                <a:gd name="connsiteX30" fmla="*/ 45244 w 85725"/>
                <a:gd name="connsiteY30" fmla="*/ 128819 h 171450"/>
                <a:gd name="connsiteX31" fmla="*/ 42386 w 85725"/>
                <a:gd name="connsiteY31" fmla="*/ 109769 h 171450"/>
                <a:gd name="connsiteX32" fmla="*/ 47149 w 85725"/>
                <a:gd name="connsiteY32" fmla="*/ 126914 h 171450"/>
                <a:gd name="connsiteX33" fmla="*/ 47149 w 85725"/>
                <a:gd name="connsiteY33" fmla="*/ 125961 h 171450"/>
                <a:gd name="connsiteX34" fmla="*/ 48101 w 85725"/>
                <a:gd name="connsiteY34" fmla="*/ 101197 h 171450"/>
                <a:gd name="connsiteX35" fmla="*/ 51911 w 85725"/>
                <a:gd name="connsiteY35" fmla="*/ 106911 h 171450"/>
                <a:gd name="connsiteX36" fmla="*/ 47149 w 85725"/>
                <a:gd name="connsiteY36" fmla="*/ 89766 h 171450"/>
                <a:gd name="connsiteX37" fmla="*/ 52864 w 85725"/>
                <a:gd name="connsiteY37" fmla="*/ 91672 h 171450"/>
                <a:gd name="connsiteX38" fmla="*/ 57626 w 85725"/>
                <a:gd name="connsiteY38" fmla="*/ 79289 h 171450"/>
                <a:gd name="connsiteX39" fmla="*/ 67151 w 85725"/>
                <a:gd name="connsiteY39" fmla="*/ 47856 h 171450"/>
                <a:gd name="connsiteX40" fmla="*/ 68104 w 85725"/>
                <a:gd name="connsiteY40" fmla="*/ 44047 h 171450"/>
                <a:gd name="connsiteX41" fmla="*/ 75724 w 85725"/>
                <a:gd name="connsiteY41" fmla="*/ 42141 h 171450"/>
                <a:gd name="connsiteX42" fmla="*/ 70009 w 85725"/>
                <a:gd name="connsiteY42" fmla="*/ 37379 h 171450"/>
                <a:gd name="connsiteX43" fmla="*/ 79534 w 85725"/>
                <a:gd name="connsiteY43" fmla="*/ 36426 h 171450"/>
                <a:gd name="connsiteX44" fmla="*/ 71914 w 85725"/>
                <a:gd name="connsiteY44" fmla="*/ 24997 h 171450"/>
                <a:gd name="connsiteX45" fmla="*/ 80486 w 85725"/>
                <a:gd name="connsiteY45" fmla="*/ 24044 h 171450"/>
                <a:gd name="connsiteX46" fmla="*/ 81439 w 85725"/>
                <a:gd name="connsiteY46" fmla="*/ 22139 h 171450"/>
                <a:gd name="connsiteX47" fmla="*/ 79534 w 85725"/>
                <a:gd name="connsiteY47" fmla="*/ 19281 h 171450"/>
                <a:gd name="connsiteX48" fmla="*/ 73819 w 85725"/>
                <a:gd name="connsiteY48" fmla="*/ 29759 h 171450"/>
                <a:gd name="connsiteX49" fmla="*/ 66199 w 85725"/>
                <a:gd name="connsiteY49" fmla="*/ 28806 h 171450"/>
                <a:gd name="connsiteX50" fmla="*/ 63341 w 85725"/>
                <a:gd name="connsiteY50" fmla="*/ 46904 h 171450"/>
                <a:gd name="connsiteX51" fmla="*/ 67151 w 85725"/>
                <a:gd name="connsiteY51" fmla="*/ 53572 h 171450"/>
                <a:gd name="connsiteX52" fmla="*/ 56674 w 85725"/>
                <a:gd name="connsiteY52" fmla="*/ 52619 h 171450"/>
                <a:gd name="connsiteX53" fmla="*/ 59531 w 85725"/>
                <a:gd name="connsiteY53" fmla="*/ 58334 h 171450"/>
                <a:gd name="connsiteX54" fmla="*/ 39529 w 85725"/>
                <a:gd name="connsiteY54" fmla="*/ 70716 h 171450"/>
                <a:gd name="connsiteX55" fmla="*/ 38576 w 85725"/>
                <a:gd name="connsiteY55" fmla="*/ 72622 h 171450"/>
                <a:gd name="connsiteX56" fmla="*/ 45244 w 85725"/>
                <a:gd name="connsiteY56" fmla="*/ 84051 h 171450"/>
                <a:gd name="connsiteX57" fmla="*/ 41434 w 85725"/>
                <a:gd name="connsiteY57" fmla="*/ 78336 h 171450"/>
                <a:gd name="connsiteX58" fmla="*/ 38576 w 85725"/>
                <a:gd name="connsiteY58" fmla="*/ 74526 h 171450"/>
                <a:gd name="connsiteX59" fmla="*/ 42386 w 85725"/>
                <a:gd name="connsiteY59" fmla="*/ 85956 h 171450"/>
                <a:gd name="connsiteX60" fmla="*/ 40481 w 85725"/>
                <a:gd name="connsiteY60" fmla="*/ 82147 h 171450"/>
                <a:gd name="connsiteX61" fmla="*/ 36671 w 85725"/>
                <a:gd name="connsiteY61" fmla="*/ 70716 h 171450"/>
                <a:gd name="connsiteX62" fmla="*/ 40481 w 85725"/>
                <a:gd name="connsiteY62" fmla="*/ 85004 h 171450"/>
                <a:gd name="connsiteX63" fmla="*/ 37624 w 85725"/>
                <a:gd name="connsiteY63" fmla="*/ 74526 h 171450"/>
                <a:gd name="connsiteX64" fmla="*/ 36671 w 85725"/>
                <a:gd name="connsiteY64" fmla="*/ 72622 h 171450"/>
                <a:gd name="connsiteX65" fmla="*/ 36671 w 85725"/>
                <a:gd name="connsiteY65" fmla="*/ 74526 h 171450"/>
                <a:gd name="connsiteX66" fmla="*/ 39529 w 85725"/>
                <a:gd name="connsiteY66" fmla="*/ 93576 h 171450"/>
                <a:gd name="connsiteX67" fmla="*/ 35719 w 85725"/>
                <a:gd name="connsiteY67" fmla="*/ 77384 h 171450"/>
                <a:gd name="connsiteX68" fmla="*/ 36671 w 85725"/>
                <a:gd name="connsiteY68" fmla="*/ 88814 h 171450"/>
                <a:gd name="connsiteX69" fmla="*/ 38576 w 85725"/>
                <a:gd name="connsiteY69" fmla="*/ 98339 h 171450"/>
                <a:gd name="connsiteX70" fmla="*/ 37624 w 85725"/>
                <a:gd name="connsiteY70" fmla="*/ 99291 h 171450"/>
                <a:gd name="connsiteX71" fmla="*/ 35719 w 85725"/>
                <a:gd name="connsiteY71" fmla="*/ 83099 h 171450"/>
                <a:gd name="connsiteX72" fmla="*/ 34766 w 85725"/>
                <a:gd name="connsiteY72" fmla="*/ 85004 h 171450"/>
                <a:gd name="connsiteX73" fmla="*/ 34766 w 85725"/>
                <a:gd name="connsiteY73" fmla="*/ 98339 h 171450"/>
                <a:gd name="connsiteX74" fmla="*/ 33814 w 85725"/>
                <a:gd name="connsiteY74" fmla="*/ 89766 h 171450"/>
                <a:gd name="connsiteX75" fmla="*/ 33814 w 85725"/>
                <a:gd name="connsiteY75" fmla="*/ 108816 h 171450"/>
                <a:gd name="connsiteX76" fmla="*/ 32861 w 85725"/>
                <a:gd name="connsiteY76" fmla="*/ 119294 h 171450"/>
                <a:gd name="connsiteX77" fmla="*/ 31909 w 85725"/>
                <a:gd name="connsiteY77" fmla="*/ 104054 h 171450"/>
                <a:gd name="connsiteX78" fmla="*/ 30956 w 85725"/>
                <a:gd name="connsiteY78" fmla="*/ 108816 h 171450"/>
                <a:gd name="connsiteX79" fmla="*/ 30004 w 85725"/>
                <a:gd name="connsiteY79" fmla="*/ 126914 h 171450"/>
                <a:gd name="connsiteX80" fmla="*/ 30956 w 85725"/>
                <a:gd name="connsiteY80" fmla="*/ 101197 h 171450"/>
                <a:gd name="connsiteX81" fmla="*/ 30956 w 85725"/>
                <a:gd name="connsiteY81" fmla="*/ 105959 h 171450"/>
                <a:gd name="connsiteX82" fmla="*/ 30956 w 85725"/>
                <a:gd name="connsiteY82" fmla="*/ 98339 h 171450"/>
                <a:gd name="connsiteX83" fmla="*/ 30004 w 85725"/>
                <a:gd name="connsiteY83" fmla="*/ 105959 h 171450"/>
                <a:gd name="connsiteX84" fmla="*/ 27146 w 85725"/>
                <a:gd name="connsiteY84" fmla="*/ 135486 h 171450"/>
                <a:gd name="connsiteX85" fmla="*/ 29051 w 85725"/>
                <a:gd name="connsiteY85" fmla="*/ 115484 h 171450"/>
                <a:gd name="connsiteX86" fmla="*/ 27146 w 85725"/>
                <a:gd name="connsiteY86" fmla="*/ 141201 h 171450"/>
                <a:gd name="connsiteX87" fmla="*/ 30004 w 85725"/>
                <a:gd name="connsiteY87" fmla="*/ 105006 h 171450"/>
                <a:gd name="connsiteX88" fmla="*/ 29051 w 85725"/>
                <a:gd name="connsiteY88" fmla="*/ 111674 h 171450"/>
                <a:gd name="connsiteX89" fmla="*/ 30004 w 85725"/>
                <a:gd name="connsiteY89" fmla="*/ 103101 h 171450"/>
                <a:gd name="connsiteX90" fmla="*/ 26194 w 85725"/>
                <a:gd name="connsiteY90" fmla="*/ 142154 h 171450"/>
                <a:gd name="connsiteX91" fmla="*/ 26194 w 85725"/>
                <a:gd name="connsiteY91" fmla="*/ 140249 h 171450"/>
                <a:gd name="connsiteX92" fmla="*/ 28099 w 85725"/>
                <a:gd name="connsiteY92" fmla="*/ 118341 h 171450"/>
                <a:gd name="connsiteX93" fmla="*/ 25241 w 85725"/>
                <a:gd name="connsiteY93" fmla="*/ 146916 h 171450"/>
                <a:gd name="connsiteX94" fmla="*/ 29051 w 85725"/>
                <a:gd name="connsiteY94" fmla="*/ 108816 h 171450"/>
                <a:gd name="connsiteX95" fmla="*/ 27146 w 85725"/>
                <a:gd name="connsiteY95" fmla="*/ 123104 h 171450"/>
                <a:gd name="connsiteX96" fmla="*/ 24289 w 85725"/>
                <a:gd name="connsiteY96" fmla="*/ 147869 h 171450"/>
                <a:gd name="connsiteX97" fmla="*/ 29051 w 85725"/>
                <a:gd name="connsiteY97" fmla="*/ 94529 h 171450"/>
                <a:gd name="connsiteX98" fmla="*/ 24289 w 85725"/>
                <a:gd name="connsiteY98" fmla="*/ 129772 h 171450"/>
                <a:gd name="connsiteX99" fmla="*/ 41434 w 85725"/>
                <a:gd name="connsiteY99" fmla="*/ 69764 h 171450"/>
                <a:gd name="connsiteX100" fmla="*/ 30004 w 85725"/>
                <a:gd name="connsiteY100" fmla="*/ 82147 h 171450"/>
                <a:gd name="connsiteX101" fmla="*/ 27146 w 85725"/>
                <a:gd name="connsiteY101" fmla="*/ 100244 h 171450"/>
                <a:gd name="connsiteX102" fmla="*/ 30004 w 85725"/>
                <a:gd name="connsiteY102" fmla="*/ 76431 h 171450"/>
                <a:gd name="connsiteX103" fmla="*/ 26194 w 85725"/>
                <a:gd name="connsiteY103" fmla="*/ 99291 h 171450"/>
                <a:gd name="connsiteX104" fmla="*/ 28099 w 85725"/>
                <a:gd name="connsiteY104" fmla="*/ 86909 h 171450"/>
                <a:gd name="connsiteX105" fmla="*/ 28099 w 85725"/>
                <a:gd name="connsiteY105" fmla="*/ 85004 h 171450"/>
                <a:gd name="connsiteX106" fmla="*/ 27146 w 85725"/>
                <a:gd name="connsiteY106" fmla="*/ 91672 h 171450"/>
                <a:gd name="connsiteX107" fmla="*/ 24289 w 85725"/>
                <a:gd name="connsiteY107" fmla="*/ 103101 h 171450"/>
                <a:gd name="connsiteX108" fmla="*/ 30004 w 85725"/>
                <a:gd name="connsiteY108" fmla="*/ 75479 h 171450"/>
                <a:gd name="connsiteX109" fmla="*/ 25241 w 85725"/>
                <a:gd name="connsiteY109" fmla="*/ 91672 h 171450"/>
                <a:gd name="connsiteX110" fmla="*/ 29051 w 85725"/>
                <a:gd name="connsiteY110" fmla="*/ 75479 h 171450"/>
                <a:gd name="connsiteX111" fmla="*/ 25241 w 85725"/>
                <a:gd name="connsiteY111" fmla="*/ 86909 h 171450"/>
                <a:gd name="connsiteX112" fmla="*/ 29051 w 85725"/>
                <a:gd name="connsiteY112" fmla="*/ 74526 h 171450"/>
                <a:gd name="connsiteX113" fmla="*/ 24289 w 85725"/>
                <a:gd name="connsiteY113" fmla="*/ 86909 h 171450"/>
                <a:gd name="connsiteX114" fmla="*/ 25241 w 85725"/>
                <a:gd name="connsiteY114" fmla="*/ 80241 h 171450"/>
                <a:gd name="connsiteX115" fmla="*/ 39529 w 85725"/>
                <a:gd name="connsiteY115" fmla="*/ 69764 h 171450"/>
                <a:gd name="connsiteX116" fmla="*/ 22384 w 85725"/>
                <a:gd name="connsiteY116" fmla="*/ 81194 h 171450"/>
                <a:gd name="connsiteX117" fmla="*/ 29051 w 85725"/>
                <a:gd name="connsiteY117" fmla="*/ 70716 h 171450"/>
                <a:gd name="connsiteX118" fmla="*/ 21431 w 85725"/>
                <a:gd name="connsiteY118" fmla="*/ 72622 h 171450"/>
                <a:gd name="connsiteX119" fmla="*/ 20479 w 85725"/>
                <a:gd name="connsiteY119" fmla="*/ 70716 h 171450"/>
                <a:gd name="connsiteX120" fmla="*/ 30956 w 85725"/>
                <a:gd name="connsiteY120" fmla="*/ 64049 h 171450"/>
                <a:gd name="connsiteX121" fmla="*/ 38576 w 85725"/>
                <a:gd name="connsiteY121" fmla="*/ 65954 h 171450"/>
                <a:gd name="connsiteX122" fmla="*/ 30956 w 85725"/>
                <a:gd name="connsiteY122" fmla="*/ 59286 h 171450"/>
                <a:gd name="connsiteX123" fmla="*/ 31909 w 85725"/>
                <a:gd name="connsiteY123" fmla="*/ 61191 h 171450"/>
                <a:gd name="connsiteX124" fmla="*/ 26194 w 85725"/>
                <a:gd name="connsiteY124" fmla="*/ 59286 h 171450"/>
                <a:gd name="connsiteX125" fmla="*/ 30004 w 85725"/>
                <a:gd name="connsiteY125" fmla="*/ 8804 h 171450"/>
                <a:gd name="connsiteX126" fmla="*/ 8096 w 85725"/>
                <a:gd name="connsiteY126" fmla="*/ 9756 h 171450"/>
                <a:gd name="connsiteX127" fmla="*/ 9049 w 85725"/>
                <a:gd name="connsiteY127" fmla="*/ 10709 h 171450"/>
                <a:gd name="connsiteX128" fmla="*/ 8096 w 85725"/>
                <a:gd name="connsiteY128" fmla="*/ 12614 h 171450"/>
                <a:gd name="connsiteX129" fmla="*/ 13811 w 85725"/>
                <a:gd name="connsiteY129" fmla="*/ 14519 h 171450"/>
                <a:gd name="connsiteX130" fmla="*/ 7144 w 85725"/>
                <a:gd name="connsiteY130" fmla="*/ 24044 h 171450"/>
                <a:gd name="connsiteX131" fmla="*/ 15716 w 85725"/>
                <a:gd name="connsiteY131" fmla="*/ 31664 h 171450"/>
                <a:gd name="connsiteX132" fmla="*/ 10954 w 85725"/>
                <a:gd name="connsiteY132" fmla="*/ 34522 h 171450"/>
                <a:gd name="connsiteX133" fmla="*/ 21431 w 85725"/>
                <a:gd name="connsiteY133" fmla="*/ 63097 h 171450"/>
                <a:gd name="connsiteX134" fmla="*/ 21431 w 85725"/>
                <a:gd name="connsiteY134" fmla="*/ 63097 h 171450"/>
                <a:gd name="connsiteX135" fmla="*/ 21431 w 85725"/>
                <a:gd name="connsiteY135" fmla="*/ 65001 h 171450"/>
                <a:gd name="connsiteX136" fmla="*/ 21431 w 85725"/>
                <a:gd name="connsiteY136" fmla="*/ 65001 h 171450"/>
                <a:gd name="connsiteX137" fmla="*/ 41434 w 85725"/>
                <a:gd name="connsiteY137" fmla="*/ 58334 h 171450"/>
                <a:gd name="connsiteX138" fmla="*/ 41434 w 85725"/>
                <a:gd name="connsiteY138" fmla="*/ 5833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85725" h="171450">
                  <a:moveTo>
                    <a:pt x="10954" y="34522"/>
                  </a:moveTo>
                  <a:cubicBezTo>
                    <a:pt x="10954" y="31664"/>
                    <a:pt x="17621" y="44047"/>
                    <a:pt x="23336" y="43094"/>
                  </a:cubicBezTo>
                  <a:cubicBezTo>
                    <a:pt x="21431" y="42141"/>
                    <a:pt x="21431" y="42141"/>
                    <a:pt x="22384" y="43094"/>
                  </a:cubicBezTo>
                  <a:cubicBezTo>
                    <a:pt x="17621" y="41189"/>
                    <a:pt x="17621" y="42141"/>
                    <a:pt x="21431" y="45951"/>
                  </a:cubicBezTo>
                  <a:cubicBezTo>
                    <a:pt x="14764" y="46904"/>
                    <a:pt x="20479" y="43094"/>
                    <a:pt x="12859" y="44047"/>
                  </a:cubicBezTo>
                  <a:cubicBezTo>
                    <a:pt x="10001" y="50714"/>
                    <a:pt x="14764" y="89766"/>
                    <a:pt x="8096" y="121199"/>
                  </a:cubicBezTo>
                  <a:cubicBezTo>
                    <a:pt x="10001" y="119294"/>
                    <a:pt x="10954" y="118341"/>
                    <a:pt x="11906" y="116436"/>
                  </a:cubicBezTo>
                  <a:cubicBezTo>
                    <a:pt x="8096" y="124056"/>
                    <a:pt x="8096" y="124056"/>
                    <a:pt x="11906" y="118341"/>
                  </a:cubicBezTo>
                  <a:cubicBezTo>
                    <a:pt x="10954" y="121199"/>
                    <a:pt x="10001" y="124056"/>
                    <a:pt x="9049" y="126914"/>
                  </a:cubicBezTo>
                  <a:cubicBezTo>
                    <a:pt x="10954" y="125961"/>
                    <a:pt x="11906" y="124056"/>
                    <a:pt x="11906" y="121199"/>
                  </a:cubicBezTo>
                  <a:cubicBezTo>
                    <a:pt x="10954" y="122151"/>
                    <a:pt x="6191" y="148822"/>
                    <a:pt x="10954" y="135486"/>
                  </a:cubicBezTo>
                  <a:cubicBezTo>
                    <a:pt x="9049" y="144059"/>
                    <a:pt x="10001" y="150726"/>
                    <a:pt x="10001" y="159299"/>
                  </a:cubicBezTo>
                  <a:cubicBezTo>
                    <a:pt x="10954" y="154536"/>
                    <a:pt x="12859" y="148822"/>
                    <a:pt x="13811" y="144059"/>
                  </a:cubicBezTo>
                  <a:cubicBezTo>
                    <a:pt x="12859" y="147869"/>
                    <a:pt x="11906" y="150726"/>
                    <a:pt x="10954" y="154536"/>
                  </a:cubicBezTo>
                  <a:cubicBezTo>
                    <a:pt x="11906" y="150726"/>
                    <a:pt x="12859" y="146916"/>
                    <a:pt x="13811" y="143106"/>
                  </a:cubicBezTo>
                  <a:cubicBezTo>
                    <a:pt x="12859" y="157394"/>
                    <a:pt x="10954" y="154536"/>
                    <a:pt x="9049" y="165966"/>
                  </a:cubicBezTo>
                  <a:cubicBezTo>
                    <a:pt x="10001" y="163109"/>
                    <a:pt x="10001" y="163109"/>
                    <a:pt x="9049" y="166919"/>
                  </a:cubicBezTo>
                  <a:cubicBezTo>
                    <a:pt x="10954" y="167872"/>
                    <a:pt x="14764" y="153584"/>
                    <a:pt x="14764" y="152631"/>
                  </a:cubicBezTo>
                  <a:cubicBezTo>
                    <a:pt x="11906" y="178349"/>
                    <a:pt x="23336" y="134534"/>
                    <a:pt x="14764" y="162156"/>
                  </a:cubicBezTo>
                  <a:cubicBezTo>
                    <a:pt x="16669" y="160251"/>
                    <a:pt x="18574" y="157394"/>
                    <a:pt x="18574" y="153584"/>
                  </a:cubicBezTo>
                  <a:cubicBezTo>
                    <a:pt x="10954" y="166919"/>
                    <a:pt x="23336" y="166919"/>
                    <a:pt x="27146" y="172634"/>
                  </a:cubicBezTo>
                  <a:cubicBezTo>
                    <a:pt x="23336" y="168824"/>
                    <a:pt x="30004" y="170729"/>
                    <a:pt x="30956" y="164061"/>
                  </a:cubicBezTo>
                  <a:cubicBezTo>
                    <a:pt x="30956" y="165966"/>
                    <a:pt x="31909" y="173586"/>
                    <a:pt x="31909" y="163109"/>
                  </a:cubicBezTo>
                  <a:cubicBezTo>
                    <a:pt x="33814" y="166919"/>
                    <a:pt x="32861" y="166919"/>
                    <a:pt x="32861" y="168824"/>
                  </a:cubicBezTo>
                  <a:cubicBezTo>
                    <a:pt x="32861" y="163109"/>
                    <a:pt x="34766" y="162156"/>
                    <a:pt x="34766" y="155489"/>
                  </a:cubicBezTo>
                  <a:cubicBezTo>
                    <a:pt x="35719" y="182159"/>
                    <a:pt x="35719" y="138344"/>
                    <a:pt x="36671" y="167872"/>
                  </a:cubicBezTo>
                  <a:cubicBezTo>
                    <a:pt x="38576" y="165966"/>
                    <a:pt x="37624" y="150726"/>
                    <a:pt x="38576" y="165014"/>
                  </a:cubicBezTo>
                  <a:cubicBezTo>
                    <a:pt x="39529" y="156441"/>
                    <a:pt x="39529" y="146916"/>
                    <a:pt x="40481" y="138344"/>
                  </a:cubicBezTo>
                  <a:cubicBezTo>
                    <a:pt x="40481" y="145011"/>
                    <a:pt x="40481" y="151679"/>
                    <a:pt x="40481" y="158347"/>
                  </a:cubicBezTo>
                  <a:cubicBezTo>
                    <a:pt x="40481" y="150726"/>
                    <a:pt x="40481" y="143106"/>
                    <a:pt x="42386" y="135486"/>
                  </a:cubicBezTo>
                  <a:cubicBezTo>
                    <a:pt x="49054" y="145011"/>
                    <a:pt x="45244" y="127866"/>
                    <a:pt x="45244" y="128819"/>
                  </a:cubicBezTo>
                  <a:cubicBezTo>
                    <a:pt x="44291" y="122151"/>
                    <a:pt x="43339" y="115484"/>
                    <a:pt x="42386" y="109769"/>
                  </a:cubicBezTo>
                  <a:cubicBezTo>
                    <a:pt x="43339" y="116436"/>
                    <a:pt x="46196" y="120247"/>
                    <a:pt x="47149" y="126914"/>
                  </a:cubicBezTo>
                  <a:cubicBezTo>
                    <a:pt x="45244" y="118341"/>
                    <a:pt x="45244" y="118341"/>
                    <a:pt x="47149" y="125961"/>
                  </a:cubicBezTo>
                  <a:cubicBezTo>
                    <a:pt x="47149" y="127866"/>
                    <a:pt x="48101" y="101197"/>
                    <a:pt x="48101" y="101197"/>
                  </a:cubicBezTo>
                  <a:cubicBezTo>
                    <a:pt x="49054" y="103101"/>
                    <a:pt x="50006" y="105959"/>
                    <a:pt x="51911" y="106911"/>
                  </a:cubicBezTo>
                  <a:cubicBezTo>
                    <a:pt x="51911" y="105006"/>
                    <a:pt x="50006" y="88814"/>
                    <a:pt x="47149" y="89766"/>
                  </a:cubicBezTo>
                  <a:cubicBezTo>
                    <a:pt x="47149" y="90719"/>
                    <a:pt x="47149" y="86909"/>
                    <a:pt x="52864" y="91672"/>
                  </a:cubicBezTo>
                  <a:cubicBezTo>
                    <a:pt x="50006" y="87861"/>
                    <a:pt x="50959" y="78336"/>
                    <a:pt x="57626" y="79289"/>
                  </a:cubicBezTo>
                  <a:cubicBezTo>
                    <a:pt x="58579" y="67859"/>
                    <a:pt x="65246" y="53572"/>
                    <a:pt x="67151" y="47856"/>
                  </a:cubicBezTo>
                  <a:cubicBezTo>
                    <a:pt x="73819" y="55476"/>
                    <a:pt x="69056" y="44047"/>
                    <a:pt x="68104" y="44047"/>
                  </a:cubicBezTo>
                  <a:cubicBezTo>
                    <a:pt x="70961" y="44999"/>
                    <a:pt x="68104" y="44047"/>
                    <a:pt x="75724" y="42141"/>
                  </a:cubicBezTo>
                  <a:cubicBezTo>
                    <a:pt x="75724" y="44047"/>
                    <a:pt x="69056" y="36426"/>
                    <a:pt x="70009" y="37379"/>
                  </a:cubicBezTo>
                  <a:cubicBezTo>
                    <a:pt x="76676" y="42141"/>
                    <a:pt x="77629" y="35474"/>
                    <a:pt x="79534" y="36426"/>
                  </a:cubicBezTo>
                  <a:cubicBezTo>
                    <a:pt x="78581" y="33569"/>
                    <a:pt x="74771" y="29759"/>
                    <a:pt x="71914" y="24997"/>
                  </a:cubicBezTo>
                  <a:cubicBezTo>
                    <a:pt x="77629" y="24997"/>
                    <a:pt x="77629" y="22139"/>
                    <a:pt x="80486" y="24044"/>
                  </a:cubicBezTo>
                  <a:cubicBezTo>
                    <a:pt x="76676" y="20234"/>
                    <a:pt x="76676" y="19281"/>
                    <a:pt x="81439" y="22139"/>
                  </a:cubicBezTo>
                  <a:cubicBezTo>
                    <a:pt x="82391" y="24997"/>
                    <a:pt x="72866" y="13566"/>
                    <a:pt x="79534" y="19281"/>
                  </a:cubicBezTo>
                  <a:cubicBezTo>
                    <a:pt x="79534" y="19281"/>
                    <a:pt x="62389" y="21186"/>
                    <a:pt x="73819" y="29759"/>
                  </a:cubicBezTo>
                  <a:cubicBezTo>
                    <a:pt x="70961" y="29759"/>
                    <a:pt x="69056" y="28806"/>
                    <a:pt x="66199" y="28806"/>
                  </a:cubicBezTo>
                  <a:cubicBezTo>
                    <a:pt x="68104" y="34522"/>
                    <a:pt x="58579" y="37379"/>
                    <a:pt x="63341" y="46904"/>
                  </a:cubicBezTo>
                  <a:cubicBezTo>
                    <a:pt x="51911" y="44047"/>
                    <a:pt x="65246" y="50714"/>
                    <a:pt x="67151" y="53572"/>
                  </a:cubicBezTo>
                  <a:cubicBezTo>
                    <a:pt x="59531" y="51666"/>
                    <a:pt x="64294" y="53572"/>
                    <a:pt x="56674" y="52619"/>
                  </a:cubicBezTo>
                  <a:cubicBezTo>
                    <a:pt x="55721" y="52619"/>
                    <a:pt x="59531" y="57381"/>
                    <a:pt x="59531" y="58334"/>
                  </a:cubicBezTo>
                  <a:cubicBezTo>
                    <a:pt x="52864" y="65954"/>
                    <a:pt x="48101" y="73574"/>
                    <a:pt x="39529" y="70716"/>
                  </a:cubicBezTo>
                  <a:cubicBezTo>
                    <a:pt x="37624" y="69764"/>
                    <a:pt x="50006" y="82147"/>
                    <a:pt x="38576" y="72622"/>
                  </a:cubicBezTo>
                  <a:cubicBezTo>
                    <a:pt x="39529" y="73574"/>
                    <a:pt x="45244" y="85004"/>
                    <a:pt x="45244" y="84051"/>
                  </a:cubicBezTo>
                  <a:cubicBezTo>
                    <a:pt x="40481" y="77384"/>
                    <a:pt x="38576" y="75479"/>
                    <a:pt x="41434" y="78336"/>
                  </a:cubicBezTo>
                  <a:cubicBezTo>
                    <a:pt x="37624" y="68811"/>
                    <a:pt x="43339" y="84051"/>
                    <a:pt x="38576" y="74526"/>
                  </a:cubicBezTo>
                  <a:cubicBezTo>
                    <a:pt x="39529" y="77384"/>
                    <a:pt x="41434" y="81194"/>
                    <a:pt x="42386" y="85956"/>
                  </a:cubicBezTo>
                  <a:cubicBezTo>
                    <a:pt x="42386" y="82147"/>
                    <a:pt x="41434" y="81194"/>
                    <a:pt x="40481" y="82147"/>
                  </a:cubicBezTo>
                  <a:cubicBezTo>
                    <a:pt x="37624" y="77384"/>
                    <a:pt x="38576" y="75479"/>
                    <a:pt x="36671" y="70716"/>
                  </a:cubicBezTo>
                  <a:cubicBezTo>
                    <a:pt x="41434" y="85956"/>
                    <a:pt x="33814" y="56429"/>
                    <a:pt x="40481" y="85004"/>
                  </a:cubicBezTo>
                  <a:cubicBezTo>
                    <a:pt x="39529" y="82147"/>
                    <a:pt x="37624" y="77384"/>
                    <a:pt x="37624" y="74526"/>
                  </a:cubicBezTo>
                  <a:cubicBezTo>
                    <a:pt x="37624" y="75479"/>
                    <a:pt x="36671" y="74526"/>
                    <a:pt x="36671" y="72622"/>
                  </a:cubicBezTo>
                  <a:cubicBezTo>
                    <a:pt x="37624" y="75479"/>
                    <a:pt x="39529" y="88814"/>
                    <a:pt x="36671" y="74526"/>
                  </a:cubicBezTo>
                  <a:cubicBezTo>
                    <a:pt x="37624" y="81194"/>
                    <a:pt x="39529" y="86909"/>
                    <a:pt x="39529" y="93576"/>
                  </a:cubicBezTo>
                  <a:cubicBezTo>
                    <a:pt x="38576" y="88814"/>
                    <a:pt x="36671" y="83099"/>
                    <a:pt x="35719" y="77384"/>
                  </a:cubicBezTo>
                  <a:cubicBezTo>
                    <a:pt x="36671" y="81194"/>
                    <a:pt x="36671" y="85004"/>
                    <a:pt x="36671" y="88814"/>
                  </a:cubicBezTo>
                  <a:cubicBezTo>
                    <a:pt x="34766" y="81194"/>
                    <a:pt x="37624" y="95481"/>
                    <a:pt x="38576" y="98339"/>
                  </a:cubicBezTo>
                  <a:cubicBezTo>
                    <a:pt x="37624" y="97386"/>
                    <a:pt x="37624" y="97386"/>
                    <a:pt x="37624" y="99291"/>
                  </a:cubicBezTo>
                  <a:cubicBezTo>
                    <a:pt x="36671" y="93576"/>
                    <a:pt x="36671" y="88814"/>
                    <a:pt x="35719" y="83099"/>
                  </a:cubicBezTo>
                  <a:cubicBezTo>
                    <a:pt x="36671" y="88814"/>
                    <a:pt x="36671" y="111674"/>
                    <a:pt x="34766" y="85004"/>
                  </a:cubicBezTo>
                  <a:cubicBezTo>
                    <a:pt x="34766" y="89766"/>
                    <a:pt x="34766" y="93576"/>
                    <a:pt x="34766" y="98339"/>
                  </a:cubicBezTo>
                  <a:cubicBezTo>
                    <a:pt x="34766" y="95481"/>
                    <a:pt x="34766" y="92624"/>
                    <a:pt x="33814" y="89766"/>
                  </a:cubicBezTo>
                  <a:cubicBezTo>
                    <a:pt x="33814" y="96434"/>
                    <a:pt x="33814" y="102149"/>
                    <a:pt x="33814" y="108816"/>
                  </a:cubicBezTo>
                  <a:cubicBezTo>
                    <a:pt x="32861" y="68811"/>
                    <a:pt x="32861" y="115484"/>
                    <a:pt x="32861" y="119294"/>
                  </a:cubicBezTo>
                  <a:cubicBezTo>
                    <a:pt x="31909" y="91672"/>
                    <a:pt x="31909" y="129772"/>
                    <a:pt x="31909" y="104054"/>
                  </a:cubicBezTo>
                  <a:cubicBezTo>
                    <a:pt x="30956" y="113579"/>
                    <a:pt x="30956" y="115484"/>
                    <a:pt x="30956" y="108816"/>
                  </a:cubicBezTo>
                  <a:cubicBezTo>
                    <a:pt x="30956" y="114531"/>
                    <a:pt x="30004" y="121199"/>
                    <a:pt x="30004" y="126914"/>
                  </a:cubicBezTo>
                  <a:cubicBezTo>
                    <a:pt x="30004" y="118341"/>
                    <a:pt x="30956" y="109769"/>
                    <a:pt x="30956" y="101197"/>
                  </a:cubicBezTo>
                  <a:cubicBezTo>
                    <a:pt x="30956" y="103101"/>
                    <a:pt x="30956" y="104054"/>
                    <a:pt x="30956" y="105959"/>
                  </a:cubicBezTo>
                  <a:cubicBezTo>
                    <a:pt x="30956" y="103101"/>
                    <a:pt x="30956" y="100244"/>
                    <a:pt x="30956" y="98339"/>
                  </a:cubicBezTo>
                  <a:cubicBezTo>
                    <a:pt x="30956" y="97386"/>
                    <a:pt x="29051" y="120247"/>
                    <a:pt x="30004" y="105959"/>
                  </a:cubicBezTo>
                  <a:cubicBezTo>
                    <a:pt x="29051" y="115484"/>
                    <a:pt x="29051" y="125961"/>
                    <a:pt x="27146" y="135486"/>
                  </a:cubicBezTo>
                  <a:cubicBezTo>
                    <a:pt x="28099" y="128819"/>
                    <a:pt x="28099" y="122151"/>
                    <a:pt x="29051" y="115484"/>
                  </a:cubicBezTo>
                  <a:cubicBezTo>
                    <a:pt x="28099" y="124056"/>
                    <a:pt x="28099" y="132629"/>
                    <a:pt x="27146" y="141201"/>
                  </a:cubicBezTo>
                  <a:cubicBezTo>
                    <a:pt x="28099" y="129772"/>
                    <a:pt x="26194" y="115484"/>
                    <a:pt x="30004" y="105006"/>
                  </a:cubicBezTo>
                  <a:cubicBezTo>
                    <a:pt x="30004" y="106911"/>
                    <a:pt x="30004" y="108816"/>
                    <a:pt x="29051" y="111674"/>
                  </a:cubicBezTo>
                  <a:cubicBezTo>
                    <a:pt x="29051" y="108816"/>
                    <a:pt x="29051" y="105959"/>
                    <a:pt x="30004" y="103101"/>
                  </a:cubicBezTo>
                  <a:cubicBezTo>
                    <a:pt x="29051" y="115484"/>
                    <a:pt x="27146" y="128819"/>
                    <a:pt x="26194" y="142154"/>
                  </a:cubicBezTo>
                  <a:cubicBezTo>
                    <a:pt x="27146" y="134534"/>
                    <a:pt x="27146" y="133581"/>
                    <a:pt x="26194" y="140249"/>
                  </a:cubicBezTo>
                  <a:cubicBezTo>
                    <a:pt x="27146" y="132629"/>
                    <a:pt x="27146" y="125009"/>
                    <a:pt x="28099" y="118341"/>
                  </a:cubicBezTo>
                  <a:cubicBezTo>
                    <a:pt x="27146" y="127866"/>
                    <a:pt x="26194" y="137391"/>
                    <a:pt x="25241" y="146916"/>
                  </a:cubicBezTo>
                  <a:cubicBezTo>
                    <a:pt x="26194" y="134534"/>
                    <a:pt x="28099" y="122151"/>
                    <a:pt x="29051" y="108816"/>
                  </a:cubicBezTo>
                  <a:cubicBezTo>
                    <a:pt x="28099" y="113579"/>
                    <a:pt x="28099" y="118341"/>
                    <a:pt x="27146" y="123104"/>
                  </a:cubicBezTo>
                  <a:cubicBezTo>
                    <a:pt x="29051" y="104054"/>
                    <a:pt x="26194" y="142154"/>
                    <a:pt x="24289" y="147869"/>
                  </a:cubicBezTo>
                  <a:cubicBezTo>
                    <a:pt x="27146" y="123104"/>
                    <a:pt x="27146" y="106911"/>
                    <a:pt x="29051" y="94529"/>
                  </a:cubicBezTo>
                  <a:cubicBezTo>
                    <a:pt x="27146" y="105959"/>
                    <a:pt x="26194" y="117389"/>
                    <a:pt x="24289" y="129772"/>
                  </a:cubicBezTo>
                  <a:cubicBezTo>
                    <a:pt x="27146" y="109769"/>
                    <a:pt x="38576" y="89766"/>
                    <a:pt x="41434" y="69764"/>
                  </a:cubicBezTo>
                  <a:cubicBezTo>
                    <a:pt x="41434" y="82147"/>
                    <a:pt x="31909" y="85956"/>
                    <a:pt x="30004" y="82147"/>
                  </a:cubicBezTo>
                  <a:cubicBezTo>
                    <a:pt x="29051" y="87861"/>
                    <a:pt x="28099" y="94529"/>
                    <a:pt x="27146" y="100244"/>
                  </a:cubicBezTo>
                  <a:cubicBezTo>
                    <a:pt x="29051" y="85956"/>
                    <a:pt x="29051" y="87861"/>
                    <a:pt x="30004" y="76431"/>
                  </a:cubicBezTo>
                  <a:cubicBezTo>
                    <a:pt x="29051" y="84051"/>
                    <a:pt x="27146" y="91672"/>
                    <a:pt x="26194" y="99291"/>
                  </a:cubicBezTo>
                  <a:cubicBezTo>
                    <a:pt x="30956" y="68811"/>
                    <a:pt x="24289" y="111674"/>
                    <a:pt x="28099" y="86909"/>
                  </a:cubicBezTo>
                  <a:cubicBezTo>
                    <a:pt x="25241" y="103101"/>
                    <a:pt x="28099" y="85004"/>
                    <a:pt x="28099" y="85004"/>
                  </a:cubicBezTo>
                  <a:cubicBezTo>
                    <a:pt x="28099" y="86909"/>
                    <a:pt x="27146" y="89766"/>
                    <a:pt x="27146" y="91672"/>
                  </a:cubicBezTo>
                  <a:cubicBezTo>
                    <a:pt x="31909" y="72622"/>
                    <a:pt x="25241" y="100244"/>
                    <a:pt x="24289" y="103101"/>
                  </a:cubicBezTo>
                  <a:cubicBezTo>
                    <a:pt x="26194" y="93576"/>
                    <a:pt x="28099" y="84051"/>
                    <a:pt x="30004" y="75479"/>
                  </a:cubicBezTo>
                  <a:cubicBezTo>
                    <a:pt x="29051" y="81194"/>
                    <a:pt x="27146" y="86909"/>
                    <a:pt x="25241" y="91672"/>
                  </a:cubicBezTo>
                  <a:cubicBezTo>
                    <a:pt x="26194" y="85956"/>
                    <a:pt x="27146" y="80241"/>
                    <a:pt x="29051" y="75479"/>
                  </a:cubicBezTo>
                  <a:cubicBezTo>
                    <a:pt x="28099" y="79289"/>
                    <a:pt x="27146" y="83099"/>
                    <a:pt x="25241" y="86909"/>
                  </a:cubicBezTo>
                  <a:cubicBezTo>
                    <a:pt x="26194" y="84051"/>
                    <a:pt x="29051" y="77384"/>
                    <a:pt x="29051" y="74526"/>
                  </a:cubicBezTo>
                  <a:cubicBezTo>
                    <a:pt x="27146" y="78336"/>
                    <a:pt x="26194" y="83099"/>
                    <a:pt x="24289" y="86909"/>
                  </a:cubicBezTo>
                  <a:cubicBezTo>
                    <a:pt x="36671" y="50714"/>
                    <a:pt x="25241" y="82147"/>
                    <a:pt x="25241" y="80241"/>
                  </a:cubicBezTo>
                  <a:cubicBezTo>
                    <a:pt x="26194" y="72622"/>
                    <a:pt x="34766" y="81194"/>
                    <a:pt x="39529" y="69764"/>
                  </a:cubicBezTo>
                  <a:cubicBezTo>
                    <a:pt x="36671" y="73574"/>
                    <a:pt x="25241" y="77384"/>
                    <a:pt x="22384" y="81194"/>
                  </a:cubicBezTo>
                  <a:cubicBezTo>
                    <a:pt x="24289" y="77384"/>
                    <a:pt x="29051" y="72622"/>
                    <a:pt x="29051" y="70716"/>
                  </a:cubicBezTo>
                  <a:cubicBezTo>
                    <a:pt x="29051" y="71669"/>
                    <a:pt x="22384" y="73574"/>
                    <a:pt x="21431" y="72622"/>
                  </a:cubicBezTo>
                  <a:cubicBezTo>
                    <a:pt x="22384" y="71669"/>
                    <a:pt x="24289" y="70716"/>
                    <a:pt x="20479" y="70716"/>
                  </a:cubicBezTo>
                  <a:cubicBezTo>
                    <a:pt x="26194" y="71669"/>
                    <a:pt x="28099" y="65954"/>
                    <a:pt x="30956" y="64049"/>
                  </a:cubicBezTo>
                  <a:cubicBezTo>
                    <a:pt x="31909" y="64049"/>
                    <a:pt x="35719" y="65001"/>
                    <a:pt x="38576" y="65954"/>
                  </a:cubicBezTo>
                  <a:cubicBezTo>
                    <a:pt x="32861" y="64049"/>
                    <a:pt x="35719" y="57381"/>
                    <a:pt x="30956" y="59286"/>
                  </a:cubicBezTo>
                  <a:cubicBezTo>
                    <a:pt x="31909" y="59286"/>
                    <a:pt x="31909" y="61191"/>
                    <a:pt x="31909" y="61191"/>
                  </a:cubicBezTo>
                  <a:cubicBezTo>
                    <a:pt x="30956" y="59286"/>
                    <a:pt x="29051" y="58334"/>
                    <a:pt x="26194" y="59286"/>
                  </a:cubicBezTo>
                  <a:cubicBezTo>
                    <a:pt x="30004" y="58334"/>
                    <a:pt x="30004" y="13566"/>
                    <a:pt x="30004" y="8804"/>
                  </a:cubicBezTo>
                  <a:cubicBezTo>
                    <a:pt x="27146" y="4994"/>
                    <a:pt x="8096" y="8804"/>
                    <a:pt x="8096" y="9756"/>
                  </a:cubicBezTo>
                  <a:cubicBezTo>
                    <a:pt x="13811" y="13566"/>
                    <a:pt x="9049" y="9756"/>
                    <a:pt x="9049" y="10709"/>
                  </a:cubicBezTo>
                  <a:cubicBezTo>
                    <a:pt x="10954" y="12614"/>
                    <a:pt x="10954" y="12614"/>
                    <a:pt x="8096" y="12614"/>
                  </a:cubicBezTo>
                  <a:cubicBezTo>
                    <a:pt x="8096" y="14519"/>
                    <a:pt x="10954" y="12614"/>
                    <a:pt x="13811" y="14519"/>
                  </a:cubicBezTo>
                  <a:cubicBezTo>
                    <a:pt x="6191" y="17376"/>
                    <a:pt x="16669" y="24044"/>
                    <a:pt x="7144" y="24044"/>
                  </a:cubicBezTo>
                  <a:cubicBezTo>
                    <a:pt x="17621" y="24997"/>
                    <a:pt x="3334" y="28806"/>
                    <a:pt x="15716" y="31664"/>
                  </a:cubicBezTo>
                  <a:cubicBezTo>
                    <a:pt x="5239" y="33569"/>
                    <a:pt x="24289" y="30711"/>
                    <a:pt x="10954" y="34522"/>
                  </a:cubicBezTo>
                  <a:close/>
                  <a:moveTo>
                    <a:pt x="21431" y="63097"/>
                  </a:moveTo>
                  <a:cubicBezTo>
                    <a:pt x="21431" y="62144"/>
                    <a:pt x="20479" y="61191"/>
                    <a:pt x="21431" y="63097"/>
                  </a:cubicBezTo>
                  <a:close/>
                  <a:moveTo>
                    <a:pt x="21431" y="65001"/>
                  </a:moveTo>
                  <a:cubicBezTo>
                    <a:pt x="22384" y="64049"/>
                    <a:pt x="25241" y="63097"/>
                    <a:pt x="21431" y="65001"/>
                  </a:cubicBezTo>
                  <a:close/>
                  <a:moveTo>
                    <a:pt x="41434" y="58334"/>
                  </a:moveTo>
                  <a:cubicBezTo>
                    <a:pt x="41434" y="59286"/>
                    <a:pt x="37624" y="58334"/>
                    <a:pt x="41434" y="5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7D9E427B-9C57-44CD-A4B7-2662950096DF}"/>
                </a:ext>
              </a:extLst>
            </p:cNvPr>
            <p:cNvSpPr/>
            <p:nvPr/>
          </p:nvSpPr>
          <p:spPr>
            <a:xfrm>
              <a:off x="7042161" y="6573255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4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F4E4C2D4-96B5-4E6F-8678-F9159C9BD36C}"/>
                </a:ext>
              </a:extLst>
            </p:cNvPr>
            <p:cNvSpPr/>
            <p:nvPr/>
          </p:nvSpPr>
          <p:spPr>
            <a:xfrm>
              <a:off x="7066799" y="657272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C1536F04-D1CE-4E99-87C8-CEB409850E61}"/>
                </a:ext>
              </a:extLst>
            </p:cNvPr>
            <p:cNvSpPr/>
            <p:nvPr/>
          </p:nvSpPr>
          <p:spPr>
            <a:xfrm>
              <a:off x="7015639" y="663693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8096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74B3CD20-DBA1-4070-828A-AFFCA2D728E0}"/>
                </a:ext>
              </a:extLst>
            </p:cNvPr>
            <p:cNvSpPr/>
            <p:nvPr/>
          </p:nvSpPr>
          <p:spPr>
            <a:xfrm>
              <a:off x="7079456" y="6562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80DDBB01-C3BA-4157-AA18-6BF5DE03F8C3}"/>
                </a:ext>
              </a:extLst>
            </p:cNvPr>
            <p:cNvSpPr/>
            <p:nvPr/>
          </p:nvSpPr>
          <p:spPr>
            <a:xfrm>
              <a:off x="7082314" y="65555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F4D6D171-82C2-447F-B95F-1E990165D879}"/>
                </a:ext>
              </a:extLst>
            </p:cNvPr>
            <p:cNvSpPr/>
            <p:nvPr/>
          </p:nvSpPr>
          <p:spPr>
            <a:xfrm>
              <a:off x="7082949" y="655230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4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4509FDE8-CF51-4847-8127-999077130B6C}"/>
                </a:ext>
              </a:extLst>
            </p:cNvPr>
            <p:cNvSpPr/>
            <p:nvPr/>
          </p:nvSpPr>
          <p:spPr>
            <a:xfrm>
              <a:off x="7053739" y="6644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9049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FB539362-5713-4819-8247-4C41B567B027}"/>
                </a:ext>
              </a:extLst>
            </p:cNvPr>
            <p:cNvSpPr/>
            <p:nvPr/>
          </p:nvSpPr>
          <p:spPr>
            <a:xfrm>
              <a:off x="7057549" y="66032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8096" y="9049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E85C7031-ECBF-4DB5-A37E-8211CA8D0EC6}"/>
                </a:ext>
              </a:extLst>
            </p:cNvPr>
            <p:cNvSpPr/>
            <p:nvPr/>
          </p:nvSpPr>
          <p:spPr>
            <a:xfrm>
              <a:off x="7044214" y="6681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3DCB1B8E-DB54-4FD8-8DA9-3C61F8893344}"/>
                </a:ext>
              </a:extLst>
            </p:cNvPr>
            <p:cNvSpPr/>
            <p:nvPr/>
          </p:nvSpPr>
          <p:spPr>
            <a:xfrm>
              <a:off x="7057549" y="6606063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8096" y="8097"/>
                    <a:pt x="8096" y="8097"/>
                    <a:pt x="7144" y="7144"/>
                  </a:cubicBezTo>
                  <a:cubicBezTo>
                    <a:pt x="8096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BAD7BAF6-C73B-4F6C-8C7B-49A1862AD5FE}"/>
                </a:ext>
              </a:extLst>
            </p:cNvPr>
            <p:cNvSpPr/>
            <p:nvPr/>
          </p:nvSpPr>
          <p:spPr>
            <a:xfrm>
              <a:off x="7090886" y="65342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F52C4211-BB87-43A7-9282-606D090B7A65}"/>
                </a:ext>
              </a:extLst>
            </p:cNvPr>
            <p:cNvSpPr/>
            <p:nvPr/>
          </p:nvSpPr>
          <p:spPr>
            <a:xfrm>
              <a:off x="7090172" y="65336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2158">
              <a:extLst>
                <a:ext uri="{FF2B5EF4-FFF2-40B4-BE49-F238E27FC236}">
                  <a16:creationId xmlns:a16="http://schemas.microsoft.com/office/drawing/2014/main" id="{3B2175AA-6461-4636-82E4-D7AB6D9438CA}"/>
                </a:ext>
              </a:extLst>
            </p:cNvPr>
            <p:cNvSpPr/>
            <p:nvPr/>
          </p:nvSpPr>
          <p:spPr>
            <a:xfrm>
              <a:off x="7089934" y="6532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2159">
              <a:extLst>
                <a:ext uri="{FF2B5EF4-FFF2-40B4-BE49-F238E27FC236}">
                  <a16:creationId xmlns:a16="http://schemas.microsoft.com/office/drawing/2014/main" id="{32C10EDE-B537-4610-BD55-D093AAAFB9F0}"/>
                </a:ext>
              </a:extLst>
            </p:cNvPr>
            <p:cNvSpPr/>
            <p:nvPr/>
          </p:nvSpPr>
          <p:spPr>
            <a:xfrm>
              <a:off x="7088029" y="653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2160">
              <a:extLst>
                <a:ext uri="{FF2B5EF4-FFF2-40B4-BE49-F238E27FC236}">
                  <a16:creationId xmlns:a16="http://schemas.microsoft.com/office/drawing/2014/main" id="{1EC7FEF5-CF4B-4835-9660-711906BF43BB}"/>
                </a:ext>
              </a:extLst>
            </p:cNvPr>
            <p:cNvSpPr/>
            <p:nvPr/>
          </p:nvSpPr>
          <p:spPr>
            <a:xfrm>
              <a:off x="7088029" y="653960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2161">
              <a:extLst>
                <a:ext uri="{FF2B5EF4-FFF2-40B4-BE49-F238E27FC236}">
                  <a16:creationId xmlns:a16="http://schemas.microsoft.com/office/drawing/2014/main" id="{0DB3B8CE-B71F-4055-842A-BD34EBE16EB5}"/>
                </a:ext>
              </a:extLst>
            </p:cNvPr>
            <p:cNvSpPr/>
            <p:nvPr/>
          </p:nvSpPr>
          <p:spPr>
            <a:xfrm>
              <a:off x="7072895" y="6543410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6086" y="5027"/>
                    <a:pt x="7990" y="883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2162">
              <a:extLst>
                <a:ext uri="{FF2B5EF4-FFF2-40B4-BE49-F238E27FC236}">
                  <a16:creationId xmlns:a16="http://schemas.microsoft.com/office/drawing/2014/main" id="{061374E9-99A8-47D0-B3A7-BCFB06366496}"/>
                </a:ext>
              </a:extLst>
            </p:cNvPr>
            <p:cNvSpPr/>
            <p:nvPr/>
          </p:nvSpPr>
          <p:spPr>
            <a:xfrm>
              <a:off x="7068979" y="6548913"/>
              <a:ext cx="9525" cy="9525"/>
            </a:xfrm>
            <a:custGeom>
              <a:avLst/>
              <a:gdLst>
                <a:gd name="connsiteX0" fmla="*/ 9049 w 9525"/>
                <a:gd name="connsiteY0" fmla="*/ 8097 h 9525"/>
                <a:gd name="connsiteX1" fmla="*/ 7144 w 9525"/>
                <a:gd name="connsiteY1" fmla="*/ 7144 h 9525"/>
                <a:gd name="connsiteX2" fmla="*/ 9049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7"/>
                  </a:moveTo>
                  <a:cubicBezTo>
                    <a:pt x="9049" y="7144"/>
                    <a:pt x="7144" y="8097"/>
                    <a:pt x="7144" y="7144"/>
                  </a:cubicBezTo>
                  <a:cubicBezTo>
                    <a:pt x="7144" y="8097"/>
                    <a:pt x="8096" y="8097"/>
                    <a:pt x="9049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8C966CD2-A913-44A5-8D11-208D5E272F7B}"/>
                </a:ext>
              </a:extLst>
            </p:cNvPr>
            <p:cNvSpPr/>
            <p:nvPr/>
          </p:nvSpPr>
          <p:spPr>
            <a:xfrm>
              <a:off x="7058501" y="658129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8096" y="8096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F66B343D-20F2-42D0-B326-7996EA9ADAE6}"/>
                </a:ext>
              </a:extLst>
            </p:cNvPr>
            <p:cNvSpPr/>
            <p:nvPr/>
          </p:nvSpPr>
          <p:spPr>
            <a:xfrm>
              <a:off x="7063264" y="6592581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6338"/>
                    <a:pt x="8096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74FB9F70-BB55-4C01-B6AE-4128307F1AD0}"/>
                </a:ext>
              </a:extLst>
            </p:cNvPr>
            <p:cNvSpPr/>
            <p:nvPr/>
          </p:nvSpPr>
          <p:spPr>
            <a:xfrm>
              <a:off x="7045844" y="6585511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24E72F1F-7629-4367-AE6E-6FD5ED70AA3D}"/>
                </a:ext>
              </a:extLst>
            </p:cNvPr>
            <p:cNvSpPr/>
            <p:nvPr/>
          </p:nvSpPr>
          <p:spPr>
            <a:xfrm>
              <a:off x="7041356" y="6605099"/>
              <a:ext cx="9525" cy="19050"/>
            </a:xfrm>
            <a:custGeom>
              <a:avLst/>
              <a:gdLst>
                <a:gd name="connsiteX0" fmla="*/ 7144 w 9525"/>
                <a:gd name="connsiteY0" fmla="*/ 8108 h 19050"/>
                <a:gd name="connsiteX1" fmla="*/ 7144 w 9525"/>
                <a:gd name="connsiteY1" fmla="*/ 20490 h 19050"/>
                <a:gd name="connsiteX2" fmla="*/ 7144 w 9525"/>
                <a:gd name="connsiteY2" fmla="*/ 81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108"/>
                  </a:moveTo>
                  <a:lnTo>
                    <a:pt x="7144" y="20490"/>
                  </a:lnTo>
                  <a:cubicBezTo>
                    <a:pt x="7144" y="17633"/>
                    <a:pt x="7144" y="3345"/>
                    <a:pt x="7144" y="81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198823F6-EA11-46F1-9A48-16583AC1668E}"/>
                </a:ext>
              </a:extLst>
            </p:cNvPr>
            <p:cNvSpPr/>
            <p:nvPr/>
          </p:nvSpPr>
          <p:spPr>
            <a:xfrm>
              <a:off x="7037546" y="6622077"/>
              <a:ext cx="9525" cy="19050"/>
            </a:xfrm>
            <a:custGeom>
              <a:avLst/>
              <a:gdLst>
                <a:gd name="connsiteX0" fmla="*/ 7144 w 9525"/>
                <a:gd name="connsiteY0" fmla="*/ 16847 h 19050"/>
                <a:gd name="connsiteX1" fmla="*/ 7144 w 9525"/>
                <a:gd name="connsiteY1" fmla="*/ 12085 h 19050"/>
                <a:gd name="connsiteX2" fmla="*/ 7144 w 9525"/>
                <a:gd name="connsiteY2" fmla="*/ 168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6847"/>
                  </a:moveTo>
                  <a:cubicBezTo>
                    <a:pt x="8096" y="8275"/>
                    <a:pt x="8096" y="2560"/>
                    <a:pt x="7144" y="12085"/>
                  </a:cubicBezTo>
                  <a:cubicBezTo>
                    <a:pt x="7144" y="13037"/>
                    <a:pt x="7144" y="18753"/>
                    <a:pt x="7144" y="16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2601741A-9E46-4C82-AE9D-83396B9A1C73}"/>
                </a:ext>
              </a:extLst>
            </p:cNvPr>
            <p:cNvSpPr/>
            <p:nvPr/>
          </p:nvSpPr>
          <p:spPr>
            <a:xfrm>
              <a:off x="7038499" y="6588479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9049" y="4726"/>
                    <a:pt x="8096" y="853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BC7F91AB-728D-4118-9309-0D4C83894824}"/>
                </a:ext>
              </a:extLst>
            </p:cNvPr>
            <p:cNvSpPr/>
            <p:nvPr/>
          </p:nvSpPr>
          <p:spPr>
            <a:xfrm>
              <a:off x="7238249" y="5802176"/>
              <a:ext cx="9525" cy="9525"/>
            </a:xfrm>
            <a:custGeom>
              <a:avLst/>
              <a:gdLst>
                <a:gd name="connsiteX0" fmla="*/ 7419 w 9525"/>
                <a:gd name="connsiteY0" fmla="*/ 9978 h 9525"/>
                <a:gd name="connsiteX1" fmla="*/ 7419 w 9525"/>
                <a:gd name="connsiteY1" fmla="*/ 99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978"/>
                  </a:moveTo>
                  <a:cubicBezTo>
                    <a:pt x="6466" y="2358"/>
                    <a:pt x="8371" y="12836"/>
                    <a:pt x="7419" y="99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881CA67F-3A3E-4527-8359-AB487906326D}"/>
                </a:ext>
              </a:extLst>
            </p:cNvPr>
            <p:cNvSpPr/>
            <p:nvPr/>
          </p:nvSpPr>
          <p:spPr>
            <a:xfrm>
              <a:off x="7237571" y="579834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714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C9E73931-BE20-4B09-BFEF-E272F53D02F3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F4EE7E36-DCE5-430F-BC03-E3F7C6D0C750}"/>
                </a:ext>
              </a:extLst>
            </p:cNvPr>
            <p:cNvSpPr/>
            <p:nvPr/>
          </p:nvSpPr>
          <p:spPr>
            <a:xfrm>
              <a:off x="7228046" y="57909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596D8015-948E-4F55-8BDC-C04E4406A15C}"/>
                </a:ext>
              </a:extLst>
            </p:cNvPr>
            <p:cNvSpPr/>
            <p:nvPr/>
          </p:nvSpPr>
          <p:spPr>
            <a:xfrm>
              <a:off x="7228999" y="578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A3A560E7-5E69-4513-92DC-5B3687D83825}"/>
                </a:ext>
              </a:extLst>
            </p:cNvPr>
            <p:cNvSpPr/>
            <p:nvPr/>
          </p:nvSpPr>
          <p:spPr>
            <a:xfrm>
              <a:off x="7230904" y="57926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0B22E0D7-4D3A-4170-9B48-77FB4C2C9CB8}"/>
                </a:ext>
              </a:extLst>
            </p:cNvPr>
            <p:cNvSpPr/>
            <p:nvPr/>
          </p:nvSpPr>
          <p:spPr>
            <a:xfrm>
              <a:off x="7237148" y="580581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6615" y="6339"/>
                    <a:pt x="7567" y="7291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11E7098B-C8C4-4FF6-985F-310BE3091B36}"/>
                </a:ext>
              </a:extLst>
            </p:cNvPr>
            <p:cNvSpPr/>
            <p:nvPr/>
          </p:nvSpPr>
          <p:spPr>
            <a:xfrm>
              <a:off x="7232809" y="578945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CDE6C9FF-9EA3-46C3-8F73-081D1A10BF45}"/>
                </a:ext>
              </a:extLst>
            </p:cNvPr>
            <p:cNvSpPr/>
            <p:nvPr/>
          </p:nvSpPr>
          <p:spPr>
            <a:xfrm>
              <a:off x="7233761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571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C7746D68-49F3-4699-ABB0-2A09E7CA48ED}"/>
                </a:ext>
              </a:extLst>
            </p:cNvPr>
            <p:cNvSpPr/>
            <p:nvPr/>
          </p:nvSpPr>
          <p:spPr>
            <a:xfrm>
              <a:off x="7235666" y="57950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2A5E71F0-4B00-45A1-9EA0-83CC6AE0A967}"/>
                </a:ext>
              </a:extLst>
            </p:cNvPr>
            <p:cNvSpPr/>
            <p:nvPr/>
          </p:nvSpPr>
          <p:spPr>
            <a:xfrm>
              <a:off x="7231856" y="578977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7144" y="7144"/>
                    <a:pt x="7144" y="7144"/>
                  </a:cubicBezTo>
                  <a:lnTo>
                    <a:pt x="7144" y="80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2180">
              <a:extLst>
                <a:ext uri="{FF2B5EF4-FFF2-40B4-BE49-F238E27FC236}">
                  <a16:creationId xmlns:a16="http://schemas.microsoft.com/office/drawing/2014/main" id="{9F7DB533-B6FC-4944-8FFE-16B9504273DE}"/>
                </a:ext>
              </a:extLst>
            </p:cNvPr>
            <p:cNvSpPr/>
            <p:nvPr/>
          </p:nvSpPr>
          <p:spPr>
            <a:xfrm>
              <a:off x="7200424" y="5769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6331F537-BF09-42D0-9431-AA5E23481E1F}"/>
                </a:ext>
              </a:extLst>
            </p:cNvPr>
            <p:cNvSpPr/>
            <p:nvPr/>
          </p:nvSpPr>
          <p:spPr>
            <a:xfrm>
              <a:off x="7214711" y="5770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A28D58E2-F677-4336-9FF6-F4F2F6876F54}"/>
                </a:ext>
              </a:extLst>
            </p:cNvPr>
            <p:cNvSpPr/>
            <p:nvPr/>
          </p:nvSpPr>
          <p:spPr>
            <a:xfrm>
              <a:off x="7229951" y="57840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114C90D4-8004-403F-8193-3896D8FC83C3}"/>
                </a:ext>
              </a:extLst>
            </p:cNvPr>
            <p:cNvSpPr/>
            <p:nvPr/>
          </p:nvSpPr>
          <p:spPr>
            <a:xfrm>
              <a:off x="7222331" y="5784056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10001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8096"/>
                    <a:pt x="9049" y="9049"/>
                    <a:pt x="7144" y="10001"/>
                  </a:cubicBezTo>
                  <a:cubicBezTo>
                    <a:pt x="7144" y="10001"/>
                    <a:pt x="10001" y="8096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C900085B-B6BA-4C03-9F11-AC540936DFD5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33E70635-52CD-4408-BD1A-C071C1697267}"/>
                </a:ext>
              </a:extLst>
            </p:cNvPr>
            <p:cNvSpPr/>
            <p:nvPr/>
          </p:nvSpPr>
          <p:spPr>
            <a:xfrm>
              <a:off x="7220955" y="578786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3FA17009-0D43-4F99-9105-1F12B1EE53E6}"/>
                </a:ext>
              </a:extLst>
            </p:cNvPr>
            <p:cNvSpPr/>
            <p:nvPr/>
          </p:nvSpPr>
          <p:spPr>
            <a:xfrm>
              <a:off x="7227094" y="578596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2187">
              <a:extLst>
                <a:ext uri="{FF2B5EF4-FFF2-40B4-BE49-F238E27FC236}">
                  <a16:creationId xmlns:a16="http://schemas.microsoft.com/office/drawing/2014/main" id="{1ABDC8C0-0351-486C-9D95-18EA2A86C7D6}"/>
                </a:ext>
              </a:extLst>
            </p:cNvPr>
            <p:cNvSpPr/>
            <p:nvPr/>
          </p:nvSpPr>
          <p:spPr>
            <a:xfrm>
              <a:off x="7227094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2188">
              <a:extLst>
                <a:ext uri="{FF2B5EF4-FFF2-40B4-BE49-F238E27FC236}">
                  <a16:creationId xmlns:a16="http://schemas.microsoft.com/office/drawing/2014/main" id="{A417915F-25D4-4226-90BB-05287717D5F9}"/>
                </a:ext>
              </a:extLst>
            </p:cNvPr>
            <p:cNvSpPr/>
            <p:nvPr/>
          </p:nvSpPr>
          <p:spPr>
            <a:xfrm>
              <a:off x="7226141" y="57883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2189">
              <a:extLst>
                <a:ext uri="{FF2B5EF4-FFF2-40B4-BE49-F238E27FC236}">
                  <a16:creationId xmlns:a16="http://schemas.microsoft.com/office/drawing/2014/main" id="{48909859-6450-4B43-9D3C-FCCB441106E3}"/>
                </a:ext>
              </a:extLst>
            </p:cNvPr>
            <p:cNvSpPr/>
            <p:nvPr/>
          </p:nvSpPr>
          <p:spPr>
            <a:xfrm>
              <a:off x="7225189" y="5788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2190">
              <a:extLst>
                <a:ext uri="{FF2B5EF4-FFF2-40B4-BE49-F238E27FC236}">
                  <a16:creationId xmlns:a16="http://schemas.microsoft.com/office/drawing/2014/main" id="{097A6F93-9C91-4C1E-BBCE-B293C894682D}"/>
                </a:ext>
              </a:extLst>
            </p:cNvPr>
            <p:cNvSpPr/>
            <p:nvPr/>
          </p:nvSpPr>
          <p:spPr>
            <a:xfrm>
              <a:off x="7201376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2191">
              <a:extLst>
                <a:ext uri="{FF2B5EF4-FFF2-40B4-BE49-F238E27FC236}">
                  <a16:creationId xmlns:a16="http://schemas.microsoft.com/office/drawing/2014/main" id="{1C3694DE-66AB-46B1-85D0-7E974F1D2295}"/>
                </a:ext>
              </a:extLst>
            </p:cNvPr>
            <p:cNvSpPr/>
            <p:nvPr/>
          </p:nvSpPr>
          <p:spPr>
            <a:xfrm>
              <a:off x="7236619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2192">
              <a:extLst>
                <a:ext uri="{FF2B5EF4-FFF2-40B4-BE49-F238E27FC236}">
                  <a16:creationId xmlns:a16="http://schemas.microsoft.com/office/drawing/2014/main" id="{AA277A43-A3AF-4AC1-B3FD-7148B029D901}"/>
                </a:ext>
              </a:extLst>
            </p:cNvPr>
            <p:cNvSpPr/>
            <p:nvPr/>
          </p:nvSpPr>
          <p:spPr>
            <a:xfrm>
              <a:off x="7213759" y="58074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2193">
              <a:extLst>
                <a:ext uri="{FF2B5EF4-FFF2-40B4-BE49-F238E27FC236}">
                  <a16:creationId xmlns:a16="http://schemas.microsoft.com/office/drawing/2014/main" id="{2F737AEE-554E-4BBA-A0E7-C495084ED30E}"/>
                </a:ext>
              </a:extLst>
            </p:cNvPr>
            <p:cNvSpPr/>
            <p:nvPr/>
          </p:nvSpPr>
          <p:spPr>
            <a:xfrm>
              <a:off x="7202329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2194">
              <a:extLst>
                <a:ext uri="{FF2B5EF4-FFF2-40B4-BE49-F238E27FC236}">
                  <a16:creationId xmlns:a16="http://schemas.microsoft.com/office/drawing/2014/main" id="{D87AFC19-830B-45A7-8B73-0404FD43ADAD}"/>
                </a:ext>
              </a:extLst>
            </p:cNvPr>
            <p:cNvSpPr/>
            <p:nvPr/>
          </p:nvSpPr>
          <p:spPr>
            <a:xfrm>
              <a:off x="7212806" y="580499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9049" y="5259"/>
                    <a:pt x="7144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2195">
              <a:extLst>
                <a:ext uri="{FF2B5EF4-FFF2-40B4-BE49-F238E27FC236}">
                  <a16:creationId xmlns:a16="http://schemas.microsoft.com/office/drawing/2014/main" id="{1433AA9D-3953-4E8F-80F6-6D21E4A8D4DC}"/>
                </a:ext>
              </a:extLst>
            </p:cNvPr>
            <p:cNvSpPr/>
            <p:nvPr/>
          </p:nvSpPr>
          <p:spPr>
            <a:xfrm>
              <a:off x="7204234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2196">
              <a:extLst>
                <a:ext uri="{FF2B5EF4-FFF2-40B4-BE49-F238E27FC236}">
                  <a16:creationId xmlns:a16="http://schemas.microsoft.com/office/drawing/2014/main" id="{5B81A1D4-C78D-4AE3-A3BC-139A76D28177}"/>
                </a:ext>
              </a:extLst>
            </p:cNvPr>
            <p:cNvSpPr/>
            <p:nvPr/>
          </p:nvSpPr>
          <p:spPr>
            <a:xfrm>
              <a:off x="7194709" y="5771673"/>
              <a:ext cx="47625" cy="47625"/>
            </a:xfrm>
            <a:custGeom>
              <a:avLst/>
              <a:gdLst>
                <a:gd name="connsiteX0" fmla="*/ 10001 w 47625"/>
                <a:gd name="connsiteY0" fmla="*/ 8096 h 47625"/>
                <a:gd name="connsiteX1" fmla="*/ 21431 w 47625"/>
                <a:gd name="connsiteY1" fmla="*/ 10001 h 47625"/>
                <a:gd name="connsiteX2" fmla="*/ 20479 w 47625"/>
                <a:gd name="connsiteY2" fmla="*/ 10001 h 47625"/>
                <a:gd name="connsiteX3" fmla="*/ 10954 w 47625"/>
                <a:gd name="connsiteY3" fmla="*/ 10001 h 47625"/>
                <a:gd name="connsiteX4" fmla="*/ 16669 w 47625"/>
                <a:gd name="connsiteY4" fmla="*/ 11906 h 47625"/>
                <a:gd name="connsiteX5" fmla="*/ 15716 w 47625"/>
                <a:gd name="connsiteY5" fmla="*/ 11906 h 47625"/>
                <a:gd name="connsiteX6" fmla="*/ 15716 w 47625"/>
                <a:gd name="connsiteY6" fmla="*/ 11906 h 47625"/>
                <a:gd name="connsiteX7" fmla="*/ 15716 w 47625"/>
                <a:gd name="connsiteY7" fmla="*/ 12859 h 47625"/>
                <a:gd name="connsiteX8" fmla="*/ 10001 w 47625"/>
                <a:gd name="connsiteY8" fmla="*/ 14764 h 47625"/>
                <a:gd name="connsiteX9" fmla="*/ 10954 w 47625"/>
                <a:gd name="connsiteY9" fmla="*/ 14764 h 47625"/>
                <a:gd name="connsiteX10" fmla="*/ 16669 w 47625"/>
                <a:gd name="connsiteY10" fmla="*/ 15716 h 47625"/>
                <a:gd name="connsiteX11" fmla="*/ 12859 w 47625"/>
                <a:gd name="connsiteY11" fmla="*/ 17621 h 47625"/>
                <a:gd name="connsiteX12" fmla="*/ 10954 w 47625"/>
                <a:gd name="connsiteY12" fmla="*/ 19526 h 47625"/>
                <a:gd name="connsiteX13" fmla="*/ 15716 w 47625"/>
                <a:gd name="connsiteY13" fmla="*/ 19526 h 47625"/>
                <a:gd name="connsiteX14" fmla="*/ 14764 w 47625"/>
                <a:gd name="connsiteY14" fmla="*/ 19526 h 47625"/>
                <a:gd name="connsiteX15" fmla="*/ 10954 w 47625"/>
                <a:gd name="connsiteY15" fmla="*/ 21431 h 47625"/>
                <a:gd name="connsiteX16" fmla="*/ 10001 w 47625"/>
                <a:gd name="connsiteY16" fmla="*/ 22384 h 47625"/>
                <a:gd name="connsiteX17" fmla="*/ 16669 w 47625"/>
                <a:gd name="connsiteY17" fmla="*/ 22384 h 47625"/>
                <a:gd name="connsiteX18" fmla="*/ 16669 w 47625"/>
                <a:gd name="connsiteY18" fmla="*/ 22384 h 47625"/>
                <a:gd name="connsiteX19" fmla="*/ 10001 w 47625"/>
                <a:gd name="connsiteY19" fmla="*/ 24289 h 47625"/>
                <a:gd name="connsiteX20" fmla="*/ 10001 w 47625"/>
                <a:gd name="connsiteY20" fmla="*/ 24289 h 47625"/>
                <a:gd name="connsiteX21" fmla="*/ 17621 w 47625"/>
                <a:gd name="connsiteY21" fmla="*/ 24289 h 47625"/>
                <a:gd name="connsiteX22" fmla="*/ 18574 w 47625"/>
                <a:gd name="connsiteY22" fmla="*/ 25241 h 47625"/>
                <a:gd name="connsiteX23" fmla="*/ 14764 w 47625"/>
                <a:gd name="connsiteY23" fmla="*/ 34766 h 47625"/>
                <a:gd name="connsiteX24" fmla="*/ 16669 w 47625"/>
                <a:gd name="connsiteY24" fmla="*/ 38576 h 47625"/>
                <a:gd name="connsiteX25" fmla="*/ 21431 w 47625"/>
                <a:gd name="connsiteY25" fmla="*/ 40481 h 47625"/>
                <a:gd name="connsiteX26" fmla="*/ 26194 w 47625"/>
                <a:gd name="connsiteY26" fmla="*/ 37624 h 47625"/>
                <a:gd name="connsiteX27" fmla="*/ 24289 w 47625"/>
                <a:gd name="connsiteY27" fmla="*/ 42386 h 47625"/>
                <a:gd name="connsiteX28" fmla="*/ 30004 w 47625"/>
                <a:gd name="connsiteY28" fmla="*/ 38576 h 47625"/>
                <a:gd name="connsiteX29" fmla="*/ 27146 w 47625"/>
                <a:gd name="connsiteY29" fmla="*/ 43339 h 47625"/>
                <a:gd name="connsiteX30" fmla="*/ 29051 w 47625"/>
                <a:gd name="connsiteY30" fmla="*/ 42386 h 47625"/>
                <a:gd name="connsiteX31" fmla="*/ 30956 w 47625"/>
                <a:gd name="connsiteY31" fmla="*/ 42386 h 47625"/>
                <a:gd name="connsiteX32" fmla="*/ 34766 w 47625"/>
                <a:gd name="connsiteY32" fmla="*/ 34766 h 47625"/>
                <a:gd name="connsiteX33" fmla="*/ 31909 w 47625"/>
                <a:gd name="connsiteY33" fmla="*/ 43339 h 47625"/>
                <a:gd name="connsiteX34" fmla="*/ 33814 w 47625"/>
                <a:gd name="connsiteY34" fmla="*/ 40481 h 47625"/>
                <a:gd name="connsiteX35" fmla="*/ 35719 w 47625"/>
                <a:gd name="connsiteY35" fmla="*/ 38576 h 47625"/>
                <a:gd name="connsiteX36" fmla="*/ 34766 w 47625"/>
                <a:gd name="connsiteY36" fmla="*/ 43339 h 47625"/>
                <a:gd name="connsiteX37" fmla="*/ 37624 w 47625"/>
                <a:gd name="connsiteY37" fmla="*/ 34766 h 47625"/>
                <a:gd name="connsiteX38" fmla="*/ 36671 w 47625"/>
                <a:gd name="connsiteY38" fmla="*/ 40481 h 47625"/>
                <a:gd name="connsiteX39" fmla="*/ 37624 w 47625"/>
                <a:gd name="connsiteY39" fmla="*/ 39528 h 47625"/>
                <a:gd name="connsiteX40" fmla="*/ 37624 w 47625"/>
                <a:gd name="connsiteY40" fmla="*/ 39528 h 47625"/>
                <a:gd name="connsiteX41" fmla="*/ 38576 w 47625"/>
                <a:gd name="connsiteY41" fmla="*/ 36671 h 47625"/>
                <a:gd name="connsiteX42" fmla="*/ 38576 w 47625"/>
                <a:gd name="connsiteY42" fmla="*/ 41434 h 47625"/>
                <a:gd name="connsiteX43" fmla="*/ 40481 w 47625"/>
                <a:gd name="connsiteY43" fmla="*/ 36671 h 47625"/>
                <a:gd name="connsiteX44" fmla="*/ 40481 w 47625"/>
                <a:gd name="connsiteY44" fmla="*/ 40481 h 47625"/>
                <a:gd name="connsiteX45" fmla="*/ 42386 w 47625"/>
                <a:gd name="connsiteY45" fmla="*/ 40481 h 47625"/>
                <a:gd name="connsiteX46" fmla="*/ 44291 w 47625"/>
                <a:gd name="connsiteY46" fmla="*/ 41434 h 47625"/>
                <a:gd name="connsiteX47" fmla="*/ 44291 w 47625"/>
                <a:gd name="connsiteY47" fmla="*/ 34766 h 47625"/>
                <a:gd name="connsiteX48" fmla="*/ 44291 w 47625"/>
                <a:gd name="connsiteY48" fmla="*/ 35719 h 47625"/>
                <a:gd name="connsiteX49" fmla="*/ 44291 w 47625"/>
                <a:gd name="connsiteY49" fmla="*/ 34766 h 47625"/>
                <a:gd name="connsiteX50" fmla="*/ 44291 w 47625"/>
                <a:gd name="connsiteY50" fmla="*/ 35719 h 47625"/>
                <a:gd name="connsiteX51" fmla="*/ 44291 w 47625"/>
                <a:gd name="connsiteY51" fmla="*/ 40481 h 47625"/>
                <a:gd name="connsiteX52" fmla="*/ 44291 w 47625"/>
                <a:gd name="connsiteY52" fmla="*/ 41434 h 47625"/>
                <a:gd name="connsiteX53" fmla="*/ 44291 w 47625"/>
                <a:gd name="connsiteY53" fmla="*/ 34766 h 47625"/>
                <a:gd name="connsiteX54" fmla="*/ 45244 w 47625"/>
                <a:gd name="connsiteY54" fmla="*/ 43339 h 47625"/>
                <a:gd name="connsiteX55" fmla="*/ 46196 w 47625"/>
                <a:gd name="connsiteY55" fmla="*/ 44291 h 47625"/>
                <a:gd name="connsiteX56" fmla="*/ 47149 w 47625"/>
                <a:gd name="connsiteY56" fmla="*/ 33814 h 47625"/>
                <a:gd name="connsiteX57" fmla="*/ 48101 w 47625"/>
                <a:gd name="connsiteY57" fmla="*/ 42386 h 47625"/>
                <a:gd name="connsiteX58" fmla="*/ 48101 w 47625"/>
                <a:gd name="connsiteY58" fmla="*/ 42386 h 47625"/>
                <a:gd name="connsiteX59" fmla="*/ 48101 w 47625"/>
                <a:gd name="connsiteY59" fmla="*/ 39528 h 47625"/>
                <a:gd name="connsiteX60" fmla="*/ 47149 w 47625"/>
                <a:gd name="connsiteY60" fmla="*/ 37624 h 47625"/>
                <a:gd name="connsiteX61" fmla="*/ 46196 w 47625"/>
                <a:gd name="connsiteY61" fmla="*/ 30003 h 47625"/>
                <a:gd name="connsiteX62" fmla="*/ 46196 w 47625"/>
                <a:gd name="connsiteY62" fmla="*/ 36671 h 47625"/>
                <a:gd name="connsiteX63" fmla="*/ 45244 w 47625"/>
                <a:gd name="connsiteY63" fmla="*/ 29051 h 47625"/>
                <a:gd name="connsiteX64" fmla="*/ 45244 w 47625"/>
                <a:gd name="connsiteY64" fmla="*/ 33814 h 47625"/>
                <a:gd name="connsiteX65" fmla="*/ 45244 w 47625"/>
                <a:gd name="connsiteY65" fmla="*/ 33814 h 47625"/>
                <a:gd name="connsiteX66" fmla="*/ 44291 w 47625"/>
                <a:gd name="connsiteY66" fmla="*/ 29051 h 47625"/>
                <a:gd name="connsiteX67" fmla="*/ 43339 w 47625"/>
                <a:gd name="connsiteY67" fmla="*/ 31909 h 47625"/>
                <a:gd name="connsiteX68" fmla="*/ 43339 w 47625"/>
                <a:gd name="connsiteY68" fmla="*/ 27146 h 47625"/>
                <a:gd name="connsiteX69" fmla="*/ 42386 w 47625"/>
                <a:gd name="connsiteY69" fmla="*/ 37624 h 47625"/>
                <a:gd name="connsiteX70" fmla="*/ 42386 w 47625"/>
                <a:gd name="connsiteY70" fmla="*/ 33814 h 47625"/>
                <a:gd name="connsiteX71" fmla="*/ 42386 w 47625"/>
                <a:gd name="connsiteY71" fmla="*/ 27146 h 47625"/>
                <a:gd name="connsiteX72" fmla="*/ 41434 w 47625"/>
                <a:gd name="connsiteY72" fmla="*/ 30956 h 47625"/>
                <a:gd name="connsiteX73" fmla="*/ 40481 w 47625"/>
                <a:gd name="connsiteY73" fmla="*/ 24289 h 47625"/>
                <a:gd name="connsiteX74" fmla="*/ 40481 w 47625"/>
                <a:gd name="connsiteY74" fmla="*/ 23336 h 47625"/>
                <a:gd name="connsiteX75" fmla="*/ 38576 w 47625"/>
                <a:gd name="connsiteY75" fmla="*/ 31909 h 47625"/>
                <a:gd name="connsiteX76" fmla="*/ 39529 w 47625"/>
                <a:gd name="connsiteY76" fmla="*/ 27146 h 47625"/>
                <a:gd name="connsiteX77" fmla="*/ 40481 w 47625"/>
                <a:gd name="connsiteY77" fmla="*/ 23336 h 47625"/>
                <a:gd name="connsiteX78" fmla="*/ 39529 w 47625"/>
                <a:gd name="connsiteY78" fmla="*/ 24289 h 47625"/>
                <a:gd name="connsiteX79" fmla="*/ 37624 w 47625"/>
                <a:gd name="connsiteY79" fmla="*/ 29051 h 47625"/>
                <a:gd name="connsiteX80" fmla="*/ 40481 w 47625"/>
                <a:gd name="connsiteY80" fmla="*/ 19526 h 47625"/>
                <a:gd name="connsiteX81" fmla="*/ 37624 w 47625"/>
                <a:gd name="connsiteY81" fmla="*/ 27146 h 47625"/>
                <a:gd name="connsiteX82" fmla="*/ 39529 w 47625"/>
                <a:gd name="connsiteY82" fmla="*/ 21431 h 47625"/>
                <a:gd name="connsiteX83" fmla="*/ 39529 w 47625"/>
                <a:gd name="connsiteY83" fmla="*/ 21431 h 47625"/>
                <a:gd name="connsiteX84" fmla="*/ 36671 w 47625"/>
                <a:gd name="connsiteY84" fmla="*/ 29051 h 47625"/>
                <a:gd name="connsiteX85" fmla="*/ 39529 w 47625"/>
                <a:gd name="connsiteY85" fmla="*/ 22384 h 47625"/>
                <a:gd name="connsiteX86" fmla="*/ 36671 w 47625"/>
                <a:gd name="connsiteY86" fmla="*/ 28099 h 47625"/>
                <a:gd name="connsiteX87" fmla="*/ 35719 w 47625"/>
                <a:gd name="connsiteY87" fmla="*/ 30003 h 47625"/>
                <a:gd name="connsiteX88" fmla="*/ 37624 w 47625"/>
                <a:gd name="connsiteY88" fmla="*/ 24289 h 47625"/>
                <a:gd name="connsiteX89" fmla="*/ 36671 w 47625"/>
                <a:gd name="connsiteY89" fmla="*/ 25241 h 47625"/>
                <a:gd name="connsiteX90" fmla="*/ 33814 w 47625"/>
                <a:gd name="connsiteY90" fmla="*/ 29051 h 47625"/>
                <a:gd name="connsiteX91" fmla="*/ 33814 w 47625"/>
                <a:gd name="connsiteY91" fmla="*/ 28099 h 47625"/>
                <a:gd name="connsiteX92" fmla="*/ 31909 w 47625"/>
                <a:gd name="connsiteY92" fmla="*/ 30003 h 47625"/>
                <a:gd name="connsiteX93" fmla="*/ 30956 w 47625"/>
                <a:gd name="connsiteY93" fmla="*/ 29051 h 47625"/>
                <a:gd name="connsiteX94" fmla="*/ 34766 w 47625"/>
                <a:gd name="connsiteY94" fmla="*/ 24289 h 47625"/>
                <a:gd name="connsiteX95" fmla="*/ 30004 w 47625"/>
                <a:gd name="connsiteY95" fmla="*/ 29051 h 47625"/>
                <a:gd name="connsiteX96" fmla="*/ 29051 w 47625"/>
                <a:gd name="connsiteY96" fmla="*/ 30003 h 47625"/>
                <a:gd name="connsiteX97" fmla="*/ 33814 w 47625"/>
                <a:gd name="connsiteY97" fmla="*/ 25241 h 47625"/>
                <a:gd name="connsiteX98" fmla="*/ 34766 w 47625"/>
                <a:gd name="connsiteY98" fmla="*/ 24289 h 47625"/>
                <a:gd name="connsiteX99" fmla="*/ 30004 w 47625"/>
                <a:gd name="connsiteY99" fmla="*/ 28099 h 47625"/>
                <a:gd name="connsiteX100" fmla="*/ 33814 w 47625"/>
                <a:gd name="connsiteY100" fmla="*/ 24289 h 47625"/>
                <a:gd name="connsiteX101" fmla="*/ 29051 w 47625"/>
                <a:gd name="connsiteY101" fmla="*/ 28099 h 47625"/>
                <a:gd name="connsiteX102" fmla="*/ 35719 w 47625"/>
                <a:gd name="connsiteY102" fmla="*/ 22384 h 47625"/>
                <a:gd name="connsiteX103" fmla="*/ 30004 w 47625"/>
                <a:gd name="connsiteY103" fmla="*/ 26194 h 47625"/>
                <a:gd name="connsiteX104" fmla="*/ 39529 w 47625"/>
                <a:gd name="connsiteY104" fmla="*/ 20478 h 47625"/>
                <a:gd name="connsiteX105" fmla="*/ 38576 w 47625"/>
                <a:gd name="connsiteY105" fmla="*/ 21431 h 47625"/>
                <a:gd name="connsiteX106" fmla="*/ 34766 w 47625"/>
                <a:gd name="connsiteY106" fmla="*/ 23336 h 47625"/>
                <a:gd name="connsiteX107" fmla="*/ 36671 w 47625"/>
                <a:gd name="connsiteY107" fmla="*/ 22384 h 47625"/>
                <a:gd name="connsiteX108" fmla="*/ 31909 w 47625"/>
                <a:gd name="connsiteY108" fmla="*/ 23336 h 47625"/>
                <a:gd name="connsiteX109" fmla="*/ 38576 w 47625"/>
                <a:gd name="connsiteY109" fmla="*/ 20478 h 47625"/>
                <a:gd name="connsiteX110" fmla="*/ 32861 w 47625"/>
                <a:gd name="connsiteY110" fmla="*/ 20478 h 47625"/>
                <a:gd name="connsiteX111" fmla="*/ 31909 w 47625"/>
                <a:gd name="connsiteY111" fmla="*/ 20478 h 47625"/>
                <a:gd name="connsiteX112" fmla="*/ 32861 w 47625"/>
                <a:gd name="connsiteY112" fmla="*/ 19526 h 47625"/>
                <a:gd name="connsiteX113" fmla="*/ 37624 w 47625"/>
                <a:gd name="connsiteY113" fmla="*/ 18574 h 47625"/>
                <a:gd name="connsiteX114" fmla="*/ 29051 w 47625"/>
                <a:gd name="connsiteY114" fmla="*/ 19526 h 47625"/>
                <a:gd name="connsiteX115" fmla="*/ 34766 w 47625"/>
                <a:gd name="connsiteY115" fmla="*/ 18574 h 47625"/>
                <a:gd name="connsiteX116" fmla="*/ 35719 w 47625"/>
                <a:gd name="connsiteY116" fmla="*/ 17621 h 47625"/>
                <a:gd name="connsiteX117" fmla="*/ 28099 w 47625"/>
                <a:gd name="connsiteY117" fmla="*/ 17621 h 47625"/>
                <a:gd name="connsiteX118" fmla="*/ 28099 w 47625"/>
                <a:gd name="connsiteY118" fmla="*/ 17621 h 47625"/>
                <a:gd name="connsiteX119" fmla="*/ 27146 w 47625"/>
                <a:gd name="connsiteY119" fmla="*/ 17621 h 47625"/>
                <a:gd name="connsiteX120" fmla="*/ 27146 w 47625"/>
                <a:gd name="connsiteY120" fmla="*/ 17621 h 47625"/>
                <a:gd name="connsiteX121" fmla="*/ 36671 w 47625"/>
                <a:gd name="connsiteY121" fmla="*/ 16669 h 47625"/>
                <a:gd name="connsiteX122" fmla="*/ 32861 w 47625"/>
                <a:gd name="connsiteY122" fmla="*/ 16669 h 47625"/>
                <a:gd name="connsiteX123" fmla="*/ 30004 w 47625"/>
                <a:gd name="connsiteY123" fmla="*/ 16669 h 47625"/>
                <a:gd name="connsiteX124" fmla="*/ 33814 w 47625"/>
                <a:gd name="connsiteY124" fmla="*/ 16669 h 47625"/>
                <a:gd name="connsiteX125" fmla="*/ 30956 w 47625"/>
                <a:gd name="connsiteY125" fmla="*/ 15716 h 47625"/>
                <a:gd name="connsiteX126" fmla="*/ 30956 w 47625"/>
                <a:gd name="connsiteY126" fmla="*/ 15716 h 47625"/>
                <a:gd name="connsiteX127" fmla="*/ 26194 w 47625"/>
                <a:gd name="connsiteY127" fmla="*/ 11906 h 47625"/>
                <a:gd name="connsiteX128" fmla="*/ 27146 w 47625"/>
                <a:gd name="connsiteY128" fmla="*/ 10953 h 47625"/>
                <a:gd name="connsiteX129" fmla="*/ 32861 w 47625"/>
                <a:gd name="connsiteY129" fmla="*/ 10953 h 47625"/>
                <a:gd name="connsiteX130" fmla="*/ 10954 w 47625"/>
                <a:gd name="connsiteY130" fmla="*/ 7144 h 47625"/>
                <a:gd name="connsiteX131" fmla="*/ 10954 w 47625"/>
                <a:gd name="connsiteY131" fmla="*/ 7144 h 47625"/>
                <a:gd name="connsiteX132" fmla="*/ 13811 w 47625"/>
                <a:gd name="connsiteY132" fmla="*/ 8096 h 47625"/>
                <a:gd name="connsiteX133" fmla="*/ 14764 w 47625"/>
                <a:gd name="connsiteY133" fmla="*/ 8096 h 47625"/>
                <a:gd name="connsiteX134" fmla="*/ 12859 w 47625"/>
                <a:gd name="connsiteY134" fmla="*/ 8096 h 47625"/>
                <a:gd name="connsiteX135" fmla="*/ 12859 w 47625"/>
                <a:gd name="connsiteY135" fmla="*/ 9049 h 47625"/>
                <a:gd name="connsiteX136" fmla="*/ 7144 w 47625"/>
                <a:gd name="connsiteY136" fmla="*/ 9049 h 47625"/>
                <a:gd name="connsiteX137" fmla="*/ 11906 w 47625"/>
                <a:gd name="connsiteY137" fmla="*/ 10001 h 47625"/>
                <a:gd name="connsiteX138" fmla="*/ 15716 w 47625"/>
                <a:gd name="connsiteY138" fmla="*/ 10953 h 47625"/>
                <a:gd name="connsiteX139" fmla="*/ 10001 w 47625"/>
                <a:gd name="connsiteY139" fmla="*/ 8096 h 47625"/>
                <a:gd name="connsiteX140" fmla="*/ 18574 w 47625"/>
                <a:gd name="connsiteY140" fmla="*/ 13811 h 47625"/>
                <a:gd name="connsiteX141" fmla="*/ 18574 w 47625"/>
                <a:gd name="connsiteY141" fmla="*/ 13811 h 47625"/>
                <a:gd name="connsiteX142" fmla="*/ 18574 w 47625"/>
                <a:gd name="connsiteY142" fmla="*/ 13811 h 47625"/>
                <a:gd name="connsiteX143" fmla="*/ 18574 w 47625"/>
                <a:gd name="connsiteY143" fmla="*/ 13811 h 47625"/>
                <a:gd name="connsiteX144" fmla="*/ 37624 w 47625"/>
                <a:gd name="connsiteY144" fmla="*/ 12859 h 47625"/>
                <a:gd name="connsiteX145" fmla="*/ 37624 w 47625"/>
                <a:gd name="connsiteY145" fmla="*/ 128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7625" h="47625">
                  <a:moveTo>
                    <a:pt x="10001" y="8096"/>
                  </a:moveTo>
                  <a:cubicBezTo>
                    <a:pt x="10954" y="7144"/>
                    <a:pt x="14764" y="10001"/>
                    <a:pt x="21431" y="10001"/>
                  </a:cubicBezTo>
                  <a:cubicBezTo>
                    <a:pt x="19526" y="10001"/>
                    <a:pt x="19526" y="10001"/>
                    <a:pt x="20479" y="10001"/>
                  </a:cubicBezTo>
                  <a:cubicBezTo>
                    <a:pt x="15716" y="10001"/>
                    <a:pt x="19526" y="10001"/>
                    <a:pt x="10954" y="10001"/>
                  </a:cubicBezTo>
                  <a:cubicBezTo>
                    <a:pt x="21431" y="7144"/>
                    <a:pt x="8096" y="12859"/>
                    <a:pt x="16669" y="11906"/>
                  </a:cubicBezTo>
                  <a:cubicBezTo>
                    <a:pt x="16669" y="11906"/>
                    <a:pt x="10001" y="12859"/>
                    <a:pt x="15716" y="11906"/>
                  </a:cubicBezTo>
                  <a:cubicBezTo>
                    <a:pt x="10954" y="11906"/>
                    <a:pt x="15716" y="11906"/>
                    <a:pt x="15716" y="11906"/>
                  </a:cubicBezTo>
                  <a:cubicBezTo>
                    <a:pt x="10954" y="11906"/>
                    <a:pt x="10954" y="11906"/>
                    <a:pt x="15716" y="12859"/>
                  </a:cubicBezTo>
                  <a:cubicBezTo>
                    <a:pt x="13811" y="11906"/>
                    <a:pt x="11906" y="12859"/>
                    <a:pt x="10001" y="14764"/>
                  </a:cubicBezTo>
                  <a:cubicBezTo>
                    <a:pt x="13811" y="14764"/>
                    <a:pt x="13811" y="14764"/>
                    <a:pt x="10954" y="14764"/>
                  </a:cubicBezTo>
                  <a:cubicBezTo>
                    <a:pt x="15716" y="13811"/>
                    <a:pt x="10001" y="17621"/>
                    <a:pt x="16669" y="15716"/>
                  </a:cubicBezTo>
                  <a:cubicBezTo>
                    <a:pt x="15716" y="16669"/>
                    <a:pt x="16669" y="16669"/>
                    <a:pt x="12859" y="17621"/>
                  </a:cubicBezTo>
                  <a:cubicBezTo>
                    <a:pt x="17621" y="16669"/>
                    <a:pt x="18574" y="15716"/>
                    <a:pt x="10954" y="19526"/>
                  </a:cubicBezTo>
                  <a:cubicBezTo>
                    <a:pt x="12859" y="18574"/>
                    <a:pt x="15716" y="19526"/>
                    <a:pt x="15716" y="19526"/>
                  </a:cubicBezTo>
                  <a:cubicBezTo>
                    <a:pt x="12859" y="21431"/>
                    <a:pt x="10954" y="20478"/>
                    <a:pt x="14764" y="19526"/>
                  </a:cubicBezTo>
                  <a:cubicBezTo>
                    <a:pt x="8096" y="19526"/>
                    <a:pt x="16669" y="20478"/>
                    <a:pt x="10954" y="21431"/>
                  </a:cubicBezTo>
                  <a:cubicBezTo>
                    <a:pt x="16669" y="20478"/>
                    <a:pt x="10954" y="22384"/>
                    <a:pt x="10001" y="22384"/>
                  </a:cubicBezTo>
                  <a:cubicBezTo>
                    <a:pt x="11906" y="24289"/>
                    <a:pt x="13811" y="24289"/>
                    <a:pt x="16669" y="22384"/>
                  </a:cubicBezTo>
                  <a:cubicBezTo>
                    <a:pt x="11906" y="23336"/>
                    <a:pt x="12859" y="23336"/>
                    <a:pt x="16669" y="22384"/>
                  </a:cubicBezTo>
                  <a:cubicBezTo>
                    <a:pt x="10954" y="26194"/>
                    <a:pt x="14764" y="22384"/>
                    <a:pt x="10001" y="24289"/>
                  </a:cubicBezTo>
                  <a:cubicBezTo>
                    <a:pt x="10954" y="24289"/>
                    <a:pt x="10954" y="24289"/>
                    <a:pt x="10001" y="24289"/>
                  </a:cubicBezTo>
                  <a:cubicBezTo>
                    <a:pt x="10954" y="26194"/>
                    <a:pt x="16669" y="24289"/>
                    <a:pt x="17621" y="24289"/>
                  </a:cubicBezTo>
                  <a:cubicBezTo>
                    <a:pt x="9049" y="28099"/>
                    <a:pt x="16669" y="25241"/>
                    <a:pt x="18574" y="25241"/>
                  </a:cubicBezTo>
                  <a:cubicBezTo>
                    <a:pt x="10954" y="27146"/>
                    <a:pt x="20479" y="30003"/>
                    <a:pt x="14764" y="34766"/>
                  </a:cubicBezTo>
                  <a:cubicBezTo>
                    <a:pt x="16669" y="36671"/>
                    <a:pt x="17621" y="27146"/>
                    <a:pt x="16669" y="38576"/>
                  </a:cubicBezTo>
                  <a:cubicBezTo>
                    <a:pt x="16669" y="35719"/>
                    <a:pt x="25241" y="37624"/>
                    <a:pt x="21431" y="40481"/>
                  </a:cubicBezTo>
                  <a:cubicBezTo>
                    <a:pt x="24289" y="37624"/>
                    <a:pt x="23336" y="40481"/>
                    <a:pt x="26194" y="37624"/>
                  </a:cubicBezTo>
                  <a:cubicBezTo>
                    <a:pt x="26194" y="39528"/>
                    <a:pt x="25241" y="40481"/>
                    <a:pt x="24289" y="42386"/>
                  </a:cubicBezTo>
                  <a:cubicBezTo>
                    <a:pt x="25241" y="42386"/>
                    <a:pt x="28099" y="40481"/>
                    <a:pt x="30004" y="38576"/>
                  </a:cubicBezTo>
                  <a:cubicBezTo>
                    <a:pt x="29051" y="40481"/>
                    <a:pt x="28099" y="41434"/>
                    <a:pt x="27146" y="43339"/>
                  </a:cubicBezTo>
                  <a:cubicBezTo>
                    <a:pt x="30956" y="38576"/>
                    <a:pt x="31909" y="38576"/>
                    <a:pt x="29051" y="42386"/>
                  </a:cubicBezTo>
                  <a:cubicBezTo>
                    <a:pt x="30956" y="40481"/>
                    <a:pt x="31909" y="40481"/>
                    <a:pt x="30956" y="42386"/>
                  </a:cubicBezTo>
                  <a:cubicBezTo>
                    <a:pt x="31909" y="41434"/>
                    <a:pt x="33814" y="34766"/>
                    <a:pt x="34766" y="34766"/>
                  </a:cubicBezTo>
                  <a:cubicBezTo>
                    <a:pt x="31909" y="42386"/>
                    <a:pt x="32861" y="41434"/>
                    <a:pt x="31909" y="43339"/>
                  </a:cubicBezTo>
                  <a:cubicBezTo>
                    <a:pt x="34766" y="39528"/>
                    <a:pt x="33814" y="44291"/>
                    <a:pt x="33814" y="40481"/>
                  </a:cubicBezTo>
                  <a:cubicBezTo>
                    <a:pt x="32861" y="42386"/>
                    <a:pt x="32861" y="42386"/>
                    <a:pt x="35719" y="38576"/>
                  </a:cubicBezTo>
                  <a:cubicBezTo>
                    <a:pt x="34766" y="40481"/>
                    <a:pt x="34766" y="42386"/>
                    <a:pt x="34766" y="43339"/>
                  </a:cubicBezTo>
                  <a:cubicBezTo>
                    <a:pt x="36671" y="38576"/>
                    <a:pt x="37624" y="41434"/>
                    <a:pt x="37624" y="34766"/>
                  </a:cubicBezTo>
                  <a:cubicBezTo>
                    <a:pt x="34766" y="42386"/>
                    <a:pt x="39529" y="27146"/>
                    <a:pt x="36671" y="40481"/>
                  </a:cubicBezTo>
                  <a:cubicBezTo>
                    <a:pt x="38576" y="35719"/>
                    <a:pt x="38576" y="34766"/>
                    <a:pt x="37624" y="39528"/>
                  </a:cubicBezTo>
                  <a:cubicBezTo>
                    <a:pt x="38576" y="35719"/>
                    <a:pt x="38576" y="35719"/>
                    <a:pt x="37624" y="39528"/>
                  </a:cubicBezTo>
                  <a:cubicBezTo>
                    <a:pt x="37624" y="38576"/>
                    <a:pt x="37624" y="37624"/>
                    <a:pt x="38576" y="36671"/>
                  </a:cubicBezTo>
                  <a:cubicBezTo>
                    <a:pt x="37624" y="39528"/>
                    <a:pt x="39529" y="32861"/>
                    <a:pt x="38576" y="41434"/>
                  </a:cubicBezTo>
                  <a:cubicBezTo>
                    <a:pt x="38576" y="41434"/>
                    <a:pt x="40481" y="37624"/>
                    <a:pt x="40481" y="36671"/>
                  </a:cubicBezTo>
                  <a:cubicBezTo>
                    <a:pt x="40481" y="37624"/>
                    <a:pt x="40481" y="38576"/>
                    <a:pt x="40481" y="40481"/>
                  </a:cubicBezTo>
                  <a:cubicBezTo>
                    <a:pt x="39529" y="34766"/>
                    <a:pt x="41434" y="38576"/>
                    <a:pt x="42386" y="40481"/>
                  </a:cubicBezTo>
                  <a:cubicBezTo>
                    <a:pt x="43339" y="32861"/>
                    <a:pt x="43339" y="40481"/>
                    <a:pt x="44291" y="41434"/>
                  </a:cubicBezTo>
                  <a:cubicBezTo>
                    <a:pt x="44291" y="40481"/>
                    <a:pt x="44291" y="34766"/>
                    <a:pt x="44291" y="34766"/>
                  </a:cubicBezTo>
                  <a:cubicBezTo>
                    <a:pt x="43339" y="45244"/>
                    <a:pt x="45244" y="37624"/>
                    <a:pt x="44291" y="35719"/>
                  </a:cubicBezTo>
                  <a:cubicBezTo>
                    <a:pt x="44291" y="37624"/>
                    <a:pt x="44291" y="37624"/>
                    <a:pt x="44291" y="34766"/>
                  </a:cubicBezTo>
                  <a:cubicBezTo>
                    <a:pt x="44291" y="42386"/>
                    <a:pt x="44291" y="36671"/>
                    <a:pt x="44291" y="35719"/>
                  </a:cubicBezTo>
                  <a:cubicBezTo>
                    <a:pt x="44291" y="37624"/>
                    <a:pt x="44291" y="38576"/>
                    <a:pt x="44291" y="40481"/>
                  </a:cubicBezTo>
                  <a:cubicBezTo>
                    <a:pt x="44291" y="39528"/>
                    <a:pt x="44291" y="40481"/>
                    <a:pt x="44291" y="41434"/>
                  </a:cubicBezTo>
                  <a:cubicBezTo>
                    <a:pt x="45244" y="40481"/>
                    <a:pt x="44291" y="35719"/>
                    <a:pt x="44291" y="34766"/>
                  </a:cubicBezTo>
                  <a:cubicBezTo>
                    <a:pt x="44291" y="37624"/>
                    <a:pt x="44291" y="40481"/>
                    <a:pt x="45244" y="43339"/>
                  </a:cubicBezTo>
                  <a:cubicBezTo>
                    <a:pt x="45244" y="42386"/>
                    <a:pt x="45244" y="39528"/>
                    <a:pt x="46196" y="44291"/>
                  </a:cubicBezTo>
                  <a:cubicBezTo>
                    <a:pt x="47149" y="39528"/>
                    <a:pt x="46196" y="40481"/>
                    <a:pt x="47149" y="33814"/>
                  </a:cubicBezTo>
                  <a:cubicBezTo>
                    <a:pt x="48101" y="40481"/>
                    <a:pt x="48101" y="36671"/>
                    <a:pt x="48101" y="42386"/>
                  </a:cubicBezTo>
                  <a:cubicBezTo>
                    <a:pt x="48101" y="37624"/>
                    <a:pt x="48101" y="37624"/>
                    <a:pt x="48101" y="42386"/>
                  </a:cubicBezTo>
                  <a:cubicBezTo>
                    <a:pt x="48101" y="43339"/>
                    <a:pt x="48101" y="30956"/>
                    <a:pt x="48101" y="39528"/>
                  </a:cubicBezTo>
                  <a:cubicBezTo>
                    <a:pt x="48101" y="36671"/>
                    <a:pt x="45244" y="34766"/>
                    <a:pt x="47149" y="37624"/>
                  </a:cubicBezTo>
                  <a:cubicBezTo>
                    <a:pt x="46196" y="33814"/>
                    <a:pt x="47149" y="34766"/>
                    <a:pt x="46196" y="30003"/>
                  </a:cubicBezTo>
                  <a:cubicBezTo>
                    <a:pt x="46196" y="30003"/>
                    <a:pt x="46196" y="25241"/>
                    <a:pt x="46196" y="36671"/>
                  </a:cubicBezTo>
                  <a:cubicBezTo>
                    <a:pt x="46196" y="33814"/>
                    <a:pt x="45244" y="31909"/>
                    <a:pt x="45244" y="29051"/>
                  </a:cubicBezTo>
                  <a:cubicBezTo>
                    <a:pt x="47149" y="32861"/>
                    <a:pt x="45244" y="29051"/>
                    <a:pt x="45244" y="33814"/>
                  </a:cubicBezTo>
                  <a:cubicBezTo>
                    <a:pt x="45244" y="31909"/>
                    <a:pt x="45244" y="27146"/>
                    <a:pt x="45244" y="33814"/>
                  </a:cubicBezTo>
                  <a:cubicBezTo>
                    <a:pt x="45244" y="28099"/>
                    <a:pt x="45244" y="37624"/>
                    <a:pt x="44291" y="29051"/>
                  </a:cubicBezTo>
                  <a:cubicBezTo>
                    <a:pt x="44291" y="33814"/>
                    <a:pt x="44291" y="25241"/>
                    <a:pt x="43339" y="31909"/>
                  </a:cubicBezTo>
                  <a:cubicBezTo>
                    <a:pt x="43339" y="24289"/>
                    <a:pt x="45244" y="30956"/>
                    <a:pt x="43339" y="27146"/>
                  </a:cubicBezTo>
                  <a:cubicBezTo>
                    <a:pt x="42386" y="30003"/>
                    <a:pt x="42386" y="33814"/>
                    <a:pt x="42386" y="37624"/>
                  </a:cubicBezTo>
                  <a:cubicBezTo>
                    <a:pt x="42386" y="32861"/>
                    <a:pt x="42386" y="31909"/>
                    <a:pt x="42386" y="33814"/>
                  </a:cubicBezTo>
                  <a:cubicBezTo>
                    <a:pt x="42386" y="30956"/>
                    <a:pt x="42386" y="32861"/>
                    <a:pt x="42386" y="27146"/>
                  </a:cubicBezTo>
                  <a:cubicBezTo>
                    <a:pt x="42386" y="28099"/>
                    <a:pt x="39529" y="29051"/>
                    <a:pt x="41434" y="30956"/>
                  </a:cubicBezTo>
                  <a:cubicBezTo>
                    <a:pt x="40481" y="30003"/>
                    <a:pt x="39529" y="29051"/>
                    <a:pt x="40481" y="24289"/>
                  </a:cubicBezTo>
                  <a:cubicBezTo>
                    <a:pt x="40481" y="24289"/>
                    <a:pt x="36671" y="35719"/>
                    <a:pt x="40481" y="23336"/>
                  </a:cubicBezTo>
                  <a:cubicBezTo>
                    <a:pt x="40481" y="26194"/>
                    <a:pt x="38576" y="30003"/>
                    <a:pt x="38576" y="31909"/>
                  </a:cubicBezTo>
                  <a:cubicBezTo>
                    <a:pt x="39529" y="26194"/>
                    <a:pt x="40481" y="24289"/>
                    <a:pt x="39529" y="27146"/>
                  </a:cubicBezTo>
                  <a:cubicBezTo>
                    <a:pt x="41434" y="19526"/>
                    <a:pt x="37624" y="32861"/>
                    <a:pt x="40481" y="23336"/>
                  </a:cubicBezTo>
                  <a:cubicBezTo>
                    <a:pt x="39529" y="26194"/>
                    <a:pt x="39529" y="27146"/>
                    <a:pt x="39529" y="24289"/>
                  </a:cubicBezTo>
                  <a:cubicBezTo>
                    <a:pt x="39529" y="26194"/>
                    <a:pt x="38576" y="27146"/>
                    <a:pt x="37624" y="29051"/>
                  </a:cubicBezTo>
                  <a:cubicBezTo>
                    <a:pt x="38576" y="26194"/>
                    <a:pt x="39529" y="22384"/>
                    <a:pt x="40481" y="19526"/>
                  </a:cubicBezTo>
                  <a:cubicBezTo>
                    <a:pt x="37624" y="28099"/>
                    <a:pt x="43339" y="11906"/>
                    <a:pt x="37624" y="27146"/>
                  </a:cubicBezTo>
                  <a:cubicBezTo>
                    <a:pt x="38576" y="25241"/>
                    <a:pt x="38576" y="23336"/>
                    <a:pt x="39529" y="21431"/>
                  </a:cubicBezTo>
                  <a:cubicBezTo>
                    <a:pt x="38576" y="22384"/>
                    <a:pt x="36671" y="28099"/>
                    <a:pt x="39529" y="21431"/>
                  </a:cubicBezTo>
                  <a:cubicBezTo>
                    <a:pt x="38576" y="23336"/>
                    <a:pt x="37624" y="26194"/>
                    <a:pt x="36671" y="29051"/>
                  </a:cubicBezTo>
                  <a:cubicBezTo>
                    <a:pt x="37624" y="27146"/>
                    <a:pt x="38576" y="24289"/>
                    <a:pt x="39529" y="22384"/>
                  </a:cubicBezTo>
                  <a:cubicBezTo>
                    <a:pt x="33814" y="33814"/>
                    <a:pt x="42386" y="18574"/>
                    <a:pt x="36671" y="28099"/>
                  </a:cubicBezTo>
                  <a:cubicBezTo>
                    <a:pt x="37624" y="26194"/>
                    <a:pt x="37624" y="27146"/>
                    <a:pt x="35719" y="30003"/>
                  </a:cubicBezTo>
                  <a:cubicBezTo>
                    <a:pt x="41434" y="16669"/>
                    <a:pt x="33814" y="31909"/>
                    <a:pt x="37624" y="24289"/>
                  </a:cubicBezTo>
                  <a:cubicBezTo>
                    <a:pt x="34766" y="28099"/>
                    <a:pt x="34766" y="29051"/>
                    <a:pt x="36671" y="25241"/>
                  </a:cubicBezTo>
                  <a:cubicBezTo>
                    <a:pt x="35719" y="26194"/>
                    <a:pt x="34766" y="28099"/>
                    <a:pt x="33814" y="29051"/>
                  </a:cubicBezTo>
                  <a:cubicBezTo>
                    <a:pt x="41434" y="17621"/>
                    <a:pt x="33814" y="28099"/>
                    <a:pt x="33814" y="28099"/>
                  </a:cubicBezTo>
                  <a:cubicBezTo>
                    <a:pt x="34766" y="26194"/>
                    <a:pt x="34766" y="27146"/>
                    <a:pt x="31909" y="30003"/>
                  </a:cubicBezTo>
                  <a:cubicBezTo>
                    <a:pt x="34766" y="25241"/>
                    <a:pt x="33814" y="24289"/>
                    <a:pt x="30956" y="29051"/>
                  </a:cubicBezTo>
                  <a:cubicBezTo>
                    <a:pt x="31909" y="27146"/>
                    <a:pt x="33814" y="26194"/>
                    <a:pt x="34766" y="24289"/>
                  </a:cubicBezTo>
                  <a:cubicBezTo>
                    <a:pt x="31909" y="27146"/>
                    <a:pt x="36671" y="24289"/>
                    <a:pt x="30004" y="29051"/>
                  </a:cubicBezTo>
                  <a:cubicBezTo>
                    <a:pt x="33814" y="25241"/>
                    <a:pt x="33814" y="25241"/>
                    <a:pt x="29051" y="30003"/>
                  </a:cubicBezTo>
                  <a:cubicBezTo>
                    <a:pt x="27146" y="31909"/>
                    <a:pt x="32861" y="25241"/>
                    <a:pt x="33814" y="25241"/>
                  </a:cubicBezTo>
                  <a:cubicBezTo>
                    <a:pt x="32861" y="26194"/>
                    <a:pt x="32861" y="26194"/>
                    <a:pt x="34766" y="24289"/>
                  </a:cubicBezTo>
                  <a:cubicBezTo>
                    <a:pt x="33814" y="24289"/>
                    <a:pt x="30956" y="27146"/>
                    <a:pt x="30004" y="28099"/>
                  </a:cubicBezTo>
                  <a:cubicBezTo>
                    <a:pt x="37624" y="18574"/>
                    <a:pt x="20479" y="34766"/>
                    <a:pt x="33814" y="24289"/>
                  </a:cubicBezTo>
                  <a:cubicBezTo>
                    <a:pt x="33814" y="25241"/>
                    <a:pt x="29051" y="27146"/>
                    <a:pt x="29051" y="28099"/>
                  </a:cubicBezTo>
                  <a:cubicBezTo>
                    <a:pt x="30004" y="27146"/>
                    <a:pt x="33814" y="23336"/>
                    <a:pt x="35719" y="22384"/>
                  </a:cubicBezTo>
                  <a:cubicBezTo>
                    <a:pt x="33814" y="23336"/>
                    <a:pt x="31909" y="24289"/>
                    <a:pt x="30004" y="26194"/>
                  </a:cubicBezTo>
                  <a:cubicBezTo>
                    <a:pt x="32861" y="25241"/>
                    <a:pt x="36671" y="22384"/>
                    <a:pt x="39529" y="20478"/>
                  </a:cubicBezTo>
                  <a:cubicBezTo>
                    <a:pt x="36671" y="22384"/>
                    <a:pt x="33814" y="24289"/>
                    <a:pt x="38576" y="21431"/>
                  </a:cubicBezTo>
                  <a:cubicBezTo>
                    <a:pt x="25241" y="28099"/>
                    <a:pt x="41434" y="19526"/>
                    <a:pt x="34766" y="23336"/>
                  </a:cubicBezTo>
                  <a:cubicBezTo>
                    <a:pt x="37624" y="21431"/>
                    <a:pt x="32861" y="24289"/>
                    <a:pt x="36671" y="22384"/>
                  </a:cubicBezTo>
                  <a:cubicBezTo>
                    <a:pt x="34766" y="23336"/>
                    <a:pt x="38576" y="22384"/>
                    <a:pt x="31909" y="23336"/>
                  </a:cubicBezTo>
                  <a:cubicBezTo>
                    <a:pt x="33814" y="22384"/>
                    <a:pt x="36671" y="21431"/>
                    <a:pt x="38576" y="20478"/>
                  </a:cubicBezTo>
                  <a:cubicBezTo>
                    <a:pt x="30004" y="25241"/>
                    <a:pt x="42386" y="19526"/>
                    <a:pt x="32861" y="20478"/>
                  </a:cubicBezTo>
                  <a:cubicBezTo>
                    <a:pt x="38576" y="19526"/>
                    <a:pt x="35719" y="22384"/>
                    <a:pt x="31909" y="20478"/>
                  </a:cubicBezTo>
                  <a:cubicBezTo>
                    <a:pt x="32861" y="20478"/>
                    <a:pt x="39529" y="18574"/>
                    <a:pt x="32861" y="19526"/>
                  </a:cubicBezTo>
                  <a:cubicBezTo>
                    <a:pt x="34766" y="18574"/>
                    <a:pt x="36671" y="19526"/>
                    <a:pt x="37624" y="18574"/>
                  </a:cubicBezTo>
                  <a:cubicBezTo>
                    <a:pt x="34766" y="18574"/>
                    <a:pt x="31909" y="19526"/>
                    <a:pt x="29051" y="19526"/>
                  </a:cubicBezTo>
                  <a:cubicBezTo>
                    <a:pt x="30956" y="19526"/>
                    <a:pt x="32861" y="19526"/>
                    <a:pt x="34766" y="18574"/>
                  </a:cubicBezTo>
                  <a:cubicBezTo>
                    <a:pt x="30956" y="19526"/>
                    <a:pt x="35719" y="17621"/>
                    <a:pt x="35719" y="17621"/>
                  </a:cubicBezTo>
                  <a:cubicBezTo>
                    <a:pt x="34766" y="16669"/>
                    <a:pt x="30004" y="17621"/>
                    <a:pt x="28099" y="17621"/>
                  </a:cubicBezTo>
                  <a:cubicBezTo>
                    <a:pt x="30004" y="17621"/>
                    <a:pt x="30004" y="17621"/>
                    <a:pt x="28099" y="17621"/>
                  </a:cubicBezTo>
                  <a:cubicBezTo>
                    <a:pt x="30956" y="17621"/>
                    <a:pt x="30956" y="17621"/>
                    <a:pt x="27146" y="17621"/>
                  </a:cubicBezTo>
                  <a:cubicBezTo>
                    <a:pt x="30956" y="17621"/>
                    <a:pt x="31909" y="16669"/>
                    <a:pt x="27146" y="17621"/>
                  </a:cubicBezTo>
                  <a:cubicBezTo>
                    <a:pt x="30004" y="17621"/>
                    <a:pt x="30004" y="17621"/>
                    <a:pt x="36671" y="16669"/>
                  </a:cubicBezTo>
                  <a:cubicBezTo>
                    <a:pt x="26194" y="16669"/>
                    <a:pt x="30956" y="16669"/>
                    <a:pt x="32861" y="16669"/>
                  </a:cubicBezTo>
                  <a:cubicBezTo>
                    <a:pt x="31909" y="16669"/>
                    <a:pt x="42386" y="16669"/>
                    <a:pt x="30004" y="16669"/>
                  </a:cubicBezTo>
                  <a:cubicBezTo>
                    <a:pt x="33814" y="16669"/>
                    <a:pt x="9049" y="17621"/>
                    <a:pt x="33814" y="16669"/>
                  </a:cubicBezTo>
                  <a:cubicBezTo>
                    <a:pt x="21431" y="14764"/>
                    <a:pt x="28099" y="15716"/>
                    <a:pt x="30956" y="15716"/>
                  </a:cubicBezTo>
                  <a:cubicBezTo>
                    <a:pt x="19526" y="14764"/>
                    <a:pt x="30004" y="14764"/>
                    <a:pt x="30956" y="15716"/>
                  </a:cubicBezTo>
                  <a:cubicBezTo>
                    <a:pt x="28099" y="15716"/>
                    <a:pt x="26194" y="10953"/>
                    <a:pt x="26194" y="11906"/>
                  </a:cubicBezTo>
                  <a:cubicBezTo>
                    <a:pt x="32861" y="12859"/>
                    <a:pt x="26194" y="10953"/>
                    <a:pt x="27146" y="10953"/>
                  </a:cubicBezTo>
                  <a:cubicBezTo>
                    <a:pt x="30956" y="10953"/>
                    <a:pt x="22384" y="13811"/>
                    <a:pt x="32861" y="10953"/>
                  </a:cubicBezTo>
                  <a:cubicBezTo>
                    <a:pt x="26194" y="10001"/>
                    <a:pt x="16669" y="7144"/>
                    <a:pt x="10954" y="7144"/>
                  </a:cubicBezTo>
                  <a:cubicBezTo>
                    <a:pt x="16669" y="10001"/>
                    <a:pt x="12859" y="7144"/>
                    <a:pt x="10954" y="7144"/>
                  </a:cubicBezTo>
                  <a:cubicBezTo>
                    <a:pt x="13811" y="7144"/>
                    <a:pt x="2381" y="10001"/>
                    <a:pt x="13811" y="8096"/>
                  </a:cubicBezTo>
                  <a:cubicBezTo>
                    <a:pt x="7144" y="7144"/>
                    <a:pt x="8096" y="7144"/>
                    <a:pt x="14764" y="8096"/>
                  </a:cubicBezTo>
                  <a:cubicBezTo>
                    <a:pt x="13811" y="8096"/>
                    <a:pt x="6191" y="7144"/>
                    <a:pt x="12859" y="8096"/>
                  </a:cubicBezTo>
                  <a:cubicBezTo>
                    <a:pt x="8096" y="8096"/>
                    <a:pt x="9049" y="6191"/>
                    <a:pt x="12859" y="9049"/>
                  </a:cubicBezTo>
                  <a:cubicBezTo>
                    <a:pt x="10954" y="9049"/>
                    <a:pt x="9049" y="9049"/>
                    <a:pt x="7144" y="9049"/>
                  </a:cubicBezTo>
                  <a:cubicBezTo>
                    <a:pt x="9049" y="9049"/>
                    <a:pt x="10001" y="10001"/>
                    <a:pt x="11906" y="10001"/>
                  </a:cubicBezTo>
                  <a:cubicBezTo>
                    <a:pt x="9049" y="10001"/>
                    <a:pt x="1429" y="9049"/>
                    <a:pt x="15716" y="10953"/>
                  </a:cubicBezTo>
                  <a:cubicBezTo>
                    <a:pt x="2381" y="7144"/>
                    <a:pt x="24289" y="9049"/>
                    <a:pt x="10001" y="8096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17621" y="13811"/>
                    <a:pt x="18574" y="13811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23336" y="13811"/>
                    <a:pt x="18574" y="13811"/>
                  </a:cubicBezTo>
                  <a:close/>
                  <a:moveTo>
                    <a:pt x="37624" y="12859"/>
                  </a:moveTo>
                  <a:cubicBezTo>
                    <a:pt x="37624" y="12859"/>
                    <a:pt x="34766" y="12859"/>
                    <a:pt x="37624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2197">
              <a:extLst>
                <a:ext uri="{FF2B5EF4-FFF2-40B4-BE49-F238E27FC236}">
                  <a16:creationId xmlns:a16="http://schemas.microsoft.com/office/drawing/2014/main" id="{F9FB1E6F-A2FF-4454-8F13-156ADFA0D9AE}"/>
                </a:ext>
              </a:extLst>
            </p:cNvPr>
            <p:cNvSpPr/>
            <p:nvPr/>
          </p:nvSpPr>
          <p:spPr>
            <a:xfrm>
              <a:off x="7221231" y="57773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2198">
              <a:extLst>
                <a:ext uri="{FF2B5EF4-FFF2-40B4-BE49-F238E27FC236}">
                  <a16:creationId xmlns:a16="http://schemas.microsoft.com/office/drawing/2014/main" id="{5E0EED70-3113-4DF4-B7D0-9124B2C30E90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2199">
              <a:extLst>
                <a:ext uri="{FF2B5EF4-FFF2-40B4-BE49-F238E27FC236}">
                  <a16:creationId xmlns:a16="http://schemas.microsoft.com/office/drawing/2014/main" id="{44E1436D-0BAF-4FC4-A1BE-9EB17018D827}"/>
                </a:ext>
              </a:extLst>
            </p:cNvPr>
            <p:cNvSpPr/>
            <p:nvPr/>
          </p:nvSpPr>
          <p:spPr>
            <a:xfrm>
              <a:off x="7201376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2200">
              <a:extLst>
                <a:ext uri="{FF2B5EF4-FFF2-40B4-BE49-F238E27FC236}">
                  <a16:creationId xmlns:a16="http://schemas.microsoft.com/office/drawing/2014/main" id="{078698E7-B950-4622-9018-068F08D7B159}"/>
                </a:ext>
              </a:extLst>
            </p:cNvPr>
            <p:cNvSpPr/>
            <p:nvPr/>
          </p:nvSpPr>
          <p:spPr>
            <a:xfrm>
              <a:off x="7232809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2201">
              <a:extLst>
                <a:ext uri="{FF2B5EF4-FFF2-40B4-BE49-F238E27FC236}">
                  <a16:creationId xmlns:a16="http://schemas.microsoft.com/office/drawing/2014/main" id="{78A00786-4E72-4A4C-BA0E-D5A04627545A}"/>
                </a:ext>
              </a:extLst>
            </p:cNvPr>
            <p:cNvSpPr/>
            <p:nvPr/>
          </p:nvSpPr>
          <p:spPr>
            <a:xfrm>
              <a:off x="7233761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8212FB4F-A2A5-4665-976B-8C35FCB1AC2C}"/>
                </a:ext>
              </a:extLst>
            </p:cNvPr>
            <p:cNvSpPr/>
            <p:nvPr/>
          </p:nvSpPr>
          <p:spPr>
            <a:xfrm>
              <a:off x="7234714" y="580427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2203">
              <a:extLst>
                <a:ext uri="{FF2B5EF4-FFF2-40B4-BE49-F238E27FC236}">
                  <a16:creationId xmlns:a16="http://schemas.microsoft.com/office/drawing/2014/main" id="{6F3AB717-5962-432D-A8BD-86040E9C0B66}"/>
                </a:ext>
              </a:extLst>
            </p:cNvPr>
            <p:cNvSpPr/>
            <p:nvPr/>
          </p:nvSpPr>
          <p:spPr>
            <a:xfrm>
              <a:off x="7220426" y="5806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2204">
              <a:extLst>
                <a:ext uri="{FF2B5EF4-FFF2-40B4-BE49-F238E27FC236}">
                  <a16:creationId xmlns:a16="http://schemas.microsoft.com/office/drawing/2014/main" id="{75429C5E-D069-4555-A601-69E40BD6AB3B}"/>
                </a:ext>
              </a:extLst>
            </p:cNvPr>
            <p:cNvSpPr/>
            <p:nvPr/>
          </p:nvSpPr>
          <p:spPr>
            <a:xfrm>
              <a:off x="7226141" y="5802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9048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2205">
              <a:extLst>
                <a:ext uri="{FF2B5EF4-FFF2-40B4-BE49-F238E27FC236}">
                  <a16:creationId xmlns:a16="http://schemas.microsoft.com/office/drawing/2014/main" id="{D9DA6A9A-EC7B-4301-93A1-2053F42EF591}"/>
                </a:ext>
              </a:extLst>
            </p:cNvPr>
            <p:cNvSpPr/>
            <p:nvPr/>
          </p:nvSpPr>
          <p:spPr>
            <a:xfrm>
              <a:off x="7213759" y="5807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2206">
              <a:extLst>
                <a:ext uri="{FF2B5EF4-FFF2-40B4-BE49-F238E27FC236}">
                  <a16:creationId xmlns:a16="http://schemas.microsoft.com/office/drawing/2014/main" id="{8B5902EB-48D3-4A2B-B20E-41E69A2A3AED}"/>
                </a:ext>
              </a:extLst>
            </p:cNvPr>
            <p:cNvSpPr/>
            <p:nvPr/>
          </p:nvSpPr>
          <p:spPr>
            <a:xfrm>
              <a:off x="7226141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2207">
              <a:extLst>
                <a:ext uri="{FF2B5EF4-FFF2-40B4-BE49-F238E27FC236}">
                  <a16:creationId xmlns:a16="http://schemas.microsoft.com/office/drawing/2014/main" id="{F7C3098B-38C1-4E35-B854-8FB7F15BC537}"/>
                </a:ext>
              </a:extLst>
            </p:cNvPr>
            <p:cNvSpPr/>
            <p:nvPr/>
          </p:nvSpPr>
          <p:spPr>
            <a:xfrm>
              <a:off x="7237571" y="58064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2208">
              <a:extLst>
                <a:ext uri="{FF2B5EF4-FFF2-40B4-BE49-F238E27FC236}">
                  <a16:creationId xmlns:a16="http://schemas.microsoft.com/office/drawing/2014/main" id="{D35BEEBC-5F38-4AAD-B704-C311E8C1062F}"/>
                </a:ext>
              </a:extLst>
            </p:cNvPr>
            <p:cNvSpPr/>
            <p:nvPr/>
          </p:nvSpPr>
          <p:spPr>
            <a:xfrm>
              <a:off x="7237571" y="580620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2209">
              <a:extLst>
                <a:ext uri="{FF2B5EF4-FFF2-40B4-BE49-F238E27FC236}">
                  <a16:creationId xmlns:a16="http://schemas.microsoft.com/office/drawing/2014/main" id="{095D942A-5992-4477-8132-CFC3E78CB05E}"/>
                </a:ext>
              </a:extLst>
            </p:cNvPr>
            <p:cNvSpPr/>
            <p:nvPr/>
          </p:nvSpPr>
          <p:spPr>
            <a:xfrm>
              <a:off x="7237571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2210">
              <a:extLst>
                <a:ext uri="{FF2B5EF4-FFF2-40B4-BE49-F238E27FC236}">
                  <a16:creationId xmlns:a16="http://schemas.microsoft.com/office/drawing/2014/main" id="{9B100F4C-2AF6-4E9C-8955-4EA250E5D7B2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2211">
              <a:extLst>
                <a:ext uri="{FF2B5EF4-FFF2-40B4-BE49-F238E27FC236}">
                  <a16:creationId xmlns:a16="http://schemas.microsoft.com/office/drawing/2014/main" id="{A24C083B-B487-4785-A91C-6814E0207CA7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2212">
              <a:extLst>
                <a:ext uri="{FF2B5EF4-FFF2-40B4-BE49-F238E27FC236}">
                  <a16:creationId xmlns:a16="http://schemas.microsoft.com/office/drawing/2014/main" id="{330F0060-F153-49D8-8118-AF75FAE7F132}"/>
                </a:ext>
              </a:extLst>
            </p:cNvPr>
            <p:cNvSpPr/>
            <p:nvPr/>
          </p:nvSpPr>
          <p:spPr>
            <a:xfrm>
              <a:off x="7233867" y="5791887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7990" y="8837"/>
                    <a:pt x="6086" y="502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2213">
              <a:extLst>
                <a:ext uri="{FF2B5EF4-FFF2-40B4-BE49-F238E27FC236}">
                  <a16:creationId xmlns:a16="http://schemas.microsoft.com/office/drawing/2014/main" id="{1F2417B1-2CDF-4021-B6F8-67A14BB63C4C}"/>
                </a:ext>
              </a:extLst>
            </p:cNvPr>
            <p:cNvSpPr/>
            <p:nvPr/>
          </p:nvSpPr>
          <p:spPr>
            <a:xfrm>
              <a:off x="7233761" y="578977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8097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2214">
              <a:extLst>
                <a:ext uri="{FF2B5EF4-FFF2-40B4-BE49-F238E27FC236}">
                  <a16:creationId xmlns:a16="http://schemas.microsoft.com/office/drawing/2014/main" id="{1DF9558F-9487-49F3-893F-1A3EAEE574FB}"/>
                </a:ext>
              </a:extLst>
            </p:cNvPr>
            <p:cNvSpPr/>
            <p:nvPr/>
          </p:nvSpPr>
          <p:spPr>
            <a:xfrm>
              <a:off x="7229951" y="57888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2215">
              <a:extLst>
                <a:ext uri="{FF2B5EF4-FFF2-40B4-BE49-F238E27FC236}">
                  <a16:creationId xmlns:a16="http://schemas.microsoft.com/office/drawing/2014/main" id="{504D248C-F5A8-4097-B221-84DDF92E15C8}"/>
                </a:ext>
              </a:extLst>
            </p:cNvPr>
            <p:cNvSpPr/>
            <p:nvPr/>
          </p:nvSpPr>
          <p:spPr>
            <a:xfrm>
              <a:off x="7227094" y="5804349"/>
              <a:ext cx="9525" cy="9525"/>
            </a:xfrm>
            <a:custGeom>
              <a:avLst/>
              <a:gdLst>
                <a:gd name="connsiteX0" fmla="*/ 7144 w 9525"/>
                <a:gd name="connsiteY0" fmla="*/ 7805 h 9525"/>
                <a:gd name="connsiteX1" fmla="*/ 714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05"/>
                  </a:moveTo>
                  <a:cubicBezTo>
                    <a:pt x="8096" y="12568"/>
                    <a:pt x="7144" y="4948"/>
                    <a:pt x="714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2216">
              <a:extLst>
                <a:ext uri="{FF2B5EF4-FFF2-40B4-BE49-F238E27FC236}">
                  <a16:creationId xmlns:a16="http://schemas.microsoft.com/office/drawing/2014/main" id="{E0EAE0C4-6021-4B1D-9490-8AFC81AE8342}"/>
                </a:ext>
              </a:extLst>
            </p:cNvPr>
            <p:cNvSpPr/>
            <p:nvPr/>
          </p:nvSpPr>
          <p:spPr>
            <a:xfrm>
              <a:off x="7229528" y="5786363"/>
              <a:ext cx="9525" cy="9525"/>
            </a:xfrm>
            <a:custGeom>
              <a:avLst/>
              <a:gdLst>
                <a:gd name="connsiteX0" fmla="*/ 7567 w 9525"/>
                <a:gd name="connsiteY0" fmla="*/ 7694 h 9525"/>
                <a:gd name="connsiteX1" fmla="*/ 7567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694"/>
                  </a:moveTo>
                  <a:cubicBezTo>
                    <a:pt x="7567" y="5789"/>
                    <a:pt x="6615" y="9599"/>
                    <a:pt x="7567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2217">
              <a:extLst>
                <a:ext uri="{FF2B5EF4-FFF2-40B4-BE49-F238E27FC236}">
                  <a16:creationId xmlns:a16="http://schemas.microsoft.com/office/drawing/2014/main" id="{FD9907ED-D59B-461C-9CD1-F33569163141}"/>
                </a:ext>
              </a:extLst>
            </p:cNvPr>
            <p:cNvSpPr/>
            <p:nvPr/>
          </p:nvSpPr>
          <p:spPr>
            <a:xfrm>
              <a:off x="7225189" y="5786722"/>
              <a:ext cx="9525" cy="9525"/>
            </a:xfrm>
            <a:custGeom>
              <a:avLst/>
              <a:gdLst>
                <a:gd name="connsiteX0" fmla="*/ 9049 w 9525"/>
                <a:gd name="connsiteY0" fmla="*/ 7335 h 9525"/>
                <a:gd name="connsiteX1" fmla="*/ 7144 w 9525"/>
                <a:gd name="connsiteY1" fmla="*/ 10193 h 9525"/>
                <a:gd name="connsiteX2" fmla="*/ 9049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335"/>
                  </a:moveTo>
                  <a:lnTo>
                    <a:pt x="7144" y="10193"/>
                  </a:lnTo>
                  <a:cubicBezTo>
                    <a:pt x="7144" y="9240"/>
                    <a:pt x="10001" y="6383"/>
                    <a:pt x="9049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2218">
              <a:extLst>
                <a:ext uri="{FF2B5EF4-FFF2-40B4-BE49-F238E27FC236}">
                  <a16:creationId xmlns:a16="http://schemas.microsoft.com/office/drawing/2014/main" id="{34ABE8D3-1CBA-43D9-9DAB-EE58D2DA907D}"/>
                </a:ext>
              </a:extLst>
            </p:cNvPr>
            <p:cNvSpPr/>
            <p:nvPr/>
          </p:nvSpPr>
          <p:spPr>
            <a:xfrm>
              <a:off x="7223813" y="578676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  <a:gd name="connsiteX2" fmla="*/ 7567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8519" y="7291"/>
                    <a:pt x="9472" y="6339"/>
                    <a:pt x="7567" y="8244"/>
                  </a:cubicBezTo>
                  <a:cubicBezTo>
                    <a:pt x="7567" y="7291"/>
                    <a:pt x="6615" y="8244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2219">
              <a:extLst>
                <a:ext uri="{FF2B5EF4-FFF2-40B4-BE49-F238E27FC236}">
                  <a16:creationId xmlns:a16="http://schemas.microsoft.com/office/drawing/2014/main" id="{B82D96B4-F86B-477F-B928-FA478E67E86A}"/>
                </a:ext>
              </a:extLst>
            </p:cNvPr>
            <p:cNvSpPr/>
            <p:nvPr/>
          </p:nvSpPr>
          <p:spPr>
            <a:xfrm>
              <a:off x="7226141" y="5781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2220">
              <a:extLst>
                <a:ext uri="{FF2B5EF4-FFF2-40B4-BE49-F238E27FC236}">
                  <a16:creationId xmlns:a16="http://schemas.microsoft.com/office/drawing/2014/main" id="{8AF48A3A-0E82-4A9F-9C01-ECC59162C800}"/>
                </a:ext>
              </a:extLst>
            </p:cNvPr>
            <p:cNvSpPr/>
            <p:nvPr/>
          </p:nvSpPr>
          <p:spPr>
            <a:xfrm>
              <a:off x="7242334" y="56707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2221">
              <a:extLst>
                <a:ext uri="{FF2B5EF4-FFF2-40B4-BE49-F238E27FC236}">
                  <a16:creationId xmlns:a16="http://schemas.microsoft.com/office/drawing/2014/main" id="{69A3262B-8308-49F3-A16D-0E9AACCFDD18}"/>
                </a:ext>
              </a:extLst>
            </p:cNvPr>
            <p:cNvSpPr/>
            <p:nvPr/>
          </p:nvSpPr>
          <p:spPr>
            <a:xfrm>
              <a:off x="7244297" y="5665628"/>
              <a:ext cx="9525" cy="9525"/>
            </a:xfrm>
            <a:custGeom>
              <a:avLst/>
              <a:gdLst>
                <a:gd name="connsiteX0" fmla="*/ 11847 w 9525"/>
                <a:gd name="connsiteY0" fmla="*/ 8414 h 9525"/>
                <a:gd name="connsiteX1" fmla="*/ 118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847" y="8414"/>
                  </a:moveTo>
                  <a:cubicBezTo>
                    <a:pt x="4228" y="5556"/>
                    <a:pt x="7085" y="8414"/>
                    <a:pt x="1184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2222">
              <a:extLst>
                <a:ext uri="{FF2B5EF4-FFF2-40B4-BE49-F238E27FC236}">
                  <a16:creationId xmlns:a16="http://schemas.microsoft.com/office/drawing/2014/main" id="{8D5E8693-1435-46F3-B2E8-7DE781439FB4}"/>
                </a:ext>
              </a:extLst>
            </p:cNvPr>
            <p:cNvSpPr/>
            <p:nvPr/>
          </p:nvSpPr>
          <p:spPr>
            <a:xfrm>
              <a:off x="7251859" y="56135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2223">
              <a:extLst>
                <a:ext uri="{FF2B5EF4-FFF2-40B4-BE49-F238E27FC236}">
                  <a16:creationId xmlns:a16="http://schemas.microsoft.com/office/drawing/2014/main" id="{9A208900-7808-4B28-A4F8-6807C12CB902}"/>
                </a:ext>
              </a:extLst>
            </p:cNvPr>
            <p:cNvSpPr/>
            <p:nvPr/>
          </p:nvSpPr>
          <p:spPr>
            <a:xfrm>
              <a:off x="7252811" y="5580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2224">
              <a:extLst>
                <a:ext uri="{FF2B5EF4-FFF2-40B4-BE49-F238E27FC236}">
                  <a16:creationId xmlns:a16="http://schemas.microsoft.com/office/drawing/2014/main" id="{D8FADF47-194A-4B1D-B5D6-6932157FDDF0}"/>
                </a:ext>
              </a:extLst>
            </p:cNvPr>
            <p:cNvSpPr/>
            <p:nvPr/>
          </p:nvSpPr>
          <p:spPr>
            <a:xfrm>
              <a:off x="7255669" y="5574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: Shape 2225">
              <a:extLst>
                <a:ext uri="{FF2B5EF4-FFF2-40B4-BE49-F238E27FC236}">
                  <a16:creationId xmlns:a16="http://schemas.microsoft.com/office/drawing/2014/main" id="{D92938B3-BA17-42AA-9EF2-CF77C5A6EE87}"/>
                </a:ext>
              </a:extLst>
            </p:cNvPr>
            <p:cNvSpPr/>
            <p:nvPr/>
          </p:nvSpPr>
          <p:spPr>
            <a:xfrm>
              <a:off x="7251859" y="56126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: Shape 2226">
              <a:extLst>
                <a:ext uri="{FF2B5EF4-FFF2-40B4-BE49-F238E27FC236}">
                  <a16:creationId xmlns:a16="http://schemas.microsoft.com/office/drawing/2014/main" id="{0CDA9CCF-CA6A-4621-8E81-0E1A81D21A4D}"/>
                </a:ext>
              </a:extLst>
            </p:cNvPr>
            <p:cNvSpPr/>
            <p:nvPr/>
          </p:nvSpPr>
          <p:spPr>
            <a:xfrm>
              <a:off x="7240429" y="5660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: Shape 2227">
              <a:extLst>
                <a:ext uri="{FF2B5EF4-FFF2-40B4-BE49-F238E27FC236}">
                  <a16:creationId xmlns:a16="http://schemas.microsoft.com/office/drawing/2014/main" id="{5D2A4910-3734-45E1-9738-C5BC2F2AA4B3}"/>
                </a:ext>
              </a:extLst>
            </p:cNvPr>
            <p:cNvSpPr/>
            <p:nvPr/>
          </p:nvSpPr>
          <p:spPr>
            <a:xfrm>
              <a:off x="7255669" y="5627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: Shape 2228">
              <a:extLst>
                <a:ext uri="{FF2B5EF4-FFF2-40B4-BE49-F238E27FC236}">
                  <a16:creationId xmlns:a16="http://schemas.microsoft.com/office/drawing/2014/main" id="{2CA7FA18-910E-44C1-8A61-7923B5C98823}"/>
                </a:ext>
              </a:extLst>
            </p:cNvPr>
            <p:cNvSpPr/>
            <p:nvPr/>
          </p:nvSpPr>
          <p:spPr>
            <a:xfrm>
              <a:off x="7253235" y="5639001"/>
              <a:ext cx="9525" cy="9525"/>
            </a:xfrm>
            <a:custGeom>
              <a:avLst/>
              <a:gdLst>
                <a:gd name="connsiteX0" fmla="*/ 10530 w 9525"/>
                <a:gd name="connsiteY0" fmla="*/ 7419 h 9525"/>
                <a:gd name="connsiteX1" fmla="*/ 1053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419"/>
                  </a:moveTo>
                  <a:cubicBezTo>
                    <a:pt x="10530" y="6466"/>
                    <a:pt x="2910" y="8371"/>
                    <a:pt x="10530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7A5CBA70-DD4E-4227-83F6-1EB97F0CF6FF}"/>
                </a:ext>
              </a:extLst>
            </p:cNvPr>
            <p:cNvSpPr/>
            <p:nvPr/>
          </p:nvSpPr>
          <p:spPr>
            <a:xfrm>
              <a:off x="7251859" y="5657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: Shape 2230">
              <a:extLst>
                <a:ext uri="{FF2B5EF4-FFF2-40B4-BE49-F238E27FC236}">
                  <a16:creationId xmlns:a16="http://schemas.microsoft.com/office/drawing/2014/main" id="{5A624CDF-42FD-48B2-A36F-54A1219E83FE}"/>
                </a:ext>
              </a:extLst>
            </p:cNvPr>
            <p:cNvSpPr/>
            <p:nvPr/>
          </p:nvSpPr>
          <p:spPr>
            <a:xfrm>
              <a:off x="7255669" y="56195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: Shape 2231">
              <a:extLst>
                <a:ext uri="{FF2B5EF4-FFF2-40B4-BE49-F238E27FC236}">
                  <a16:creationId xmlns:a16="http://schemas.microsoft.com/office/drawing/2014/main" id="{B0D9C6FE-A12F-4DE6-83A4-35D2D1AA8662}"/>
                </a:ext>
              </a:extLst>
            </p:cNvPr>
            <p:cNvSpPr/>
            <p:nvPr/>
          </p:nvSpPr>
          <p:spPr>
            <a:xfrm>
              <a:off x="7217569" y="5648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: Shape 2232">
              <a:extLst>
                <a:ext uri="{FF2B5EF4-FFF2-40B4-BE49-F238E27FC236}">
                  <a16:creationId xmlns:a16="http://schemas.microsoft.com/office/drawing/2014/main" id="{4AF1B821-BE12-4B3F-ACCF-A704C2895482}"/>
                </a:ext>
              </a:extLst>
            </p:cNvPr>
            <p:cNvSpPr/>
            <p:nvPr/>
          </p:nvSpPr>
          <p:spPr>
            <a:xfrm>
              <a:off x="7201588" y="566213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: Shape 2233">
              <a:extLst>
                <a:ext uri="{FF2B5EF4-FFF2-40B4-BE49-F238E27FC236}">
                  <a16:creationId xmlns:a16="http://schemas.microsoft.com/office/drawing/2014/main" id="{BCB5DB25-59CF-4A8E-8E48-6DF5F8E26EA9}"/>
                </a:ext>
              </a:extLst>
            </p:cNvPr>
            <p:cNvSpPr/>
            <p:nvPr/>
          </p:nvSpPr>
          <p:spPr>
            <a:xfrm>
              <a:off x="7259479" y="5564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5" name="Freeform: Shape 2234">
              <a:extLst>
                <a:ext uri="{FF2B5EF4-FFF2-40B4-BE49-F238E27FC236}">
                  <a16:creationId xmlns:a16="http://schemas.microsoft.com/office/drawing/2014/main" id="{D399F02B-DDDF-46AC-A806-3DFB70F6FB2A}"/>
                </a:ext>
              </a:extLst>
            </p:cNvPr>
            <p:cNvSpPr/>
            <p:nvPr/>
          </p:nvSpPr>
          <p:spPr>
            <a:xfrm>
              <a:off x="7211700" y="5506878"/>
              <a:ext cx="9525" cy="19050"/>
            </a:xfrm>
            <a:custGeom>
              <a:avLst/>
              <a:gdLst>
                <a:gd name="connsiteX0" fmla="*/ 7297 w 9525"/>
                <a:gd name="connsiteY0" fmla="*/ 7144 h 19050"/>
                <a:gd name="connsiteX1" fmla="*/ 8250 w 9525"/>
                <a:gd name="connsiteY1" fmla="*/ 12859 h 19050"/>
                <a:gd name="connsiteX2" fmla="*/ 729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297" y="7144"/>
                  </a:moveTo>
                  <a:cubicBezTo>
                    <a:pt x="9202" y="10001"/>
                    <a:pt x="5392" y="10953"/>
                    <a:pt x="8250" y="12859"/>
                  </a:cubicBezTo>
                  <a:cubicBezTo>
                    <a:pt x="8250" y="11906"/>
                    <a:pt x="10155" y="8096"/>
                    <a:pt x="72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6" name="Freeform: Shape 2235">
              <a:extLst>
                <a:ext uri="{FF2B5EF4-FFF2-40B4-BE49-F238E27FC236}">
                  <a16:creationId xmlns:a16="http://schemas.microsoft.com/office/drawing/2014/main" id="{BA609092-BAE4-423B-8621-98737CD7A5AE}"/>
                </a:ext>
              </a:extLst>
            </p:cNvPr>
            <p:cNvSpPr/>
            <p:nvPr/>
          </p:nvSpPr>
          <p:spPr>
            <a:xfrm>
              <a:off x="7240429" y="5659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7" name="Freeform: Shape 2236">
              <a:extLst>
                <a:ext uri="{FF2B5EF4-FFF2-40B4-BE49-F238E27FC236}">
                  <a16:creationId xmlns:a16="http://schemas.microsoft.com/office/drawing/2014/main" id="{6F02441B-2D62-4F8D-A1F7-2014BCC7CB3D}"/>
                </a:ext>
              </a:extLst>
            </p:cNvPr>
            <p:cNvSpPr/>
            <p:nvPr/>
          </p:nvSpPr>
          <p:spPr>
            <a:xfrm>
              <a:off x="7212806" y="55125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8" name="Freeform: Shape 2237">
              <a:extLst>
                <a:ext uri="{FF2B5EF4-FFF2-40B4-BE49-F238E27FC236}">
                  <a16:creationId xmlns:a16="http://schemas.microsoft.com/office/drawing/2014/main" id="{39BE33A8-E716-4717-B937-E753BB633EF7}"/>
                </a:ext>
              </a:extLst>
            </p:cNvPr>
            <p:cNvSpPr/>
            <p:nvPr/>
          </p:nvSpPr>
          <p:spPr>
            <a:xfrm>
              <a:off x="7255669" y="5559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9" name="Freeform: Shape 2238">
              <a:extLst>
                <a:ext uri="{FF2B5EF4-FFF2-40B4-BE49-F238E27FC236}">
                  <a16:creationId xmlns:a16="http://schemas.microsoft.com/office/drawing/2014/main" id="{2839B2BD-366A-4DD9-AD0C-D07D210EB59F}"/>
                </a:ext>
              </a:extLst>
            </p:cNvPr>
            <p:cNvSpPr/>
            <p:nvPr/>
          </p:nvSpPr>
          <p:spPr>
            <a:xfrm>
              <a:off x="7253764" y="5576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0" name="Freeform: Shape 2239">
              <a:extLst>
                <a:ext uri="{FF2B5EF4-FFF2-40B4-BE49-F238E27FC236}">
                  <a16:creationId xmlns:a16="http://schemas.microsoft.com/office/drawing/2014/main" id="{B5AD5704-D33A-416D-8F8F-617D1029AE2C}"/>
                </a:ext>
              </a:extLst>
            </p:cNvPr>
            <p:cNvSpPr/>
            <p:nvPr/>
          </p:nvSpPr>
          <p:spPr>
            <a:xfrm>
              <a:off x="7252261" y="5549070"/>
              <a:ext cx="9525" cy="9525"/>
            </a:xfrm>
            <a:custGeom>
              <a:avLst/>
              <a:gdLst>
                <a:gd name="connsiteX0" fmla="*/ 7694 w 9525"/>
                <a:gd name="connsiteY0" fmla="*/ 7815 h 9525"/>
                <a:gd name="connsiteX1" fmla="*/ 769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815"/>
                  </a:moveTo>
                  <a:cubicBezTo>
                    <a:pt x="9599" y="5909"/>
                    <a:pt x="5789" y="8767"/>
                    <a:pt x="7694" y="78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1" name="Freeform: Shape 2240">
              <a:extLst>
                <a:ext uri="{FF2B5EF4-FFF2-40B4-BE49-F238E27FC236}">
                  <a16:creationId xmlns:a16="http://schemas.microsoft.com/office/drawing/2014/main" id="{B893E5B3-3E15-4B82-B23C-5ABAF9B8BF59}"/>
                </a:ext>
              </a:extLst>
            </p:cNvPr>
            <p:cNvSpPr/>
            <p:nvPr/>
          </p:nvSpPr>
          <p:spPr>
            <a:xfrm>
              <a:off x="7251435" y="5540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5AFF088A-59BF-412B-A3F8-8FB0A25AA84F}"/>
                </a:ext>
              </a:extLst>
            </p:cNvPr>
            <p:cNvSpPr/>
            <p:nvPr/>
          </p:nvSpPr>
          <p:spPr>
            <a:xfrm>
              <a:off x="7212806" y="561927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10001" y="9049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3B818A0F-907B-49B0-A35A-7C9938142D4B}"/>
                </a:ext>
              </a:extLst>
            </p:cNvPr>
            <p:cNvSpPr/>
            <p:nvPr/>
          </p:nvSpPr>
          <p:spPr>
            <a:xfrm>
              <a:off x="7240408" y="566023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7144"/>
                    <a:pt x="8117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A0990DEF-3347-41AB-90A2-87583B1BADDD}"/>
                </a:ext>
              </a:extLst>
            </p:cNvPr>
            <p:cNvSpPr/>
            <p:nvPr/>
          </p:nvSpPr>
          <p:spPr>
            <a:xfrm>
              <a:off x="7229951" y="55478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5" name="Freeform: Shape 2244">
              <a:extLst>
                <a:ext uri="{FF2B5EF4-FFF2-40B4-BE49-F238E27FC236}">
                  <a16:creationId xmlns:a16="http://schemas.microsoft.com/office/drawing/2014/main" id="{5D608651-B165-491B-AC77-5598634FFC48}"/>
                </a:ext>
              </a:extLst>
            </p:cNvPr>
            <p:cNvSpPr/>
            <p:nvPr/>
          </p:nvSpPr>
          <p:spPr>
            <a:xfrm>
              <a:off x="7212806" y="55697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6" name="Freeform: Shape 2245">
              <a:extLst>
                <a:ext uri="{FF2B5EF4-FFF2-40B4-BE49-F238E27FC236}">
                  <a16:creationId xmlns:a16="http://schemas.microsoft.com/office/drawing/2014/main" id="{DDFBB204-C564-4F0B-9A57-8E3C651F1773}"/>
                </a:ext>
              </a:extLst>
            </p:cNvPr>
            <p:cNvSpPr/>
            <p:nvPr/>
          </p:nvSpPr>
          <p:spPr>
            <a:xfrm>
              <a:off x="7229951" y="55433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9049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7" name="Freeform: Shape 2246">
              <a:extLst>
                <a:ext uri="{FF2B5EF4-FFF2-40B4-BE49-F238E27FC236}">
                  <a16:creationId xmlns:a16="http://schemas.microsoft.com/office/drawing/2014/main" id="{84701031-60D5-4CDD-A4AA-5D012B76DC1A}"/>
                </a:ext>
              </a:extLst>
            </p:cNvPr>
            <p:cNvSpPr/>
            <p:nvPr/>
          </p:nvSpPr>
          <p:spPr>
            <a:xfrm>
              <a:off x="7212806" y="5620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A9D4AE97-CA19-4448-970C-833832AB786C}"/>
                </a:ext>
              </a:extLst>
            </p:cNvPr>
            <p:cNvSpPr/>
            <p:nvPr/>
          </p:nvSpPr>
          <p:spPr>
            <a:xfrm>
              <a:off x="7188876" y="5504021"/>
              <a:ext cx="85725" cy="171450"/>
            </a:xfrm>
            <a:custGeom>
              <a:avLst/>
              <a:gdLst>
                <a:gd name="connsiteX0" fmla="*/ 37741 w 85725"/>
                <a:gd name="connsiteY0" fmla="*/ 132874 h 171450"/>
                <a:gd name="connsiteX1" fmla="*/ 25359 w 85725"/>
                <a:gd name="connsiteY1" fmla="*/ 121444 h 171450"/>
                <a:gd name="connsiteX2" fmla="*/ 26311 w 85725"/>
                <a:gd name="connsiteY2" fmla="*/ 121444 h 171450"/>
                <a:gd name="connsiteX3" fmla="*/ 27264 w 85725"/>
                <a:gd name="connsiteY3" fmla="*/ 118586 h 171450"/>
                <a:gd name="connsiteX4" fmla="*/ 35836 w 85725"/>
                <a:gd name="connsiteY4" fmla="*/ 120491 h 171450"/>
                <a:gd name="connsiteX5" fmla="*/ 28216 w 85725"/>
                <a:gd name="connsiteY5" fmla="*/ 53816 h 171450"/>
                <a:gd name="connsiteX6" fmla="*/ 28216 w 85725"/>
                <a:gd name="connsiteY6" fmla="*/ 52864 h 171450"/>
                <a:gd name="connsiteX7" fmla="*/ 27264 w 85725"/>
                <a:gd name="connsiteY7" fmla="*/ 31909 h 171450"/>
                <a:gd name="connsiteX8" fmla="*/ 32026 w 85725"/>
                <a:gd name="connsiteY8" fmla="*/ 30004 h 171450"/>
                <a:gd name="connsiteX9" fmla="*/ 51076 w 85725"/>
                <a:gd name="connsiteY9" fmla="*/ 31909 h 171450"/>
                <a:gd name="connsiteX10" fmla="*/ 55839 w 85725"/>
                <a:gd name="connsiteY10" fmla="*/ 69056 h 171450"/>
                <a:gd name="connsiteX11" fmla="*/ 50124 w 85725"/>
                <a:gd name="connsiteY11" fmla="*/ 66199 h 171450"/>
                <a:gd name="connsiteX12" fmla="*/ 62506 w 85725"/>
                <a:gd name="connsiteY12" fmla="*/ 82391 h 171450"/>
                <a:gd name="connsiteX13" fmla="*/ 53934 w 85725"/>
                <a:gd name="connsiteY13" fmla="*/ 65247 h 171450"/>
                <a:gd name="connsiteX14" fmla="*/ 53934 w 85725"/>
                <a:gd name="connsiteY14" fmla="*/ 66199 h 171450"/>
                <a:gd name="connsiteX15" fmla="*/ 54886 w 85725"/>
                <a:gd name="connsiteY15" fmla="*/ 78581 h 171450"/>
                <a:gd name="connsiteX16" fmla="*/ 63459 w 85725"/>
                <a:gd name="connsiteY16" fmla="*/ 84297 h 171450"/>
                <a:gd name="connsiteX17" fmla="*/ 66316 w 85725"/>
                <a:gd name="connsiteY17" fmla="*/ 131922 h 171450"/>
                <a:gd name="connsiteX18" fmla="*/ 66316 w 85725"/>
                <a:gd name="connsiteY18" fmla="*/ 136684 h 171450"/>
                <a:gd name="connsiteX19" fmla="*/ 59649 w 85725"/>
                <a:gd name="connsiteY19" fmla="*/ 141447 h 171450"/>
                <a:gd name="connsiteX20" fmla="*/ 66316 w 85725"/>
                <a:gd name="connsiteY20" fmla="*/ 145256 h 171450"/>
                <a:gd name="connsiteX21" fmla="*/ 57744 w 85725"/>
                <a:gd name="connsiteY21" fmla="*/ 149066 h 171450"/>
                <a:gd name="connsiteX22" fmla="*/ 68221 w 85725"/>
                <a:gd name="connsiteY22" fmla="*/ 159544 h 171450"/>
                <a:gd name="connsiteX23" fmla="*/ 60601 w 85725"/>
                <a:gd name="connsiteY23" fmla="*/ 163354 h 171450"/>
                <a:gd name="connsiteX24" fmla="*/ 65364 w 85725"/>
                <a:gd name="connsiteY24" fmla="*/ 168116 h 171450"/>
                <a:gd name="connsiteX25" fmla="*/ 63459 w 85725"/>
                <a:gd name="connsiteY25" fmla="*/ 167164 h 171450"/>
                <a:gd name="connsiteX26" fmla="*/ 66316 w 85725"/>
                <a:gd name="connsiteY26" fmla="*/ 153829 h 171450"/>
                <a:gd name="connsiteX27" fmla="*/ 73936 w 85725"/>
                <a:gd name="connsiteY27" fmla="*/ 151924 h 171450"/>
                <a:gd name="connsiteX28" fmla="*/ 71079 w 85725"/>
                <a:gd name="connsiteY28" fmla="*/ 130969 h 171450"/>
                <a:gd name="connsiteX29" fmla="*/ 65364 w 85725"/>
                <a:gd name="connsiteY29" fmla="*/ 125254 h 171450"/>
                <a:gd name="connsiteX30" fmla="*/ 75841 w 85725"/>
                <a:gd name="connsiteY30" fmla="*/ 122397 h 171450"/>
                <a:gd name="connsiteX31" fmla="*/ 71079 w 85725"/>
                <a:gd name="connsiteY31" fmla="*/ 116681 h 171450"/>
                <a:gd name="connsiteX32" fmla="*/ 68221 w 85725"/>
                <a:gd name="connsiteY32" fmla="*/ 83344 h 171450"/>
                <a:gd name="connsiteX33" fmla="*/ 75841 w 85725"/>
                <a:gd name="connsiteY33" fmla="*/ 83344 h 171450"/>
                <a:gd name="connsiteX34" fmla="*/ 77746 w 85725"/>
                <a:gd name="connsiteY34" fmla="*/ 81439 h 171450"/>
                <a:gd name="connsiteX35" fmla="*/ 71079 w 85725"/>
                <a:gd name="connsiteY35" fmla="*/ 74772 h 171450"/>
                <a:gd name="connsiteX36" fmla="*/ 80604 w 85725"/>
                <a:gd name="connsiteY36" fmla="*/ 70009 h 171450"/>
                <a:gd name="connsiteX37" fmla="*/ 72984 w 85725"/>
                <a:gd name="connsiteY37" fmla="*/ 68104 h 171450"/>
                <a:gd name="connsiteX38" fmla="*/ 79651 w 85725"/>
                <a:gd name="connsiteY38" fmla="*/ 66199 h 171450"/>
                <a:gd name="connsiteX39" fmla="*/ 71079 w 85725"/>
                <a:gd name="connsiteY39" fmla="*/ 78581 h 171450"/>
                <a:gd name="connsiteX40" fmla="*/ 78699 w 85725"/>
                <a:gd name="connsiteY40" fmla="*/ 70961 h 171450"/>
                <a:gd name="connsiteX41" fmla="*/ 70126 w 85725"/>
                <a:gd name="connsiteY41" fmla="*/ 73819 h 171450"/>
                <a:gd name="connsiteX42" fmla="*/ 69174 w 85725"/>
                <a:gd name="connsiteY42" fmla="*/ 54769 h 171450"/>
                <a:gd name="connsiteX43" fmla="*/ 67269 w 85725"/>
                <a:gd name="connsiteY43" fmla="*/ 50959 h 171450"/>
                <a:gd name="connsiteX44" fmla="*/ 67269 w 85725"/>
                <a:gd name="connsiteY44" fmla="*/ 36672 h 171450"/>
                <a:gd name="connsiteX45" fmla="*/ 65364 w 85725"/>
                <a:gd name="connsiteY45" fmla="*/ 22384 h 171450"/>
                <a:gd name="connsiteX46" fmla="*/ 72031 w 85725"/>
                <a:gd name="connsiteY46" fmla="*/ 10954 h 171450"/>
                <a:gd name="connsiteX47" fmla="*/ 53934 w 85725"/>
                <a:gd name="connsiteY47" fmla="*/ 18574 h 171450"/>
                <a:gd name="connsiteX48" fmla="*/ 57744 w 85725"/>
                <a:gd name="connsiteY48" fmla="*/ 13811 h 171450"/>
                <a:gd name="connsiteX49" fmla="*/ 34884 w 85725"/>
                <a:gd name="connsiteY49" fmla="*/ 17622 h 171450"/>
                <a:gd name="connsiteX50" fmla="*/ 24406 w 85725"/>
                <a:gd name="connsiteY50" fmla="*/ 7144 h 171450"/>
                <a:gd name="connsiteX51" fmla="*/ 26311 w 85725"/>
                <a:gd name="connsiteY51" fmla="*/ 11906 h 171450"/>
                <a:gd name="connsiteX52" fmla="*/ 7261 w 85725"/>
                <a:gd name="connsiteY52" fmla="*/ 10954 h 171450"/>
                <a:gd name="connsiteX53" fmla="*/ 7261 w 85725"/>
                <a:gd name="connsiteY53" fmla="*/ 67152 h 171450"/>
                <a:gd name="connsiteX54" fmla="*/ 15834 w 85725"/>
                <a:gd name="connsiteY54" fmla="*/ 70009 h 171450"/>
                <a:gd name="connsiteX55" fmla="*/ 16786 w 85725"/>
                <a:gd name="connsiteY55" fmla="*/ 99536 h 171450"/>
                <a:gd name="connsiteX56" fmla="*/ 9166 w 85725"/>
                <a:gd name="connsiteY56" fmla="*/ 97631 h 171450"/>
                <a:gd name="connsiteX57" fmla="*/ 16786 w 85725"/>
                <a:gd name="connsiteY57" fmla="*/ 106204 h 171450"/>
                <a:gd name="connsiteX58" fmla="*/ 15834 w 85725"/>
                <a:gd name="connsiteY58" fmla="*/ 103347 h 171450"/>
                <a:gd name="connsiteX59" fmla="*/ 21549 w 85725"/>
                <a:gd name="connsiteY59" fmla="*/ 106204 h 171450"/>
                <a:gd name="connsiteX60" fmla="*/ 15834 w 85725"/>
                <a:gd name="connsiteY60" fmla="*/ 115729 h 171450"/>
                <a:gd name="connsiteX61" fmla="*/ 15834 w 85725"/>
                <a:gd name="connsiteY61" fmla="*/ 165259 h 171450"/>
                <a:gd name="connsiteX62" fmla="*/ 37741 w 85725"/>
                <a:gd name="connsiteY62" fmla="*/ 165259 h 171450"/>
                <a:gd name="connsiteX63" fmla="*/ 37741 w 85725"/>
                <a:gd name="connsiteY63" fmla="*/ 164306 h 171450"/>
                <a:gd name="connsiteX64" fmla="*/ 38694 w 85725"/>
                <a:gd name="connsiteY64" fmla="*/ 161449 h 171450"/>
                <a:gd name="connsiteX65" fmla="*/ 32979 w 85725"/>
                <a:gd name="connsiteY65" fmla="*/ 159544 h 171450"/>
                <a:gd name="connsiteX66" fmla="*/ 32026 w 85725"/>
                <a:gd name="connsiteY66" fmla="*/ 140494 h 171450"/>
                <a:gd name="connsiteX67" fmla="*/ 37741 w 85725"/>
                <a:gd name="connsiteY67" fmla="*/ 132874 h 171450"/>
                <a:gd name="connsiteX68" fmla="*/ 28216 w 85725"/>
                <a:gd name="connsiteY68" fmla="*/ 99536 h 171450"/>
                <a:gd name="connsiteX69" fmla="*/ 28216 w 85725"/>
                <a:gd name="connsiteY69" fmla="*/ 99536 h 171450"/>
                <a:gd name="connsiteX70" fmla="*/ 28216 w 85725"/>
                <a:gd name="connsiteY70" fmla="*/ 96679 h 171450"/>
                <a:gd name="connsiteX71" fmla="*/ 28216 w 85725"/>
                <a:gd name="connsiteY71" fmla="*/ 96679 h 171450"/>
                <a:gd name="connsiteX72" fmla="*/ 9166 w 85725"/>
                <a:gd name="connsiteY72" fmla="*/ 103347 h 171450"/>
                <a:gd name="connsiteX73" fmla="*/ 9166 w 85725"/>
                <a:gd name="connsiteY73" fmla="*/ 103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5725" h="171450">
                  <a:moveTo>
                    <a:pt x="37741" y="132874"/>
                  </a:moveTo>
                  <a:cubicBezTo>
                    <a:pt x="37741" y="135731"/>
                    <a:pt x="31074" y="121444"/>
                    <a:pt x="25359" y="121444"/>
                  </a:cubicBezTo>
                  <a:cubicBezTo>
                    <a:pt x="27264" y="122397"/>
                    <a:pt x="27264" y="122397"/>
                    <a:pt x="26311" y="121444"/>
                  </a:cubicBezTo>
                  <a:cubicBezTo>
                    <a:pt x="31074" y="123349"/>
                    <a:pt x="32026" y="122397"/>
                    <a:pt x="27264" y="118586"/>
                  </a:cubicBezTo>
                  <a:cubicBezTo>
                    <a:pt x="33931" y="117634"/>
                    <a:pt x="28216" y="122397"/>
                    <a:pt x="35836" y="120491"/>
                  </a:cubicBezTo>
                  <a:cubicBezTo>
                    <a:pt x="39646" y="111919"/>
                    <a:pt x="32026" y="62389"/>
                    <a:pt x="28216" y="53816"/>
                  </a:cubicBezTo>
                  <a:cubicBezTo>
                    <a:pt x="32979" y="53816"/>
                    <a:pt x="32979" y="52864"/>
                    <a:pt x="28216" y="52864"/>
                  </a:cubicBezTo>
                  <a:cubicBezTo>
                    <a:pt x="30121" y="47149"/>
                    <a:pt x="37741" y="38577"/>
                    <a:pt x="27264" y="31909"/>
                  </a:cubicBezTo>
                  <a:cubicBezTo>
                    <a:pt x="31074" y="35719"/>
                    <a:pt x="34884" y="29052"/>
                    <a:pt x="32026" y="30004"/>
                  </a:cubicBezTo>
                  <a:cubicBezTo>
                    <a:pt x="39646" y="33814"/>
                    <a:pt x="47266" y="36672"/>
                    <a:pt x="51076" y="31909"/>
                  </a:cubicBezTo>
                  <a:cubicBezTo>
                    <a:pt x="49171" y="37624"/>
                    <a:pt x="49171" y="53816"/>
                    <a:pt x="55839" y="69056"/>
                  </a:cubicBezTo>
                  <a:cubicBezTo>
                    <a:pt x="53934" y="68104"/>
                    <a:pt x="52029" y="67152"/>
                    <a:pt x="50124" y="66199"/>
                  </a:cubicBezTo>
                  <a:cubicBezTo>
                    <a:pt x="56791" y="75724"/>
                    <a:pt x="48219" y="82391"/>
                    <a:pt x="62506" y="82391"/>
                  </a:cubicBezTo>
                  <a:cubicBezTo>
                    <a:pt x="59649" y="83344"/>
                    <a:pt x="56791" y="64294"/>
                    <a:pt x="53934" y="65247"/>
                  </a:cubicBezTo>
                  <a:cubicBezTo>
                    <a:pt x="57744" y="65247"/>
                    <a:pt x="57744" y="66199"/>
                    <a:pt x="53934" y="66199"/>
                  </a:cubicBezTo>
                  <a:cubicBezTo>
                    <a:pt x="53934" y="66199"/>
                    <a:pt x="64411" y="77629"/>
                    <a:pt x="54886" y="78581"/>
                  </a:cubicBezTo>
                  <a:cubicBezTo>
                    <a:pt x="55839" y="79534"/>
                    <a:pt x="62506" y="87154"/>
                    <a:pt x="63459" y="84297"/>
                  </a:cubicBezTo>
                  <a:cubicBezTo>
                    <a:pt x="55839" y="78581"/>
                    <a:pt x="66316" y="126206"/>
                    <a:pt x="66316" y="131922"/>
                  </a:cubicBezTo>
                  <a:cubicBezTo>
                    <a:pt x="58696" y="126206"/>
                    <a:pt x="66316" y="137636"/>
                    <a:pt x="66316" y="136684"/>
                  </a:cubicBezTo>
                  <a:cubicBezTo>
                    <a:pt x="63459" y="136684"/>
                    <a:pt x="65364" y="136684"/>
                    <a:pt x="59649" y="141447"/>
                  </a:cubicBezTo>
                  <a:cubicBezTo>
                    <a:pt x="59649" y="139541"/>
                    <a:pt x="67269" y="145256"/>
                    <a:pt x="66316" y="145256"/>
                  </a:cubicBezTo>
                  <a:cubicBezTo>
                    <a:pt x="57744" y="142399"/>
                    <a:pt x="59649" y="150019"/>
                    <a:pt x="57744" y="149066"/>
                  </a:cubicBezTo>
                  <a:cubicBezTo>
                    <a:pt x="59649" y="150972"/>
                    <a:pt x="65364" y="155734"/>
                    <a:pt x="68221" y="159544"/>
                  </a:cubicBezTo>
                  <a:cubicBezTo>
                    <a:pt x="63459" y="161449"/>
                    <a:pt x="63459" y="164306"/>
                    <a:pt x="60601" y="163354"/>
                  </a:cubicBezTo>
                  <a:cubicBezTo>
                    <a:pt x="63459" y="166211"/>
                    <a:pt x="59649" y="168116"/>
                    <a:pt x="65364" y="168116"/>
                  </a:cubicBezTo>
                  <a:cubicBezTo>
                    <a:pt x="67269" y="167164"/>
                    <a:pt x="66316" y="167164"/>
                    <a:pt x="63459" y="167164"/>
                  </a:cubicBezTo>
                  <a:cubicBezTo>
                    <a:pt x="63459" y="167164"/>
                    <a:pt x="78699" y="159544"/>
                    <a:pt x="66316" y="153829"/>
                  </a:cubicBezTo>
                  <a:cubicBezTo>
                    <a:pt x="69174" y="152877"/>
                    <a:pt x="71079" y="152877"/>
                    <a:pt x="73936" y="151924"/>
                  </a:cubicBezTo>
                  <a:cubicBezTo>
                    <a:pt x="72031" y="148114"/>
                    <a:pt x="77746" y="139541"/>
                    <a:pt x="71079" y="130969"/>
                  </a:cubicBezTo>
                  <a:cubicBezTo>
                    <a:pt x="82509" y="130969"/>
                    <a:pt x="67269" y="127159"/>
                    <a:pt x="65364" y="125254"/>
                  </a:cubicBezTo>
                  <a:cubicBezTo>
                    <a:pt x="72984" y="124302"/>
                    <a:pt x="68221" y="124302"/>
                    <a:pt x="75841" y="122397"/>
                  </a:cubicBezTo>
                  <a:cubicBezTo>
                    <a:pt x="76794" y="122397"/>
                    <a:pt x="71079" y="117634"/>
                    <a:pt x="71079" y="116681"/>
                  </a:cubicBezTo>
                  <a:cubicBezTo>
                    <a:pt x="72984" y="94774"/>
                    <a:pt x="79651" y="97631"/>
                    <a:pt x="68221" y="83344"/>
                  </a:cubicBezTo>
                  <a:cubicBezTo>
                    <a:pt x="70126" y="78581"/>
                    <a:pt x="73936" y="83344"/>
                    <a:pt x="75841" y="83344"/>
                  </a:cubicBezTo>
                  <a:cubicBezTo>
                    <a:pt x="73936" y="83344"/>
                    <a:pt x="73936" y="82391"/>
                    <a:pt x="77746" y="81439"/>
                  </a:cubicBezTo>
                  <a:cubicBezTo>
                    <a:pt x="77746" y="81439"/>
                    <a:pt x="72031" y="77629"/>
                    <a:pt x="71079" y="74772"/>
                  </a:cubicBezTo>
                  <a:cubicBezTo>
                    <a:pt x="74889" y="72866"/>
                    <a:pt x="78699" y="71914"/>
                    <a:pt x="80604" y="70009"/>
                  </a:cubicBezTo>
                  <a:cubicBezTo>
                    <a:pt x="75841" y="66199"/>
                    <a:pt x="82509" y="71914"/>
                    <a:pt x="72984" y="68104"/>
                  </a:cubicBezTo>
                  <a:cubicBezTo>
                    <a:pt x="74889" y="67152"/>
                    <a:pt x="78699" y="65247"/>
                    <a:pt x="79651" y="66199"/>
                  </a:cubicBezTo>
                  <a:cubicBezTo>
                    <a:pt x="82509" y="64294"/>
                    <a:pt x="72984" y="81439"/>
                    <a:pt x="71079" y="78581"/>
                  </a:cubicBezTo>
                  <a:cubicBezTo>
                    <a:pt x="71079" y="78581"/>
                    <a:pt x="80604" y="72866"/>
                    <a:pt x="78699" y="70961"/>
                  </a:cubicBezTo>
                  <a:cubicBezTo>
                    <a:pt x="72031" y="72866"/>
                    <a:pt x="76794" y="71914"/>
                    <a:pt x="70126" y="73819"/>
                  </a:cubicBezTo>
                  <a:cubicBezTo>
                    <a:pt x="82509" y="69056"/>
                    <a:pt x="68221" y="58579"/>
                    <a:pt x="69174" y="54769"/>
                  </a:cubicBezTo>
                  <a:cubicBezTo>
                    <a:pt x="79651" y="57627"/>
                    <a:pt x="70126" y="50006"/>
                    <a:pt x="67269" y="50959"/>
                  </a:cubicBezTo>
                  <a:cubicBezTo>
                    <a:pt x="75841" y="48102"/>
                    <a:pt x="68221" y="35719"/>
                    <a:pt x="67269" y="36672"/>
                  </a:cubicBezTo>
                  <a:cubicBezTo>
                    <a:pt x="81556" y="30956"/>
                    <a:pt x="64411" y="19527"/>
                    <a:pt x="65364" y="22384"/>
                  </a:cubicBezTo>
                  <a:cubicBezTo>
                    <a:pt x="66316" y="21431"/>
                    <a:pt x="74889" y="12859"/>
                    <a:pt x="72031" y="10954"/>
                  </a:cubicBezTo>
                  <a:cubicBezTo>
                    <a:pt x="54886" y="18574"/>
                    <a:pt x="66316" y="12859"/>
                    <a:pt x="53934" y="18574"/>
                  </a:cubicBezTo>
                  <a:cubicBezTo>
                    <a:pt x="65364" y="1429"/>
                    <a:pt x="59649" y="17622"/>
                    <a:pt x="57744" y="13811"/>
                  </a:cubicBezTo>
                  <a:cubicBezTo>
                    <a:pt x="52029" y="20479"/>
                    <a:pt x="32026" y="3334"/>
                    <a:pt x="34884" y="17622"/>
                  </a:cubicBezTo>
                  <a:cubicBezTo>
                    <a:pt x="31074" y="19527"/>
                    <a:pt x="27264" y="9049"/>
                    <a:pt x="24406" y="7144"/>
                  </a:cubicBezTo>
                  <a:cubicBezTo>
                    <a:pt x="21549" y="9049"/>
                    <a:pt x="21549" y="10954"/>
                    <a:pt x="26311" y="11906"/>
                  </a:cubicBezTo>
                  <a:cubicBezTo>
                    <a:pt x="27264" y="10002"/>
                    <a:pt x="5356" y="10954"/>
                    <a:pt x="7261" y="10954"/>
                  </a:cubicBezTo>
                  <a:cubicBezTo>
                    <a:pt x="9166" y="41434"/>
                    <a:pt x="13929" y="44291"/>
                    <a:pt x="7261" y="67152"/>
                  </a:cubicBezTo>
                  <a:cubicBezTo>
                    <a:pt x="10119" y="68104"/>
                    <a:pt x="12976" y="69056"/>
                    <a:pt x="15834" y="70009"/>
                  </a:cubicBezTo>
                  <a:cubicBezTo>
                    <a:pt x="12024" y="78581"/>
                    <a:pt x="19644" y="97631"/>
                    <a:pt x="16786" y="99536"/>
                  </a:cubicBezTo>
                  <a:cubicBezTo>
                    <a:pt x="16786" y="99536"/>
                    <a:pt x="11071" y="97631"/>
                    <a:pt x="9166" y="97631"/>
                  </a:cubicBezTo>
                  <a:cubicBezTo>
                    <a:pt x="13929" y="100489"/>
                    <a:pt x="12024" y="107156"/>
                    <a:pt x="16786" y="106204"/>
                  </a:cubicBezTo>
                  <a:cubicBezTo>
                    <a:pt x="15834" y="106204"/>
                    <a:pt x="15834" y="103347"/>
                    <a:pt x="15834" y="103347"/>
                  </a:cubicBezTo>
                  <a:cubicBezTo>
                    <a:pt x="16786" y="106204"/>
                    <a:pt x="18691" y="106204"/>
                    <a:pt x="21549" y="106204"/>
                  </a:cubicBezTo>
                  <a:cubicBezTo>
                    <a:pt x="2499" y="110966"/>
                    <a:pt x="24406" y="117634"/>
                    <a:pt x="15834" y="115729"/>
                  </a:cubicBezTo>
                  <a:cubicBezTo>
                    <a:pt x="28216" y="125254"/>
                    <a:pt x="15834" y="160497"/>
                    <a:pt x="15834" y="165259"/>
                  </a:cubicBezTo>
                  <a:cubicBezTo>
                    <a:pt x="18691" y="169069"/>
                    <a:pt x="36789" y="166211"/>
                    <a:pt x="37741" y="165259"/>
                  </a:cubicBezTo>
                  <a:cubicBezTo>
                    <a:pt x="33931" y="160497"/>
                    <a:pt x="36789" y="165259"/>
                    <a:pt x="37741" y="164306"/>
                  </a:cubicBezTo>
                  <a:cubicBezTo>
                    <a:pt x="35836" y="162402"/>
                    <a:pt x="36789" y="161449"/>
                    <a:pt x="38694" y="161449"/>
                  </a:cubicBezTo>
                  <a:cubicBezTo>
                    <a:pt x="38694" y="157639"/>
                    <a:pt x="35836" y="161449"/>
                    <a:pt x="32979" y="159544"/>
                  </a:cubicBezTo>
                  <a:cubicBezTo>
                    <a:pt x="38694" y="157639"/>
                    <a:pt x="39646" y="142399"/>
                    <a:pt x="32026" y="140494"/>
                  </a:cubicBezTo>
                  <a:cubicBezTo>
                    <a:pt x="43456" y="133827"/>
                    <a:pt x="25359" y="137636"/>
                    <a:pt x="37741" y="132874"/>
                  </a:cubicBezTo>
                  <a:close/>
                  <a:moveTo>
                    <a:pt x="28216" y="99536"/>
                  </a:moveTo>
                  <a:cubicBezTo>
                    <a:pt x="29169" y="99536"/>
                    <a:pt x="29169" y="100489"/>
                    <a:pt x="28216" y="99536"/>
                  </a:cubicBezTo>
                  <a:close/>
                  <a:moveTo>
                    <a:pt x="28216" y="96679"/>
                  </a:moveTo>
                  <a:cubicBezTo>
                    <a:pt x="28216" y="97631"/>
                    <a:pt x="25359" y="98584"/>
                    <a:pt x="28216" y="96679"/>
                  </a:cubicBezTo>
                  <a:close/>
                  <a:moveTo>
                    <a:pt x="9166" y="103347"/>
                  </a:moveTo>
                  <a:cubicBezTo>
                    <a:pt x="8214" y="102394"/>
                    <a:pt x="12976" y="104299"/>
                    <a:pt x="9166" y="1033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9" name="Freeform: Shape 2248">
              <a:extLst>
                <a:ext uri="{FF2B5EF4-FFF2-40B4-BE49-F238E27FC236}">
                  <a16:creationId xmlns:a16="http://schemas.microsoft.com/office/drawing/2014/main" id="{FB66C325-05DB-4AB7-9AB9-67FCA7E64075}"/>
                </a:ext>
              </a:extLst>
            </p:cNvPr>
            <p:cNvSpPr/>
            <p:nvPr/>
          </p:nvSpPr>
          <p:spPr>
            <a:xfrm>
              <a:off x="7194709" y="5600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DCC0E488-0C4C-4284-8821-EE5AD22636B7}"/>
                </a:ext>
              </a:extLst>
            </p:cNvPr>
            <p:cNvSpPr/>
            <p:nvPr/>
          </p:nvSpPr>
          <p:spPr>
            <a:xfrm>
              <a:off x="7251435" y="56135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B39D1E67-6166-460F-BB0D-1F182BDD22B0}"/>
                </a:ext>
              </a:extLst>
            </p:cNvPr>
            <p:cNvSpPr/>
            <p:nvPr/>
          </p:nvSpPr>
          <p:spPr>
            <a:xfrm>
              <a:off x="7213865" y="557260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8C3E9F34-7884-40B8-AAE4-813111DDCBDB}"/>
                </a:ext>
              </a:extLst>
            </p:cNvPr>
            <p:cNvSpPr/>
            <p:nvPr/>
          </p:nvSpPr>
          <p:spPr>
            <a:xfrm>
              <a:off x="7241910" y="56297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22907A6F-9FC4-4705-B03A-BF2DDDACCFD2}"/>
                </a:ext>
              </a:extLst>
            </p:cNvPr>
            <p:cNvSpPr/>
            <p:nvPr/>
          </p:nvSpPr>
          <p:spPr>
            <a:xfrm>
              <a:off x="7241381" y="56364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4" name="Freeform: Shape 2253">
              <a:extLst>
                <a:ext uri="{FF2B5EF4-FFF2-40B4-BE49-F238E27FC236}">
                  <a16:creationId xmlns:a16="http://schemas.microsoft.com/office/drawing/2014/main" id="{A122271A-7653-4425-BF0E-C189D734148F}"/>
                </a:ext>
              </a:extLst>
            </p:cNvPr>
            <p:cNvSpPr/>
            <p:nvPr/>
          </p:nvSpPr>
          <p:spPr>
            <a:xfrm>
              <a:off x="7240429" y="5642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5" name="Freeform: Shape 2254">
              <a:extLst>
                <a:ext uri="{FF2B5EF4-FFF2-40B4-BE49-F238E27FC236}">
                  <a16:creationId xmlns:a16="http://schemas.microsoft.com/office/drawing/2014/main" id="{DF14DB69-9A21-402F-969B-021074D7776D}"/>
                </a:ext>
              </a:extLst>
            </p:cNvPr>
            <p:cNvSpPr/>
            <p:nvPr/>
          </p:nvSpPr>
          <p:spPr>
            <a:xfrm>
              <a:off x="7233999" y="557760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548C60D1-DC3E-4D94-950C-22F39242AC8C}"/>
                </a:ext>
              </a:extLst>
            </p:cNvPr>
            <p:cNvSpPr/>
            <p:nvPr/>
          </p:nvSpPr>
          <p:spPr>
            <a:xfrm>
              <a:off x="7240756" y="5582126"/>
              <a:ext cx="9525" cy="9525"/>
            </a:xfrm>
            <a:custGeom>
              <a:avLst/>
              <a:gdLst>
                <a:gd name="connsiteX0" fmla="*/ 8722 w 9525"/>
                <a:gd name="connsiteY0" fmla="*/ 8097 h 9525"/>
                <a:gd name="connsiteX1" fmla="*/ 7769 w 9525"/>
                <a:gd name="connsiteY1" fmla="*/ 7144 h 9525"/>
                <a:gd name="connsiteX2" fmla="*/ 8722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7"/>
                  </a:moveTo>
                  <a:cubicBezTo>
                    <a:pt x="7769" y="8097"/>
                    <a:pt x="7769" y="7144"/>
                    <a:pt x="7769" y="7144"/>
                  </a:cubicBezTo>
                  <a:cubicBezTo>
                    <a:pt x="6817" y="8097"/>
                    <a:pt x="6817" y="8097"/>
                    <a:pt x="8722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414CEB02-2703-4562-AC89-7803D99E4472}"/>
                </a:ext>
              </a:extLst>
            </p:cNvPr>
            <p:cNvSpPr/>
            <p:nvPr/>
          </p:nvSpPr>
          <p:spPr>
            <a:xfrm>
              <a:off x="7229951" y="55502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4AACAF02-AB93-42AC-8BF9-C8A45C4166D4}"/>
                </a:ext>
              </a:extLst>
            </p:cNvPr>
            <p:cNvSpPr/>
            <p:nvPr/>
          </p:nvSpPr>
          <p:spPr>
            <a:xfrm>
              <a:off x="7240005" y="5581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6FF19572-08D1-4909-B19E-D827DBB0FC88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50122CEC-6BF9-4694-AE6C-F28404FE4881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403114AD-9D9B-416A-B988-969301C297C7}"/>
                </a:ext>
              </a:extLst>
            </p:cNvPr>
            <p:cNvSpPr/>
            <p:nvPr/>
          </p:nvSpPr>
          <p:spPr>
            <a:xfrm>
              <a:off x="7240958" y="56659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2" name="Freeform: Shape 2261">
              <a:extLst>
                <a:ext uri="{FF2B5EF4-FFF2-40B4-BE49-F238E27FC236}">
                  <a16:creationId xmlns:a16="http://schemas.microsoft.com/office/drawing/2014/main" id="{B3AA91F3-9754-4341-A00F-53541444B72F}"/>
                </a:ext>
              </a:extLst>
            </p:cNvPr>
            <p:cNvSpPr/>
            <p:nvPr/>
          </p:nvSpPr>
          <p:spPr>
            <a:xfrm>
              <a:off x="7240429" y="56573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3" name="Freeform: Shape 2262">
              <a:extLst>
                <a:ext uri="{FF2B5EF4-FFF2-40B4-BE49-F238E27FC236}">
                  <a16:creationId xmlns:a16="http://schemas.microsoft.com/office/drawing/2014/main" id="{889A3312-0FA8-475B-B38C-46C53A714D7C}"/>
                </a:ext>
              </a:extLst>
            </p:cNvPr>
            <p:cNvSpPr/>
            <p:nvPr/>
          </p:nvSpPr>
          <p:spPr>
            <a:xfrm>
              <a:off x="7239872" y="565546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2859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4" name="Freeform: Shape 2263">
              <a:extLst>
                <a:ext uri="{FF2B5EF4-FFF2-40B4-BE49-F238E27FC236}">
                  <a16:creationId xmlns:a16="http://schemas.microsoft.com/office/drawing/2014/main" id="{20453D2D-583B-412C-9F1F-2724FDCB6D76}"/>
                </a:ext>
              </a:extLst>
            </p:cNvPr>
            <p:cNvSpPr/>
            <p:nvPr/>
          </p:nvSpPr>
          <p:spPr>
            <a:xfrm>
              <a:off x="7253607" y="5645943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10158" y="10954"/>
                    <a:pt x="6348" y="8096"/>
                    <a:pt x="73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5" name="Freeform: Shape 2264">
              <a:extLst>
                <a:ext uri="{FF2B5EF4-FFF2-40B4-BE49-F238E27FC236}">
                  <a16:creationId xmlns:a16="http://schemas.microsoft.com/office/drawing/2014/main" id="{66B70263-8A73-400A-B86A-73BC66AAECE0}"/>
                </a:ext>
              </a:extLst>
            </p:cNvPr>
            <p:cNvSpPr/>
            <p:nvPr/>
          </p:nvSpPr>
          <p:spPr>
            <a:xfrm>
              <a:off x="7254716" y="564046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0"/>
                    <a:pt x="9049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6" name="Freeform: Shape 2265">
              <a:extLst>
                <a:ext uri="{FF2B5EF4-FFF2-40B4-BE49-F238E27FC236}">
                  <a16:creationId xmlns:a16="http://schemas.microsoft.com/office/drawing/2014/main" id="{76D4F3D7-AC4A-46E7-9BD4-62E0B893C35A}"/>
                </a:ext>
              </a:extLst>
            </p:cNvPr>
            <p:cNvSpPr/>
            <p:nvPr/>
          </p:nvSpPr>
          <p:spPr>
            <a:xfrm>
              <a:off x="7253764" y="56007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7" name="Freeform: Shape 2266">
              <a:extLst>
                <a:ext uri="{FF2B5EF4-FFF2-40B4-BE49-F238E27FC236}">
                  <a16:creationId xmlns:a16="http://schemas.microsoft.com/office/drawing/2014/main" id="{82EFF06F-E068-4F59-9680-4E0C6DB3B078}"/>
                </a:ext>
              </a:extLst>
            </p:cNvPr>
            <p:cNvSpPr/>
            <p:nvPr/>
          </p:nvSpPr>
          <p:spPr>
            <a:xfrm>
              <a:off x="7239053" y="55945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9049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8" name="Freeform: Shape 2267">
              <a:extLst>
                <a:ext uri="{FF2B5EF4-FFF2-40B4-BE49-F238E27FC236}">
                  <a16:creationId xmlns:a16="http://schemas.microsoft.com/office/drawing/2014/main" id="{EE3842CF-AE89-4405-A2CA-6993B5DDF429}"/>
                </a:ext>
              </a:extLst>
            </p:cNvPr>
            <p:cNvSpPr/>
            <p:nvPr/>
          </p:nvSpPr>
          <p:spPr>
            <a:xfrm>
              <a:off x="7257299" y="558785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9" name="Freeform: Shape 2268">
              <a:extLst>
                <a:ext uri="{FF2B5EF4-FFF2-40B4-BE49-F238E27FC236}">
                  <a16:creationId xmlns:a16="http://schemas.microsoft.com/office/drawing/2014/main" id="{95DA1C9D-69C7-4D2C-994A-615AE681E790}"/>
                </a:ext>
              </a:extLst>
            </p:cNvPr>
            <p:cNvSpPr/>
            <p:nvPr/>
          </p:nvSpPr>
          <p:spPr>
            <a:xfrm>
              <a:off x="7251859" y="554212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0" name="Freeform: Shape 2269">
              <a:extLst>
                <a:ext uri="{FF2B5EF4-FFF2-40B4-BE49-F238E27FC236}">
                  <a16:creationId xmlns:a16="http://schemas.microsoft.com/office/drawing/2014/main" id="{69863DF1-2FF4-404E-B3FE-3D6054BBB237}"/>
                </a:ext>
              </a:extLst>
            </p:cNvPr>
            <p:cNvSpPr/>
            <p:nvPr/>
          </p:nvSpPr>
          <p:spPr>
            <a:xfrm>
              <a:off x="7243286" y="5506792"/>
              <a:ext cx="9525" cy="9525"/>
            </a:xfrm>
            <a:custGeom>
              <a:avLst/>
              <a:gdLst>
                <a:gd name="connsiteX0" fmla="*/ 9049 w 9525"/>
                <a:gd name="connsiteY0" fmla="*/ 9134 h 9525"/>
                <a:gd name="connsiteX1" fmla="*/ 7144 w 9525"/>
                <a:gd name="connsiteY1" fmla="*/ 8182 h 9525"/>
                <a:gd name="connsiteX2" fmla="*/ 9049 w 9525"/>
                <a:gd name="connsiteY2" fmla="*/ 91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4"/>
                  </a:moveTo>
                  <a:cubicBezTo>
                    <a:pt x="10001" y="7230"/>
                    <a:pt x="9049" y="6277"/>
                    <a:pt x="7144" y="8182"/>
                  </a:cubicBezTo>
                  <a:cubicBezTo>
                    <a:pt x="8096" y="9134"/>
                    <a:pt x="8096" y="10087"/>
                    <a:pt x="9049" y="91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1" name="Freeform: Shape 2270">
              <a:extLst>
                <a:ext uri="{FF2B5EF4-FFF2-40B4-BE49-F238E27FC236}">
                  <a16:creationId xmlns:a16="http://schemas.microsoft.com/office/drawing/2014/main" id="{5FEB70D0-EA92-4E32-805D-3E09B695BF44}"/>
                </a:ext>
              </a:extLst>
            </p:cNvPr>
            <p:cNvSpPr/>
            <p:nvPr/>
          </p:nvSpPr>
          <p:spPr>
            <a:xfrm>
              <a:off x="7187724" y="556551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5556" y="6615"/>
                    <a:pt x="8414" y="7567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72" name="Group 2271">
            <a:extLst>
              <a:ext uri="{FF2B5EF4-FFF2-40B4-BE49-F238E27FC236}">
                <a16:creationId xmlns:a16="http://schemas.microsoft.com/office/drawing/2014/main" id="{B0F73E45-ACE3-466E-B73A-1E4D765E5AC9}"/>
              </a:ext>
            </a:extLst>
          </p:cNvPr>
          <p:cNvGrpSpPr/>
          <p:nvPr/>
        </p:nvGrpSpPr>
        <p:grpSpPr>
          <a:xfrm flipH="1">
            <a:off x="7567482" y="768425"/>
            <a:ext cx="270931" cy="344010"/>
            <a:chOff x="6843236" y="157160"/>
            <a:chExt cx="947072" cy="1202528"/>
          </a:xfrm>
        </p:grpSpPr>
        <p:sp>
          <p:nvSpPr>
            <p:cNvPr id="2273" name="Freeform: Shape 2272">
              <a:extLst>
                <a:ext uri="{FF2B5EF4-FFF2-40B4-BE49-F238E27FC236}">
                  <a16:creationId xmlns:a16="http://schemas.microsoft.com/office/drawing/2014/main" id="{026E0A33-E499-4809-8347-7CB5EC3DB68F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4" name="Freeform: Shape 2273">
              <a:extLst>
                <a:ext uri="{FF2B5EF4-FFF2-40B4-BE49-F238E27FC236}">
                  <a16:creationId xmlns:a16="http://schemas.microsoft.com/office/drawing/2014/main" id="{2E48A333-A561-45A3-A141-7FBF3A5B44F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5" name="Freeform: Shape 2274">
              <a:extLst>
                <a:ext uri="{FF2B5EF4-FFF2-40B4-BE49-F238E27FC236}">
                  <a16:creationId xmlns:a16="http://schemas.microsoft.com/office/drawing/2014/main" id="{C4F8CC5F-7D0B-4BF5-A130-2EBC8A8B5516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6" name="Freeform: Shape 2275">
              <a:extLst>
                <a:ext uri="{FF2B5EF4-FFF2-40B4-BE49-F238E27FC236}">
                  <a16:creationId xmlns:a16="http://schemas.microsoft.com/office/drawing/2014/main" id="{F838E83A-AFDA-4690-915A-07E6B1A77F4E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7" name="Freeform: Shape 2276">
              <a:extLst>
                <a:ext uri="{FF2B5EF4-FFF2-40B4-BE49-F238E27FC236}">
                  <a16:creationId xmlns:a16="http://schemas.microsoft.com/office/drawing/2014/main" id="{5976E00D-8E31-413B-85FB-0027092E9B5C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8" name="Freeform: Shape 2277">
              <a:extLst>
                <a:ext uri="{FF2B5EF4-FFF2-40B4-BE49-F238E27FC236}">
                  <a16:creationId xmlns:a16="http://schemas.microsoft.com/office/drawing/2014/main" id="{3EDB34AE-2C3D-4212-BADD-5822F9EAF1B6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9" name="Freeform: Shape 2278">
              <a:extLst>
                <a:ext uri="{FF2B5EF4-FFF2-40B4-BE49-F238E27FC236}">
                  <a16:creationId xmlns:a16="http://schemas.microsoft.com/office/drawing/2014/main" id="{F2A46293-8F36-4789-9E1C-93E47E44899A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0" name="Freeform: Shape 2279">
              <a:extLst>
                <a:ext uri="{FF2B5EF4-FFF2-40B4-BE49-F238E27FC236}">
                  <a16:creationId xmlns:a16="http://schemas.microsoft.com/office/drawing/2014/main" id="{66C63BCF-5E8B-418A-BF72-AE505A8D54C6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1" name="Freeform: Shape 2280">
              <a:extLst>
                <a:ext uri="{FF2B5EF4-FFF2-40B4-BE49-F238E27FC236}">
                  <a16:creationId xmlns:a16="http://schemas.microsoft.com/office/drawing/2014/main" id="{0E622CDB-52AE-4781-A509-CF428A58D8A0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2" name="Freeform: Shape 2281">
              <a:extLst>
                <a:ext uri="{FF2B5EF4-FFF2-40B4-BE49-F238E27FC236}">
                  <a16:creationId xmlns:a16="http://schemas.microsoft.com/office/drawing/2014/main" id="{8F3037C7-026B-4D58-85BC-41CC8D3968A2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3" name="Freeform: Shape 2282">
              <a:extLst>
                <a:ext uri="{FF2B5EF4-FFF2-40B4-BE49-F238E27FC236}">
                  <a16:creationId xmlns:a16="http://schemas.microsoft.com/office/drawing/2014/main" id="{EA0EEB2A-DAD0-4BE1-B310-7A3B624FD77E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4" name="Freeform: Shape 2283">
              <a:extLst>
                <a:ext uri="{FF2B5EF4-FFF2-40B4-BE49-F238E27FC236}">
                  <a16:creationId xmlns:a16="http://schemas.microsoft.com/office/drawing/2014/main" id="{CFB1219B-1D1F-4208-B968-159920122FA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5" name="Freeform: Shape 2284">
              <a:extLst>
                <a:ext uri="{FF2B5EF4-FFF2-40B4-BE49-F238E27FC236}">
                  <a16:creationId xmlns:a16="http://schemas.microsoft.com/office/drawing/2014/main" id="{95F76666-C6DA-414A-81F4-CEB21169FB68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6" name="Freeform: Shape 2285">
              <a:extLst>
                <a:ext uri="{FF2B5EF4-FFF2-40B4-BE49-F238E27FC236}">
                  <a16:creationId xmlns:a16="http://schemas.microsoft.com/office/drawing/2014/main" id="{2275C431-0D26-43B4-8021-3C369567AE50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7" name="Freeform: Shape 2286">
              <a:extLst>
                <a:ext uri="{FF2B5EF4-FFF2-40B4-BE49-F238E27FC236}">
                  <a16:creationId xmlns:a16="http://schemas.microsoft.com/office/drawing/2014/main" id="{078FC33B-44B3-4870-A6F7-0C57B88562B5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8" name="Freeform: Shape 2287">
              <a:extLst>
                <a:ext uri="{FF2B5EF4-FFF2-40B4-BE49-F238E27FC236}">
                  <a16:creationId xmlns:a16="http://schemas.microsoft.com/office/drawing/2014/main" id="{9141BCA1-5852-4A39-86CB-A689434F38D0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9" name="Freeform: Shape 2288">
              <a:extLst>
                <a:ext uri="{FF2B5EF4-FFF2-40B4-BE49-F238E27FC236}">
                  <a16:creationId xmlns:a16="http://schemas.microsoft.com/office/drawing/2014/main" id="{36CFEDFB-8B3C-451D-A48D-1C6DAC5689E8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0" name="Freeform: Shape 2289">
              <a:extLst>
                <a:ext uri="{FF2B5EF4-FFF2-40B4-BE49-F238E27FC236}">
                  <a16:creationId xmlns:a16="http://schemas.microsoft.com/office/drawing/2014/main" id="{88053964-9578-496F-ADB5-3520BD5F3347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1" name="Freeform: Shape 2290">
              <a:extLst>
                <a:ext uri="{FF2B5EF4-FFF2-40B4-BE49-F238E27FC236}">
                  <a16:creationId xmlns:a16="http://schemas.microsoft.com/office/drawing/2014/main" id="{3B9C92F6-8AD1-40AE-AFA4-C676592F0556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2" name="Freeform: Shape 2291">
              <a:extLst>
                <a:ext uri="{FF2B5EF4-FFF2-40B4-BE49-F238E27FC236}">
                  <a16:creationId xmlns:a16="http://schemas.microsoft.com/office/drawing/2014/main" id="{E3E5FFEA-F0BF-4BA2-8637-46FCCC65EF7D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3" name="Freeform: Shape 2292">
              <a:extLst>
                <a:ext uri="{FF2B5EF4-FFF2-40B4-BE49-F238E27FC236}">
                  <a16:creationId xmlns:a16="http://schemas.microsoft.com/office/drawing/2014/main" id="{A000FF2F-4D9D-4723-BC6B-27D669D139DB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4" name="Freeform: Shape 2293">
              <a:extLst>
                <a:ext uri="{FF2B5EF4-FFF2-40B4-BE49-F238E27FC236}">
                  <a16:creationId xmlns:a16="http://schemas.microsoft.com/office/drawing/2014/main" id="{83515A10-9670-45C0-9BE2-870E5C7F04A3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5" name="Freeform: Shape 2294">
              <a:extLst>
                <a:ext uri="{FF2B5EF4-FFF2-40B4-BE49-F238E27FC236}">
                  <a16:creationId xmlns:a16="http://schemas.microsoft.com/office/drawing/2014/main" id="{1D0F05BC-8A72-4ECA-8CD5-2AD8BAC7B5A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6" name="Freeform: Shape 2295">
              <a:extLst>
                <a:ext uri="{FF2B5EF4-FFF2-40B4-BE49-F238E27FC236}">
                  <a16:creationId xmlns:a16="http://schemas.microsoft.com/office/drawing/2014/main" id="{C21F2064-F075-4765-BA8A-C714AD652136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7" name="Freeform: Shape 2296">
              <a:extLst>
                <a:ext uri="{FF2B5EF4-FFF2-40B4-BE49-F238E27FC236}">
                  <a16:creationId xmlns:a16="http://schemas.microsoft.com/office/drawing/2014/main" id="{85A8FD9C-0806-4C3F-8E85-5BEA901A07CD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8" name="Freeform: Shape 2297">
              <a:extLst>
                <a:ext uri="{FF2B5EF4-FFF2-40B4-BE49-F238E27FC236}">
                  <a16:creationId xmlns:a16="http://schemas.microsoft.com/office/drawing/2014/main" id="{169FAEF8-E0A8-4F48-87E1-47160254BC5A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9" name="Freeform: Shape 2298">
              <a:extLst>
                <a:ext uri="{FF2B5EF4-FFF2-40B4-BE49-F238E27FC236}">
                  <a16:creationId xmlns:a16="http://schemas.microsoft.com/office/drawing/2014/main" id="{E490ED4B-9116-4ACE-9DC9-67BCC577B349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0" name="Freeform: Shape 2299">
              <a:extLst>
                <a:ext uri="{FF2B5EF4-FFF2-40B4-BE49-F238E27FC236}">
                  <a16:creationId xmlns:a16="http://schemas.microsoft.com/office/drawing/2014/main" id="{AF016121-BD40-413A-A08C-B1E935C32BCE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1" name="Freeform: Shape 2300">
              <a:extLst>
                <a:ext uri="{FF2B5EF4-FFF2-40B4-BE49-F238E27FC236}">
                  <a16:creationId xmlns:a16="http://schemas.microsoft.com/office/drawing/2014/main" id="{F1058847-F652-49D2-B654-8C909434593D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2" name="Freeform: Shape 2301">
              <a:extLst>
                <a:ext uri="{FF2B5EF4-FFF2-40B4-BE49-F238E27FC236}">
                  <a16:creationId xmlns:a16="http://schemas.microsoft.com/office/drawing/2014/main" id="{2A7766A7-D0B3-457C-8E27-3E5D44564F9C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3" name="Freeform: Shape 2302">
              <a:extLst>
                <a:ext uri="{FF2B5EF4-FFF2-40B4-BE49-F238E27FC236}">
                  <a16:creationId xmlns:a16="http://schemas.microsoft.com/office/drawing/2014/main" id="{78287DB3-CF3E-45A8-9BCD-2AAAD1A33A13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4" name="Freeform: Shape 2303">
              <a:extLst>
                <a:ext uri="{FF2B5EF4-FFF2-40B4-BE49-F238E27FC236}">
                  <a16:creationId xmlns:a16="http://schemas.microsoft.com/office/drawing/2014/main" id="{84B44BD6-D005-4298-8D2B-71E8D1411004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5" name="Freeform: Shape 2304">
              <a:extLst>
                <a:ext uri="{FF2B5EF4-FFF2-40B4-BE49-F238E27FC236}">
                  <a16:creationId xmlns:a16="http://schemas.microsoft.com/office/drawing/2014/main" id="{E59AB8AF-5573-433C-B7D2-C9192408D2B8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6" name="Freeform: Shape 2305">
              <a:extLst>
                <a:ext uri="{FF2B5EF4-FFF2-40B4-BE49-F238E27FC236}">
                  <a16:creationId xmlns:a16="http://schemas.microsoft.com/office/drawing/2014/main" id="{3868A994-A3F9-4DAA-B44A-E396008CC870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7" name="Freeform: Shape 2306">
              <a:extLst>
                <a:ext uri="{FF2B5EF4-FFF2-40B4-BE49-F238E27FC236}">
                  <a16:creationId xmlns:a16="http://schemas.microsoft.com/office/drawing/2014/main" id="{2AC3D102-D222-4455-BC57-055760E283EF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8" name="Freeform: Shape 2307">
              <a:extLst>
                <a:ext uri="{FF2B5EF4-FFF2-40B4-BE49-F238E27FC236}">
                  <a16:creationId xmlns:a16="http://schemas.microsoft.com/office/drawing/2014/main" id="{1799AB6D-9C4F-4CF5-AC6A-B7A55551A6A9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9" name="Freeform: Shape 2308">
              <a:extLst>
                <a:ext uri="{FF2B5EF4-FFF2-40B4-BE49-F238E27FC236}">
                  <a16:creationId xmlns:a16="http://schemas.microsoft.com/office/drawing/2014/main" id="{AB04FD7C-BD92-47DB-9EAD-536226FE45A7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0" name="Freeform: Shape 2309">
              <a:extLst>
                <a:ext uri="{FF2B5EF4-FFF2-40B4-BE49-F238E27FC236}">
                  <a16:creationId xmlns:a16="http://schemas.microsoft.com/office/drawing/2014/main" id="{70EC9824-8A8E-4DF2-8207-FA6C49BFF252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1" name="Freeform: Shape 2310">
              <a:extLst>
                <a:ext uri="{FF2B5EF4-FFF2-40B4-BE49-F238E27FC236}">
                  <a16:creationId xmlns:a16="http://schemas.microsoft.com/office/drawing/2014/main" id="{7A4C022A-4592-4F2B-8715-EA3E781E7C7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2" name="Freeform: Shape 2311">
              <a:extLst>
                <a:ext uri="{FF2B5EF4-FFF2-40B4-BE49-F238E27FC236}">
                  <a16:creationId xmlns:a16="http://schemas.microsoft.com/office/drawing/2014/main" id="{048210A4-849E-4126-9091-C8D0AC5EE5DD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3" name="Freeform: Shape 2312">
              <a:extLst>
                <a:ext uri="{FF2B5EF4-FFF2-40B4-BE49-F238E27FC236}">
                  <a16:creationId xmlns:a16="http://schemas.microsoft.com/office/drawing/2014/main" id="{CAA36865-EA11-4E99-A102-FF8B44D42BC3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4" name="Freeform: Shape 2313">
              <a:extLst>
                <a:ext uri="{FF2B5EF4-FFF2-40B4-BE49-F238E27FC236}">
                  <a16:creationId xmlns:a16="http://schemas.microsoft.com/office/drawing/2014/main" id="{A99851FE-F4E8-4274-9FEB-37738F534D67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5" name="Freeform: Shape 2314">
              <a:extLst>
                <a:ext uri="{FF2B5EF4-FFF2-40B4-BE49-F238E27FC236}">
                  <a16:creationId xmlns:a16="http://schemas.microsoft.com/office/drawing/2014/main" id="{51FE15C1-757E-4ABD-A584-162DA4AA7662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6" name="Freeform: Shape 2315">
              <a:extLst>
                <a:ext uri="{FF2B5EF4-FFF2-40B4-BE49-F238E27FC236}">
                  <a16:creationId xmlns:a16="http://schemas.microsoft.com/office/drawing/2014/main" id="{64CB6268-0A43-4F8C-BD99-7997E732FCF1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7" name="Freeform: Shape 2316">
              <a:extLst>
                <a:ext uri="{FF2B5EF4-FFF2-40B4-BE49-F238E27FC236}">
                  <a16:creationId xmlns:a16="http://schemas.microsoft.com/office/drawing/2014/main" id="{71C2FF43-3EAD-4C3C-86B0-74B3C25C6E7C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8" name="Freeform: Shape 2317">
              <a:extLst>
                <a:ext uri="{FF2B5EF4-FFF2-40B4-BE49-F238E27FC236}">
                  <a16:creationId xmlns:a16="http://schemas.microsoft.com/office/drawing/2014/main" id="{42B43D63-6BBD-4BC7-8EB3-0464091B68AC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9" name="Freeform: Shape 2318">
              <a:extLst>
                <a:ext uri="{FF2B5EF4-FFF2-40B4-BE49-F238E27FC236}">
                  <a16:creationId xmlns:a16="http://schemas.microsoft.com/office/drawing/2014/main" id="{E649EABB-157B-4CDA-A605-ABC4E2BC7866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0" name="Freeform: Shape 2319">
              <a:extLst>
                <a:ext uri="{FF2B5EF4-FFF2-40B4-BE49-F238E27FC236}">
                  <a16:creationId xmlns:a16="http://schemas.microsoft.com/office/drawing/2014/main" id="{579DE819-B379-4E98-915F-5E04BA8F64FD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1" name="Freeform: Shape 2320">
              <a:extLst>
                <a:ext uri="{FF2B5EF4-FFF2-40B4-BE49-F238E27FC236}">
                  <a16:creationId xmlns:a16="http://schemas.microsoft.com/office/drawing/2014/main" id="{DC339CDC-4795-4951-884A-2DA48462FACC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2" name="Freeform: Shape 2321">
              <a:extLst>
                <a:ext uri="{FF2B5EF4-FFF2-40B4-BE49-F238E27FC236}">
                  <a16:creationId xmlns:a16="http://schemas.microsoft.com/office/drawing/2014/main" id="{EC97B217-A846-476C-99AC-60C1FC20239B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3" name="Freeform: Shape 2322">
              <a:extLst>
                <a:ext uri="{FF2B5EF4-FFF2-40B4-BE49-F238E27FC236}">
                  <a16:creationId xmlns:a16="http://schemas.microsoft.com/office/drawing/2014/main" id="{D1BA1DEB-A976-43EE-8728-93417994DC9C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4" name="Freeform: Shape 2323">
              <a:extLst>
                <a:ext uri="{FF2B5EF4-FFF2-40B4-BE49-F238E27FC236}">
                  <a16:creationId xmlns:a16="http://schemas.microsoft.com/office/drawing/2014/main" id="{F9644A11-F8C0-4F29-B778-A0A861514489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5" name="Freeform: Shape 2324">
              <a:extLst>
                <a:ext uri="{FF2B5EF4-FFF2-40B4-BE49-F238E27FC236}">
                  <a16:creationId xmlns:a16="http://schemas.microsoft.com/office/drawing/2014/main" id="{9DCD5B5C-8DF3-4954-A387-3BE55B05C39F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6" name="Freeform: Shape 2325">
              <a:extLst>
                <a:ext uri="{FF2B5EF4-FFF2-40B4-BE49-F238E27FC236}">
                  <a16:creationId xmlns:a16="http://schemas.microsoft.com/office/drawing/2014/main" id="{838EC7FD-095E-4EDE-9EA2-9457D89A193F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7" name="Freeform: Shape 2326">
              <a:extLst>
                <a:ext uri="{FF2B5EF4-FFF2-40B4-BE49-F238E27FC236}">
                  <a16:creationId xmlns:a16="http://schemas.microsoft.com/office/drawing/2014/main" id="{D80D8B3A-4B85-4DDB-AE0D-09B00689028C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8" name="Freeform: Shape 2327">
              <a:extLst>
                <a:ext uri="{FF2B5EF4-FFF2-40B4-BE49-F238E27FC236}">
                  <a16:creationId xmlns:a16="http://schemas.microsoft.com/office/drawing/2014/main" id="{B71B2461-F99D-4F43-9F9A-B6C1FC892C77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9" name="Freeform: Shape 2328">
              <a:extLst>
                <a:ext uri="{FF2B5EF4-FFF2-40B4-BE49-F238E27FC236}">
                  <a16:creationId xmlns:a16="http://schemas.microsoft.com/office/drawing/2014/main" id="{80E9E71A-5470-46A3-83D2-0CCE8AD06DD5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0" name="Freeform: Shape 2329">
              <a:extLst>
                <a:ext uri="{FF2B5EF4-FFF2-40B4-BE49-F238E27FC236}">
                  <a16:creationId xmlns:a16="http://schemas.microsoft.com/office/drawing/2014/main" id="{5028BCAA-9954-4AEB-86C6-3EA601CCA726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1" name="Freeform: Shape 2330">
              <a:extLst>
                <a:ext uri="{FF2B5EF4-FFF2-40B4-BE49-F238E27FC236}">
                  <a16:creationId xmlns:a16="http://schemas.microsoft.com/office/drawing/2014/main" id="{243596D8-C0F2-4270-AF3C-FE99CEEFFB4C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2" name="Freeform: Shape 2331">
              <a:extLst>
                <a:ext uri="{FF2B5EF4-FFF2-40B4-BE49-F238E27FC236}">
                  <a16:creationId xmlns:a16="http://schemas.microsoft.com/office/drawing/2014/main" id="{343F29D3-9BFD-4271-8746-4A46BE33109C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3" name="Freeform: Shape 2332">
              <a:extLst>
                <a:ext uri="{FF2B5EF4-FFF2-40B4-BE49-F238E27FC236}">
                  <a16:creationId xmlns:a16="http://schemas.microsoft.com/office/drawing/2014/main" id="{2E05BE75-DED8-47C4-859E-885F9F533A9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4" name="Freeform: Shape 2333">
              <a:extLst>
                <a:ext uri="{FF2B5EF4-FFF2-40B4-BE49-F238E27FC236}">
                  <a16:creationId xmlns:a16="http://schemas.microsoft.com/office/drawing/2014/main" id="{C607D35D-145C-4C11-8E7E-9FBD50D3C5F5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5" name="Freeform: Shape 2334">
              <a:extLst>
                <a:ext uri="{FF2B5EF4-FFF2-40B4-BE49-F238E27FC236}">
                  <a16:creationId xmlns:a16="http://schemas.microsoft.com/office/drawing/2014/main" id="{3F23E248-AC19-4A62-84DB-517FD07E719F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6" name="Freeform: Shape 2335">
              <a:extLst>
                <a:ext uri="{FF2B5EF4-FFF2-40B4-BE49-F238E27FC236}">
                  <a16:creationId xmlns:a16="http://schemas.microsoft.com/office/drawing/2014/main" id="{742D8137-0A00-4422-AC22-D3BA28C1E314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7" name="Freeform: Shape 2336">
              <a:extLst>
                <a:ext uri="{FF2B5EF4-FFF2-40B4-BE49-F238E27FC236}">
                  <a16:creationId xmlns:a16="http://schemas.microsoft.com/office/drawing/2014/main" id="{C02587B8-7C99-423B-9524-E86B4A75068D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8" name="Freeform: Shape 2337">
              <a:extLst>
                <a:ext uri="{FF2B5EF4-FFF2-40B4-BE49-F238E27FC236}">
                  <a16:creationId xmlns:a16="http://schemas.microsoft.com/office/drawing/2014/main" id="{3C4EEB3F-A91F-4F0A-9694-CA0D3AB3DDD4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9" name="Freeform: Shape 2338">
              <a:extLst>
                <a:ext uri="{FF2B5EF4-FFF2-40B4-BE49-F238E27FC236}">
                  <a16:creationId xmlns:a16="http://schemas.microsoft.com/office/drawing/2014/main" id="{1B4855F4-4448-48E1-8D57-AF8A9EBA5A60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0" name="Freeform: Shape 2339">
              <a:extLst>
                <a:ext uri="{FF2B5EF4-FFF2-40B4-BE49-F238E27FC236}">
                  <a16:creationId xmlns:a16="http://schemas.microsoft.com/office/drawing/2014/main" id="{22CD40D5-9ABE-424B-8F94-DC2DD9E867D1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1" name="Freeform: Shape 2340">
              <a:extLst>
                <a:ext uri="{FF2B5EF4-FFF2-40B4-BE49-F238E27FC236}">
                  <a16:creationId xmlns:a16="http://schemas.microsoft.com/office/drawing/2014/main" id="{21A5A391-57F1-4A58-B0BE-C9DB95AE8665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2" name="Freeform: Shape 2341">
              <a:extLst>
                <a:ext uri="{FF2B5EF4-FFF2-40B4-BE49-F238E27FC236}">
                  <a16:creationId xmlns:a16="http://schemas.microsoft.com/office/drawing/2014/main" id="{119B601E-CC36-415E-BDF0-2D2D2E9DA3B5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3" name="Freeform: Shape 2342">
              <a:extLst>
                <a:ext uri="{FF2B5EF4-FFF2-40B4-BE49-F238E27FC236}">
                  <a16:creationId xmlns:a16="http://schemas.microsoft.com/office/drawing/2014/main" id="{CE215EF8-E447-42D6-B28A-2230F3532D37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4" name="Freeform: Shape 2343">
              <a:extLst>
                <a:ext uri="{FF2B5EF4-FFF2-40B4-BE49-F238E27FC236}">
                  <a16:creationId xmlns:a16="http://schemas.microsoft.com/office/drawing/2014/main" id="{A047E999-DFFC-4375-9B28-807E26859C80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5" name="Freeform: Shape 2344">
              <a:extLst>
                <a:ext uri="{FF2B5EF4-FFF2-40B4-BE49-F238E27FC236}">
                  <a16:creationId xmlns:a16="http://schemas.microsoft.com/office/drawing/2014/main" id="{C06B8C84-90B6-424C-A1F9-FFB905CFC82F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6" name="Freeform: Shape 2345">
              <a:extLst>
                <a:ext uri="{FF2B5EF4-FFF2-40B4-BE49-F238E27FC236}">
                  <a16:creationId xmlns:a16="http://schemas.microsoft.com/office/drawing/2014/main" id="{CA0D8630-4813-4EA8-93C3-BEE2F4D1B763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7" name="Freeform: Shape 2346">
              <a:extLst>
                <a:ext uri="{FF2B5EF4-FFF2-40B4-BE49-F238E27FC236}">
                  <a16:creationId xmlns:a16="http://schemas.microsoft.com/office/drawing/2014/main" id="{703CAEBD-E07C-4716-B896-7B02BFDA8CEF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8" name="Freeform: Shape 2347">
              <a:extLst>
                <a:ext uri="{FF2B5EF4-FFF2-40B4-BE49-F238E27FC236}">
                  <a16:creationId xmlns:a16="http://schemas.microsoft.com/office/drawing/2014/main" id="{7A5A167C-DD42-4516-AC25-D9DBDB423A1C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9" name="Freeform: Shape 2348">
              <a:extLst>
                <a:ext uri="{FF2B5EF4-FFF2-40B4-BE49-F238E27FC236}">
                  <a16:creationId xmlns:a16="http://schemas.microsoft.com/office/drawing/2014/main" id="{66C17E17-8E5D-4C81-B2B8-9C298261D4AF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0" name="Freeform: Shape 2349">
              <a:extLst>
                <a:ext uri="{FF2B5EF4-FFF2-40B4-BE49-F238E27FC236}">
                  <a16:creationId xmlns:a16="http://schemas.microsoft.com/office/drawing/2014/main" id="{6027EA02-FAAE-4DF9-8267-49794D20787B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1" name="Freeform: Shape 2350">
              <a:extLst>
                <a:ext uri="{FF2B5EF4-FFF2-40B4-BE49-F238E27FC236}">
                  <a16:creationId xmlns:a16="http://schemas.microsoft.com/office/drawing/2014/main" id="{1CE8C0F7-0E7B-4761-A2E7-935138C8B909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2" name="Freeform: Shape 2351">
              <a:extLst>
                <a:ext uri="{FF2B5EF4-FFF2-40B4-BE49-F238E27FC236}">
                  <a16:creationId xmlns:a16="http://schemas.microsoft.com/office/drawing/2014/main" id="{C36531FF-31EA-467A-8ADD-4F3AB31219B0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3" name="Freeform: Shape 2352">
              <a:extLst>
                <a:ext uri="{FF2B5EF4-FFF2-40B4-BE49-F238E27FC236}">
                  <a16:creationId xmlns:a16="http://schemas.microsoft.com/office/drawing/2014/main" id="{674284C9-4F12-43D0-8CC4-9AE05B8CA46D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4" name="Freeform: Shape 2353">
              <a:extLst>
                <a:ext uri="{FF2B5EF4-FFF2-40B4-BE49-F238E27FC236}">
                  <a16:creationId xmlns:a16="http://schemas.microsoft.com/office/drawing/2014/main" id="{79E5F29C-5F42-4B72-BD65-665ED40562C8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5" name="Freeform: Shape 2354">
              <a:extLst>
                <a:ext uri="{FF2B5EF4-FFF2-40B4-BE49-F238E27FC236}">
                  <a16:creationId xmlns:a16="http://schemas.microsoft.com/office/drawing/2014/main" id="{EDDD5EDC-7557-46B1-9A6D-FC63416155D2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6" name="Freeform: Shape 2355">
              <a:extLst>
                <a:ext uri="{FF2B5EF4-FFF2-40B4-BE49-F238E27FC236}">
                  <a16:creationId xmlns:a16="http://schemas.microsoft.com/office/drawing/2014/main" id="{6963B8FE-A4F7-424A-AB66-C28DB66C102F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7" name="Freeform: Shape 2356">
              <a:extLst>
                <a:ext uri="{FF2B5EF4-FFF2-40B4-BE49-F238E27FC236}">
                  <a16:creationId xmlns:a16="http://schemas.microsoft.com/office/drawing/2014/main" id="{5715F602-A5FB-4A6D-854F-8A059A57B367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8" name="Freeform: Shape 2357">
              <a:extLst>
                <a:ext uri="{FF2B5EF4-FFF2-40B4-BE49-F238E27FC236}">
                  <a16:creationId xmlns:a16="http://schemas.microsoft.com/office/drawing/2014/main" id="{B29A345B-8098-431E-A0CD-3F86D9D3E295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9" name="Freeform: Shape 2358">
              <a:extLst>
                <a:ext uri="{FF2B5EF4-FFF2-40B4-BE49-F238E27FC236}">
                  <a16:creationId xmlns:a16="http://schemas.microsoft.com/office/drawing/2014/main" id="{AD08331C-9F39-414B-BBBE-20299CF84A5C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0" name="Freeform: Shape 2359">
              <a:extLst>
                <a:ext uri="{FF2B5EF4-FFF2-40B4-BE49-F238E27FC236}">
                  <a16:creationId xmlns:a16="http://schemas.microsoft.com/office/drawing/2014/main" id="{61EB080F-C9AC-4960-9C08-08D951F8F706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1" name="Freeform: Shape 2360">
              <a:extLst>
                <a:ext uri="{FF2B5EF4-FFF2-40B4-BE49-F238E27FC236}">
                  <a16:creationId xmlns:a16="http://schemas.microsoft.com/office/drawing/2014/main" id="{AAE89268-B7A3-4CBC-BE08-8D43ADBE22DD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2" name="Freeform: Shape 2361">
              <a:extLst>
                <a:ext uri="{FF2B5EF4-FFF2-40B4-BE49-F238E27FC236}">
                  <a16:creationId xmlns:a16="http://schemas.microsoft.com/office/drawing/2014/main" id="{21BF6DE6-2957-425B-B0BB-DBBB81428C52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3" name="Freeform: Shape 2362">
              <a:extLst>
                <a:ext uri="{FF2B5EF4-FFF2-40B4-BE49-F238E27FC236}">
                  <a16:creationId xmlns:a16="http://schemas.microsoft.com/office/drawing/2014/main" id="{9D6CC90B-8430-40AD-9F0E-770FDF7E9D4C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4" name="Freeform: Shape 2363">
              <a:extLst>
                <a:ext uri="{FF2B5EF4-FFF2-40B4-BE49-F238E27FC236}">
                  <a16:creationId xmlns:a16="http://schemas.microsoft.com/office/drawing/2014/main" id="{265170F3-C2A3-432E-AED3-1617F7406F77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5" name="Freeform: Shape 2364">
              <a:extLst>
                <a:ext uri="{FF2B5EF4-FFF2-40B4-BE49-F238E27FC236}">
                  <a16:creationId xmlns:a16="http://schemas.microsoft.com/office/drawing/2014/main" id="{C8BD695B-7C1D-4F4D-842A-F5000D0986B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6" name="Freeform: Shape 2365">
              <a:extLst>
                <a:ext uri="{FF2B5EF4-FFF2-40B4-BE49-F238E27FC236}">
                  <a16:creationId xmlns:a16="http://schemas.microsoft.com/office/drawing/2014/main" id="{FEABEF7B-ACEC-4DB6-BC64-18831AABEC9A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7" name="Freeform: Shape 2366">
              <a:extLst>
                <a:ext uri="{FF2B5EF4-FFF2-40B4-BE49-F238E27FC236}">
                  <a16:creationId xmlns:a16="http://schemas.microsoft.com/office/drawing/2014/main" id="{2FDF1034-21A9-420C-86F8-93E45C7ADF58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8" name="Freeform: Shape 2367">
              <a:extLst>
                <a:ext uri="{FF2B5EF4-FFF2-40B4-BE49-F238E27FC236}">
                  <a16:creationId xmlns:a16="http://schemas.microsoft.com/office/drawing/2014/main" id="{46B09E57-0F41-4440-BA42-8A13FB0CC25E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9" name="Freeform: Shape 2368">
              <a:extLst>
                <a:ext uri="{FF2B5EF4-FFF2-40B4-BE49-F238E27FC236}">
                  <a16:creationId xmlns:a16="http://schemas.microsoft.com/office/drawing/2014/main" id="{0122D62C-A1E2-4246-A619-673DD8D0C578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0" name="Freeform: Shape 2369">
              <a:extLst>
                <a:ext uri="{FF2B5EF4-FFF2-40B4-BE49-F238E27FC236}">
                  <a16:creationId xmlns:a16="http://schemas.microsoft.com/office/drawing/2014/main" id="{739CCB79-37FF-46D9-8D32-1653D31A1958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1" name="Freeform: Shape 2370">
              <a:extLst>
                <a:ext uri="{FF2B5EF4-FFF2-40B4-BE49-F238E27FC236}">
                  <a16:creationId xmlns:a16="http://schemas.microsoft.com/office/drawing/2014/main" id="{27B597F3-9734-4DA7-9F16-0C2DED4F1918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2" name="Freeform: Shape 2371">
              <a:extLst>
                <a:ext uri="{FF2B5EF4-FFF2-40B4-BE49-F238E27FC236}">
                  <a16:creationId xmlns:a16="http://schemas.microsoft.com/office/drawing/2014/main" id="{EE11CFEE-1321-4DC6-AEC3-780A53B9189C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3" name="Freeform: Shape 2372">
              <a:extLst>
                <a:ext uri="{FF2B5EF4-FFF2-40B4-BE49-F238E27FC236}">
                  <a16:creationId xmlns:a16="http://schemas.microsoft.com/office/drawing/2014/main" id="{B86D1390-BAB7-4887-BDA9-F6DE905969D7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4" name="Freeform: Shape 2373">
              <a:extLst>
                <a:ext uri="{FF2B5EF4-FFF2-40B4-BE49-F238E27FC236}">
                  <a16:creationId xmlns:a16="http://schemas.microsoft.com/office/drawing/2014/main" id="{B5099BAA-3E13-4988-AE39-42E8A5234560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5" name="Freeform: Shape 2374">
              <a:extLst>
                <a:ext uri="{FF2B5EF4-FFF2-40B4-BE49-F238E27FC236}">
                  <a16:creationId xmlns:a16="http://schemas.microsoft.com/office/drawing/2014/main" id="{896C460F-3C82-45E8-97BC-900C17FE42B9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6" name="Freeform: Shape 2375">
              <a:extLst>
                <a:ext uri="{FF2B5EF4-FFF2-40B4-BE49-F238E27FC236}">
                  <a16:creationId xmlns:a16="http://schemas.microsoft.com/office/drawing/2014/main" id="{05965040-C6BF-44C9-A2D9-A2FF8E87D6BF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7" name="Freeform: Shape 2376">
              <a:extLst>
                <a:ext uri="{FF2B5EF4-FFF2-40B4-BE49-F238E27FC236}">
                  <a16:creationId xmlns:a16="http://schemas.microsoft.com/office/drawing/2014/main" id="{10A7882D-2760-441D-8BEC-91B1716AAA8A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8" name="Freeform: Shape 2377">
              <a:extLst>
                <a:ext uri="{FF2B5EF4-FFF2-40B4-BE49-F238E27FC236}">
                  <a16:creationId xmlns:a16="http://schemas.microsoft.com/office/drawing/2014/main" id="{5DEF42F5-4242-40D3-AC26-C95A35157ED3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9" name="Freeform: Shape 2378">
              <a:extLst>
                <a:ext uri="{FF2B5EF4-FFF2-40B4-BE49-F238E27FC236}">
                  <a16:creationId xmlns:a16="http://schemas.microsoft.com/office/drawing/2014/main" id="{7CB8F9A4-5682-42A2-8CB0-AFA6AD382ADA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0" name="Freeform: Shape 2379">
              <a:extLst>
                <a:ext uri="{FF2B5EF4-FFF2-40B4-BE49-F238E27FC236}">
                  <a16:creationId xmlns:a16="http://schemas.microsoft.com/office/drawing/2014/main" id="{4808D5D8-E4B1-44B4-927A-9C4DABFD6001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1" name="Freeform: Shape 2380">
              <a:extLst>
                <a:ext uri="{FF2B5EF4-FFF2-40B4-BE49-F238E27FC236}">
                  <a16:creationId xmlns:a16="http://schemas.microsoft.com/office/drawing/2014/main" id="{54F2D601-84C5-4348-879B-0BC9EFA23FAB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2" name="Freeform: Shape 2381">
              <a:extLst>
                <a:ext uri="{FF2B5EF4-FFF2-40B4-BE49-F238E27FC236}">
                  <a16:creationId xmlns:a16="http://schemas.microsoft.com/office/drawing/2014/main" id="{F5B89A5E-6894-4F8D-A2C9-91723410D46B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3" name="Freeform: Shape 2382">
              <a:extLst>
                <a:ext uri="{FF2B5EF4-FFF2-40B4-BE49-F238E27FC236}">
                  <a16:creationId xmlns:a16="http://schemas.microsoft.com/office/drawing/2014/main" id="{7F885927-C6DE-4F29-9137-E0434BD911AA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00E4B155-2324-4F39-96A7-C20BB19B4DCF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5" name="Freeform: Shape 2384">
              <a:extLst>
                <a:ext uri="{FF2B5EF4-FFF2-40B4-BE49-F238E27FC236}">
                  <a16:creationId xmlns:a16="http://schemas.microsoft.com/office/drawing/2014/main" id="{83371204-EE33-4AE0-BF37-E9680AC52CA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6" name="Freeform: Shape 2385">
              <a:extLst>
                <a:ext uri="{FF2B5EF4-FFF2-40B4-BE49-F238E27FC236}">
                  <a16:creationId xmlns:a16="http://schemas.microsoft.com/office/drawing/2014/main" id="{EFED47ED-944C-429C-A993-1ADBF8E1F974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7" name="Freeform: Shape 2386">
              <a:extLst>
                <a:ext uri="{FF2B5EF4-FFF2-40B4-BE49-F238E27FC236}">
                  <a16:creationId xmlns:a16="http://schemas.microsoft.com/office/drawing/2014/main" id="{D3675578-A4BF-4149-B176-A3E3B88ABDBA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8" name="Freeform: Shape 2387">
              <a:extLst>
                <a:ext uri="{FF2B5EF4-FFF2-40B4-BE49-F238E27FC236}">
                  <a16:creationId xmlns:a16="http://schemas.microsoft.com/office/drawing/2014/main" id="{86F758AB-EBCA-4033-848E-090E173B85FB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9" name="Freeform: Shape 2388">
              <a:extLst>
                <a:ext uri="{FF2B5EF4-FFF2-40B4-BE49-F238E27FC236}">
                  <a16:creationId xmlns:a16="http://schemas.microsoft.com/office/drawing/2014/main" id="{CE1B928E-BF15-45F5-AB55-0C0D41DADD54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0" name="Freeform: Shape 2389">
              <a:extLst>
                <a:ext uri="{FF2B5EF4-FFF2-40B4-BE49-F238E27FC236}">
                  <a16:creationId xmlns:a16="http://schemas.microsoft.com/office/drawing/2014/main" id="{1D5D89D7-5357-4B42-8C03-12686C943BE1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1" name="Freeform: Shape 2390">
              <a:extLst>
                <a:ext uri="{FF2B5EF4-FFF2-40B4-BE49-F238E27FC236}">
                  <a16:creationId xmlns:a16="http://schemas.microsoft.com/office/drawing/2014/main" id="{6F7BC15E-F0D1-4B44-A5D2-96EA2B39C7AD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2" name="Freeform: Shape 2391">
              <a:extLst>
                <a:ext uri="{FF2B5EF4-FFF2-40B4-BE49-F238E27FC236}">
                  <a16:creationId xmlns:a16="http://schemas.microsoft.com/office/drawing/2014/main" id="{3A6BC855-8B3A-4183-A9BA-D54314371FFD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3" name="Freeform: Shape 2392">
              <a:extLst>
                <a:ext uri="{FF2B5EF4-FFF2-40B4-BE49-F238E27FC236}">
                  <a16:creationId xmlns:a16="http://schemas.microsoft.com/office/drawing/2014/main" id="{E6A7741F-555E-42C4-843D-4BC69AD299F5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4" name="Freeform: Shape 2393">
              <a:extLst>
                <a:ext uri="{FF2B5EF4-FFF2-40B4-BE49-F238E27FC236}">
                  <a16:creationId xmlns:a16="http://schemas.microsoft.com/office/drawing/2014/main" id="{64999214-F9CC-4832-8446-FF103644EAFB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5" name="Freeform: Shape 2394">
              <a:extLst>
                <a:ext uri="{FF2B5EF4-FFF2-40B4-BE49-F238E27FC236}">
                  <a16:creationId xmlns:a16="http://schemas.microsoft.com/office/drawing/2014/main" id="{FC0420B6-A8A1-45CB-BE50-34A530920801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6" name="Freeform: Shape 2395">
              <a:extLst>
                <a:ext uri="{FF2B5EF4-FFF2-40B4-BE49-F238E27FC236}">
                  <a16:creationId xmlns:a16="http://schemas.microsoft.com/office/drawing/2014/main" id="{57525225-F365-4574-979F-6863C5F19BF4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7" name="Freeform: Shape 2396">
              <a:extLst>
                <a:ext uri="{FF2B5EF4-FFF2-40B4-BE49-F238E27FC236}">
                  <a16:creationId xmlns:a16="http://schemas.microsoft.com/office/drawing/2014/main" id="{E1DA61ED-D2E2-49D2-A6F7-08EC436FD7E3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8" name="Freeform: Shape 2397">
              <a:extLst>
                <a:ext uri="{FF2B5EF4-FFF2-40B4-BE49-F238E27FC236}">
                  <a16:creationId xmlns:a16="http://schemas.microsoft.com/office/drawing/2014/main" id="{F9DBC18B-1176-45FF-BD2F-62C576B88A4F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9" name="Freeform: Shape 2398">
              <a:extLst>
                <a:ext uri="{FF2B5EF4-FFF2-40B4-BE49-F238E27FC236}">
                  <a16:creationId xmlns:a16="http://schemas.microsoft.com/office/drawing/2014/main" id="{48CFAC70-334F-4EF1-8EE0-3D3B370AD486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0" name="Freeform: Shape 2399">
              <a:extLst>
                <a:ext uri="{FF2B5EF4-FFF2-40B4-BE49-F238E27FC236}">
                  <a16:creationId xmlns:a16="http://schemas.microsoft.com/office/drawing/2014/main" id="{D0091ACA-D809-4A1E-BA03-8E94A7F23C1A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1" name="Freeform: Shape 2400">
              <a:extLst>
                <a:ext uri="{FF2B5EF4-FFF2-40B4-BE49-F238E27FC236}">
                  <a16:creationId xmlns:a16="http://schemas.microsoft.com/office/drawing/2014/main" id="{D1C19389-97F7-4C7F-A9B5-6A51F9738741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2" name="Freeform: Shape 2401">
              <a:extLst>
                <a:ext uri="{FF2B5EF4-FFF2-40B4-BE49-F238E27FC236}">
                  <a16:creationId xmlns:a16="http://schemas.microsoft.com/office/drawing/2014/main" id="{6BC5D7E7-404B-4380-BBFF-4B1F6D4793E4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3" name="Freeform: Shape 2402">
              <a:extLst>
                <a:ext uri="{FF2B5EF4-FFF2-40B4-BE49-F238E27FC236}">
                  <a16:creationId xmlns:a16="http://schemas.microsoft.com/office/drawing/2014/main" id="{18743ADF-50E2-4038-864C-6B604F67FDE2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4" name="Freeform: Shape 2403">
              <a:extLst>
                <a:ext uri="{FF2B5EF4-FFF2-40B4-BE49-F238E27FC236}">
                  <a16:creationId xmlns:a16="http://schemas.microsoft.com/office/drawing/2014/main" id="{3BB11D26-C735-462D-8C86-A3EAD7B69835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5" name="Freeform: Shape 2404">
              <a:extLst>
                <a:ext uri="{FF2B5EF4-FFF2-40B4-BE49-F238E27FC236}">
                  <a16:creationId xmlns:a16="http://schemas.microsoft.com/office/drawing/2014/main" id="{BEE76D45-FD8D-48B3-B064-5E0A8F37CD47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6" name="Freeform: Shape 2405">
              <a:extLst>
                <a:ext uri="{FF2B5EF4-FFF2-40B4-BE49-F238E27FC236}">
                  <a16:creationId xmlns:a16="http://schemas.microsoft.com/office/drawing/2014/main" id="{B6B61B59-BC79-490E-B7D0-1D18762B9C78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7" name="Freeform: Shape 2406">
              <a:extLst>
                <a:ext uri="{FF2B5EF4-FFF2-40B4-BE49-F238E27FC236}">
                  <a16:creationId xmlns:a16="http://schemas.microsoft.com/office/drawing/2014/main" id="{74628F4F-BE02-4B7E-A1FA-67B3AA6B504A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8" name="Freeform: Shape 2407">
              <a:extLst>
                <a:ext uri="{FF2B5EF4-FFF2-40B4-BE49-F238E27FC236}">
                  <a16:creationId xmlns:a16="http://schemas.microsoft.com/office/drawing/2014/main" id="{2A7CD1DE-FCB8-450C-BAEA-BA31E64A3B5C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9" name="Freeform: Shape 2408">
              <a:extLst>
                <a:ext uri="{FF2B5EF4-FFF2-40B4-BE49-F238E27FC236}">
                  <a16:creationId xmlns:a16="http://schemas.microsoft.com/office/drawing/2014/main" id="{51D8226B-ABD4-4CF7-B250-AE38EAA26A8B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0" name="Freeform: Shape 2409">
              <a:extLst>
                <a:ext uri="{FF2B5EF4-FFF2-40B4-BE49-F238E27FC236}">
                  <a16:creationId xmlns:a16="http://schemas.microsoft.com/office/drawing/2014/main" id="{CD7BB537-499F-47E6-B774-6F12F83246E1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1" name="Freeform: Shape 2410">
              <a:extLst>
                <a:ext uri="{FF2B5EF4-FFF2-40B4-BE49-F238E27FC236}">
                  <a16:creationId xmlns:a16="http://schemas.microsoft.com/office/drawing/2014/main" id="{A75F98B4-337B-461D-B28B-B7F270FDBA8F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2" name="Freeform: Shape 2411">
              <a:extLst>
                <a:ext uri="{FF2B5EF4-FFF2-40B4-BE49-F238E27FC236}">
                  <a16:creationId xmlns:a16="http://schemas.microsoft.com/office/drawing/2014/main" id="{98DF6EAB-EB0E-45DB-B85F-FA8B9493B665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3" name="Freeform: Shape 2412">
              <a:extLst>
                <a:ext uri="{FF2B5EF4-FFF2-40B4-BE49-F238E27FC236}">
                  <a16:creationId xmlns:a16="http://schemas.microsoft.com/office/drawing/2014/main" id="{2C54F50E-055B-4F1A-BF6F-896F27C53358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4" name="Freeform: Shape 2413">
              <a:extLst>
                <a:ext uri="{FF2B5EF4-FFF2-40B4-BE49-F238E27FC236}">
                  <a16:creationId xmlns:a16="http://schemas.microsoft.com/office/drawing/2014/main" id="{E62DF5C7-22D8-4342-AD98-7355415DEA57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5" name="Freeform: Shape 2414">
              <a:extLst>
                <a:ext uri="{FF2B5EF4-FFF2-40B4-BE49-F238E27FC236}">
                  <a16:creationId xmlns:a16="http://schemas.microsoft.com/office/drawing/2014/main" id="{91D31655-AA0E-4EDA-ADE9-FF9CEA761F96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6" name="Freeform: Shape 2415">
              <a:extLst>
                <a:ext uri="{FF2B5EF4-FFF2-40B4-BE49-F238E27FC236}">
                  <a16:creationId xmlns:a16="http://schemas.microsoft.com/office/drawing/2014/main" id="{ACA4308D-B6D0-4F44-A589-18FCE87317CE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7" name="Freeform: Shape 2416">
              <a:extLst>
                <a:ext uri="{FF2B5EF4-FFF2-40B4-BE49-F238E27FC236}">
                  <a16:creationId xmlns:a16="http://schemas.microsoft.com/office/drawing/2014/main" id="{7245206A-F7CD-4563-8DD2-8DB945111213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8" name="Freeform: Shape 2417">
              <a:extLst>
                <a:ext uri="{FF2B5EF4-FFF2-40B4-BE49-F238E27FC236}">
                  <a16:creationId xmlns:a16="http://schemas.microsoft.com/office/drawing/2014/main" id="{1639CCE9-F7EA-4754-BFFB-403E50961F78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9" name="Freeform: Shape 2418">
              <a:extLst>
                <a:ext uri="{FF2B5EF4-FFF2-40B4-BE49-F238E27FC236}">
                  <a16:creationId xmlns:a16="http://schemas.microsoft.com/office/drawing/2014/main" id="{37802F22-C4E4-4F47-BF95-498B1E7CD304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0" name="Freeform: Shape 2419">
              <a:extLst>
                <a:ext uri="{FF2B5EF4-FFF2-40B4-BE49-F238E27FC236}">
                  <a16:creationId xmlns:a16="http://schemas.microsoft.com/office/drawing/2014/main" id="{FDA791D8-223A-47CC-A45E-42196E2874DE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1" name="Freeform: Shape 2420">
              <a:extLst>
                <a:ext uri="{FF2B5EF4-FFF2-40B4-BE49-F238E27FC236}">
                  <a16:creationId xmlns:a16="http://schemas.microsoft.com/office/drawing/2014/main" id="{CF366F33-8A25-4713-8970-B310D59132E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49DB7BBB-E633-4A93-9B7C-C55381B2AFF1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FC7A2332-D498-4082-9D5F-5EB040922414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26D6A46A-B936-4AD5-8A50-84E2D85673A9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5" name="Freeform: Shape 2424">
              <a:extLst>
                <a:ext uri="{FF2B5EF4-FFF2-40B4-BE49-F238E27FC236}">
                  <a16:creationId xmlns:a16="http://schemas.microsoft.com/office/drawing/2014/main" id="{FFB06F5C-ED15-41DB-9236-42358E40F4A2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6" name="Freeform: Shape 2425">
              <a:extLst>
                <a:ext uri="{FF2B5EF4-FFF2-40B4-BE49-F238E27FC236}">
                  <a16:creationId xmlns:a16="http://schemas.microsoft.com/office/drawing/2014/main" id="{BAC8BE8E-8EFB-40E6-8049-9E57D9C9945C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7" name="Freeform: Shape 2426">
              <a:extLst>
                <a:ext uri="{FF2B5EF4-FFF2-40B4-BE49-F238E27FC236}">
                  <a16:creationId xmlns:a16="http://schemas.microsoft.com/office/drawing/2014/main" id="{6999649E-B5B0-4225-837A-81B5C94BD4D6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8" name="Freeform: Shape 2427">
              <a:extLst>
                <a:ext uri="{FF2B5EF4-FFF2-40B4-BE49-F238E27FC236}">
                  <a16:creationId xmlns:a16="http://schemas.microsoft.com/office/drawing/2014/main" id="{4852244E-BFFD-4EF6-9B6F-54018373E9F0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9" name="Freeform: Shape 2428">
              <a:extLst>
                <a:ext uri="{FF2B5EF4-FFF2-40B4-BE49-F238E27FC236}">
                  <a16:creationId xmlns:a16="http://schemas.microsoft.com/office/drawing/2014/main" id="{293915CA-7817-4D6D-B7E4-4263DE7AF032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0" name="Freeform: Shape 2429">
              <a:extLst>
                <a:ext uri="{FF2B5EF4-FFF2-40B4-BE49-F238E27FC236}">
                  <a16:creationId xmlns:a16="http://schemas.microsoft.com/office/drawing/2014/main" id="{E071924D-C599-451B-9B9F-94AB1B77CF67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1" name="Freeform: Shape 2430">
              <a:extLst>
                <a:ext uri="{FF2B5EF4-FFF2-40B4-BE49-F238E27FC236}">
                  <a16:creationId xmlns:a16="http://schemas.microsoft.com/office/drawing/2014/main" id="{BE030555-BF6E-4B67-8C7B-78947773C9FC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B0327CE0-6B78-401B-92D0-A0F2A72637E2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3" name="Freeform: Shape 2432">
              <a:extLst>
                <a:ext uri="{FF2B5EF4-FFF2-40B4-BE49-F238E27FC236}">
                  <a16:creationId xmlns:a16="http://schemas.microsoft.com/office/drawing/2014/main" id="{A4FC9A6F-BA35-41DD-9B15-B9DF0044C452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4" name="Freeform: Shape 2433">
              <a:extLst>
                <a:ext uri="{FF2B5EF4-FFF2-40B4-BE49-F238E27FC236}">
                  <a16:creationId xmlns:a16="http://schemas.microsoft.com/office/drawing/2014/main" id="{9F35D63E-3F89-40A1-A9EE-AFCB1F371B5E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5" name="Freeform: Shape 2434">
              <a:extLst>
                <a:ext uri="{FF2B5EF4-FFF2-40B4-BE49-F238E27FC236}">
                  <a16:creationId xmlns:a16="http://schemas.microsoft.com/office/drawing/2014/main" id="{0E73B3C4-B3F4-4A9D-BF51-52BD324DA36B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6" name="Freeform: Shape 2435">
              <a:extLst>
                <a:ext uri="{FF2B5EF4-FFF2-40B4-BE49-F238E27FC236}">
                  <a16:creationId xmlns:a16="http://schemas.microsoft.com/office/drawing/2014/main" id="{60EFD849-016A-40CB-B814-64293DAAB9FF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7" name="Freeform: Shape 2436">
              <a:extLst>
                <a:ext uri="{FF2B5EF4-FFF2-40B4-BE49-F238E27FC236}">
                  <a16:creationId xmlns:a16="http://schemas.microsoft.com/office/drawing/2014/main" id="{E7898960-C051-428F-A4C0-9E8AA9AE8348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8" name="Freeform: Shape 2437">
              <a:extLst>
                <a:ext uri="{FF2B5EF4-FFF2-40B4-BE49-F238E27FC236}">
                  <a16:creationId xmlns:a16="http://schemas.microsoft.com/office/drawing/2014/main" id="{00F59785-AE7D-4ECB-B082-32229EBD6B17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9" name="Freeform: Shape 2438">
              <a:extLst>
                <a:ext uri="{FF2B5EF4-FFF2-40B4-BE49-F238E27FC236}">
                  <a16:creationId xmlns:a16="http://schemas.microsoft.com/office/drawing/2014/main" id="{EE5AC91B-148C-44FF-810A-2D7F593C953C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0" name="Freeform: Shape 2439">
              <a:extLst>
                <a:ext uri="{FF2B5EF4-FFF2-40B4-BE49-F238E27FC236}">
                  <a16:creationId xmlns:a16="http://schemas.microsoft.com/office/drawing/2014/main" id="{65CCC8E3-2FA4-4C02-88B9-ECB3ACEC05AC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1" name="Freeform: Shape 2440">
              <a:extLst>
                <a:ext uri="{FF2B5EF4-FFF2-40B4-BE49-F238E27FC236}">
                  <a16:creationId xmlns:a16="http://schemas.microsoft.com/office/drawing/2014/main" id="{9CE87C38-3453-457C-A4A2-EC4714D261E0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2" name="Freeform: Shape 2441">
              <a:extLst>
                <a:ext uri="{FF2B5EF4-FFF2-40B4-BE49-F238E27FC236}">
                  <a16:creationId xmlns:a16="http://schemas.microsoft.com/office/drawing/2014/main" id="{7670ECB4-A1F2-4E8B-A7F0-7AE9491CC9DB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3" name="Freeform: Shape 2442">
              <a:extLst>
                <a:ext uri="{FF2B5EF4-FFF2-40B4-BE49-F238E27FC236}">
                  <a16:creationId xmlns:a16="http://schemas.microsoft.com/office/drawing/2014/main" id="{DE104D67-235D-4516-BC13-14816E0E4726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4" name="Freeform: Shape 2443">
              <a:extLst>
                <a:ext uri="{FF2B5EF4-FFF2-40B4-BE49-F238E27FC236}">
                  <a16:creationId xmlns:a16="http://schemas.microsoft.com/office/drawing/2014/main" id="{B5B76CB4-AFAB-4158-AEAA-B8AAC4850FB4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5" name="Freeform: Shape 2444">
              <a:extLst>
                <a:ext uri="{FF2B5EF4-FFF2-40B4-BE49-F238E27FC236}">
                  <a16:creationId xmlns:a16="http://schemas.microsoft.com/office/drawing/2014/main" id="{5F4A94B6-4609-4F0B-AC9A-17D53DF8331F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6" name="Freeform: Shape 2445">
              <a:extLst>
                <a:ext uri="{FF2B5EF4-FFF2-40B4-BE49-F238E27FC236}">
                  <a16:creationId xmlns:a16="http://schemas.microsoft.com/office/drawing/2014/main" id="{169C87ED-4018-4D3B-9BD9-E283C9BA44DB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7" name="Freeform: Shape 2446">
              <a:extLst>
                <a:ext uri="{FF2B5EF4-FFF2-40B4-BE49-F238E27FC236}">
                  <a16:creationId xmlns:a16="http://schemas.microsoft.com/office/drawing/2014/main" id="{C4F3B438-FC6D-402E-9136-A948135C7BD5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8" name="Freeform: Shape 2447">
              <a:extLst>
                <a:ext uri="{FF2B5EF4-FFF2-40B4-BE49-F238E27FC236}">
                  <a16:creationId xmlns:a16="http://schemas.microsoft.com/office/drawing/2014/main" id="{F31C9E64-3582-481A-96C0-6833BEE74E79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9" name="Freeform: Shape 2448">
              <a:extLst>
                <a:ext uri="{FF2B5EF4-FFF2-40B4-BE49-F238E27FC236}">
                  <a16:creationId xmlns:a16="http://schemas.microsoft.com/office/drawing/2014/main" id="{2CFD6A66-A1EE-4488-A8BF-53D88D76AE69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0" name="Freeform: Shape 2449">
              <a:extLst>
                <a:ext uri="{FF2B5EF4-FFF2-40B4-BE49-F238E27FC236}">
                  <a16:creationId xmlns:a16="http://schemas.microsoft.com/office/drawing/2014/main" id="{8D428805-6B4A-4E3E-8FF0-7D294505373B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1" name="Freeform: Shape 2450">
              <a:extLst>
                <a:ext uri="{FF2B5EF4-FFF2-40B4-BE49-F238E27FC236}">
                  <a16:creationId xmlns:a16="http://schemas.microsoft.com/office/drawing/2014/main" id="{4CCF885A-04CA-408A-A840-F2A9966254B4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2" name="Freeform: Shape 2451">
              <a:extLst>
                <a:ext uri="{FF2B5EF4-FFF2-40B4-BE49-F238E27FC236}">
                  <a16:creationId xmlns:a16="http://schemas.microsoft.com/office/drawing/2014/main" id="{6EB65583-6F02-48DA-B2E1-31F285F98D9F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3" name="Freeform: Shape 2452">
              <a:extLst>
                <a:ext uri="{FF2B5EF4-FFF2-40B4-BE49-F238E27FC236}">
                  <a16:creationId xmlns:a16="http://schemas.microsoft.com/office/drawing/2014/main" id="{FAFD95B5-F17E-47B6-84C2-4069B2849FE3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4" name="Freeform: Shape 2453">
              <a:extLst>
                <a:ext uri="{FF2B5EF4-FFF2-40B4-BE49-F238E27FC236}">
                  <a16:creationId xmlns:a16="http://schemas.microsoft.com/office/drawing/2014/main" id="{2D3EDB27-56D6-4BB7-A552-29E32CBF4CC1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5" name="Freeform: Shape 2454">
              <a:extLst>
                <a:ext uri="{FF2B5EF4-FFF2-40B4-BE49-F238E27FC236}">
                  <a16:creationId xmlns:a16="http://schemas.microsoft.com/office/drawing/2014/main" id="{83505CD1-03C3-42C9-A184-BAEC335321B1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6" name="Freeform: Shape 2455">
              <a:extLst>
                <a:ext uri="{FF2B5EF4-FFF2-40B4-BE49-F238E27FC236}">
                  <a16:creationId xmlns:a16="http://schemas.microsoft.com/office/drawing/2014/main" id="{AC6F700D-50DF-4BF1-8AE0-F6D6CF0C01FE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7" name="Freeform: Shape 2456">
              <a:extLst>
                <a:ext uri="{FF2B5EF4-FFF2-40B4-BE49-F238E27FC236}">
                  <a16:creationId xmlns:a16="http://schemas.microsoft.com/office/drawing/2014/main" id="{585A189F-4D58-4DD2-A227-D8CD342EFD56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8" name="Freeform: Shape 2457">
              <a:extLst>
                <a:ext uri="{FF2B5EF4-FFF2-40B4-BE49-F238E27FC236}">
                  <a16:creationId xmlns:a16="http://schemas.microsoft.com/office/drawing/2014/main" id="{1B806FCF-9351-4760-9164-155B3F9464EB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9" name="Freeform: Shape 2458">
              <a:extLst>
                <a:ext uri="{FF2B5EF4-FFF2-40B4-BE49-F238E27FC236}">
                  <a16:creationId xmlns:a16="http://schemas.microsoft.com/office/drawing/2014/main" id="{F4518B9C-60F1-41D9-BF5B-3C490A96CE5E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0" name="Freeform: Shape 2459">
              <a:extLst>
                <a:ext uri="{FF2B5EF4-FFF2-40B4-BE49-F238E27FC236}">
                  <a16:creationId xmlns:a16="http://schemas.microsoft.com/office/drawing/2014/main" id="{477488FF-32D5-4E6B-A684-E67B15F847A6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1" name="Freeform: Shape 2460">
              <a:extLst>
                <a:ext uri="{FF2B5EF4-FFF2-40B4-BE49-F238E27FC236}">
                  <a16:creationId xmlns:a16="http://schemas.microsoft.com/office/drawing/2014/main" id="{0319820A-17F7-4BA2-BCEF-4E68C2498444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2" name="Freeform: Shape 2461">
              <a:extLst>
                <a:ext uri="{FF2B5EF4-FFF2-40B4-BE49-F238E27FC236}">
                  <a16:creationId xmlns:a16="http://schemas.microsoft.com/office/drawing/2014/main" id="{3993C4DA-9903-4693-9A51-55307452F2D2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3" name="Freeform: Shape 2462">
              <a:extLst>
                <a:ext uri="{FF2B5EF4-FFF2-40B4-BE49-F238E27FC236}">
                  <a16:creationId xmlns:a16="http://schemas.microsoft.com/office/drawing/2014/main" id="{EF2B2EAE-E6A2-4935-B9A1-FB365FDB644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4" name="Freeform: Shape 2463">
              <a:extLst>
                <a:ext uri="{FF2B5EF4-FFF2-40B4-BE49-F238E27FC236}">
                  <a16:creationId xmlns:a16="http://schemas.microsoft.com/office/drawing/2014/main" id="{AFFA24F6-9E1B-4A6D-9DC6-D74C5E8E4F73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5" name="Freeform: Shape 2464">
              <a:extLst>
                <a:ext uri="{FF2B5EF4-FFF2-40B4-BE49-F238E27FC236}">
                  <a16:creationId xmlns:a16="http://schemas.microsoft.com/office/drawing/2014/main" id="{93359FC1-0FE4-4170-8F14-47E92B5FD83C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6" name="Freeform: Shape 2465">
              <a:extLst>
                <a:ext uri="{FF2B5EF4-FFF2-40B4-BE49-F238E27FC236}">
                  <a16:creationId xmlns:a16="http://schemas.microsoft.com/office/drawing/2014/main" id="{CA5DFC5B-A0CE-4CEC-99E4-45338AFA80B5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7" name="Freeform: Shape 2466">
              <a:extLst>
                <a:ext uri="{FF2B5EF4-FFF2-40B4-BE49-F238E27FC236}">
                  <a16:creationId xmlns:a16="http://schemas.microsoft.com/office/drawing/2014/main" id="{F87BB1C6-3982-48C3-AB38-769F9AFDA3B6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8" name="Freeform: Shape 2467">
              <a:extLst>
                <a:ext uri="{FF2B5EF4-FFF2-40B4-BE49-F238E27FC236}">
                  <a16:creationId xmlns:a16="http://schemas.microsoft.com/office/drawing/2014/main" id="{4EECACDF-270A-4354-A9B6-E1CB19895E3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9" name="Freeform: Shape 2468">
              <a:extLst>
                <a:ext uri="{FF2B5EF4-FFF2-40B4-BE49-F238E27FC236}">
                  <a16:creationId xmlns:a16="http://schemas.microsoft.com/office/drawing/2014/main" id="{1292FDE2-24C4-485C-B220-FADCEBD9E3D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0" name="Freeform: Shape 2469">
              <a:extLst>
                <a:ext uri="{FF2B5EF4-FFF2-40B4-BE49-F238E27FC236}">
                  <a16:creationId xmlns:a16="http://schemas.microsoft.com/office/drawing/2014/main" id="{7252D150-2402-43B4-B22F-5C4E2EA98AE0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1" name="Freeform: Shape 2470">
              <a:extLst>
                <a:ext uri="{FF2B5EF4-FFF2-40B4-BE49-F238E27FC236}">
                  <a16:creationId xmlns:a16="http://schemas.microsoft.com/office/drawing/2014/main" id="{0E96CD08-DBBA-4904-B374-BEF798922DBD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2" name="Freeform: Shape 2471">
              <a:extLst>
                <a:ext uri="{FF2B5EF4-FFF2-40B4-BE49-F238E27FC236}">
                  <a16:creationId xmlns:a16="http://schemas.microsoft.com/office/drawing/2014/main" id="{7699293C-33C4-4019-B75D-3877EB3CB4D4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3" name="Freeform: Shape 2472">
              <a:extLst>
                <a:ext uri="{FF2B5EF4-FFF2-40B4-BE49-F238E27FC236}">
                  <a16:creationId xmlns:a16="http://schemas.microsoft.com/office/drawing/2014/main" id="{AC9CAEB2-6C6A-46A6-96A2-8E5C89E7DAD7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4" name="Freeform: Shape 2473">
              <a:extLst>
                <a:ext uri="{FF2B5EF4-FFF2-40B4-BE49-F238E27FC236}">
                  <a16:creationId xmlns:a16="http://schemas.microsoft.com/office/drawing/2014/main" id="{A62BF39D-2A8B-4F99-ACE4-D77A25347FA9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5" name="Freeform: Shape 2474">
              <a:extLst>
                <a:ext uri="{FF2B5EF4-FFF2-40B4-BE49-F238E27FC236}">
                  <a16:creationId xmlns:a16="http://schemas.microsoft.com/office/drawing/2014/main" id="{48911DE6-11DC-42BF-9EE2-50F953F3CD20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6" name="Freeform: Shape 2475">
              <a:extLst>
                <a:ext uri="{FF2B5EF4-FFF2-40B4-BE49-F238E27FC236}">
                  <a16:creationId xmlns:a16="http://schemas.microsoft.com/office/drawing/2014/main" id="{A4DAA4E1-7FFC-4CBB-9679-58A3D39E3033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7" name="Freeform: Shape 2476">
              <a:extLst>
                <a:ext uri="{FF2B5EF4-FFF2-40B4-BE49-F238E27FC236}">
                  <a16:creationId xmlns:a16="http://schemas.microsoft.com/office/drawing/2014/main" id="{21AB21BE-7093-46D9-9FE4-63E2045D6E18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8" name="Freeform: Shape 2477">
              <a:extLst>
                <a:ext uri="{FF2B5EF4-FFF2-40B4-BE49-F238E27FC236}">
                  <a16:creationId xmlns:a16="http://schemas.microsoft.com/office/drawing/2014/main" id="{BDBD3BA4-2A6A-425B-81A8-B93E07596E81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9" name="Freeform: Shape 2478">
              <a:extLst>
                <a:ext uri="{FF2B5EF4-FFF2-40B4-BE49-F238E27FC236}">
                  <a16:creationId xmlns:a16="http://schemas.microsoft.com/office/drawing/2014/main" id="{296B5FCB-C19E-4228-9739-FDEB7301E2D9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0" name="Freeform: Shape 2479">
              <a:extLst>
                <a:ext uri="{FF2B5EF4-FFF2-40B4-BE49-F238E27FC236}">
                  <a16:creationId xmlns:a16="http://schemas.microsoft.com/office/drawing/2014/main" id="{E6CDD1DB-B8E0-4DE7-BE94-AE0933264A8D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1" name="Freeform: Shape 2480">
              <a:extLst>
                <a:ext uri="{FF2B5EF4-FFF2-40B4-BE49-F238E27FC236}">
                  <a16:creationId xmlns:a16="http://schemas.microsoft.com/office/drawing/2014/main" id="{4B416124-FF5C-40AF-B2D5-1C65B83A608A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2" name="Freeform: Shape 2481">
              <a:extLst>
                <a:ext uri="{FF2B5EF4-FFF2-40B4-BE49-F238E27FC236}">
                  <a16:creationId xmlns:a16="http://schemas.microsoft.com/office/drawing/2014/main" id="{FBE8B026-0562-493A-BC86-D3D672E53767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3" name="Freeform: Shape 2482">
              <a:extLst>
                <a:ext uri="{FF2B5EF4-FFF2-40B4-BE49-F238E27FC236}">
                  <a16:creationId xmlns:a16="http://schemas.microsoft.com/office/drawing/2014/main" id="{B6DDC10F-50E5-47EA-AD67-A5D558C68639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4" name="Freeform: Shape 2483">
              <a:extLst>
                <a:ext uri="{FF2B5EF4-FFF2-40B4-BE49-F238E27FC236}">
                  <a16:creationId xmlns:a16="http://schemas.microsoft.com/office/drawing/2014/main" id="{8ABC8828-2631-4D9E-B8D4-66E7254BC1C5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5" name="Freeform: Shape 2484">
              <a:extLst>
                <a:ext uri="{FF2B5EF4-FFF2-40B4-BE49-F238E27FC236}">
                  <a16:creationId xmlns:a16="http://schemas.microsoft.com/office/drawing/2014/main" id="{A10A8870-40E5-423E-A613-C49B9D07EF1B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6" name="Freeform: Shape 2485">
              <a:extLst>
                <a:ext uri="{FF2B5EF4-FFF2-40B4-BE49-F238E27FC236}">
                  <a16:creationId xmlns:a16="http://schemas.microsoft.com/office/drawing/2014/main" id="{0A5DF975-E1CB-47A1-A153-D9BF5ABED595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7" name="Freeform: Shape 2486">
              <a:extLst>
                <a:ext uri="{FF2B5EF4-FFF2-40B4-BE49-F238E27FC236}">
                  <a16:creationId xmlns:a16="http://schemas.microsoft.com/office/drawing/2014/main" id="{BBC6445D-D8D5-4D18-B46D-5EE198C96BB5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8" name="Freeform: Shape 2487">
              <a:extLst>
                <a:ext uri="{FF2B5EF4-FFF2-40B4-BE49-F238E27FC236}">
                  <a16:creationId xmlns:a16="http://schemas.microsoft.com/office/drawing/2014/main" id="{2D299D1D-1A96-4D89-A84F-6C6AE65C3E1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9" name="Freeform: Shape 2488">
              <a:extLst>
                <a:ext uri="{FF2B5EF4-FFF2-40B4-BE49-F238E27FC236}">
                  <a16:creationId xmlns:a16="http://schemas.microsoft.com/office/drawing/2014/main" id="{D1DBDE5E-B871-42EF-88CD-1D23BD8AB309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0" name="Freeform: Shape 2489">
              <a:extLst>
                <a:ext uri="{FF2B5EF4-FFF2-40B4-BE49-F238E27FC236}">
                  <a16:creationId xmlns:a16="http://schemas.microsoft.com/office/drawing/2014/main" id="{D568AA7C-4D81-46DB-BF62-1A8DDB5F3771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6CB8AC5A-14C4-413A-B232-D0B7BD1A1816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2" name="Freeform: Shape 2491">
              <a:extLst>
                <a:ext uri="{FF2B5EF4-FFF2-40B4-BE49-F238E27FC236}">
                  <a16:creationId xmlns:a16="http://schemas.microsoft.com/office/drawing/2014/main" id="{B8DF3C3A-2849-445D-AC68-6A30D4C1497E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3" name="Freeform: Shape 2492">
              <a:extLst>
                <a:ext uri="{FF2B5EF4-FFF2-40B4-BE49-F238E27FC236}">
                  <a16:creationId xmlns:a16="http://schemas.microsoft.com/office/drawing/2014/main" id="{454DE506-74A7-4C22-8346-4CFB1CDAD682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4" name="Freeform: Shape 2493">
              <a:extLst>
                <a:ext uri="{FF2B5EF4-FFF2-40B4-BE49-F238E27FC236}">
                  <a16:creationId xmlns:a16="http://schemas.microsoft.com/office/drawing/2014/main" id="{6157E366-D0B0-4CD4-9E23-4DBE0A7542C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EABE2C40-78B3-4037-87E1-6B658467EBB4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6" name="Freeform: Shape 2495">
              <a:extLst>
                <a:ext uri="{FF2B5EF4-FFF2-40B4-BE49-F238E27FC236}">
                  <a16:creationId xmlns:a16="http://schemas.microsoft.com/office/drawing/2014/main" id="{440F0763-C7D1-4F21-BF46-23319CA1CF6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7" name="Freeform: Shape 2496">
              <a:extLst>
                <a:ext uri="{FF2B5EF4-FFF2-40B4-BE49-F238E27FC236}">
                  <a16:creationId xmlns:a16="http://schemas.microsoft.com/office/drawing/2014/main" id="{BDAD7745-7CB5-4713-B492-EC35D969758D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8" name="Freeform: Shape 2497">
              <a:extLst>
                <a:ext uri="{FF2B5EF4-FFF2-40B4-BE49-F238E27FC236}">
                  <a16:creationId xmlns:a16="http://schemas.microsoft.com/office/drawing/2014/main" id="{D14DB78A-74CC-44D2-996C-6803E02432F4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9" name="Freeform: Shape 2498">
              <a:extLst>
                <a:ext uri="{FF2B5EF4-FFF2-40B4-BE49-F238E27FC236}">
                  <a16:creationId xmlns:a16="http://schemas.microsoft.com/office/drawing/2014/main" id="{B9BDEF42-03E9-45B3-A9A8-9CC79EC44BF7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0" name="Freeform: Shape 2499">
              <a:extLst>
                <a:ext uri="{FF2B5EF4-FFF2-40B4-BE49-F238E27FC236}">
                  <a16:creationId xmlns:a16="http://schemas.microsoft.com/office/drawing/2014/main" id="{03BBBD49-52C2-481A-A05B-B488AB4B572C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1" name="Freeform: Shape 2500">
              <a:extLst>
                <a:ext uri="{FF2B5EF4-FFF2-40B4-BE49-F238E27FC236}">
                  <a16:creationId xmlns:a16="http://schemas.microsoft.com/office/drawing/2014/main" id="{726DE8DB-7693-47F7-8F8F-DA3D58E31A18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2" name="Freeform: Shape 2501">
              <a:extLst>
                <a:ext uri="{FF2B5EF4-FFF2-40B4-BE49-F238E27FC236}">
                  <a16:creationId xmlns:a16="http://schemas.microsoft.com/office/drawing/2014/main" id="{7CFF2804-00B9-4557-8DFD-2B846C1520A1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3" name="Freeform: Shape 2502">
              <a:extLst>
                <a:ext uri="{FF2B5EF4-FFF2-40B4-BE49-F238E27FC236}">
                  <a16:creationId xmlns:a16="http://schemas.microsoft.com/office/drawing/2014/main" id="{80AFFF1A-E655-419D-949F-5B24779EAC89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4" name="Freeform: Shape 2503">
              <a:extLst>
                <a:ext uri="{FF2B5EF4-FFF2-40B4-BE49-F238E27FC236}">
                  <a16:creationId xmlns:a16="http://schemas.microsoft.com/office/drawing/2014/main" id="{F3515D1D-9323-4595-B5C4-0F9E808A743E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5" name="Freeform: Shape 2504">
              <a:extLst>
                <a:ext uri="{FF2B5EF4-FFF2-40B4-BE49-F238E27FC236}">
                  <a16:creationId xmlns:a16="http://schemas.microsoft.com/office/drawing/2014/main" id="{CB00304B-56FC-4339-BE83-9B687EC0B8E3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6" name="Freeform: Shape 2505">
              <a:extLst>
                <a:ext uri="{FF2B5EF4-FFF2-40B4-BE49-F238E27FC236}">
                  <a16:creationId xmlns:a16="http://schemas.microsoft.com/office/drawing/2014/main" id="{F410AA34-582D-477D-82A6-61F18D5E289B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7" name="Freeform: Shape 2506">
              <a:extLst>
                <a:ext uri="{FF2B5EF4-FFF2-40B4-BE49-F238E27FC236}">
                  <a16:creationId xmlns:a16="http://schemas.microsoft.com/office/drawing/2014/main" id="{DAEB5E14-8CC8-4B56-9E81-82BF91BCB6EF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8" name="Freeform: Shape 2507">
              <a:extLst>
                <a:ext uri="{FF2B5EF4-FFF2-40B4-BE49-F238E27FC236}">
                  <a16:creationId xmlns:a16="http://schemas.microsoft.com/office/drawing/2014/main" id="{81C113C9-471B-44D5-8757-42B31226E3A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9" name="Freeform: Shape 2508">
              <a:extLst>
                <a:ext uri="{FF2B5EF4-FFF2-40B4-BE49-F238E27FC236}">
                  <a16:creationId xmlns:a16="http://schemas.microsoft.com/office/drawing/2014/main" id="{7D361146-69CE-4925-8CC6-F32ABE03E3E8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0" name="Freeform: Shape 2509">
              <a:extLst>
                <a:ext uri="{FF2B5EF4-FFF2-40B4-BE49-F238E27FC236}">
                  <a16:creationId xmlns:a16="http://schemas.microsoft.com/office/drawing/2014/main" id="{40C36581-12F5-4BDF-9E3B-A38501662B69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1" name="Freeform: Shape 2510">
              <a:extLst>
                <a:ext uri="{FF2B5EF4-FFF2-40B4-BE49-F238E27FC236}">
                  <a16:creationId xmlns:a16="http://schemas.microsoft.com/office/drawing/2014/main" id="{487BB9E3-FFBC-4F5E-A41B-D47521D58A70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2" name="Freeform: Shape 2511">
              <a:extLst>
                <a:ext uri="{FF2B5EF4-FFF2-40B4-BE49-F238E27FC236}">
                  <a16:creationId xmlns:a16="http://schemas.microsoft.com/office/drawing/2014/main" id="{97D18EF6-CEB4-4861-BD0E-6E59C833B439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3" name="Freeform: Shape 2512">
              <a:extLst>
                <a:ext uri="{FF2B5EF4-FFF2-40B4-BE49-F238E27FC236}">
                  <a16:creationId xmlns:a16="http://schemas.microsoft.com/office/drawing/2014/main" id="{0F1ACC75-45AA-447D-95F6-A04DDD1224A5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4" name="Freeform: Shape 2513">
              <a:extLst>
                <a:ext uri="{FF2B5EF4-FFF2-40B4-BE49-F238E27FC236}">
                  <a16:creationId xmlns:a16="http://schemas.microsoft.com/office/drawing/2014/main" id="{49DDEE49-6211-4371-B9F2-2BFA8E0964EC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5" name="Freeform: Shape 2514">
              <a:extLst>
                <a:ext uri="{FF2B5EF4-FFF2-40B4-BE49-F238E27FC236}">
                  <a16:creationId xmlns:a16="http://schemas.microsoft.com/office/drawing/2014/main" id="{80CA965D-C14D-4A22-8AF6-4B3F4030FEA4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6" name="Freeform: Shape 2515">
              <a:extLst>
                <a:ext uri="{FF2B5EF4-FFF2-40B4-BE49-F238E27FC236}">
                  <a16:creationId xmlns:a16="http://schemas.microsoft.com/office/drawing/2014/main" id="{BAF8B375-B3A7-475B-8343-AB4E1D7A4103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7" name="Freeform: Shape 2516">
              <a:extLst>
                <a:ext uri="{FF2B5EF4-FFF2-40B4-BE49-F238E27FC236}">
                  <a16:creationId xmlns:a16="http://schemas.microsoft.com/office/drawing/2014/main" id="{A24B8F17-C67F-4FD0-9B37-AAF7DC7741A2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8" name="Freeform: Shape 2517">
              <a:extLst>
                <a:ext uri="{FF2B5EF4-FFF2-40B4-BE49-F238E27FC236}">
                  <a16:creationId xmlns:a16="http://schemas.microsoft.com/office/drawing/2014/main" id="{1E195C52-3194-4F86-B9F6-DE943B91221F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9" name="Freeform: Shape 2518">
              <a:extLst>
                <a:ext uri="{FF2B5EF4-FFF2-40B4-BE49-F238E27FC236}">
                  <a16:creationId xmlns:a16="http://schemas.microsoft.com/office/drawing/2014/main" id="{F70B89BE-0AC1-4A01-BB0E-D7A8813DDC8E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0" name="Freeform: Shape 2519">
              <a:extLst>
                <a:ext uri="{FF2B5EF4-FFF2-40B4-BE49-F238E27FC236}">
                  <a16:creationId xmlns:a16="http://schemas.microsoft.com/office/drawing/2014/main" id="{B98CD1BD-78B5-469E-AF2B-0A02E7E26A4D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1" name="Freeform: Shape 2520">
              <a:extLst>
                <a:ext uri="{FF2B5EF4-FFF2-40B4-BE49-F238E27FC236}">
                  <a16:creationId xmlns:a16="http://schemas.microsoft.com/office/drawing/2014/main" id="{4A0A3DE9-8313-48B5-95B2-D2437A51F4BB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2" name="Freeform: Shape 2521">
              <a:extLst>
                <a:ext uri="{FF2B5EF4-FFF2-40B4-BE49-F238E27FC236}">
                  <a16:creationId xmlns:a16="http://schemas.microsoft.com/office/drawing/2014/main" id="{18CF796D-1163-4286-B05B-F42095861012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3" name="Freeform: Shape 2522">
              <a:extLst>
                <a:ext uri="{FF2B5EF4-FFF2-40B4-BE49-F238E27FC236}">
                  <a16:creationId xmlns:a16="http://schemas.microsoft.com/office/drawing/2014/main" id="{655E8A4A-600B-47A2-8296-C09B6B175813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4" name="Freeform: Shape 2523">
              <a:extLst>
                <a:ext uri="{FF2B5EF4-FFF2-40B4-BE49-F238E27FC236}">
                  <a16:creationId xmlns:a16="http://schemas.microsoft.com/office/drawing/2014/main" id="{3E081B8B-A148-41C3-9329-EE1CE96FA4CC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5" name="Freeform: Shape 2524">
              <a:extLst>
                <a:ext uri="{FF2B5EF4-FFF2-40B4-BE49-F238E27FC236}">
                  <a16:creationId xmlns:a16="http://schemas.microsoft.com/office/drawing/2014/main" id="{6D9CA77B-7560-47D7-A4AD-AF02BF64064B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6" name="Freeform: Shape 2525">
              <a:extLst>
                <a:ext uri="{FF2B5EF4-FFF2-40B4-BE49-F238E27FC236}">
                  <a16:creationId xmlns:a16="http://schemas.microsoft.com/office/drawing/2014/main" id="{5AA37C5C-BA13-4FC5-8BBA-D6D8C672A7E0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7" name="Freeform: Shape 2526">
              <a:extLst>
                <a:ext uri="{FF2B5EF4-FFF2-40B4-BE49-F238E27FC236}">
                  <a16:creationId xmlns:a16="http://schemas.microsoft.com/office/drawing/2014/main" id="{38F5D38E-9227-44EE-B207-5BCE62E13D8C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8" name="Freeform: Shape 2527">
              <a:extLst>
                <a:ext uri="{FF2B5EF4-FFF2-40B4-BE49-F238E27FC236}">
                  <a16:creationId xmlns:a16="http://schemas.microsoft.com/office/drawing/2014/main" id="{699B07E6-1F23-4B94-80B0-4AB2711536C1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9" name="Freeform: Shape 2528">
              <a:extLst>
                <a:ext uri="{FF2B5EF4-FFF2-40B4-BE49-F238E27FC236}">
                  <a16:creationId xmlns:a16="http://schemas.microsoft.com/office/drawing/2014/main" id="{8E36BB0D-6E82-4FA1-9D4B-0A1DEBA22576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0" name="Freeform: Shape 2529">
              <a:extLst>
                <a:ext uri="{FF2B5EF4-FFF2-40B4-BE49-F238E27FC236}">
                  <a16:creationId xmlns:a16="http://schemas.microsoft.com/office/drawing/2014/main" id="{4A401AC4-0B65-4B40-8513-E6A7BB4145AD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0A897CD2-FDA3-485F-B6C3-98067A83034B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85233C62-7E74-4C93-95D0-B8961A922D34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3" name="Freeform: Shape 2532">
              <a:extLst>
                <a:ext uri="{FF2B5EF4-FFF2-40B4-BE49-F238E27FC236}">
                  <a16:creationId xmlns:a16="http://schemas.microsoft.com/office/drawing/2014/main" id="{D83979CD-0415-4CE6-99B6-214B6C270418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4" name="Freeform: Shape 2533">
              <a:extLst>
                <a:ext uri="{FF2B5EF4-FFF2-40B4-BE49-F238E27FC236}">
                  <a16:creationId xmlns:a16="http://schemas.microsoft.com/office/drawing/2014/main" id="{69AF7CEA-1A47-47A5-A65C-347B0F807BEA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5" name="Freeform: Shape 2534">
              <a:extLst>
                <a:ext uri="{FF2B5EF4-FFF2-40B4-BE49-F238E27FC236}">
                  <a16:creationId xmlns:a16="http://schemas.microsoft.com/office/drawing/2014/main" id="{31DC3E72-C52E-4349-9569-675F6DD3EA1E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6" name="Freeform: Shape 2535">
              <a:extLst>
                <a:ext uri="{FF2B5EF4-FFF2-40B4-BE49-F238E27FC236}">
                  <a16:creationId xmlns:a16="http://schemas.microsoft.com/office/drawing/2014/main" id="{F16C29FE-F670-47F0-902E-4CF8C1995C1C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7" name="Freeform: Shape 2536">
              <a:extLst>
                <a:ext uri="{FF2B5EF4-FFF2-40B4-BE49-F238E27FC236}">
                  <a16:creationId xmlns:a16="http://schemas.microsoft.com/office/drawing/2014/main" id="{9F389894-A17B-44B8-874E-74C2EE98F217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8" name="Freeform: Shape 2537">
              <a:extLst>
                <a:ext uri="{FF2B5EF4-FFF2-40B4-BE49-F238E27FC236}">
                  <a16:creationId xmlns:a16="http://schemas.microsoft.com/office/drawing/2014/main" id="{C34FB00C-74E9-4D59-A39B-A5419F5A4754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9" name="Freeform: Shape 2538">
              <a:extLst>
                <a:ext uri="{FF2B5EF4-FFF2-40B4-BE49-F238E27FC236}">
                  <a16:creationId xmlns:a16="http://schemas.microsoft.com/office/drawing/2014/main" id="{83FA33D0-BEAD-4C74-BABE-922DBE5253A1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0" name="Freeform: Shape 2539">
              <a:extLst>
                <a:ext uri="{FF2B5EF4-FFF2-40B4-BE49-F238E27FC236}">
                  <a16:creationId xmlns:a16="http://schemas.microsoft.com/office/drawing/2014/main" id="{8357245E-E751-4362-928D-60F13A53B340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1" name="Freeform: Shape 2540">
              <a:extLst>
                <a:ext uri="{FF2B5EF4-FFF2-40B4-BE49-F238E27FC236}">
                  <a16:creationId xmlns:a16="http://schemas.microsoft.com/office/drawing/2014/main" id="{F2731350-7812-4949-BAAF-9D661A83EBE4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2" name="Freeform: Shape 2541">
              <a:extLst>
                <a:ext uri="{FF2B5EF4-FFF2-40B4-BE49-F238E27FC236}">
                  <a16:creationId xmlns:a16="http://schemas.microsoft.com/office/drawing/2014/main" id="{665F7C3C-4BEB-4FCF-A35B-65E7D23366FD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3" name="Freeform: Shape 2542">
              <a:extLst>
                <a:ext uri="{FF2B5EF4-FFF2-40B4-BE49-F238E27FC236}">
                  <a16:creationId xmlns:a16="http://schemas.microsoft.com/office/drawing/2014/main" id="{0A6E77B9-F0AB-4FA0-A332-2383E4E874B1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4" name="Freeform: Shape 2543">
              <a:extLst>
                <a:ext uri="{FF2B5EF4-FFF2-40B4-BE49-F238E27FC236}">
                  <a16:creationId xmlns:a16="http://schemas.microsoft.com/office/drawing/2014/main" id="{BACAE914-5ADD-49E5-9DB4-D1133AFFCD98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5" name="Freeform: Shape 2544">
              <a:extLst>
                <a:ext uri="{FF2B5EF4-FFF2-40B4-BE49-F238E27FC236}">
                  <a16:creationId xmlns:a16="http://schemas.microsoft.com/office/drawing/2014/main" id="{F3456BB4-0749-4FC8-A4BA-93F2A4F41AE1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6" name="Freeform: Shape 2545">
              <a:extLst>
                <a:ext uri="{FF2B5EF4-FFF2-40B4-BE49-F238E27FC236}">
                  <a16:creationId xmlns:a16="http://schemas.microsoft.com/office/drawing/2014/main" id="{A3E298A5-3750-4056-A890-E509D5F7D629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7" name="Freeform: Shape 2546">
              <a:extLst>
                <a:ext uri="{FF2B5EF4-FFF2-40B4-BE49-F238E27FC236}">
                  <a16:creationId xmlns:a16="http://schemas.microsoft.com/office/drawing/2014/main" id="{D15CAAD5-B961-43DE-BDF7-28AD4A4A0B9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8" name="Freeform: Shape 2547">
              <a:extLst>
                <a:ext uri="{FF2B5EF4-FFF2-40B4-BE49-F238E27FC236}">
                  <a16:creationId xmlns:a16="http://schemas.microsoft.com/office/drawing/2014/main" id="{75F4D6BF-805F-4E13-969E-9DD461083691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2DB2FCEB-9263-4BEE-9112-A3634B7B0872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EBB637B9-A305-4D3C-B6FA-1A030169F4A7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1" name="Freeform: Shape 2550">
              <a:extLst>
                <a:ext uri="{FF2B5EF4-FFF2-40B4-BE49-F238E27FC236}">
                  <a16:creationId xmlns:a16="http://schemas.microsoft.com/office/drawing/2014/main" id="{893A4A05-3F08-4AD5-B176-A77592F7B160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2" name="Freeform: Shape 2551">
              <a:extLst>
                <a:ext uri="{FF2B5EF4-FFF2-40B4-BE49-F238E27FC236}">
                  <a16:creationId xmlns:a16="http://schemas.microsoft.com/office/drawing/2014/main" id="{67B3C720-81A2-40BA-B5AC-172B3780C821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3" name="Freeform: Shape 2552">
              <a:extLst>
                <a:ext uri="{FF2B5EF4-FFF2-40B4-BE49-F238E27FC236}">
                  <a16:creationId xmlns:a16="http://schemas.microsoft.com/office/drawing/2014/main" id="{1B993C7E-8417-4AA0-BB99-070F1DBF22EA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4" name="Freeform: Shape 2553">
              <a:extLst>
                <a:ext uri="{FF2B5EF4-FFF2-40B4-BE49-F238E27FC236}">
                  <a16:creationId xmlns:a16="http://schemas.microsoft.com/office/drawing/2014/main" id="{00680C00-B8AB-44C1-B0B7-DAAD1F837E00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5" name="Freeform: Shape 2554">
              <a:extLst>
                <a:ext uri="{FF2B5EF4-FFF2-40B4-BE49-F238E27FC236}">
                  <a16:creationId xmlns:a16="http://schemas.microsoft.com/office/drawing/2014/main" id="{DB7B44FA-1AC0-4255-9AAA-AEDD75EA57E7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6" name="Freeform: Shape 2555">
              <a:extLst>
                <a:ext uri="{FF2B5EF4-FFF2-40B4-BE49-F238E27FC236}">
                  <a16:creationId xmlns:a16="http://schemas.microsoft.com/office/drawing/2014/main" id="{3A1A1609-6B3F-4BFA-9E1E-CB545024C27E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7" name="Freeform: Shape 2556">
              <a:extLst>
                <a:ext uri="{FF2B5EF4-FFF2-40B4-BE49-F238E27FC236}">
                  <a16:creationId xmlns:a16="http://schemas.microsoft.com/office/drawing/2014/main" id="{9FDAC8FC-B15D-41C3-B8AA-92C781F827B0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8" name="Freeform: Shape 2557">
              <a:extLst>
                <a:ext uri="{FF2B5EF4-FFF2-40B4-BE49-F238E27FC236}">
                  <a16:creationId xmlns:a16="http://schemas.microsoft.com/office/drawing/2014/main" id="{40A4376F-E578-4468-B62E-B5AD08482D5D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9" name="Freeform: Shape 2558">
              <a:extLst>
                <a:ext uri="{FF2B5EF4-FFF2-40B4-BE49-F238E27FC236}">
                  <a16:creationId xmlns:a16="http://schemas.microsoft.com/office/drawing/2014/main" id="{B930D50E-3214-41CE-A4F1-57B4C8B035FC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0" name="Freeform: Shape 2559">
              <a:extLst>
                <a:ext uri="{FF2B5EF4-FFF2-40B4-BE49-F238E27FC236}">
                  <a16:creationId xmlns:a16="http://schemas.microsoft.com/office/drawing/2014/main" id="{61BA0957-F08A-4B63-9669-B3E3752F8BE3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1" name="Freeform: Shape 2560">
              <a:extLst>
                <a:ext uri="{FF2B5EF4-FFF2-40B4-BE49-F238E27FC236}">
                  <a16:creationId xmlns:a16="http://schemas.microsoft.com/office/drawing/2014/main" id="{3E3B0CB6-91B7-42F1-9BCE-860ADB507D0D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2" name="Freeform: Shape 2561">
              <a:extLst>
                <a:ext uri="{FF2B5EF4-FFF2-40B4-BE49-F238E27FC236}">
                  <a16:creationId xmlns:a16="http://schemas.microsoft.com/office/drawing/2014/main" id="{9A70022E-1B6A-450F-B415-26873EA76953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3" name="Freeform: Shape 2562">
              <a:extLst>
                <a:ext uri="{FF2B5EF4-FFF2-40B4-BE49-F238E27FC236}">
                  <a16:creationId xmlns:a16="http://schemas.microsoft.com/office/drawing/2014/main" id="{93E7E232-7EF0-4737-81D5-048F5998392D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4" name="Freeform: Shape 2563">
              <a:extLst>
                <a:ext uri="{FF2B5EF4-FFF2-40B4-BE49-F238E27FC236}">
                  <a16:creationId xmlns:a16="http://schemas.microsoft.com/office/drawing/2014/main" id="{53C4AAE6-AAF9-478D-A01C-F22276FD118D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5" name="Freeform: Shape 2564">
              <a:extLst>
                <a:ext uri="{FF2B5EF4-FFF2-40B4-BE49-F238E27FC236}">
                  <a16:creationId xmlns:a16="http://schemas.microsoft.com/office/drawing/2014/main" id="{8293439E-C3B7-4F53-81A2-6FCE84875429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6" name="Freeform: Shape 2565">
              <a:extLst>
                <a:ext uri="{FF2B5EF4-FFF2-40B4-BE49-F238E27FC236}">
                  <a16:creationId xmlns:a16="http://schemas.microsoft.com/office/drawing/2014/main" id="{C9CA6761-0750-43B8-BF2A-5DAE9A6A1A24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7" name="Freeform: Shape 2566">
              <a:extLst>
                <a:ext uri="{FF2B5EF4-FFF2-40B4-BE49-F238E27FC236}">
                  <a16:creationId xmlns:a16="http://schemas.microsoft.com/office/drawing/2014/main" id="{89928CB3-5194-4C2F-95F4-5167518DBB03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8" name="Freeform: Shape 2567">
              <a:extLst>
                <a:ext uri="{FF2B5EF4-FFF2-40B4-BE49-F238E27FC236}">
                  <a16:creationId xmlns:a16="http://schemas.microsoft.com/office/drawing/2014/main" id="{4174D80F-E8AC-4F4E-BA31-EBB93B274E13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9" name="Freeform: Shape 2568">
              <a:extLst>
                <a:ext uri="{FF2B5EF4-FFF2-40B4-BE49-F238E27FC236}">
                  <a16:creationId xmlns:a16="http://schemas.microsoft.com/office/drawing/2014/main" id="{81FE4177-7C43-4985-A347-2665B4126B26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0" name="Freeform: Shape 2569">
              <a:extLst>
                <a:ext uri="{FF2B5EF4-FFF2-40B4-BE49-F238E27FC236}">
                  <a16:creationId xmlns:a16="http://schemas.microsoft.com/office/drawing/2014/main" id="{E2E44303-B260-4ECC-B5B9-DF6CA258B351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1" name="Freeform: Shape 2570">
              <a:extLst>
                <a:ext uri="{FF2B5EF4-FFF2-40B4-BE49-F238E27FC236}">
                  <a16:creationId xmlns:a16="http://schemas.microsoft.com/office/drawing/2014/main" id="{CBD01F24-A9F2-467D-8237-B73DD407BCB9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2" name="Freeform: Shape 2571">
              <a:extLst>
                <a:ext uri="{FF2B5EF4-FFF2-40B4-BE49-F238E27FC236}">
                  <a16:creationId xmlns:a16="http://schemas.microsoft.com/office/drawing/2014/main" id="{9F8676EC-6C78-4358-A6A5-133796139E9E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3" name="Freeform: Shape 2572">
              <a:extLst>
                <a:ext uri="{FF2B5EF4-FFF2-40B4-BE49-F238E27FC236}">
                  <a16:creationId xmlns:a16="http://schemas.microsoft.com/office/drawing/2014/main" id="{5268BAED-4205-492C-B8C8-24847540F7C0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4" name="Freeform: Shape 2573">
              <a:extLst>
                <a:ext uri="{FF2B5EF4-FFF2-40B4-BE49-F238E27FC236}">
                  <a16:creationId xmlns:a16="http://schemas.microsoft.com/office/drawing/2014/main" id="{DD95E319-4860-4F1F-9DE3-4E310074D0F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5" name="Freeform: Shape 2574">
              <a:extLst>
                <a:ext uri="{FF2B5EF4-FFF2-40B4-BE49-F238E27FC236}">
                  <a16:creationId xmlns:a16="http://schemas.microsoft.com/office/drawing/2014/main" id="{0E9D7D99-C9C4-45E5-BB86-F653C0909522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6" name="Freeform: Shape 2575">
              <a:extLst>
                <a:ext uri="{FF2B5EF4-FFF2-40B4-BE49-F238E27FC236}">
                  <a16:creationId xmlns:a16="http://schemas.microsoft.com/office/drawing/2014/main" id="{29AE238A-F1D5-4311-81B9-160FDC28C502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7" name="Freeform: Shape 2576">
              <a:extLst>
                <a:ext uri="{FF2B5EF4-FFF2-40B4-BE49-F238E27FC236}">
                  <a16:creationId xmlns:a16="http://schemas.microsoft.com/office/drawing/2014/main" id="{18EFF84E-2E70-4270-B90C-1419D2B03642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8" name="Freeform: Shape 2577">
              <a:extLst>
                <a:ext uri="{FF2B5EF4-FFF2-40B4-BE49-F238E27FC236}">
                  <a16:creationId xmlns:a16="http://schemas.microsoft.com/office/drawing/2014/main" id="{524D5240-F17F-4E2F-9E4F-19DD6B3CB270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9" name="Freeform: Shape 2578">
              <a:extLst>
                <a:ext uri="{FF2B5EF4-FFF2-40B4-BE49-F238E27FC236}">
                  <a16:creationId xmlns:a16="http://schemas.microsoft.com/office/drawing/2014/main" id="{6EAB4979-7D08-481F-9967-A7E5B63C36B2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0" name="Freeform: Shape 2579">
              <a:extLst>
                <a:ext uri="{FF2B5EF4-FFF2-40B4-BE49-F238E27FC236}">
                  <a16:creationId xmlns:a16="http://schemas.microsoft.com/office/drawing/2014/main" id="{5C7FAA69-28B2-45B6-B9A0-FC7E413E5A21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1" name="Freeform: Shape 2580">
              <a:extLst>
                <a:ext uri="{FF2B5EF4-FFF2-40B4-BE49-F238E27FC236}">
                  <a16:creationId xmlns:a16="http://schemas.microsoft.com/office/drawing/2014/main" id="{526A6999-9B82-4D5A-8791-E92B75CBBC32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2" name="Freeform: Shape 2581">
              <a:extLst>
                <a:ext uri="{FF2B5EF4-FFF2-40B4-BE49-F238E27FC236}">
                  <a16:creationId xmlns:a16="http://schemas.microsoft.com/office/drawing/2014/main" id="{95080EAD-07B6-43C0-BEA0-80BC7C74CFB8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3" name="Freeform: Shape 2582">
              <a:extLst>
                <a:ext uri="{FF2B5EF4-FFF2-40B4-BE49-F238E27FC236}">
                  <a16:creationId xmlns:a16="http://schemas.microsoft.com/office/drawing/2014/main" id="{E64FDF88-5DB5-48C5-8D7E-62699C26A68E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4" name="Freeform: Shape 2583">
              <a:extLst>
                <a:ext uri="{FF2B5EF4-FFF2-40B4-BE49-F238E27FC236}">
                  <a16:creationId xmlns:a16="http://schemas.microsoft.com/office/drawing/2014/main" id="{19B0DCB6-ADB0-4F6B-A027-210F9592212E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5" name="Freeform: Shape 2584">
              <a:extLst>
                <a:ext uri="{FF2B5EF4-FFF2-40B4-BE49-F238E27FC236}">
                  <a16:creationId xmlns:a16="http://schemas.microsoft.com/office/drawing/2014/main" id="{502D5FF9-49B0-4E71-9742-FFB879E11DFC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6" name="Freeform: Shape 2585">
              <a:extLst>
                <a:ext uri="{FF2B5EF4-FFF2-40B4-BE49-F238E27FC236}">
                  <a16:creationId xmlns:a16="http://schemas.microsoft.com/office/drawing/2014/main" id="{DC120D1F-79AB-41D0-8FC8-9C053F7F450F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7" name="Freeform: Shape 2586">
              <a:extLst>
                <a:ext uri="{FF2B5EF4-FFF2-40B4-BE49-F238E27FC236}">
                  <a16:creationId xmlns:a16="http://schemas.microsoft.com/office/drawing/2014/main" id="{5B0D2286-F570-4722-B311-4B19C64CFCD7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8" name="Freeform: Shape 2587">
              <a:extLst>
                <a:ext uri="{FF2B5EF4-FFF2-40B4-BE49-F238E27FC236}">
                  <a16:creationId xmlns:a16="http://schemas.microsoft.com/office/drawing/2014/main" id="{60E319E5-7654-469F-B37F-851D5528A344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9" name="Freeform: Shape 2588">
              <a:extLst>
                <a:ext uri="{FF2B5EF4-FFF2-40B4-BE49-F238E27FC236}">
                  <a16:creationId xmlns:a16="http://schemas.microsoft.com/office/drawing/2014/main" id="{3AC64958-1A19-4A1C-B3CE-FBAB2589CD69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0" name="Freeform: Shape 2589">
              <a:extLst>
                <a:ext uri="{FF2B5EF4-FFF2-40B4-BE49-F238E27FC236}">
                  <a16:creationId xmlns:a16="http://schemas.microsoft.com/office/drawing/2014/main" id="{F6434B57-94BB-4FB5-9BE2-AAE9099DCE8D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1" name="Freeform: Shape 2590">
              <a:extLst>
                <a:ext uri="{FF2B5EF4-FFF2-40B4-BE49-F238E27FC236}">
                  <a16:creationId xmlns:a16="http://schemas.microsoft.com/office/drawing/2014/main" id="{62A88BC7-66CA-437E-878E-4EFC6C030DFA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2" name="Freeform: Shape 2591">
              <a:extLst>
                <a:ext uri="{FF2B5EF4-FFF2-40B4-BE49-F238E27FC236}">
                  <a16:creationId xmlns:a16="http://schemas.microsoft.com/office/drawing/2014/main" id="{339DFE81-A036-4EBB-B22B-5DEC03732040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3" name="Freeform: Shape 2592">
              <a:extLst>
                <a:ext uri="{FF2B5EF4-FFF2-40B4-BE49-F238E27FC236}">
                  <a16:creationId xmlns:a16="http://schemas.microsoft.com/office/drawing/2014/main" id="{6F79D314-AEA4-401B-981B-52E06676C007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4" name="Freeform: Shape 2593">
              <a:extLst>
                <a:ext uri="{FF2B5EF4-FFF2-40B4-BE49-F238E27FC236}">
                  <a16:creationId xmlns:a16="http://schemas.microsoft.com/office/drawing/2014/main" id="{8956BF37-D371-4F03-821B-8DC3EFDECBB5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5" name="Freeform: Shape 2594">
              <a:extLst>
                <a:ext uri="{FF2B5EF4-FFF2-40B4-BE49-F238E27FC236}">
                  <a16:creationId xmlns:a16="http://schemas.microsoft.com/office/drawing/2014/main" id="{D0D3F372-F5C6-4949-ADE1-21C8FB4AD2EC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6" name="Freeform: Shape 2595">
              <a:extLst>
                <a:ext uri="{FF2B5EF4-FFF2-40B4-BE49-F238E27FC236}">
                  <a16:creationId xmlns:a16="http://schemas.microsoft.com/office/drawing/2014/main" id="{188C9ED7-15BC-44CB-B7EA-C21B41E59A1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7" name="Freeform: Shape 2596">
              <a:extLst>
                <a:ext uri="{FF2B5EF4-FFF2-40B4-BE49-F238E27FC236}">
                  <a16:creationId xmlns:a16="http://schemas.microsoft.com/office/drawing/2014/main" id="{FDBC81A1-B82A-43A2-B499-64903A78942C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8" name="Freeform: Shape 2597">
              <a:extLst>
                <a:ext uri="{FF2B5EF4-FFF2-40B4-BE49-F238E27FC236}">
                  <a16:creationId xmlns:a16="http://schemas.microsoft.com/office/drawing/2014/main" id="{051BB37B-D895-4B70-B5B8-62F628A03F3C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9" name="Freeform: Shape 2598">
              <a:extLst>
                <a:ext uri="{FF2B5EF4-FFF2-40B4-BE49-F238E27FC236}">
                  <a16:creationId xmlns:a16="http://schemas.microsoft.com/office/drawing/2014/main" id="{F1393331-1FD7-4291-B6EC-25AC4A06622C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0" name="Freeform: Shape 2599">
              <a:extLst>
                <a:ext uri="{FF2B5EF4-FFF2-40B4-BE49-F238E27FC236}">
                  <a16:creationId xmlns:a16="http://schemas.microsoft.com/office/drawing/2014/main" id="{B6167B08-E3E1-448D-9B6D-86B0234AFCB4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1" name="Freeform: Shape 2600">
              <a:extLst>
                <a:ext uri="{FF2B5EF4-FFF2-40B4-BE49-F238E27FC236}">
                  <a16:creationId xmlns:a16="http://schemas.microsoft.com/office/drawing/2014/main" id="{0CA91103-7571-4956-997C-448DDD1E7322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2" name="Freeform: Shape 2601">
              <a:extLst>
                <a:ext uri="{FF2B5EF4-FFF2-40B4-BE49-F238E27FC236}">
                  <a16:creationId xmlns:a16="http://schemas.microsoft.com/office/drawing/2014/main" id="{72A986FC-254B-4D87-A4DB-7BDB7F110EC6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3" name="Freeform: Shape 2602">
              <a:extLst>
                <a:ext uri="{FF2B5EF4-FFF2-40B4-BE49-F238E27FC236}">
                  <a16:creationId xmlns:a16="http://schemas.microsoft.com/office/drawing/2014/main" id="{D6BB00C0-7B8A-4B8A-AC6C-F792A67DA25E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4" name="Freeform: Shape 2603">
              <a:extLst>
                <a:ext uri="{FF2B5EF4-FFF2-40B4-BE49-F238E27FC236}">
                  <a16:creationId xmlns:a16="http://schemas.microsoft.com/office/drawing/2014/main" id="{6127E231-31F0-4800-B4AA-440840B33525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5" name="Freeform: Shape 2604">
              <a:extLst>
                <a:ext uri="{FF2B5EF4-FFF2-40B4-BE49-F238E27FC236}">
                  <a16:creationId xmlns:a16="http://schemas.microsoft.com/office/drawing/2014/main" id="{1EE4C83C-68ED-4B32-990D-AD4CE75E5074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6" name="Freeform: Shape 2605">
              <a:extLst>
                <a:ext uri="{FF2B5EF4-FFF2-40B4-BE49-F238E27FC236}">
                  <a16:creationId xmlns:a16="http://schemas.microsoft.com/office/drawing/2014/main" id="{4C9D3CD4-1C1E-4F24-95EC-8B20745BBE9F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7" name="Freeform: Shape 2606">
              <a:extLst>
                <a:ext uri="{FF2B5EF4-FFF2-40B4-BE49-F238E27FC236}">
                  <a16:creationId xmlns:a16="http://schemas.microsoft.com/office/drawing/2014/main" id="{048FE393-4AEA-4B9B-B0E0-F8DCD8B0A279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8" name="Freeform: Shape 2607">
              <a:extLst>
                <a:ext uri="{FF2B5EF4-FFF2-40B4-BE49-F238E27FC236}">
                  <a16:creationId xmlns:a16="http://schemas.microsoft.com/office/drawing/2014/main" id="{06898AB7-58D7-498B-8388-072A681120C3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9" name="Freeform: Shape 2608">
              <a:extLst>
                <a:ext uri="{FF2B5EF4-FFF2-40B4-BE49-F238E27FC236}">
                  <a16:creationId xmlns:a16="http://schemas.microsoft.com/office/drawing/2014/main" id="{F71D3904-E3DB-4E52-9F7F-C07A52F1D644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0" name="Freeform: Shape 2609">
              <a:extLst>
                <a:ext uri="{FF2B5EF4-FFF2-40B4-BE49-F238E27FC236}">
                  <a16:creationId xmlns:a16="http://schemas.microsoft.com/office/drawing/2014/main" id="{2D77208F-7CA5-4720-BE40-6B50382B0565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1" name="Freeform: Shape 2610">
              <a:extLst>
                <a:ext uri="{FF2B5EF4-FFF2-40B4-BE49-F238E27FC236}">
                  <a16:creationId xmlns:a16="http://schemas.microsoft.com/office/drawing/2014/main" id="{11D12633-C2E1-4712-A85C-3DC96FAA9B7B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2" name="Freeform: Shape 2611">
              <a:extLst>
                <a:ext uri="{FF2B5EF4-FFF2-40B4-BE49-F238E27FC236}">
                  <a16:creationId xmlns:a16="http://schemas.microsoft.com/office/drawing/2014/main" id="{FFE576EC-093B-484A-8208-F9DB55207894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3" name="Freeform: Shape 2612">
              <a:extLst>
                <a:ext uri="{FF2B5EF4-FFF2-40B4-BE49-F238E27FC236}">
                  <a16:creationId xmlns:a16="http://schemas.microsoft.com/office/drawing/2014/main" id="{2FAB6F90-FB3C-4C55-97B1-921E0918FEFC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4" name="Freeform: Shape 2613">
              <a:extLst>
                <a:ext uri="{FF2B5EF4-FFF2-40B4-BE49-F238E27FC236}">
                  <a16:creationId xmlns:a16="http://schemas.microsoft.com/office/drawing/2014/main" id="{7C9EDC17-B8A9-456E-8542-A040BF1CC26D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5" name="Freeform: Shape 2614">
              <a:extLst>
                <a:ext uri="{FF2B5EF4-FFF2-40B4-BE49-F238E27FC236}">
                  <a16:creationId xmlns:a16="http://schemas.microsoft.com/office/drawing/2014/main" id="{FAEB3D28-6F31-4A01-97FE-E924431E63C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6" name="Freeform: Shape 2615">
              <a:extLst>
                <a:ext uri="{FF2B5EF4-FFF2-40B4-BE49-F238E27FC236}">
                  <a16:creationId xmlns:a16="http://schemas.microsoft.com/office/drawing/2014/main" id="{0BF464BE-B002-4CE6-B395-DFA359234E53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7" name="Freeform: Shape 2616">
              <a:extLst>
                <a:ext uri="{FF2B5EF4-FFF2-40B4-BE49-F238E27FC236}">
                  <a16:creationId xmlns:a16="http://schemas.microsoft.com/office/drawing/2014/main" id="{BBD61834-97E6-4B40-8660-B0B27452E23C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7399AE46-071C-4426-B841-0DCEE231B2E2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9" name="Freeform: Shape 2618">
              <a:extLst>
                <a:ext uri="{FF2B5EF4-FFF2-40B4-BE49-F238E27FC236}">
                  <a16:creationId xmlns:a16="http://schemas.microsoft.com/office/drawing/2014/main" id="{D72866FE-0FEE-447B-BC27-4540164F4D51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0" name="Freeform: Shape 2619">
              <a:extLst>
                <a:ext uri="{FF2B5EF4-FFF2-40B4-BE49-F238E27FC236}">
                  <a16:creationId xmlns:a16="http://schemas.microsoft.com/office/drawing/2014/main" id="{8016C7C7-76F9-4F2F-9EE9-9D756C55D39B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1" name="Freeform: Shape 2620">
              <a:extLst>
                <a:ext uri="{FF2B5EF4-FFF2-40B4-BE49-F238E27FC236}">
                  <a16:creationId xmlns:a16="http://schemas.microsoft.com/office/drawing/2014/main" id="{D14189EB-EE90-4D43-8360-4A73954261EF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2" name="Freeform: Shape 2621">
              <a:extLst>
                <a:ext uri="{FF2B5EF4-FFF2-40B4-BE49-F238E27FC236}">
                  <a16:creationId xmlns:a16="http://schemas.microsoft.com/office/drawing/2014/main" id="{227495BE-828A-4C95-B5D1-32B0184ACCE6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3" name="Freeform: Shape 2622">
              <a:extLst>
                <a:ext uri="{FF2B5EF4-FFF2-40B4-BE49-F238E27FC236}">
                  <a16:creationId xmlns:a16="http://schemas.microsoft.com/office/drawing/2014/main" id="{91563EA4-E879-48AD-BD4F-56670C8B6638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4" name="Freeform: Shape 2623">
              <a:extLst>
                <a:ext uri="{FF2B5EF4-FFF2-40B4-BE49-F238E27FC236}">
                  <a16:creationId xmlns:a16="http://schemas.microsoft.com/office/drawing/2014/main" id="{946AC37E-251D-484A-85F5-1CE7017E06D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5" name="Freeform: Shape 2624">
              <a:extLst>
                <a:ext uri="{FF2B5EF4-FFF2-40B4-BE49-F238E27FC236}">
                  <a16:creationId xmlns:a16="http://schemas.microsoft.com/office/drawing/2014/main" id="{F5D1CD28-6EC9-4680-ABAE-ECF2607FDC7E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6" name="Freeform: Shape 2625">
              <a:extLst>
                <a:ext uri="{FF2B5EF4-FFF2-40B4-BE49-F238E27FC236}">
                  <a16:creationId xmlns:a16="http://schemas.microsoft.com/office/drawing/2014/main" id="{D7A6DCD6-975F-42A6-8271-C772B9E9A536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7" name="Freeform: Shape 2626">
              <a:extLst>
                <a:ext uri="{FF2B5EF4-FFF2-40B4-BE49-F238E27FC236}">
                  <a16:creationId xmlns:a16="http://schemas.microsoft.com/office/drawing/2014/main" id="{6CD4D930-CF33-491E-9B1F-8288B04F03A4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8" name="Freeform: Shape 2627">
              <a:extLst>
                <a:ext uri="{FF2B5EF4-FFF2-40B4-BE49-F238E27FC236}">
                  <a16:creationId xmlns:a16="http://schemas.microsoft.com/office/drawing/2014/main" id="{454AFF32-E500-498A-8D3C-3200D729EB5C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9" name="Freeform: Shape 2628">
              <a:extLst>
                <a:ext uri="{FF2B5EF4-FFF2-40B4-BE49-F238E27FC236}">
                  <a16:creationId xmlns:a16="http://schemas.microsoft.com/office/drawing/2014/main" id="{3A7D4608-E680-4C1D-9BBC-555399C4EBE4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0" name="Freeform: Shape 2629">
              <a:extLst>
                <a:ext uri="{FF2B5EF4-FFF2-40B4-BE49-F238E27FC236}">
                  <a16:creationId xmlns:a16="http://schemas.microsoft.com/office/drawing/2014/main" id="{C5EF2E6A-AC9F-4ABB-A23C-B314E32D7FF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1" name="Freeform: Shape 2630">
              <a:extLst>
                <a:ext uri="{FF2B5EF4-FFF2-40B4-BE49-F238E27FC236}">
                  <a16:creationId xmlns:a16="http://schemas.microsoft.com/office/drawing/2014/main" id="{C28F1611-1B02-4D7D-9A2C-70CC9260C9B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2" name="Freeform: Shape 2631">
              <a:extLst>
                <a:ext uri="{FF2B5EF4-FFF2-40B4-BE49-F238E27FC236}">
                  <a16:creationId xmlns:a16="http://schemas.microsoft.com/office/drawing/2014/main" id="{4F946F58-DB5D-4148-AA4C-1DB787DFF314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3" name="Freeform: Shape 2632">
              <a:extLst>
                <a:ext uri="{FF2B5EF4-FFF2-40B4-BE49-F238E27FC236}">
                  <a16:creationId xmlns:a16="http://schemas.microsoft.com/office/drawing/2014/main" id="{3FCE1EF6-9D04-4E3D-A8A9-056DC7360AD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4" name="Freeform: Shape 2633">
              <a:extLst>
                <a:ext uri="{FF2B5EF4-FFF2-40B4-BE49-F238E27FC236}">
                  <a16:creationId xmlns:a16="http://schemas.microsoft.com/office/drawing/2014/main" id="{0A76C1CF-945E-445F-97B2-A571825A2E89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5" name="Freeform: Shape 2634">
              <a:extLst>
                <a:ext uri="{FF2B5EF4-FFF2-40B4-BE49-F238E27FC236}">
                  <a16:creationId xmlns:a16="http://schemas.microsoft.com/office/drawing/2014/main" id="{023B865A-CA55-4886-98AA-3DE08E9AA61F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6" name="Freeform: Shape 2635">
              <a:extLst>
                <a:ext uri="{FF2B5EF4-FFF2-40B4-BE49-F238E27FC236}">
                  <a16:creationId xmlns:a16="http://schemas.microsoft.com/office/drawing/2014/main" id="{C8D7E7F0-8295-424A-9F15-58A6C32FB137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7" name="Freeform: Shape 2636">
              <a:extLst>
                <a:ext uri="{FF2B5EF4-FFF2-40B4-BE49-F238E27FC236}">
                  <a16:creationId xmlns:a16="http://schemas.microsoft.com/office/drawing/2014/main" id="{B4EDD7BB-5FF7-49DD-B854-B9E52345D2DD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8" name="Freeform: Shape 2637">
              <a:extLst>
                <a:ext uri="{FF2B5EF4-FFF2-40B4-BE49-F238E27FC236}">
                  <a16:creationId xmlns:a16="http://schemas.microsoft.com/office/drawing/2014/main" id="{261A4343-8D0E-4853-962D-103B06DA3D1C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9" name="Freeform: Shape 2638">
              <a:extLst>
                <a:ext uri="{FF2B5EF4-FFF2-40B4-BE49-F238E27FC236}">
                  <a16:creationId xmlns:a16="http://schemas.microsoft.com/office/drawing/2014/main" id="{2F8E18D1-D09D-4BFB-956F-76810D371B9C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0" name="Freeform: Shape 2639">
              <a:extLst>
                <a:ext uri="{FF2B5EF4-FFF2-40B4-BE49-F238E27FC236}">
                  <a16:creationId xmlns:a16="http://schemas.microsoft.com/office/drawing/2014/main" id="{95C115D0-8A42-4029-9754-458663D98B14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1" name="Freeform: Shape 2640">
              <a:extLst>
                <a:ext uri="{FF2B5EF4-FFF2-40B4-BE49-F238E27FC236}">
                  <a16:creationId xmlns:a16="http://schemas.microsoft.com/office/drawing/2014/main" id="{BDFC1C9A-C637-423A-8139-B0C13DC7DE6A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2" name="Freeform: Shape 2641">
              <a:extLst>
                <a:ext uri="{FF2B5EF4-FFF2-40B4-BE49-F238E27FC236}">
                  <a16:creationId xmlns:a16="http://schemas.microsoft.com/office/drawing/2014/main" id="{91E87C98-138B-4043-8991-790EED7A396F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3" name="Freeform: Shape 2642">
              <a:extLst>
                <a:ext uri="{FF2B5EF4-FFF2-40B4-BE49-F238E27FC236}">
                  <a16:creationId xmlns:a16="http://schemas.microsoft.com/office/drawing/2014/main" id="{4E0A86AC-27FB-47D0-8DB8-592639886E22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4" name="Freeform: Shape 2643">
              <a:extLst>
                <a:ext uri="{FF2B5EF4-FFF2-40B4-BE49-F238E27FC236}">
                  <a16:creationId xmlns:a16="http://schemas.microsoft.com/office/drawing/2014/main" id="{2A8F0995-2C5F-4DFC-BD54-85F691C9E240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5" name="Freeform: Shape 2644">
              <a:extLst>
                <a:ext uri="{FF2B5EF4-FFF2-40B4-BE49-F238E27FC236}">
                  <a16:creationId xmlns:a16="http://schemas.microsoft.com/office/drawing/2014/main" id="{67E2A6D0-0F93-4C96-A4F7-E11F2513E967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6" name="Freeform: Shape 2645">
              <a:extLst>
                <a:ext uri="{FF2B5EF4-FFF2-40B4-BE49-F238E27FC236}">
                  <a16:creationId xmlns:a16="http://schemas.microsoft.com/office/drawing/2014/main" id="{41B4DEB7-778C-4FA3-AFD9-65032C49F86E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7" name="Freeform: Shape 2646">
              <a:extLst>
                <a:ext uri="{FF2B5EF4-FFF2-40B4-BE49-F238E27FC236}">
                  <a16:creationId xmlns:a16="http://schemas.microsoft.com/office/drawing/2014/main" id="{17EA8B96-4984-4BE2-AE9F-6F527A470A96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8" name="Freeform: Shape 2647">
              <a:extLst>
                <a:ext uri="{FF2B5EF4-FFF2-40B4-BE49-F238E27FC236}">
                  <a16:creationId xmlns:a16="http://schemas.microsoft.com/office/drawing/2014/main" id="{2A4C75A6-E699-4322-A7CB-CB871FE8A247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9" name="Freeform: Shape 2648">
              <a:extLst>
                <a:ext uri="{FF2B5EF4-FFF2-40B4-BE49-F238E27FC236}">
                  <a16:creationId xmlns:a16="http://schemas.microsoft.com/office/drawing/2014/main" id="{A38EC31A-6AB5-4C07-B262-693BC4B6F7C2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0" name="Freeform: Shape 2649">
              <a:extLst>
                <a:ext uri="{FF2B5EF4-FFF2-40B4-BE49-F238E27FC236}">
                  <a16:creationId xmlns:a16="http://schemas.microsoft.com/office/drawing/2014/main" id="{BF8B156D-469D-4682-B4CC-FA3EDBB72A3A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1" name="Freeform: Shape 2650">
              <a:extLst>
                <a:ext uri="{FF2B5EF4-FFF2-40B4-BE49-F238E27FC236}">
                  <a16:creationId xmlns:a16="http://schemas.microsoft.com/office/drawing/2014/main" id="{3E2FBFD6-E0A7-428E-9AD8-766F19F54E21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2" name="Freeform: Shape 2651">
              <a:extLst>
                <a:ext uri="{FF2B5EF4-FFF2-40B4-BE49-F238E27FC236}">
                  <a16:creationId xmlns:a16="http://schemas.microsoft.com/office/drawing/2014/main" id="{D9FD5EF0-6461-4311-A87A-87F98A7EA9A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3" name="Freeform: Shape 2652">
              <a:extLst>
                <a:ext uri="{FF2B5EF4-FFF2-40B4-BE49-F238E27FC236}">
                  <a16:creationId xmlns:a16="http://schemas.microsoft.com/office/drawing/2014/main" id="{FA064075-7A45-4427-A21D-23461EC0FCD8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4" name="Freeform: Shape 2653">
              <a:extLst>
                <a:ext uri="{FF2B5EF4-FFF2-40B4-BE49-F238E27FC236}">
                  <a16:creationId xmlns:a16="http://schemas.microsoft.com/office/drawing/2014/main" id="{5B8CB050-ED28-42F9-BC30-58810519D782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5" name="Freeform: Shape 2654">
              <a:extLst>
                <a:ext uri="{FF2B5EF4-FFF2-40B4-BE49-F238E27FC236}">
                  <a16:creationId xmlns:a16="http://schemas.microsoft.com/office/drawing/2014/main" id="{2DB3408E-8287-4CD2-AD80-A2C91B651DF9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6" name="Freeform: Shape 2655">
              <a:extLst>
                <a:ext uri="{FF2B5EF4-FFF2-40B4-BE49-F238E27FC236}">
                  <a16:creationId xmlns:a16="http://schemas.microsoft.com/office/drawing/2014/main" id="{E3299C6A-5ECA-4343-A867-15B33841AACF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7" name="Freeform: Shape 2656">
              <a:extLst>
                <a:ext uri="{FF2B5EF4-FFF2-40B4-BE49-F238E27FC236}">
                  <a16:creationId xmlns:a16="http://schemas.microsoft.com/office/drawing/2014/main" id="{8F243F41-59BA-4C80-9ADD-A6B113A952C1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8" name="Freeform: Shape 2657">
              <a:extLst>
                <a:ext uri="{FF2B5EF4-FFF2-40B4-BE49-F238E27FC236}">
                  <a16:creationId xmlns:a16="http://schemas.microsoft.com/office/drawing/2014/main" id="{9DFBDB16-125A-4D03-916C-030DF624BCB4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9" name="Freeform: Shape 2658">
              <a:extLst>
                <a:ext uri="{FF2B5EF4-FFF2-40B4-BE49-F238E27FC236}">
                  <a16:creationId xmlns:a16="http://schemas.microsoft.com/office/drawing/2014/main" id="{DD291AB0-40FE-477F-98D5-E37AC39F892D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0" name="Freeform: Shape 2659">
              <a:extLst>
                <a:ext uri="{FF2B5EF4-FFF2-40B4-BE49-F238E27FC236}">
                  <a16:creationId xmlns:a16="http://schemas.microsoft.com/office/drawing/2014/main" id="{24A16C46-E504-4D0E-BCA6-AF777A02A63D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1" name="Freeform: Shape 2660">
              <a:extLst>
                <a:ext uri="{FF2B5EF4-FFF2-40B4-BE49-F238E27FC236}">
                  <a16:creationId xmlns:a16="http://schemas.microsoft.com/office/drawing/2014/main" id="{64068880-2CA9-436E-9224-B9EC904EB726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2" name="Freeform: Shape 2661">
              <a:extLst>
                <a:ext uri="{FF2B5EF4-FFF2-40B4-BE49-F238E27FC236}">
                  <a16:creationId xmlns:a16="http://schemas.microsoft.com/office/drawing/2014/main" id="{4BD70D75-C1EA-4DA1-A6E1-BA8834F312A8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3" name="Freeform: Shape 2662">
              <a:extLst>
                <a:ext uri="{FF2B5EF4-FFF2-40B4-BE49-F238E27FC236}">
                  <a16:creationId xmlns:a16="http://schemas.microsoft.com/office/drawing/2014/main" id="{995937AC-492B-4CD4-B793-D3678EE88DF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4" name="Freeform: Shape 2663">
              <a:extLst>
                <a:ext uri="{FF2B5EF4-FFF2-40B4-BE49-F238E27FC236}">
                  <a16:creationId xmlns:a16="http://schemas.microsoft.com/office/drawing/2014/main" id="{A038C3E2-0175-4976-AE0B-5DF20ECDC636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5" name="Freeform: Shape 2664">
              <a:extLst>
                <a:ext uri="{FF2B5EF4-FFF2-40B4-BE49-F238E27FC236}">
                  <a16:creationId xmlns:a16="http://schemas.microsoft.com/office/drawing/2014/main" id="{B68321D0-A0D1-41D7-A667-A90977E87BBA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6" name="Freeform: Shape 2665">
              <a:extLst>
                <a:ext uri="{FF2B5EF4-FFF2-40B4-BE49-F238E27FC236}">
                  <a16:creationId xmlns:a16="http://schemas.microsoft.com/office/drawing/2014/main" id="{1FD504E7-EE8E-4C43-B334-92BBC053F689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7" name="Freeform: Shape 2666">
              <a:extLst>
                <a:ext uri="{FF2B5EF4-FFF2-40B4-BE49-F238E27FC236}">
                  <a16:creationId xmlns:a16="http://schemas.microsoft.com/office/drawing/2014/main" id="{6B9EBDB5-8F19-4341-A6F3-D45CD51937EC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8" name="Freeform: Shape 2667">
              <a:extLst>
                <a:ext uri="{FF2B5EF4-FFF2-40B4-BE49-F238E27FC236}">
                  <a16:creationId xmlns:a16="http://schemas.microsoft.com/office/drawing/2014/main" id="{25F3609B-F659-433E-A09E-CAD7C8E87CCC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9" name="Freeform: Shape 2668">
              <a:extLst>
                <a:ext uri="{FF2B5EF4-FFF2-40B4-BE49-F238E27FC236}">
                  <a16:creationId xmlns:a16="http://schemas.microsoft.com/office/drawing/2014/main" id="{6E6831BA-7A66-4BFB-891D-6091A8D81D7B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0" name="Freeform: Shape 2669">
              <a:extLst>
                <a:ext uri="{FF2B5EF4-FFF2-40B4-BE49-F238E27FC236}">
                  <a16:creationId xmlns:a16="http://schemas.microsoft.com/office/drawing/2014/main" id="{1C4CECCF-B6DF-4D32-8BD7-3E9551C298B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1" name="Freeform: Shape 2670">
              <a:extLst>
                <a:ext uri="{FF2B5EF4-FFF2-40B4-BE49-F238E27FC236}">
                  <a16:creationId xmlns:a16="http://schemas.microsoft.com/office/drawing/2014/main" id="{B1F74667-F25A-42DE-8FA8-91A0B66C7CD2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2" name="Freeform: Shape 2671">
              <a:extLst>
                <a:ext uri="{FF2B5EF4-FFF2-40B4-BE49-F238E27FC236}">
                  <a16:creationId xmlns:a16="http://schemas.microsoft.com/office/drawing/2014/main" id="{FA0F8D87-25D3-44FF-8955-514BEC17BBF4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3" name="Freeform: Shape 2672">
              <a:extLst>
                <a:ext uri="{FF2B5EF4-FFF2-40B4-BE49-F238E27FC236}">
                  <a16:creationId xmlns:a16="http://schemas.microsoft.com/office/drawing/2014/main" id="{8B0469D0-2B8B-4318-896C-1538DBD92225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4" name="Freeform: Shape 2673">
              <a:extLst>
                <a:ext uri="{FF2B5EF4-FFF2-40B4-BE49-F238E27FC236}">
                  <a16:creationId xmlns:a16="http://schemas.microsoft.com/office/drawing/2014/main" id="{1B2425AE-AF04-4B0E-8F3A-EB25DA0C1435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5" name="Freeform: Shape 2674">
              <a:extLst>
                <a:ext uri="{FF2B5EF4-FFF2-40B4-BE49-F238E27FC236}">
                  <a16:creationId xmlns:a16="http://schemas.microsoft.com/office/drawing/2014/main" id="{B6BB22EC-C5BF-4812-A5CF-B57E54DECED8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6" name="Freeform: Shape 2675">
              <a:extLst>
                <a:ext uri="{FF2B5EF4-FFF2-40B4-BE49-F238E27FC236}">
                  <a16:creationId xmlns:a16="http://schemas.microsoft.com/office/drawing/2014/main" id="{49D5D97C-1869-4258-A102-0FC49A2A16AB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7" name="Freeform: Shape 2676">
              <a:extLst>
                <a:ext uri="{FF2B5EF4-FFF2-40B4-BE49-F238E27FC236}">
                  <a16:creationId xmlns:a16="http://schemas.microsoft.com/office/drawing/2014/main" id="{75148A3C-F7F9-4395-BE52-6800C36ED587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8" name="Freeform: Shape 2677">
              <a:extLst>
                <a:ext uri="{FF2B5EF4-FFF2-40B4-BE49-F238E27FC236}">
                  <a16:creationId xmlns:a16="http://schemas.microsoft.com/office/drawing/2014/main" id="{6D2E8473-925D-43E4-BF81-7B898CA07E68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9" name="Freeform: Shape 2678">
              <a:extLst>
                <a:ext uri="{FF2B5EF4-FFF2-40B4-BE49-F238E27FC236}">
                  <a16:creationId xmlns:a16="http://schemas.microsoft.com/office/drawing/2014/main" id="{9C3E24F7-F484-4311-96C7-3DDD2CB8405A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0" name="Freeform: Shape 2679">
              <a:extLst>
                <a:ext uri="{FF2B5EF4-FFF2-40B4-BE49-F238E27FC236}">
                  <a16:creationId xmlns:a16="http://schemas.microsoft.com/office/drawing/2014/main" id="{B51A3C17-2BD5-49FA-B580-358D1035837A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1" name="Freeform: Shape 2680">
              <a:extLst>
                <a:ext uri="{FF2B5EF4-FFF2-40B4-BE49-F238E27FC236}">
                  <a16:creationId xmlns:a16="http://schemas.microsoft.com/office/drawing/2014/main" id="{BF4CC778-CC69-43B9-95E4-A6297098E816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2" name="Freeform: Shape 2681">
              <a:extLst>
                <a:ext uri="{FF2B5EF4-FFF2-40B4-BE49-F238E27FC236}">
                  <a16:creationId xmlns:a16="http://schemas.microsoft.com/office/drawing/2014/main" id="{D1CF7360-4C77-47F3-8929-64586D92C8FA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3" name="Freeform: Shape 2682">
              <a:extLst>
                <a:ext uri="{FF2B5EF4-FFF2-40B4-BE49-F238E27FC236}">
                  <a16:creationId xmlns:a16="http://schemas.microsoft.com/office/drawing/2014/main" id="{9E786333-5FBC-441B-ADEC-62BF56F73BED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4" name="Freeform: Shape 2683">
              <a:extLst>
                <a:ext uri="{FF2B5EF4-FFF2-40B4-BE49-F238E27FC236}">
                  <a16:creationId xmlns:a16="http://schemas.microsoft.com/office/drawing/2014/main" id="{659A6399-E7F8-4EBB-8157-F7CA0081D036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5" name="Freeform: Shape 2684">
              <a:extLst>
                <a:ext uri="{FF2B5EF4-FFF2-40B4-BE49-F238E27FC236}">
                  <a16:creationId xmlns:a16="http://schemas.microsoft.com/office/drawing/2014/main" id="{4BD77857-C985-46FC-A81C-81D21CFDBECB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6" name="Freeform: Shape 2685">
              <a:extLst>
                <a:ext uri="{FF2B5EF4-FFF2-40B4-BE49-F238E27FC236}">
                  <a16:creationId xmlns:a16="http://schemas.microsoft.com/office/drawing/2014/main" id="{26D0C38C-57A1-4692-AAD3-F4E5F2C925D4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7" name="Freeform: Shape 2686">
              <a:extLst>
                <a:ext uri="{FF2B5EF4-FFF2-40B4-BE49-F238E27FC236}">
                  <a16:creationId xmlns:a16="http://schemas.microsoft.com/office/drawing/2014/main" id="{7B6CF72E-D681-4BEC-8B38-953D76E0796E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8" name="Freeform: Shape 2687">
              <a:extLst>
                <a:ext uri="{FF2B5EF4-FFF2-40B4-BE49-F238E27FC236}">
                  <a16:creationId xmlns:a16="http://schemas.microsoft.com/office/drawing/2014/main" id="{28F4C1C6-360F-412A-9FC6-7C1118BDBDEA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9" name="Freeform: Shape 2688">
              <a:extLst>
                <a:ext uri="{FF2B5EF4-FFF2-40B4-BE49-F238E27FC236}">
                  <a16:creationId xmlns:a16="http://schemas.microsoft.com/office/drawing/2014/main" id="{87DC67A1-1AAF-48AD-A8E8-47897217159A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0" name="Freeform: Shape 2689">
              <a:extLst>
                <a:ext uri="{FF2B5EF4-FFF2-40B4-BE49-F238E27FC236}">
                  <a16:creationId xmlns:a16="http://schemas.microsoft.com/office/drawing/2014/main" id="{C59D9A89-BA9A-4054-8478-253D92FC4D01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1" name="Freeform: Shape 2690">
              <a:extLst>
                <a:ext uri="{FF2B5EF4-FFF2-40B4-BE49-F238E27FC236}">
                  <a16:creationId xmlns:a16="http://schemas.microsoft.com/office/drawing/2014/main" id="{BFF6E94E-2424-4B40-92BF-C7F7AE416A45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2" name="Freeform: Shape 2691">
              <a:extLst>
                <a:ext uri="{FF2B5EF4-FFF2-40B4-BE49-F238E27FC236}">
                  <a16:creationId xmlns:a16="http://schemas.microsoft.com/office/drawing/2014/main" id="{FBDF73F0-4B3D-48E8-AC82-80805FA09974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3" name="Freeform: Shape 2692">
              <a:extLst>
                <a:ext uri="{FF2B5EF4-FFF2-40B4-BE49-F238E27FC236}">
                  <a16:creationId xmlns:a16="http://schemas.microsoft.com/office/drawing/2014/main" id="{86FEB2EB-037C-4771-874D-8FDCB1E4575F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4" name="Freeform: Shape 2693">
              <a:extLst>
                <a:ext uri="{FF2B5EF4-FFF2-40B4-BE49-F238E27FC236}">
                  <a16:creationId xmlns:a16="http://schemas.microsoft.com/office/drawing/2014/main" id="{9200055F-644C-49E4-B9CD-F68FC4C0FCD0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5" name="Freeform: Shape 2694">
              <a:extLst>
                <a:ext uri="{FF2B5EF4-FFF2-40B4-BE49-F238E27FC236}">
                  <a16:creationId xmlns:a16="http://schemas.microsoft.com/office/drawing/2014/main" id="{17C54DC8-DB5A-4064-BC7C-08824B2F4249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6" name="Freeform: Shape 2695">
              <a:extLst>
                <a:ext uri="{FF2B5EF4-FFF2-40B4-BE49-F238E27FC236}">
                  <a16:creationId xmlns:a16="http://schemas.microsoft.com/office/drawing/2014/main" id="{AAD3C33E-C24F-40C7-91A7-19A95299F80A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7" name="Freeform: Shape 2696">
              <a:extLst>
                <a:ext uri="{FF2B5EF4-FFF2-40B4-BE49-F238E27FC236}">
                  <a16:creationId xmlns:a16="http://schemas.microsoft.com/office/drawing/2014/main" id="{35DDA243-2477-485A-B166-7AEE7000911F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8" name="Freeform: Shape 2697">
              <a:extLst>
                <a:ext uri="{FF2B5EF4-FFF2-40B4-BE49-F238E27FC236}">
                  <a16:creationId xmlns:a16="http://schemas.microsoft.com/office/drawing/2014/main" id="{1147252B-0290-4527-B877-B3431716EBE4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9" name="Freeform: Shape 2698">
              <a:extLst>
                <a:ext uri="{FF2B5EF4-FFF2-40B4-BE49-F238E27FC236}">
                  <a16:creationId xmlns:a16="http://schemas.microsoft.com/office/drawing/2014/main" id="{479A5C85-0E66-4FC3-9BCE-70D107FAA573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0" name="Freeform: Shape 2699">
              <a:extLst>
                <a:ext uri="{FF2B5EF4-FFF2-40B4-BE49-F238E27FC236}">
                  <a16:creationId xmlns:a16="http://schemas.microsoft.com/office/drawing/2014/main" id="{B371311C-5EB7-471A-9391-DF3D25344AB8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1" name="Freeform: Shape 2700">
              <a:extLst>
                <a:ext uri="{FF2B5EF4-FFF2-40B4-BE49-F238E27FC236}">
                  <a16:creationId xmlns:a16="http://schemas.microsoft.com/office/drawing/2014/main" id="{D103E760-C1D7-4C71-BF26-232CFE4DA0BF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2" name="Freeform: Shape 2701">
              <a:extLst>
                <a:ext uri="{FF2B5EF4-FFF2-40B4-BE49-F238E27FC236}">
                  <a16:creationId xmlns:a16="http://schemas.microsoft.com/office/drawing/2014/main" id="{6E54BEA1-5364-49F5-A26B-A5790ADE7CD2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40C82D15-E06B-41B8-A791-A3AC7D47D591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4" name="Freeform: Shape 2703">
              <a:extLst>
                <a:ext uri="{FF2B5EF4-FFF2-40B4-BE49-F238E27FC236}">
                  <a16:creationId xmlns:a16="http://schemas.microsoft.com/office/drawing/2014/main" id="{0B7F7D67-D533-4B7B-A154-F260F3D58C7B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5" name="Freeform: Shape 2704">
              <a:extLst>
                <a:ext uri="{FF2B5EF4-FFF2-40B4-BE49-F238E27FC236}">
                  <a16:creationId xmlns:a16="http://schemas.microsoft.com/office/drawing/2014/main" id="{981727CA-7BA6-4504-A5EB-95117816FF4A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6" name="Freeform: Shape 2705">
              <a:extLst>
                <a:ext uri="{FF2B5EF4-FFF2-40B4-BE49-F238E27FC236}">
                  <a16:creationId xmlns:a16="http://schemas.microsoft.com/office/drawing/2014/main" id="{853A240D-352A-4437-953F-20E0226C4A92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7" name="Freeform: Shape 2706">
              <a:extLst>
                <a:ext uri="{FF2B5EF4-FFF2-40B4-BE49-F238E27FC236}">
                  <a16:creationId xmlns:a16="http://schemas.microsoft.com/office/drawing/2014/main" id="{ABC8AF41-B2DE-42B0-B8E6-B5BFC981251F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8" name="Freeform: Shape 2707">
              <a:extLst>
                <a:ext uri="{FF2B5EF4-FFF2-40B4-BE49-F238E27FC236}">
                  <a16:creationId xmlns:a16="http://schemas.microsoft.com/office/drawing/2014/main" id="{A76C16E8-8A9E-4A54-A595-1AA5313A8E7E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9" name="Freeform: Shape 2708">
              <a:extLst>
                <a:ext uri="{FF2B5EF4-FFF2-40B4-BE49-F238E27FC236}">
                  <a16:creationId xmlns:a16="http://schemas.microsoft.com/office/drawing/2014/main" id="{CBD6092E-F3F1-46E7-9AD7-B2992DF15CC1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0" name="Freeform: Shape 2709">
              <a:extLst>
                <a:ext uri="{FF2B5EF4-FFF2-40B4-BE49-F238E27FC236}">
                  <a16:creationId xmlns:a16="http://schemas.microsoft.com/office/drawing/2014/main" id="{EE1C0A6A-2E11-4EFC-B09B-E86DD143C386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1" name="Freeform: Shape 2710">
              <a:extLst>
                <a:ext uri="{FF2B5EF4-FFF2-40B4-BE49-F238E27FC236}">
                  <a16:creationId xmlns:a16="http://schemas.microsoft.com/office/drawing/2014/main" id="{FE6B46CC-20D8-4727-AADE-CE4AFA3397D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2" name="Freeform: Shape 2711">
              <a:extLst>
                <a:ext uri="{FF2B5EF4-FFF2-40B4-BE49-F238E27FC236}">
                  <a16:creationId xmlns:a16="http://schemas.microsoft.com/office/drawing/2014/main" id="{4FAE85E6-738D-4161-8834-A5422D59C2A2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3" name="Freeform: Shape 2712">
              <a:extLst>
                <a:ext uri="{FF2B5EF4-FFF2-40B4-BE49-F238E27FC236}">
                  <a16:creationId xmlns:a16="http://schemas.microsoft.com/office/drawing/2014/main" id="{6925CE8D-5F4D-4AF0-A34C-D6049A45A2FF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4" name="Freeform: Shape 2713">
              <a:extLst>
                <a:ext uri="{FF2B5EF4-FFF2-40B4-BE49-F238E27FC236}">
                  <a16:creationId xmlns:a16="http://schemas.microsoft.com/office/drawing/2014/main" id="{DE4DF324-91BA-468D-BAC6-B4266B21C0A9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5" name="Freeform: Shape 2714">
              <a:extLst>
                <a:ext uri="{FF2B5EF4-FFF2-40B4-BE49-F238E27FC236}">
                  <a16:creationId xmlns:a16="http://schemas.microsoft.com/office/drawing/2014/main" id="{CA9C4861-8F94-433D-A064-933C91AC14BB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6" name="Freeform: Shape 2715">
              <a:extLst>
                <a:ext uri="{FF2B5EF4-FFF2-40B4-BE49-F238E27FC236}">
                  <a16:creationId xmlns:a16="http://schemas.microsoft.com/office/drawing/2014/main" id="{6517F647-E915-4FE2-8DFE-DD7B42B99D40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7" name="Freeform: Shape 2716">
              <a:extLst>
                <a:ext uri="{FF2B5EF4-FFF2-40B4-BE49-F238E27FC236}">
                  <a16:creationId xmlns:a16="http://schemas.microsoft.com/office/drawing/2014/main" id="{BAD11144-A13B-45B6-A8B4-3C1D8CCB0546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8" name="Freeform: Shape 2717">
              <a:extLst>
                <a:ext uri="{FF2B5EF4-FFF2-40B4-BE49-F238E27FC236}">
                  <a16:creationId xmlns:a16="http://schemas.microsoft.com/office/drawing/2014/main" id="{D6FA304B-2C28-43B7-AE7A-904B433FACD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DAD1C826-EF50-437E-973B-F5F9CD53303F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0" name="Freeform: Shape 2719">
              <a:extLst>
                <a:ext uri="{FF2B5EF4-FFF2-40B4-BE49-F238E27FC236}">
                  <a16:creationId xmlns:a16="http://schemas.microsoft.com/office/drawing/2014/main" id="{EFDDF8DD-28F1-4622-9803-ED92C60F1DCF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1" name="Freeform: Shape 2720">
              <a:extLst>
                <a:ext uri="{FF2B5EF4-FFF2-40B4-BE49-F238E27FC236}">
                  <a16:creationId xmlns:a16="http://schemas.microsoft.com/office/drawing/2014/main" id="{8B9EB803-0F72-424E-9770-50FE274D8212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2" name="Freeform: Shape 2721">
              <a:extLst>
                <a:ext uri="{FF2B5EF4-FFF2-40B4-BE49-F238E27FC236}">
                  <a16:creationId xmlns:a16="http://schemas.microsoft.com/office/drawing/2014/main" id="{BFBF2218-C5B5-41B5-A217-D155525F7F8F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3" name="Freeform: Shape 2722">
              <a:extLst>
                <a:ext uri="{FF2B5EF4-FFF2-40B4-BE49-F238E27FC236}">
                  <a16:creationId xmlns:a16="http://schemas.microsoft.com/office/drawing/2014/main" id="{A19E1920-5383-47B2-9EB8-92EC0C207A69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4" name="Freeform: Shape 2723">
              <a:extLst>
                <a:ext uri="{FF2B5EF4-FFF2-40B4-BE49-F238E27FC236}">
                  <a16:creationId xmlns:a16="http://schemas.microsoft.com/office/drawing/2014/main" id="{3B03E6F1-6427-4A15-B402-4DB9EFBD1AF0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5" name="Freeform: Shape 2724">
              <a:extLst>
                <a:ext uri="{FF2B5EF4-FFF2-40B4-BE49-F238E27FC236}">
                  <a16:creationId xmlns:a16="http://schemas.microsoft.com/office/drawing/2014/main" id="{5D6D5046-6657-4476-BF0A-E5FC6E6BDE85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6" name="Freeform: Shape 2725">
              <a:extLst>
                <a:ext uri="{FF2B5EF4-FFF2-40B4-BE49-F238E27FC236}">
                  <a16:creationId xmlns:a16="http://schemas.microsoft.com/office/drawing/2014/main" id="{F1E1A8FC-C9BC-4483-8AAE-FBA67AFC68A2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7" name="Freeform: Shape 2726">
              <a:extLst>
                <a:ext uri="{FF2B5EF4-FFF2-40B4-BE49-F238E27FC236}">
                  <a16:creationId xmlns:a16="http://schemas.microsoft.com/office/drawing/2014/main" id="{6EC97ED7-D1C2-490E-861E-3305E53769AA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8" name="Freeform: Shape 2727">
              <a:extLst>
                <a:ext uri="{FF2B5EF4-FFF2-40B4-BE49-F238E27FC236}">
                  <a16:creationId xmlns:a16="http://schemas.microsoft.com/office/drawing/2014/main" id="{1239551F-0CD5-497C-BDAF-DA20C22E1A09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9" name="Freeform: Shape 2728">
              <a:extLst>
                <a:ext uri="{FF2B5EF4-FFF2-40B4-BE49-F238E27FC236}">
                  <a16:creationId xmlns:a16="http://schemas.microsoft.com/office/drawing/2014/main" id="{BD1BE690-CAE6-4212-92A3-155A9821C607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0" name="Freeform: Shape 2729">
              <a:extLst>
                <a:ext uri="{FF2B5EF4-FFF2-40B4-BE49-F238E27FC236}">
                  <a16:creationId xmlns:a16="http://schemas.microsoft.com/office/drawing/2014/main" id="{040D20B6-41C4-4B38-884E-A88BFA84825A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1" name="Freeform: Shape 2730">
              <a:extLst>
                <a:ext uri="{FF2B5EF4-FFF2-40B4-BE49-F238E27FC236}">
                  <a16:creationId xmlns:a16="http://schemas.microsoft.com/office/drawing/2014/main" id="{B8FD8F35-DA99-4CAE-8DC0-F23748853FEE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2" name="Freeform: Shape 2731">
              <a:extLst>
                <a:ext uri="{FF2B5EF4-FFF2-40B4-BE49-F238E27FC236}">
                  <a16:creationId xmlns:a16="http://schemas.microsoft.com/office/drawing/2014/main" id="{DA8BCFD2-0917-4A1F-BDBB-E35439A9E108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3" name="Freeform: Shape 2732">
              <a:extLst>
                <a:ext uri="{FF2B5EF4-FFF2-40B4-BE49-F238E27FC236}">
                  <a16:creationId xmlns:a16="http://schemas.microsoft.com/office/drawing/2014/main" id="{A1B8064D-A762-4581-8766-ABC9D518F605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4" name="Freeform: Shape 2733">
              <a:extLst>
                <a:ext uri="{FF2B5EF4-FFF2-40B4-BE49-F238E27FC236}">
                  <a16:creationId xmlns:a16="http://schemas.microsoft.com/office/drawing/2014/main" id="{7D8AA909-C96B-41B3-AD55-6637F60F5853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5" name="Freeform: Shape 2734">
              <a:extLst>
                <a:ext uri="{FF2B5EF4-FFF2-40B4-BE49-F238E27FC236}">
                  <a16:creationId xmlns:a16="http://schemas.microsoft.com/office/drawing/2014/main" id="{6A77D99F-42CB-4C97-B9D9-1FCB6E9EE51F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6" name="Freeform: Shape 2735">
              <a:extLst>
                <a:ext uri="{FF2B5EF4-FFF2-40B4-BE49-F238E27FC236}">
                  <a16:creationId xmlns:a16="http://schemas.microsoft.com/office/drawing/2014/main" id="{204D4B15-0FBB-4509-A329-456541B862CE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7" name="Freeform: Shape 2736">
              <a:extLst>
                <a:ext uri="{FF2B5EF4-FFF2-40B4-BE49-F238E27FC236}">
                  <a16:creationId xmlns:a16="http://schemas.microsoft.com/office/drawing/2014/main" id="{57AE4CA0-6A3D-4E50-A593-E8E5B6B22658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8" name="Freeform: Shape 2737">
              <a:extLst>
                <a:ext uri="{FF2B5EF4-FFF2-40B4-BE49-F238E27FC236}">
                  <a16:creationId xmlns:a16="http://schemas.microsoft.com/office/drawing/2014/main" id="{0A8D8FF7-F01F-40C2-8C2A-1CF4D0FC28C5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9" name="Freeform: Shape 2738">
              <a:extLst>
                <a:ext uri="{FF2B5EF4-FFF2-40B4-BE49-F238E27FC236}">
                  <a16:creationId xmlns:a16="http://schemas.microsoft.com/office/drawing/2014/main" id="{6EB47BFC-A5D5-43C1-88D4-8A0F6B1E31B0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0" name="Freeform: Shape 2739">
              <a:extLst>
                <a:ext uri="{FF2B5EF4-FFF2-40B4-BE49-F238E27FC236}">
                  <a16:creationId xmlns:a16="http://schemas.microsoft.com/office/drawing/2014/main" id="{666309EA-6FBD-4C87-BCB8-5BE1C8F8D56C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1" name="Freeform: Shape 2740">
              <a:extLst>
                <a:ext uri="{FF2B5EF4-FFF2-40B4-BE49-F238E27FC236}">
                  <a16:creationId xmlns:a16="http://schemas.microsoft.com/office/drawing/2014/main" id="{FA03C704-3388-4D35-B205-228C10790D51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2" name="Freeform: Shape 2741">
              <a:extLst>
                <a:ext uri="{FF2B5EF4-FFF2-40B4-BE49-F238E27FC236}">
                  <a16:creationId xmlns:a16="http://schemas.microsoft.com/office/drawing/2014/main" id="{2332B20D-4834-4CBE-A1EF-55FF51E28C97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D8BDE268-A2BF-438E-A027-B75C19BF590C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4" name="Freeform: Shape 2743">
              <a:extLst>
                <a:ext uri="{FF2B5EF4-FFF2-40B4-BE49-F238E27FC236}">
                  <a16:creationId xmlns:a16="http://schemas.microsoft.com/office/drawing/2014/main" id="{8D55997A-5B23-4DC7-B259-08381D0A3D8C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5" name="Freeform: Shape 2744">
              <a:extLst>
                <a:ext uri="{FF2B5EF4-FFF2-40B4-BE49-F238E27FC236}">
                  <a16:creationId xmlns:a16="http://schemas.microsoft.com/office/drawing/2014/main" id="{5F93DD7D-64F7-4597-8B24-84CDFAA0E9DD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6" name="Freeform: Shape 2745">
              <a:extLst>
                <a:ext uri="{FF2B5EF4-FFF2-40B4-BE49-F238E27FC236}">
                  <a16:creationId xmlns:a16="http://schemas.microsoft.com/office/drawing/2014/main" id="{FFDF546D-05B5-493B-A26B-4A0F66D7868C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7" name="Freeform: Shape 2746">
              <a:extLst>
                <a:ext uri="{FF2B5EF4-FFF2-40B4-BE49-F238E27FC236}">
                  <a16:creationId xmlns:a16="http://schemas.microsoft.com/office/drawing/2014/main" id="{650F14FF-7E6A-40D3-82AC-1622ECC655EC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8" name="Freeform: Shape 2747">
              <a:extLst>
                <a:ext uri="{FF2B5EF4-FFF2-40B4-BE49-F238E27FC236}">
                  <a16:creationId xmlns:a16="http://schemas.microsoft.com/office/drawing/2014/main" id="{9F8CFEB6-C9C7-4051-8B98-1D10A10BBBF8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9" name="Freeform: Shape 2748">
              <a:extLst>
                <a:ext uri="{FF2B5EF4-FFF2-40B4-BE49-F238E27FC236}">
                  <a16:creationId xmlns:a16="http://schemas.microsoft.com/office/drawing/2014/main" id="{4B208358-0A1E-4417-A4E6-3CBF13B55A44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0" name="Freeform: Shape 2749">
              <a:extLst>
                <a:ext uri="{FF2B5EF4-FFF2-40B4-BE49-F238E27FC236}">
                  <a16:creationId xmlns:a16="http://schemas.microsoft.com/office/drawing/2014/main" id="{530EBE58-2EF7-496C-AA8C-E7A491029089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1" name="Freeform: Shape 2750">
              <a:extLst>
                <a:ext uri="{FF2B5EF4-FFF2-40B4-BE49-F238E27FC236}">
                  <a16:creationId xmlns:a16="http://schemas.microsoft.com/office/drawing/2014/main" id="{EDB2257C-E581-45C3-ACC8-8978A70D04CC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2" name="Freeform: Shape 2751">
              <a:extLst>
                <a:ext uri="{FF2B5EF4-FFF2-40B4-BE49-F238E27FC236}">
                  <a16:creationId xmlns:a16="http://schemas.microsoft.com/office/drawing/2014/main" id="{B6400E26-017D-4E5B-BB24-23A63883692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3" name="Freeform: Shape 2752">
              <a:extLst>
                <a:ext uri="{FF2B5EF4-FFF2-40B4-BE49-F238E27FC236}">
                  <a16:creationId xmlns:a16="http://schemas.microsoft.com/office/drawing/2014/main" id="{5A57194A-5675-4DA9-AC3A-7AB558C0E1BB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4" name="Freeform: Shape 2753">
              <a:extLst>
                <a:ext uri="{FF2B5EF4-FFF2-40B4-BE49-F238E27FC236}">
                  <a16:creationId xmlns:a16="http://schemas.microsoft.com/office/drawing/2014/main" id="{5C232DFB-CA18-4DC3-92AC-684FA7064E7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5" name="Freeform: Shape 2754">
              <a:extLst>
                <a:ext uri="{FF2B5EF4-FFF2-40B4-BE49-F238E27FC236}">
                  <a16:creationId xmlns:a16="http://schemas.microsoft.com/office/drawing/2014/main" id="{D524F0FF-1026-4380-8CBD-EBD4361DCCB2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6" name="Freeform: Shape 2755">
              <a:extLst>
                <a:ext uri="{FF2B5EF4-FFF2-40B4-BE49-F238E27FC236}">
                  <a16:creationId xmlns:a16="http://schemas.microsoft.com/office/drawing/2014/main" id="{6FD2E168-746E-4492-A07F-00934E1E6FAA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7" name="Freeform: Shape 2756">
              <a:extLst>
                <a:ext uri="{FF2B5EF4-FFF2-40B4-BE49-F238E27FC236}">
                  <a16:creationId xmlns:a16="http://schemas.microsoft.com/office/drawing/2014/main" id="{499F59DF-2375-4A7C-BC90-3C1C742D8745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8" name="Freeform: Shape 2757">
              <a:extLst>
                <a:ext uri="{FF2B5EF4-FFF2-40B4-BE49-F238E27FC236}">
                  <a16:creationId xmlns:a16="http://schemas.microsoft.com/office/drawing/2014/main" id="{532DA837-CE42-4B4D-9725-783A0A6B2807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9" name="Freeform: Shape 2758">
              <a:extLst>
                <a:ext uri="{FF2B5EF4-FFF2-40B4-BE49-F238E27FC236}">
                  <a16:creationId xmlns:a16="http://schemas.microsoft.com/office/drawing/2014/main" id="{6180AE38-CCEA-47C3-AD9B-D02C6341AADD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0" name="Freeform: Shape 2759">
              <a:extLst>
                <a:ext uri="{FF2B5EF4-FFF2-40B4-BE49-F238E27FC236}">
                  <a16:creationId xmlns:a16="http://schemas.microsoft.com/office/drawing/2014/main" id="{9D303F8C-6681-4E40-AC20-7C3E24F99938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1" name="Freeform: Shape 2760">
              <a:extLst>
                <a:ext uri="{FF2B5EF4-FFF2-40B4-BE49-F238E27FC236}">
                  <a16:creationId xmlns:a16="http://schemas.microsoft.com/office/drawing/2014/main" id="{28E026E1-AB2C-43A6-A0B5-88CF83CEB273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2" name="Freeform: Shape 2761">
              <a:extLst>
                <a:ext uri="{FF2B5EF4-FFF2-40B4-BE49-F238E27FC236}">
                  <a16:creationId xmlns:a16="http://schemas.microsoft.com/office/drawing/2014/main" id="{76317693-F1F7-4046-8EEC-DBEB8A25C139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3" name="Freeform: Shape 2762">
              <a:extLst>
                <a:ext uri="{FF2B5EF4-FFF2-40B4-BE49-F238E27FC236}">
                  <a16:creationId xmlns:a16="http://schemas.microsoft.com/office/drawing/2014/main" id="{92F3A537-4104-450A-B278-8D876BB9EC78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4" name="Freeform: Shape 2763">
              <a:extLst>
                <a:ext uri="{FF2B5EF4-FFF2-40B4-BE49-F238E27FC236}">
                  <a16:creationId xmlns:a16="http://schemas.microsoft.com/office/drawing/2014/main" id="{34EAAFCB-6562-4557-8FEB-494EEC99DAEC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5" name="Freeform: Shape 2764">
              <a:extLst>
                <a:ext uri="{FF2B5EF4-FFF2-40B4-BE49-F238E27FC236}">
                  <a16:creationId xmlns:a16="http://schemas.microsoft.com/office/drawing/2014/main" id="{9C962D4A-E9CD-4AD1-990A-ECB9532DA78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6" name="Freeform: Shape 2765">
              <a:extLst>
                <a:ext uri="{FF2B5EF4-FFF2-40B4-BE49-F238E27FC236}">
                  <a16:creationId xmlns:a16="http://schemas.microsoft.com/office/drawing/2014/main" id="{0780D4B3-0160-452A-A1C7-B167808659CD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7" name="Freeform: Shape 2766">
              <a:extLst>
                <a:ext uri="{FF2B5EF4-FFF2-40B4-BE49-F238E27FC236}">
                  <a16:creationId xmlns:a16="http://schemas.microsoft.com/office/drawing/2014/main" id="{97C3C194-2832-42F7-8C11-42DED07A510A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8" name="Freeform: Shape 2767">
              <a:extLst>
                <a:ext uri="{FF2B5EF4-FFF2-40B4-BE49-F238E27FC236}">
                  <a16:creationId xmlns:a16="http://schemas.microsoft.com/office/drawing/2014/main" id="{C6BCF5A9-1C74-4CF2-BB62-DAB3EB7CC62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9" name="Freeform: Shape 2768">
              <a:extLst>
                <a:ext uri="{FF2B5EF4-FFF2-40B4-BE49-F238E27FC236}">
                  <a16:creationId xmlns:a16="http://schemas.microsoft.com/office/drawing/2014/main" id="{A98A6532-BBA8-4170-B3E7-7385768F99B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0" name="Freeform: Shape 2769">
              <a:extLst>
                <a:ext uri="{FF2B5EF4-FFF2-40B4-BE49-F238E27FC236}">
                  <a16:creationId xmlns:a16="http://schemas.microsoft.com/office/drawing/2014/main" id="{567DE9C0-CF88-4581-98E7-75CC5502EBAA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1" name="Freeform: Shape 2770">
              <a:extLst>
                <a:ext uri="{FF2B5EF4-FFF2-40B4-BE49-F238E27FC236}">
                  <a16:creationId xmlns:a16="http://schemas.microsoft.com/office/drawing/2014/main" id="{8C56705C-7A22-4AED-967E-BF26F14C86B1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2" name="Freeform: Shape 2771">
              <a:extLst>
                <a:ext uri="{FF2B5EF4-FFF2-40B4-BE49-F238E27FC236}">
                  <a16:creationId xmlns:a16="http://schemas.microsoft.com/office/drawing/2014/main" id="{9B3C6A5D-D26C-4719-A538-99B662EDC842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3" name="Freeform: Shape 2772">
              <a:extLst>
                <a:ext uri="{FF2B5EF4-FFF2-40B4-BE49-F238E27FC236}">
                  <a16:creationId xmlns:a16="http://schemas.microsoft.com/office/drawing/2014/main" id="{199BA8B5-64CA-4674-83D8-726BC5D89C2F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DF2E8C65-F621-4F91-866D-6CE1815C6C74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5" name="Freeform: Shape 2774">
              <a:extLst>
                <a:ext uri="{FF2B5EF4-FFF2-40B4-BE49-F238E27FC236}">
                  <a16:creationId xmlns:a16="http://schemas.microsoft.com/office/drawing/2014/main" id="{C41607B6-8B6B-4542-8EBC-9CC61AE462C3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6" name="Freeform: Shape 2775">
              <a:extLst>
                <a:ext uri="{FF2B5EF4-FFF2-40B4-BE49-F238E27FC236}">
                  <a16:creationId xmlns:a16="http://schemas.microsoft.com/office/drawing/2014/main" id="{F95D7950-6824-4A76-83C6-FB82DAF96F33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7" name="Freeform: Shape 2776">
              <a:extLst>
                <a:ext uri="{FF2B5EF4-FFF2-40B4-BE49-F238E27FC236}">
                  <a16:creationId xmlns:a16="http://schemas.microsoft.com/office/drawing/2014/main" id="{7D09BC2E-CFF2-48EA-9B25-EC11B456928E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8" name="Freeform: Shape 2777">
              <a:extLst>
                <a:ext uri="{FF2B5EF4-FFF2-40B4-BE49-F238E27FC236}">
                  <a16:creationId xmlns:a16="http://schemas.microsoft.com/office/drawing/2014/main" id="{3AB4A325-96D4-4496-AC5B-1F23BF81E7A7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9" name="Freeform: Shape 2778">
              <a:extLst>
                <a:ext uri="{FF2B5EF4-FFF2-40B4-BE49-F238E27FC236}">
                  <a16:creationId xmlns:a16="http://schemas.microsoft.com/office/drawing/2014/main" id="{8CE7675B-4CDD-4CB6-80B1-DD0B84084B1B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0" name="Freeform: Shape 2779">
              <a:extLst>
                <a:ext uri="{FF2B5EF4-FFF2-40B4-BE49-F238E27FC236}">
                  <a16:creationId xmlns:a16="http://schemas.microsoft.com/office/drawing/2014/main" id="{12C98630-DF17-433B-BF8F-FD5F8C926D0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1" name="Freeform: Shape 2780">
              <a:extLst>
                <a:ext uri="{FF2B5EF4-FFF2-40B4-BE49-F238E27FC236}">
                  <a16:creationId xmlns:a16="http://schemas.microsoft.com/office/drawing/2014/main" id="{2605649D-0FF5-461F-A039-DC85BACFCA9E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2" name="Freeform: Shape 2781">
              <a:extLst>
                <a:ext uri="{FF2B5EF4-FFF2-40B4-BE49-F238E27FC236}">
                  <a16:creationId xmlns:a16="http://schemas.microsoft.com/office/drawing/2014/main" id="{14C00352-DF4E-438C-A0F9-E8A0708EA204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3" name="Freeform: Shape 2782">
              <a:extLst>
                <a:ext uri="{FF2B5EF4-FFF2-40B4-BE49-F238E27FC236}">
                  <a16:creationId xmlns:a16="http://schemas.microsoft.com/office/drawing/2014/main" id="{262E2982-5F42-48BD-852F-0575756A929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4" name="Freeform: Shape 2783">
              <a:extLst>
                <a:ext uri="{FF2B5EF4-FFF2-40B4-BE49-F238E27FC236}">
                  <a16:creationId xmlns:a16="http://schemas.microsoft.com/office/drawing/2014/main" id="{701564F3-5AEF-4DB9-9BA3-BA0FC4232F58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5" name="Freeform: Shape 2784">
              <a:extLst>
                <a:ext uri="{FF2B5EF4-FFF2-40B4-BE49-F238E27FC236}">
                  <a16:creationId xmlns:a16="http://schemas.microsoft.com/office/drawing/2014/main" id="{9A949292-25A8-4A08-878D-01BF6E2EC024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6" name="Freeform: Shape 2785">
              <a:extLst>
                <a:ext uri="{FF2B5EF4-FFF2-40B4-BE49-F238E27FC236}">
                  <a16:creationId xmlns:a16="http://schemas.microsoft.com/office/drawing/2014/main" id="{C22071F1-6018-4ADA-BE67-68D22029BC69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7" name="Freeform: Shape 2786">
              <a:extLst>
                <a:ext uri="{FF2B5EF4-FFF2-40B4-BE49-F238E27FC236}">
                  <a16:creationId xmlns:a16="http://schemas.microsoft.com/office/drawing/2014/main" id="{1440643C-1302-483E-A00F-EFF2371470BE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8" name="Freeform: Shape 2787">
              <a:extLst>
                <a:ext uri="{FF2B5EF4-FFF2-40B4-BE49-F238E27FC236}">
                  <a16:creationId xmlns:a16="http://schemas.microsoft.com/office/drawing/2014/main" id="{1C7AD855-967A-4BB9-9FA4-C7EB7D1B23E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9" name="Freeform: Shape 2788">
              <a:extLst>
                <a:ext uri="{FF2B5EF4-FFF2-40B4-BE49-F238E27FC236}">
                  <a16:creationId xmlns:a16="http://schemas.microsoft.com/office/drawing/2014/main" id="{501157A1-B526-4D15-8655-48133F3358EB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0" name="Freeform: Shape 2789">
              <a:extLst>
                <a:ext uri="{FF2B5EF4-FFF2-40B4-BE49-F238E27FC236}">
                  <a16:creationId xmlns:a16="http://schemas.microsoft.com/office/drawing/2014/main" id="{AE8F47AC-FDF3-4A54-B14D-F14F04502055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1" name="Freeform: Shape 2790">
              <a:extLst>
                <a:ext uri="{FF2B5EF4-FFF2-40B4-BE49-F238E27FC236}">
                  <a16:creationId xmlns:a16="http://schemas.microsoft.com/office/drawing/2014/main" id="{3FD8FF0D-AB84-499D-AE1A-13CAD1E7D229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2" name="Freeform: Shape 2791">
              <a:extLst>
                <a:ext uri="{FF2B5EF4-FFF2-40B4-BE49-F238E27FC236}">
                  <a16:creationId xmlns:a16="http://schemas.microsoft.com/office/drawing/2014/main" id="{5D376ECA-6DF3-41FD-835B-587970D18CEA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3" name="Freeform: Shape 2792">
              <a:extLst>
                <a:ext uri="{FF2B5EF4-FFF2-40B4-BE49-F238E27FC236}">
                  <a16:creationId xmlns:a16="http://schemas.microsoft.com/office/drawing/2014/main" id="{E9982A64-EC77-486A-82E9-1EB5B86374EF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4" name="Freeform: Shape 2793">
              <a:extLst>
                <a:ext uri="{FF2B5EF4-FFF2-40B4-BE49-F238E27FC236}">
                  <a16:creationId xmlns:a16="http://schemas.microsoft.com/office/drawing/2014/main" id="{6A4FBE25-6337-4B7A-B249-A146C695F4C1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5" name="Freeform: Shape 2794">
              <a:extLst>
                <a:ext uri="{FF2B5EF4-FFF2-40B4-BE49-F238E27FC236}">
                  <a16:creationId xmlns:a16="http://schemas.microsoft.com/office/drawing/2014/main" id="{56120C77-9A0A-4093-A8B6-AC5F18C6E14F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6" name="Freeform: Shape 2795">
              <a:extLst>
                <a:ext uri="{FF2B5EF4-FFF2-40B4-BE49-F238E27FC236}">
                  <a16:creationId xmlns:a16="http://schemas.microsoft.com/office/drawing/2014/main" id="{87C2570C-CA43-4CD7-A0B7-A6732684597A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7" name="Freeform: Shape 2796">
              <a:extLst>
                <a:ext uri="{FF2B5EF4-FFF2-40B4-BE49-F238E27FC236}">
                  <a16:creationId xmlns:a16="http://schemas.microsoft.com/office/drawing/2014/main" id="{7D7E9787-65A3-48CD-AF36-A12975CE035D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8" name="Freeform: Shape 2797">
              <a:extLst>
                <a:ext uri="{FF2B5EF4-FFF2-40B4-BE49-F238E27FC236}">
                  <a16:creationId xmlns:a16="http://schemas.microsoft.com/office/drawing/2014/main" id="{08D877D1-0E3C-40D5-B4A8-6D84701CE97A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9" name="Freeform: Shape 2798">
              <a:extLst>
                <a:ext uri="{FF2B5EF4-FFF2-40B4-BE49-F238E27FC236}">
                  <a16:creationId xmlns:a16="http://schemas.microsoft.com/office/drawing/2014/main" id="{E4320332-8E33-4537-9DEF-60F09E446684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0" name="Freeform: Shape 2799">
              <a:extLst>
                <a:ext uri="{FF2B5EF4-FFF2-40B4-BE49-F238E27FC236}">
                  <a16:creationId xmlns:a16="http://schemas.microsoft.com/office/drawing/2014/main" id="{A12ACE5C-481A-4A40-B79C-72D9DE60EED7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1" name="Freeform: Shape 2800">
              <a:extLst>
                <a:ext uri="{FF2B5EF4-FFF2-40B4-BE49-F238E27FC236}">
                  <a16:creationId xmlns:a16="http://schemas.microsoft.com/office/drawing/2014/main" id="{0B650C6D-D282-4491-B75F-C3C5ABD29FB7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2" name="Freeform: Shape 2801">
              <a:extLst>
                <a:ext uri="{FF2B5EF4-FFF2-40B4-BE49-F238E27FC236}">
                  <a16:creationId xmlns:a16="http://schemas.microsoft.com/office/drawing/2014/main" id="{18561B8E-00E9-4041-BD76-7FFC92502D36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3" name="Freeform: Shape 2802">
              <a:extLst>
                <a:ext uri="{FF2B5EF4-FFF2-40B4-BE49-F238E27FC236}">
                  <a16:creationId xmlns:a16="http://schemas.microsoft.com/office/drawing/2014/main" id="{F3D67E35-4ADA-490E-818E-2AD3687C2603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4" name="Freeform: Shape 2803">
              <a:extLst>
                <a:ext uri="{FF2B5EF4-FFF2-40B4-BE49-F238E27FC236}">
                  <a16:creationId xmlns:a16="http://schemas.microsoft.com/office/drawing/2014/main" id="{8EBEB5FD-898C-4E09-B19E-11F8BCEE4C39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5" name="Freeform: Shape 2804">
              <a:extLst>
                <a:ext uri="{FF2B5EF4-FFF2-40B4-BE49-F238E27FC236}">
                  <a16:creationId xmlns:a16="http://schemas.microsoft.com/office/drawing/2014/main" id="{DE4A6BFE-D543-4408-977D-72E541226E82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6" name="Freeform: Shape 2805">
              <a:extLst>
                <a:ext uri="{FF2B5EF4-FFF2-40B4-BE49-F238E27FC236}">
                  <a16:creationId xmlns:a16="http://schemas.microsoft.com/office/drawing/2014/main" id="{56FC410F-6879-4BF8-A083-574FEE133DA5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7" name="Freeform: Shape 2806">
              <a:extLst>
                <a:ext uri="{FF2B5EF4-FFF2-40B4-BE49-F238E27FC236}">
                  <a16:creationId xmlns:a16="http://schemas.microsoft.com/office/drawing/2014/main" id="{377D40C7-48F0-487A-B54B-50A217AAE729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8" name="Freeform: Shape 2807">
              <a:extLst>
                <a:ext uri="{FF2B5EF4-FFF2-40B4-BE49-F238E27FC236}">
                  <a16:creationId xmlns:a16="http://schemas.microsoft.com/office/drawing/2014/main" id="{9A5DE890-FC63-4EB4-A509-FFE9C9CF9076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9" name="Freeform: Shape 2808">
              <a:extLst>
                <a:ext uri="{FF2B5EF4-FFF2-40B4-BE49-F238E27FC236}">
                  <a16:creationId xmlns:a16="http://schemas.microsoft.com/office/drawing/2014/main" id="{FD1FA937-6CD5-4437-ADA6-C0A13A067884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0" name="Freeform: Shape 2809">
              <a:extLst>
                <a:ext uri="{FF2B5EF4-FFF2-40B4-BE49-F238E27FC236}">
                  <a16:creationId xmlns:a16="http://schemas.microsoft.com/office/drawing/2014/main" id="{9156680F-8A60-48B4-8133-8AE13441B40C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1" name="Freeform: Shape 2810">
              <a:extLst>
                <a:ext uri="{FF2B5EF4-FFF2-40B4-BE49-F238E27FC236}">
                  <a16:creationId xmlns:a16="http://schemas.microsoft.com/office/drawing/2014/main" id="{C99C5FFF-D91A-473C-BDC4-69956600DAC6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2" name="Freeform: Shape 2811">
              <a:extLst>
                <a:ext uri="{FF2B5EF4-FFF2-40B4-BE49-F238E27FC236}">
                  <a16:creationId xmlns:a16="http://schemas.microsoft.com/office/drawing/2014/main" id="{89FA3A4C-1C27-454F-A3F9-626AEEDDFB43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3" name="Freeform: Shape 2812">
              <a:extLst>
                <a:ext uri="{FF2B5EF4-FFF2-40B4-BE49-F238E27FC236}">
                  <a16:creationId xmlns:a16="http://schemas.microsoft.com/office/drawing/2014/main" id="{E718063A-DFA7-4E20-B55E-98C3E8D0B9CC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4" name="Freeform: Shape 2813">
              <a:extLst>
                <a:ext uri="{FF2B5EF4-FFF2-40B4-BE49-F238E27FC236}">
                  <a16:creationId xmlns:a16="http://schemas.microsoft.com/office/drawing/2014/main" id="{4EE9EE11-7C28-4FA5-B815-6B63017C0140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5" name="Freeform: Shape 2814">
              <a:extLst>
                <a:ext uri="{FF2B5EF4-FFF2-40B4-BE49-F238E27FC236}">
                  <a16:creationId xmlns:a16="http://schemas.microsoft.com/office/drawing/2014/main" id="{47D86C4D-62B6-46DB-9721-EB36E5DF9593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6" name="Freeform: Shape 2815">
              <a:extLst>
                <a:ext uri="{FF2B5EF4-FFF2-40B4-BE49-F238E27FC236}">
                  <a16:creationId xmlns:a16="http://schemas.microsoft.com/office/drawing/2014/main" id="{1E4DDBDB-9491-44B2-B792-D7877FE56350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7" name="Freeform: Shape 2816">
              <a:extLst>
                <a:ext uri="{FF2B5EF4-FFF2-40B4-BE49-F238E27FC236}">
                  <a16:creationId xmlns:a16="http://schemas.microsoft.com/office/drawing/2014/main" id="{F94FC55F-ED00-4F52-B786-2EC3D6C0B079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8" name="Freeform: Shape 2817">
              <a:extLst>
                <a:ext uri="{FF2B5EF4-FFF2-40B4-BE49-F238E27FC236}">
                  <a16:creationId xmlns:a16="http://schemas.microsoft.com/office/drawing/2014/main" id="{CA7D4B95-F075-4F72-A48C-99D16BE12263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9" name="Freeform: Shape 2818">
              <a:extLst>
                <a:ext uri="{FF2B5EF4-FFF2-40B4-BE49-F238E27FC236}">
                  <a16:creationId xmlns:a16="http://schemas.microsoft.com/office/drawing/2014/main" id="{7F96546C-589C-444E-89A7-58AE640A778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0" name="Freeform: Shape 2819">
              <a:extLst>
                <a:ext uri="{FF2B5EF4-FFF2-40B4-BE49-F238E27FC236}">
                  <a16:creationId xmlns:a16="http://schemas.microsoft.com/office/drawing/2014/main" id="{EE50D463-8A37-405D-B7F9-A7A0209F76F1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1" name="Freeform: Shape 2820">
              <a:extLst>
                <a:ext uri="{FF2B5EF4-FFF2-40B4-BE49-F238E27FC236}">
                  <a16:creationId xmlns:a16="http://schemas.microsoft.com/office/drawing/2014/main" id="{21A03024-0553-4FE1-AAC4-A604CE794C5D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2" name="Freeform: Shape 2821">
              <a:extLst>
                <a:ext uri="{FF2B5EF4-FFF2-40B4-BE49-F238E27FC236}">
                  <a16:creationId xmlns:a16="http://schemas.microsoft.com/office/drawing/2014/main" id="{D79A5D6A-F994-4A5B-810A-F6CB781C1FF4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3" name="Freeform: Shape 2822">
              <a:extLst>
                <a:ext uri="{FF2B5EF4-FFF2-40B4-BE49-F238E27FC236}">
                  <a16:creationId xmlns:a16="http://schemas.microsoft.com/office/drawing/2014/main" id="{CE902187-9E3A-4592-8FCA-0F41AAFAB065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4" name="Freeform: Shape 2823">
              <a:extLst>
                <a:ext uri="{FF2B5EF4-FFF2-40B4-BE49-F238E27FC236}">
                  <a16:creationId xmlns:a16="http://schemas.microsoft.com/office/drawing/2014/main" id="{6F1AB4D5-2468-4C0B-913F-C1C06B54B696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5" name="Freeform: Shape 2824">
              <a:extLst>
                <a:ext uri="{FF2B5EF4-FFF2-40B4-BE49-F238E27FC236}">
                  <a16:creationId xmlns:a16="http://schemas.microsoft.com/office/drawing/2014/main" id="{42769AFC-DD58-48B9-941A-04DF6583A8F5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6" name="Freeform: Shape 2825">
              <a:extLst>
                <a:ext uri="{FF2B5EF4-FFF2-40B4-BE49-F238E27FC236}">
                  <a16:creationId xmlns:a16="http://schemas.microsoft.com/office/drawing/2014/main" id="{2B117769-BF76-436C-9424-6FA2F2D40F44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7" name="Freeform: Shape 2826">
              <a:extLst>
                <a:ext uri="{FF2B5EF4-FFF2-40B4-BE49-F238E27FC236}">
                  <a16:creationId xmlns:a16="http://schemas.microsoft.com/office/drawing/2014/main" id="{A10E72BB-7FB0-4C00-AFC3-040F5078D30F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8" name="Freeform: Shape 2827">
              <a:extLst>
                <a:ext uri="{FF2B5EF4-FFF2-40B4-BE49-F238E27FC236}">
                  <a16:creationId xmlns:a16="http://schemas.microsoft.com/office/drawing/2014/main" id="{9DF242DA-870B-494A-A6F1-71F6B9404214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9" name="Freeform: Shape 2828">
              <a:extLst>
                <a:ext uri="{FF2B5EF4-FFF2-40B4-BE49-F238E27FC236}">
                  <a16:creationId xmlns:a16="http://schemas.microsoft.com/office/drawing/2014/main" id="{BA0BD2F8-F020-4F0B-B770-60B3F9227C40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0" name="Freeform: Shape 2829">
              <a:extLst>
                <a:ext uri="{FF2B5EF4-FFF2-40B4-BE49-F238E27FC236}">
                  <a16:creationId xmlns:a16="http://schemas.microsoft.com/office/drawing/2014/main" id="{9251DF2D-EF27-4EDC-86A0-818F1F9EE555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1" name="Freeform: Shape 2830">
              <a:extLst>
                <a:ext uri="{FF2B5EF4-FFF2-40B4-BE49-F238E27FC236}">
                  <a16:creationId xmlns:a16="http://schemas.microsoft.com/office/drawing/2014/main" id="{802DBE59-4314-4F0C-B312-5648EF555519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2" name="Freeform: Shape 2831">
              <a:extLst>
                <a:ext uri="{FF2B5EF4-FFF2-40B4-BE49-F238E27FC236}">
                  <a16:creationId xmlns:a16="http://schemas.microsoft.com/office/drawing/2014/main" id="{98F3C532-B036-449A-9FDA-3EB99097C2D0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3" name="Freeform: Shape 2832">
              <a:extLst>
                <a:ext uri="{FF2B5EF4-FFF2-40B4-BE49-F238E27FC236}">
                  <a16:creationId xmlns:a16="http://schemas.microsoft.com/office/drawing/2014/main" id="{84FFF7A1-0AE9-48CD-A9DD-151E5C31B870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4" name="Freeform: Shape 2833">
              <a:extLst>
                <a:ext uri="{FF2B5EF4-FFF2-40B4-BE49-F238E27FC236}">
                  <a16:creationId xmlns:a16="http://schemas.microsoft.com/office/drawing/2014/main" id="{09BB6CD1-C90D-4B7D-99FD-C10C0B4DA55D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5" name="Freeform: Shape 2834">
              <a:extLst>
                <a:ext uri="{FF2B5EF4-FFF2-40B4-BE49-F238E27FC236}">
                  <a16:creationId xmlns:a16="http://schemas.microsoft.com/office/drawing/2014/main" id="{0DE8E43C-E550-4836-AAA4-F4B31348004A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6" name="Freeform: Shape 2835">
              <a:extLst>
                <a:ext uri="{FF2B5EF4-FFF2-40B4-BE49-F238E27FC236}">
                  <a16:creationId xmlns:a16="http://schemas.microsoft.com/office/drawing/2014/main" id="{CF11A649-B715-4FF3-89B4-F780733C423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7" name="Freeform: Shape 2836">
              <a:extLst>
                <a:ext uri="{FF2B5EF4-FFF2-40B4-BE49-F238E27FC236}">
                  <a16:creationId xmlns:a16="http://schemas.microsoft.com/office/drawing/2014/main" id="{3D279528-A3D8-4762-B30E-C7FFC9004B98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8" name="Freeform: Shape 2837">
              <a:extLst>
                <a:ext uri="{FF2B5EF4-FFF2-40B4-BE49-F238E27FC236}">
                  <a16:creationId xmlns:a16="http://schemas.microsoft.com/office/drawing/2014/main" id="{312FE270-24BF-422D-A9B9-7163AD6C1E88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9" name="Freeform: Shape 2838">
              <a:extLst>
                <a:ext uri="{FF2B5EF4-FFF2-40B4-BE49-F238E27FC236}">
                  <a16:creationId xmlns:a16="http://schemas.microsoft.com/office/drawing/2014/main" id="{4A579182-501E-42DD-89D8-780987D2BC68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0" name="Freeform: Shape 2839">
              <a:extLst>
                <a:ext uri="{FF2B5EF4-FFF2-40B4-BE49-F238E27FC236}">
                  <a16:creationId xmlns:a16="http://schemas.microsoft.com/office/drawing/2014/main" id="{8E6C75CE-31DB-4680-8023-CA0CA74C8C5E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1" name="Freeform: Shape 2840">
              <a:extLst>
                <a:ext uri="{FF2B5EF4-FFF2-40B4-BE49-F238E27FC236}">
                  <a16:creationId xmlns:a16="http://schemas.microsoft.com/office/drawing/2014/main" id="{149ADE60-A318-4B17-858E-B5F75B31E18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2" name="Freeform: Shape 2841">
              <a:extLst>
                <a:ext uri="{FF2B5EF4-FFF2-40B4-BE49-F238E27FC236}">
                  <a16:creationId xmlns:a16="http://schemas.microsoft.com/office/drawing/2014/main" id="{1C41C6BA-F913-44CB-8848-086456B89590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3" name="Freeform: Shape 2842">
              <a:extLst>
                <a:ext uri="{FF2B5EF4-FFF2-40B4-BE49-F238E27FC236}">
                  <a16:creationId xmlns:a16="http://schemas.microsoft.com/office/drawing/2014/main" id="{293F751D-4DF5-4B6B-9483-854378172824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4" name="Freeform: Shape 2843">
              <a:extLst>
                <a:ext uri="{FF2B5EF4-FFF2-40B4-BE49-F238E27FC236}">
                  <a16:creationId xmlns:a16="http://schemas.microsoft.com/office/drawing/2014/main" id="{06733228-5411-44F3-AC04-0986C11AC853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5" name="Freeform: Shape 2844">
              <a:extLst>
                <a:ext uri="{FF2B5EF4-FFF2-40B4-BE49-F238E27FC236}">
                  <a16:creationId xmlns:a16="http://schemas.microsoft.com/office/drawing/2014/main" id="{FF52B256-1E6A-40B6-A857-2B3B10F23EA9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6" name="Freeform: Shape 2845">
              <a:extLst>
                <a:ext uri="{FF2B5EF4-FFF2-40B4-BE49-F238E27FC236}">
                  <a16:creationId xmlns:a16="http://schemas.microsoft.com/office/drawing/2014/main" id="{0C4A21E6-5E37-42CF-8E2D-1869E694228B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7" name="Freeform: Shape 2846">
              <a:extLst>
                <a:ext uri="{FF2B5EF4-FFF2-40B4-BE49-F238E27FC236}">
                  <a16:creationId xmlns:a16="http://schemas.microsoft.com/office/drawing/2014/main" id="{12451C77-3403-441E-8418-D29F92988807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8" name="Freeform: Shape 2847">
              <a:extLst>
                <a:ext uri="{FF2B5EF4-FFF2-40B4-BE49-F238E27FC236}">
                  <a16:creationId xmlns:a16="http://schemas.microsoft.com/office/drawing/2014/main" id="{2D6F765E-FF8D-4763-9145-E41518CD2F51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E988368B-0F9C-4D35-821E-8DAA583BB989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0" name="Freeform: Shape 2849">
              <a:extLst>
                <a:ext uri="{FF2B5EF4-FFF2-40B4-BE49-F238E27FC236}">
                  <a16:creationId xmlns:a16="http://schemas.microsoft.com/office/drawing/2014/main" id="{C0BB4CC6-FEE1-4663-9683-E5427F1BEBD2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1" name="Freeform: Shape 2850">
              <a:extLst>
                <a:ext uri="{FF2B5EF4-FFF2-40B4-BE49-F238E27FC236}">
                  <a16:creationId xmlns:a16="http://schemas.microsoft.com/office/drawing/2014/main" id="{5F6C768C-B299-46C9-8C05-88E5619E08A7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2" name="Freeform: Shape 2851">
              <a:extLst>
                <a:ext uri="{FF2B5EF4-FFF2-40B4-BE49-F238E27FC236}">
                  <a16:creationId xmlns:a16="http://schemas.microsoft.com/office/drawing/2014/main" id="{9B099B69-9DB4-4F45-88A4-9DCE712122C7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0F9B92DF-6DED-4F41-AA39-F3DE426F8669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4" name="Freeform: Shape 2853">
              <a:extLst>
                <a:ext uri="{FF2B5EF4-FFF2-40B4-BE49-F238E27FC236}">
                  <a16:creationId xmlns:a16="http://schemas.microsoft.com/office/drawing/2014/main" id="{F517EB5B-9B5D-4388-81A4-0CA4F5A350D9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5" name="Freeform: Shape 2854">
              <a:extLst>
                <a:ext uri="{FF2B5EF4-FFF2-40B4-BE49-F238E27FC236}">
                  <a16:creationId xmlns:a16="http://schemas.microsoft.com/office/drawing/2014/main" id="{A8651DBE-30E3-4D00-AD00-9FE88025FA14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6" name="Freeform: Shape 2855">
              <a:extLst>
                <a:ext uri="{FF2B5EF4-FFF2-40B4-BE49-F238E27FC236}">
                  <a16:creationId xmlns:a16="http://schemas.microsoft.com/office/drawing/2014/main" id="{D0A8DE3C-58F3-4FD4-97F0-A4AEF5BA448E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7" name="Freeform: Shape 2856">
              <a:extLst>
                <a:ext uri="{FF2B5EF4-FFF2-40B4-BE49-F238E27FC236}">
                  <a16:creationId xmlns:a16="http://schemas.microsoft.com/office/drawing/2014/main" id="{D99822B7-83FB-4229-986C-676F7A014157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8" name="Freeform: Shape 2857">
              <a:extLst>
                <a:ext uri="{FF2B5EF4-FFF2-40B4-BE49-F238E27FC236}">
                  <a16:creationId xmlns:a16="http://schemas.microsoft.com/office/drawing/2014/main" id="{CE4B958B-D872-4E9B-ABC3-C5A4F0E4E7A1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9" name="Freeform: Shape 2858">
              <a:extLst>
                <a:ext uri="{FF2B5EF4-FFF2-40B4-BE49-F238E27FC236}">
                  <a16:creationId xmlns:a16="http://schemas.microsoft.com/office/drawing/2014/main" id="{C944205A-1182-4F20-90F3-4A54DC1220C7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0" name="Freeform: Shape 2859">
              <a:extLst>
                <a:ext uri="{FF2B5EF4-FFF2-40B4-BE49-F238E27FC236}">
                  <a16:creationId xmlns:a16="http://schemas.microsoft.com/office/drawing/2014/main" id="{F9F92F4A-A241-4FD0-A5F2-EAB6EB393FC0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1" name="Freeform: Shape 2860">
              <a:extLst>
                <a:ext uri="{FF2B5EF4-FFF2-40B4-BE49-F238E27FC236}">
                  <a16:creationId xmlns:a16="http://schemas.microsoft.com/office/drawing/2014/main" id="{B15F1F5F-3125-444A-A883-7AA9A6380153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2" name="Freeform: Shape 2861">
              <a:extLst>
                <a:ext uri="{FF2B5EF4-FFF2-40B4-BE49-F238E27FC236}">
                  <a16:creationId xmlns:a16="http://schemas.microsoft.com/office/drawing/2014/main" id="{A21202BE-5551-40B2-8CEB-EE7F0CB1D225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3" name="Freeform: Shape 2862">
              <a:extLst>
                <a:ext uri="{FF2B5EF4-FFF2-40B4-BE49-F238E27FC236}">
                  <a16:creationId xmlns:a16="http://schemas.microsoft.com/office/drawing/2014/main" id="{B3D0FFB3-761F-4685-946D-D00D75DE1D6A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4" name="Freeform: Shape 2863">
              <a:extLst>
                <a:ext uri="{FF2B5EF4-FFF2-40B4-BE49-F238E27FC236}">
                  <a16:creationId xmlns:a16="http://schemas.microsoft.com/office/drawing/2014/main" id="{32100A94-592B-4C9D-A4CC-5B164F20F017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5" name="Freeform: Shape 2864">
              <a:extLst>
                <a:ext uri="{FF2B5EF4-FFF2-40B4-BE49-F238E27FC236}">
                  <a16:creationId xmlns:a16="http://schemas.microsoft.com/office/drawing/2014/main" id="{DEDE0BBD-6F7F-4464-B4F2-EE1545AE22D4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6" name="Freeform: Shape 2865">
              <a:extLst>
                <a:ext uri="{FF2B5EF4-FFF2-40B4-BE49-F238E27FC236}">
                  <a16:creationId xmlns:a16="http://schemas.microsoft.com/office/drawing/2014/main" id="{5E73003B-8F68-4407-99B0-3147B7AF4329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7" name="Freeform: Shape 2866">
              <a:extLst>
                <a:ext uri="{FF2B5EF4-FFF2-40B4-BE49-F238E27FC236}">
                  <a16:creationId xmlns:a16="http://schemas.microsoft.com/office/drawing/2014/main" id="{2E6A9339-2DEB-4EAC-B568-B48044141E64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8" name="Freeform: Shape 2867">
              <a:extLst>
                <a:ext uri="{FF2B5EF4-FFF2-40B4-BE49-F238E27FC236}">
                  <a16:creationId xmlns:a16="http://schemas.microsoft.com/office/drawing/2014/main" id="{3DAC93B3-E5DC-41B2-917D-A10E96C9451F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2062B2C7-9E4A-4E11-82EC-3C4DF480BD4A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7AD7A2B5-E924-4556-8466-41A29E73E807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1CF086A1-91D2-4783-80AB-7864ED711676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2" name="Freeform: Shape 2871">
              <a:extLst>
                <a:ext uri="{FF2B5EF4-FFF2-40B4-BE49-F238E27FC236}">
                  <a16:creationId xmlns:a16="http://schemas.microsoft.com/office/drawing/2014/main" id="{C7925901-ABFB-40F5-84E8-61078B41BA23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73" name="Graphic 2713">
            <a:extLst>
              <a:ext uri="{FF2B5EF4-FFF2-40B4-BE49-F238E27FC236}">
                <a16:creationId xmlns:a16="http://schemas.microsoft.com/office/drawing/2014/main" id="{D7AC701A-0071-448E-BB33-0FC4A47970F9}"/>
              </a:ext>
            </a:extLst>
          </p:cNvPr>
          <p:cNvGrpSpPr/>
          <p:nvPr/>
        </p:nvGrpSpPr>
        <p:grpSpPr>
          <a:xfrm>
            <a:off x="8275288" y="1894854"/>
            <a:ext cx="596245" cy="531348"/>
            <a:chOff x="693570" y="4483266"/>
            <a:chExt cx="1400175" cy="1247775"/>
          </a:xfrm>
        </p:grpSpPr>
        <p:sp>
          <p:nvSpPr>
            <p:cNvPr id="2874" name="Freeform: Shape 2873">
              <a:extLst>
                <a:ext uri="{FF2B5EF4-FFF2-40B4-BE49-F238E27FC236}">
                  <a16:creationId xmlns:a16="http://schemas.microsoft.com/office/drawing/2014/main" id="{493E7011-16E7-4553-B908-BCC868510E52}"/>
                </a:ext>
              </a:extLst>
            </p:cNvPr>
            <p:cNvSpPr/>
            <p:nvPr/>
          </p:nvSpPr>
          <p:spPr>
            <a:xfrm>
              <a:off x="1256021" y="5147054"/>
              <a:ext cx="142875" cy="180975"/>
            </a:xfrm>
            <a:custGeom>
              <a:avLst/>
              <a:gdLst>
                <a:gd name="connsiteX0" fmla="*/ 135731 w 142875"/>
                <a:gd name="connsiteY0" fmla="*/ 55350 h 180975"/>
                <a:gd name="connsiteX1" fmla="*/ 7144 w 142875"/>
                <a:gd name="connsiteY1" fmla="*/ 119167 h 180975"/>
                <a:gd name="connsiteX2" fmla="*/ 96679 w 142875"/>
                <a:gd name="connsiteY2" fmla="*/ 142027 h 180975"/>
                <a:gd name="connsiteX3" fmla="*/ 38576 w 142875"/>
                <a:gd name="connsiteY3" fmla="*/ 157267 h 180975"/>
                <a:gd name="connsiteX4" fmla="*/ 135731 w 142875"/>
                <a:gd name="connsiteY4" fmla="*/ 5535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80975">
                  <a:moveTo>
                    <a:pt x="135731" y="55350"/>
                  </a:moveTo>
                  <a:cubicBezTo>
                    <a:pt x="116681" y="-59903"/>
                    <a:pt x="7144" y="60112"/>
                    <a:pt x="7144" y="119167"/>
                  </a:cubicBezTo>
                  <a:cubicBezTo>
                    <a:pt x="8096" y="240135"/>
                    <a:pt x="99536" y="143932"/>
                    <a:pt x="96679" y="142027"/>
                  </a:cubicBezTo>
                  <a:cubicBezTo>
                    <a:pt x="76676" y="146790"/>
                    <a:pt x="57626" y="151552"/>
                    <a:pt x="38576" y="157267"/>
                  </a:cubicBezTo>
                  <a:cubicBezTo>
                    <a:pt x="-42386" y="131550"/>
                    <a:pt x="119539" y="-45615"/>
                    <a:pt x="135731" y="55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5" name="Freeform: Shape 2874">
              <a:extLst>
                <a:ext uri="{FF2B5EF4-FFF2-40B4-BE49-F238E27FC236}">
                  <a16:creationId xmlns:a16="http://schemas.microsoft.com/office/drawing/2014/main" id="{46620EBD-B478-46A8-A936-6669EAED9AA7}"/>
                </a:ext>
              </a:extLst>
            </p:cNvPr>
            <p:cNvSpPr/>
            <p:nvPr/>
          </p:nvSpPr>
          <p:spPr>
            <a:xfrm>
              <a:off x="1288406" y="4800925"/>
              <a:ext cx="28575" cy="247650"/>
            </a:xfrm>
            <a:custGeom>
              <a:avLst/>
              <a:gdLst>
                <a:gd name="connsiteX0" fmla="*/ 24289 w 28575"/>
                <a:gd name="connsiteY0" fmla="*/ 243364 h 247650"/>
                <a:gd name="connsiteX1" fmla="*/ 7144 w 28575"/>
                <a:gd name="connsiteY1" fmla="*/ 7144 h 247650"/>
                <a:gd name="connsiteX2" fmla="*/ 24289 w 28575"/>
                <a:gd name="connsiteY2" fmla="*/ 24336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47650">
                  <a:moveTo>
                    <a:pt x="24289" y="243364"/>
                  </a:moveTo>
                  <a:cubicBezTo>
                    <a:pt x="24289" y="192881"/>
                    <a:pt x="7144" y="35719"/>
                    <a:pt x="7144" y="7144"/>
                  </a:cubicBezTo>
                  <a:cubicBezTo>
                    <a:pt x="7144" y="57626"/>
                    <a:pt x="24289" y="214789"/>
                    <a:pt x="24289" y="2433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6" name="Freeform: Shape 2875">
              <a:extLst>
                <a:ext uri="{FF2B5EF4-FFF2-40B4-BE49-F238E27FC236}">
                  <a16:creationId xmlns:a16="http://schemas.microsoft.com/office/drawing/2014/main" id="{A489275E-50E6-4301-925F-0D83A704D5C1}"/>
                </a:ext>
              </a:extLst>
            </p:cNvPr>
            <p:cNvSpPr/>
            <p:nvPr/>
          </p:nvSpPr>
          <p:spPr>
            <a:xfrm>
              <a:off x="1015744" y="4674081"/>
              <a:ext cx="85725" cy="142875"/>
            </a:xfrm>
            <a:custGeom>
              <a:avLst/>
              <a:gdLst>
                <a:gd name="connsiteX0" fmla="*/ 8343 w 85725"/>
                <a:gd name="connsiteY0" fmla="*/ 10162 h 142875"/>
                <a:gd name="connsiteX1" fmla="*/ 65493 w 85725"/>
                <a:gd name="connsiteY1" fmla="*/ 137797 h 142875"/>
                <a:gd name="connsiteX2" fmla="*/ 8343 w 85725"/>
                <a:gd name="connsiteY2" fmla="*/ 1016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343" y="10162"/>
                  </a:moveTo>
                  <a:cubicBezTo>
                    <a:pt x="8343" y="10162"/>
                    <a:pt x="60731" y="139702"/>
                    <a:pt x="65493" y="137797"/>
                  </a:cubicBezTo>
                  <a:cubicBezTo>
                    <a:pt x="129311" y="120652"/>
                    <a:pt x="-6897" y="-14603"/>
                    <a:pt x="8343" y="10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7" name="Freeform: Shape 2876">
              <a:extLst>
                <a:ext uri="{FF2B5EF4-FFF2-40B4-BE49-F238E27FC236}">
                  <a16:creationId xmlns:a16="http://schemas.microsoft.com/office/drawing/2014/main" id="{826EFE54-EABA-4C14-B34A-584EAC2C78C7}"/>
                </a:ext>
              </a:extLst>
            </p:cNvPr>
            <p:cNvSpPr/>
            <p:nvPr/>
          </p:nvSpPr>
          <p:spPr>
            <a:xfrm>
              <a:off x="1072718" y="4650660"/>
              <a:ext cx="85725" cy="142875"/>
            </a:xfrm>
            <a:custGeom>
              <a:avLst/>
              <a:gdLst>
                <a:gd name="connsiteX0" fmla="*/ 8520 w 85725"/>
                <a:gd name="connsiteY0" fmla="*/ 9771 h 142875"/>
                <a:gd name="connsiteX1" fmla="*/ 61860 w 85725"/>
                <a:gd name="connsiteY1" fmla="*/ 137406 h 142875"/>
                <a:gd name="connsiteX2" fmla="*/ 8520 w 85725"/>
                <a:gd name="connsiteY2" fmla="*/ 977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520" y="9771"/>
                  </a:moveTo>
                  <a:cubicBezTo>
                    <a:pt x="10425" y="11676"/>
                    <a:pt x="54240" y="139311"/>
                    <a:pt x="61860" y="137406"/>
                  </a:cubicBezTo>
                  <a:cubicBezTo>
                    <a:pt x="125677" y="120261"/>
                    <a:pt x="-7673" y="-13089"/>
                    <a:pt x="8520" y="97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8" name="Freeform: Shape 2877">
              <a:extLst>
                <a:ext uri="{FF2B5EF4-FFF2-40B4-BE49-F238E27FC236}">
                  <a16:creationId xmlns:a16="http://schemas.microsoft.com/office/drawing/2014/main" id="{98B395C3-85C2-42E5-BE6A-7443C7AC0416}"/>
                </a:ext>
              </a:extLst>
            </p:cNvPr>
            <p:cNvSpPr/>
            <p:nvPr/>
          </p:nvSpPr>
          <p:spPr>
            <a:xfrm>
              <a:off x="1051730" y="4696080"/>
              <a:ext cx="76200" cy="57150"/>
            </a:xfrm>
            <a:custGeom>
              <a:avLst/>
              <a:gdLst>
                <a:gd name="connsiteX0" fmla="*/ 13315 w 76200"/>
                <a:gd name="connsiteY0" fmla="*/ 51981 h 57150"/>
                <a:gd name="connsiteX1" fmla="*/ 71417 w 76200"/>
                <a:gd name="connsiteY1" fmla="*/ 20549 h 57150"/>
                <a:gd name="connsiteX2" fmla="*/ 13315 w 76200"/>
                <a:gd name="connsiteY2" fmla="*/ 5198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57150">
                  <a:moveTo>
                    <a:pt x="13315" y="51981"/>
                  </a:moveTo>
                  <a:cubicBezTo>
                    <a:pt x="44747" y="53886"/>
                    <a:pt x="63797" y="43409"/>
                    <a:pt x="71417" y="20549"/>
                  </a:cubicBezTo>
                  <a:cubicBezTo>
                    <a:pt x="59035" y="-25171"/>
                    <a:pt x="-14308" y="61506"/>
                    <a:pt x="13315" y="519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9" name="Freeform: Shape 2878">
              <a:extLst>
                <a:ext uri="{FF2B5EF4-FFF2-40B4-BE49-F238E27FC236}">
                  <a16:creationId xmlns:a16="http://schemas.microsoft.com/office/drawing/2014/main" id="{4370D90C-EC6A-4672-A6D9-DCB7A43A2C72}"/>
                </a:ext>
              </a:extLst>
            </p:cNvPr>
            <p:cNvSpPr/>
            <p:nvPr/>
          </p:nvSpPr>
          <p:spPr>
            <a:xfrm>
              <a:off x="1144144" y="4732057"/>
              <a:ext cx="85725" cy="104775"/>
            </a:xfrm>
            <a:custGeom>
              <a:avLst/>
              <a:gdLst>
                <a:gd name="connsiteX0" fmla="*/ 32343 w 85725"/>
                <a:gd name="connsiteY0" fmla="*/ 42674 h 104775"/>
                <a:gd name="connsiteX1" fmla="*/ 33296 w 85725"/>
                <a:gd name="connsiteY1" fmla="*/ 16004 h 104775"/>
                <a:gd name="connsiteX2" fmla="*/ 32343 w 85725"/>
                <a:gd name="connsiteY2" fmla="*/ 101729 h 104775"/>
                <a:gd name="connsiteX3" fmla="*/ 35201 w 85725"/>
                <a:gd name="connsiteY3" fmla="*/ 7432 h 104775"/>
                <a:gd name="connsiteX4" fmla="*/ 32343 w 85725"/>
                <a:gd name="connsiteY4" fmla="*/ 4267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04775">
                  <a:moveTo>
                    <a:pt x="32343" y="42674"/>
                  </a:moveTo>
                  <a:cubicBezTo>
                    <a:pt x="54251" y="25529"/>
                    <a:pt x="54251" y="16004"/>
                    <a:pt x="33296" y="16004"/>
                  </a:cubicBezTo>
                  <a:cubicBezTo>
                    <a:pt x="43773" y="45532"/>
                    <a:pt x="54251" y="103634"/>
                    <a:pt x="32343" y="101729"/>
                  </a:cubicBezTo>
                  <a:cubicBezTo>
                    <a:pt x="135213" y="112207"/>
                    <a:pt x="42821" y="764"/>
                    <a:pt x="35201" y="7432"/>
                  </a:cubicBezTo>
                  <a:cubicBezTo>
                    <a:pt x="-26712" y="60772"/>
                    <a:pt x="33296" y="39817"/>
                    <a:pt x="32343" y="42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0" name="Freeform: Shape 2879">
              <a:extLst>
                <a:ext uri="{FF2B5EF4-FFF2-40B4-BE49-F238E27FC236}">
                  <a16:creationId xmlns:a16="http://schemas.microsoft.com/office/drawing/2014/main" id="{0BC08173-6213-4796-A669-8BD55F7B054A}"/>
                </a:ext>
              </a:extLst>
            </p:cNvPr>
            <p:cNvSpPr/>
            <p:nvPr/>
          </p:nvSpPr>
          <p:spPr>
            <a:xfrm>
              <a:off x="1230230" y="4583390"/>
              <a:ext cx="85725" cy="209550"/>
            </a:xfrm>
            <a:custGeom>
              <a:avLst/>
              <a:gdLst>
                <a:gd name="connsiteX0" fmla="*/ 77702 w 85725"/>
                <a:gd name="connsiteY0" fmla="*/ 66563 h 209550"/>
                <a:gd name="connsiteX1" fmla="*/ 85322 w 85725"/>
                <a:gd name="connsiteY1" fmla="*/ 153241 h 209550"/>
                <a:gd name="connsiteX2" fmla="*/ 11980 w 85725"/>
                <a:gd name="connsiteY2" fmla="*/ 97043 h 209550"/>
                <a:gd name="connsiteX3" fmla="*/ 77702 w 85725"/>
                <a:gd name="connsiteY3" fmla="*/ 6656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09550">
                  <a:moveTo>
                    <a:pt x="77702" y="66563"/>
                  </a:moveTo>
                  <a:cubicBezTo>
                    <a:pt x="42460" y="-166799"/>
                    <a:pt x="-13738" y="378031"/>
                    <a:pt x="85322" y="153241"/>
                  </a:cubicBezTo>
                  <a:cubicBezTo>
                    <a:pt x="91037" y="140858"/>
                    <a:pt x="-16595" y="164671"/>
                    <a:pt x="11980" y="97043"/>
                  </a:cubicBezTo>
                  <a:cubicBezTo>
                    <a:pt x="29125" y="56086"/>
                    <a:pt x="76750" y="57991"/>
                    <a:pt x="77702" y="665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1" name="Freeform: Shape 2880">
              <a:extLst>
                <a:ext uri="{FF2B5EF4-FFF2-40B4-BE49-F238E27FC236}">
                  <a16:creationId xmlns:a16="http://schemas.microsoft.com/office/drawing/2014/main" id="{616569F0-6582-4E4E-B406-A90CF40760F2}"/>
                </a:ext>
              </a:extLst>
            </p:cNvPr>
            <p:cNvSpPr/>
            <p:nvPr/>
          </p:nvSpPr>
          <p:spPr>
            <a:xfrm>
              <a:off x="1341535" y="4583327"/>
              <a:ext cx="76200" cy="38100"/>
            </a:xfrm>
            <a:custGeom>
              <a:avLst/>
              <a:gdLst>
                <a:gd name="connsiteX0" fmla="*/ 26405 w 76200"/>
                <a:gd name="connsiteY0" fmla="*/ 28526 h 38100"/>
                <a:gd name="connsiteX1" fmla="*/ 72125 w 76200"/>
                <a:gd name="connsiteY1" fmla="*/ 7571 h 38100"/>
                <a:gd name="connsiteX2" fmla="*/ 26405 w 76200"/>
                <a:gd name="connsiteY2" fmla="*/ 28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38100">
                  <a:moveTo>
                    <a:pt x="26405" y="28526"/>
                  </a:moveTo>
                  <a:cubicBezTo>
                    <a:pt x="62600" y="40909"/>
                    <a:pt x="77840" y="34241"/>
                    <a:pt x="72125" y="7571"/>
                  </a:cubicBezTo>
                  <a:cubicBezTo>
                    <a:pt x="-46938" y="3761"/>
                    <a:pt x="35930" y="26621"/>
                    <a:pt x="26405" y="28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2" name="Freeform: Shape 2881">
              <a:extLst>
                <a:ext uri="{FF2B5EF4-FFF2-40B4-BE49-F238E27FC236}">
                  <a16:creationId xmlns:a16="http://schemas.microsoft.com/office/drawing/2014/main" id="{E66066CA-CF80-4DA6-9F2E-583C1C616A05}"/>
                </a:ext>
              </a:extLst>
            </p:cNvPr>
            <p:cNvSpPr/>
            <p:nvPr/>
          </p:nvSpPr>
          <p:spPr>
            <a:xfrm>
              <a:off x="1437592" y="4475870"/>
              <a:ext cx="57150" cy="171450"/>
            </a:xfrm>
            <a:custGeom>
              <a:avLst/>
              <a:gdLst>
                <a:gd name="connsiteX0" fmla="*/ 16073 w 57150"/>
                <a:gd name="connsiteY0" fmla="*/ 77881 h 171450"/>
                <a:gd name="connsiteX1" fmla="*/ 50363 w 57150"/>
                <a:gd name="connsiteY1" fmla="*/ 172179 h 171450"/>
                <a:gd name="connsiteX2" fmla="*/ 16073 w 57150"/>
                <a:gd name="connsiteY2" fmla="*/ 7788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71450">
                  <a:moveTo>
                    <a:pt x="16073" y="77881"/>
                  </a:moveTo>
                  <a:cubicBezTo>
                    <a:pt x="-2977" y="146461"/>
                    <a:pt x="8453" y="176941"/>
                    <a:pt x="50363" y="172179"/>
                  </a:cubicBezTo>
                  <a:cubicBezTo>
                    <a:pt x="23693" y="-152624"/>
                    <a:pt x="25598" y="107409"/>
                    <a:pt x="16073" y="778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3" name="Freeform: Shape 2882">
              <a:extLst>
                <a:ext uri="{FF2B5EF4-FFF2-40B4-BE49-F238E27FC236}">
                  <a16:creationId xmlns:a16="http://schemas.microsoft.com/office/drawing/2014/main" id="{6C683BF9-331F-4AF4-BA90-8EF936F6C54A}"/>
                </a:ext>
              </a:extLst>
            </p:cNvPr>
            <p:cNvSpPr/>
            <p:nvPr/>
          </p:nvSpPr>
          <p:spPr>
            <a:xfrm>
              <a:off x="1501221" y="4537947"/>
              <a:ext cx="114300" cy="123825"/>
            </a:xfrm>
            <a:custGeom>
              <a:avLst/>
              <a:gdLst>
                <a:gd name="connsiteX0" fmla="*/ 55314 w 114300"/>
                <a:gd name="connsiteY0" fmla="*/ 9137 h 123825"/>
                <a:gd name="connsiteX1" fmla="*/ 7689 w 114300"/>
                <a:gd name="connsiteY1" fmla="*/ 51047 h 123825"/>
                <a:gd name="connsiteX2" fmla="*/ 89604 w 114300"/>
                <a:gd name="connsiteY2" fmla="*/ 27234 h 123825"/>
                <a:gd name="connsiteX3" fmla="*/ 89604 w 114300"/>
                <a:gd name="connsiteY3" fmla="*/ 117722 h 123825"/>
                <a:gd name="connsiteX4" fmla="*/ 37216 w 114300"/>
                <a:gd name="connsiteY4" fmla="*/ 47237 h 123825"/>
                <a:gd name="connsiteX5" fmla="*/ 55314 w 114300"/>
                <a:gd name="connsiteY5" fmla="*/ 91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55314" y="9137"/>
                  </a:moveTo>
                  <a:cubicBezTo>
                    <a:pt x="20071" y="1517"/>
                    <a:pt x="3879" y="15804"/>
                    <a:pt x="7689" y="51047"/>
                  </a:cubicBezTo>
                  <a:cubicBezTo>
                    <a:pt x="29596" y="106292"/>
                    <a:pt x="111511" y="50094"/>
                    <a:pt x="89604" y="27234"/>
                  </a:cubicBezTo>
                  <a:cubicBezTo>
                    <a:pt x="59124" y="-4198"/>
                    <a:pt x="15309" y="158679"/>
                    <a:pt x="89604" y="117722"/>
                  </a:cubicBezTo>
                  <a:cubicBezTo>
                    <a:pt x="165804" y="76764"/>
                    <a:pt x="38169" y="51047"/>
                    <a:pt x="37216" y="47237"/>
                  </a:cubicBezTo>
                  <a:cubicBezTo>
                    <a:pt x="36264" y="42474"/>
                    <a:pt x="71506" y="14852"/>
                    <a:pt x="55314" y="91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4" name="Freeform: Shape 2883">
              <a:extLst>
                <a:ext uri="{FF2B5EF4-FFF2-40B4-BE49-F238E27FC236}">
                  <a16:creationId xmlns:a16="http://schemas.microsoft.com/office/drawing/2014/main" id="{3405CD7A-8F81-41BD-814E-94F128B1DB68}"/>
                </a:ext>
              </a:extLst>
            </p:cNvPr>
            <p:cNvSpPr/>
            <p:nvPr/>
          </p:nvSpPr>
          <p:spPr>
            <a:xfrm>
              <a:off x="1630343" y="4540089"/>
              <a:ext cx="85725" cy="66675"/>
            </a:xfrm>
            <a:custGeom>
              <a:avLst/>
              <a:gdLst>
                <a:gd name="connsiteX0" fmla="*/ 7154 w 85725"/>
                <a:gd name="connsiteY0" fmla="*/ 11757 h 66675"/>
                <a:gd name="connsiteX1" fmla="*/ 80497 w 85725"/>
                <a:gd name="connsiteY1" fmla="*/ 48904 h 66675"/>
                <a:gd name="connsiteX2" fmla="*/ 7154 w 85725"/>
                <a:gd name="connsiteY2" fmla="*/ 55572 h 66675"/>
                <a:gd name="connsiteX3" fmla="*/ 7154 w 85725"/>
                <a:gd name="connsiteY3" fmla="*/ 117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66675">
                  <a:moveTo>
                    <a:pt x="7154" y="11757"/>
                  </a:moveTo>
                  <a:cubicBezTo>
                    <a:pt x="6202" y="137487"/>
                    <a:pt x="70019" y="10804"/>
                    <a:pt x="80497" y="48904"/>
                  </a:cubicBezTo>
                  <a:cubicBezTo>
                    <a:pt x="58589" y="33664"/>
                    <a:pt x="33824" y="36522"/>
                    <a:pt x="7154" y="55572"/>
                  </a:cubicBezTo>
                  <a:cubicBezTo>
                    <a:pt x="40492" y="98434"/>
                    <a:pt x="9059" y="-16818"/>
                    <a:pt x="7154" y="117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5" name="Freeform: Shape 2884">
              <a:extLst>
                <a:ext uri="{FF2B5EF4-FFF2-40B4-BE49-F238E27FC236}">
                  <a16:creationId xmlns:a16="http://schemas.microsoft.com/office/drawing/2014/main" id="{9C41FF8B-E50D-42F5-850B-38C6EDB87906}"/>
                </a:ext>
              </a:extLst>
            </p:cNvPr>
            <p:cNvSpPr/>
            <p:nvPr/>
          </p:nvSpPr>
          <p:spPr>
            <a:xfrm>
              <a:off x="1647887" y="4533309"/>
              <a:ext cx="66675" cy="123825"/>
            </a:xfrm>
            <a:custGeom>
              <a:avLst/>
              <a:gdLst>
                <a:gd name="connsiteX0" fmla="*/ 16281 w 66675"/>
                <a:gd name="connsiteY0" fmla="*/ 10917 h 123825"/>
                <a:gd name="connsiteX1" fmla="*/ 43904 w 66675"/>
                <a:gd name="connsiteY1" fmla="*/ 123312 h 123825"/>
                <a:gd name="connsiteX2" fmla="*/ 16281 w 66675"/>
                <a:gd name="connsiteY2" fmla="*/ 109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123825">
                  <a:moveTo>
                    <a:pt x="16281" y="10917"/>
                  </a:moveTo>
                  <a:cubicBezTo>
                    <a:pt x="-1817" y="67115"/>
                    <a:pt x="6756" y="104262"/>
                    <a:pt x="43904" y="123312"/>
                  </a:cubicBezTo>
                  <a:cubicBezTo>
                    <a:pt x="102006" y="107120"/>
                    <a:pt x="14376" y="-15753"/>
                    <a:pt x="16281" y="109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6" name="Freeform: Shape 2885">
              <a:extLst>
                <a:ext uri="{FF2B5EF4-FFF2-40B4-BE49-F238E27FC236}">
                  <a16:creationId xmlns:a16="http://schemas.microsoft.com/office/drawing/2014/main" id="{1BC251B2-AF33-45F2-8647-69607396285B}"/>
                </a:ext>
              </a:extLst>
            </p:cNvPr>
            <p:cNvSpPr/>
            <p:nvPr/>
          </p:nvSpPr>
          <p:spPr>
            <a:xfrm>
              <a:off x="1035482" y="5319583"/>
              <a:ext cx="180975" cy="180975"/>
            </a:xfrm>
            <a:custGeom>
              <a:avLst/>
              <a:gdLst>
                <a:gd name="connsiteX0" fmla="*/ 174343 w 180975"/>
                <a:gd name="connsiteY0" fmla="*/ 7598 h 180975"/>
                <a:gd name="connsiteX1" fmla="*/ 7656 w 180975"/>
                <a:gd name="connsiteY1" fmla="*/ 171428 h 180975"/>
                <a:gd name="connsiteX2" fmla="*/ 174343 w 180975"/>
                <a:gd name="connsiteY2" fmla="*/ 759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180975">
                  <a:moveTo>
                    <a:pt x="174343" y="7598"/>
                  </a:moveTo>
                  <a:cubicBezTo>
                    <a:pt x="180058" y="1883"/>
                    <a:pt x="-3774" y="159998"/>
                    <a:pt x="7656" y="171428"/>
                  </a:cubicBezTo>
                  <a:cubicBezTo>
                    <a:pt x="40993" y="204765"/>
                    <a:pt x="186726" y="-3832"/>
                    <a:pt x="174343" y="75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7" name="Freeform: Shape 2886">
              <a:extLst>
                <a:ext uri="{FF2B5EF4-FFF2-40B4-BE49-F238E27FC236}">
                  <a16:creationId xmlns:a16="http://schemas.microsoft.com/office/drawing/2014/main" id="{7EE305F1-720D-40E5-8687-03020D403009}"/>
                </a:ext>
              </a:extLst>
            </p:cNvPr>
            <p:cNvSpPr/>
            <p:nvPr/>
          </p:nvSpPr>
          <p:spPr>
            <a:xfrm>
              <a:off x="686076" y="5555723"/>
              <a:ext cx="76200" cy="142875"/>
            </a:xfrm>
            <a:custGeom>
              <a:avLst/>
              <a:gdLst>
                <a:gd name="connsiteX0" fmla="*/ 8447 w 76200"/>
                <a:gd name="connsiteY0" fmla="*/ 9583 h 142875"/>
                <a:gd name="connsiteX1" fmla="*/ 53214 w 76200"/>
                <a:gd name="connsiteY1" fmla="*/ 137218 h 142875"/>
                <a:gd name="connsiteX2" fmla="*/ 8447 w 76200"/>
                <a:gd name="connsiteY2" fmla="*/ 958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42875">
                  <a:moveTo>
                    <a:pt x="8447" y="9583"/>
                  </a:moveTo>
                  <a:cubicBezTo>
                    <a:pt x="10352" y="12441"/>
                    <a:pt x="45594" y="139123"/>
                    <a:pt x="53214" y="137218"/>
                  </a:cubicBezTo>
                  <a:cubicBezTo>
                    <a:pt x="117984" y="120073"/>
                    <a:pt x="-6793" y="-12324"/>
                    <a:pt x="8447" y="95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8" name="Freeform: Shape 2887">
              <a:extLst>
                <a:ext uri="{FF2B5EF4-FFF2-40B4-BE49-F238E27FC236}">
                  <a16:creationId xmlns:a16="http://schemas.microsoft.com/office/drawing/2014/main" id="{8804EFC8-EC0B-4104-9CC4-83C8678E5BF3}"/>
                </a:ext>
              </a:extLst>
            </p:cNvPr>
            <p:cNvSpPr/>
            <p:nvPr/>
          </p:nvSpPr>
          <p:spPr>
            <a:xfrm>
              <a:off x="761321" y="5549822"/>
              <a:ext cx="66675" cy="142875"/>
            </a:xfrm>
            <a:custGeom>
              <a:avLst/>
              <a:gdLst>
                <a:gd name="connsiteX0" fmla="*/ 7497 w 66675"/>
                <a:gd name="connsiteY0" fmla="*/ 9769 h 142875"/>
                <a:gd name="connsiteX1" fmla="*/ 49407 w 66675"/>
                <a:gd name="connsiteY1" fmla="*/ 143119 h 142875"/>
                <a:gd name="connsiteX2" fmla="*/ 7497 w 66675"/>
                <a:gd name="connsiteY2" fmla="*/ 976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142875">
                  <a:moveTo>
                    <a:pt x="7497" y="9769"/>
                  </a:moveTo>
                  <a:cubicBezTo>
                    <a:pt x="7497" y="10721"/>
                    <a:pt x="30357" y="148834"/>
                    <a:pt x="49407" y="143119"/>
                  </a:cubicBezTo>
                  <a:cubicBezTo>
                    <a:pt x="91317" y="131689"/>
                    <a:pt x="829" y="-14044"/>
                    <a:pt x="7497" y="9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9" name="Freeform: Shape 2888">
              <a:extLst>
                <a:ext uri="{FF2B5EF4-FFF2-40B4-BE49-F238E27FC236}">
                  <a16:creationId xmlns:a16="http://schemas.microsoft.com/office/drawing/2014/main" id="{54CB588F-3113-44F4-A152-ADEEBECAE2A7}"/>
                </a:ext>
              </a:extLst>
            </p:cNvPr>
            <p:cNvSpPr/>
            <p:nvPr/>
          </p:nvSpPr>
          <p:spPr>
            <a:xfrm>
              <a:off x="714145" y="5584039"/>
              <a:ext cx="76200" cy="57150"/>
            </a:xfrm>
            <a:custGeom>
              <a:avLst/>
              <a:gdLst>
                <a:gd name="connsiteX0" fmla="*/ 12763 w 76200"/>
                <a:gd name="connsiteY0" fmla="*/ 49847 h 57150"/>
                <a:gd name="connsiteX1" fmla="*/ 70865 w 76200"/>
                <a:gd name="connsiteY1" fmla="*/ 18415 h 57150"/>
                <a:gd name="connsiteX2" fmla="*/ 12763 w 76200"/>
                <a:gd name="connsiteY2" fmla="*/ 4984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57150">
                  <a:moveTo>
                    <a:pt x="12763" y="49847"/>
                  </a:moveTo>
                  <a:cubicBezTo>
                    <a:pt x="47053" y="53657"/>
                    <a:pt x="66103" y="43180"/>
                    <a:pt x="70865" y="18415"/>
                  </a:cubicBezTo>
                  <a:cubicBezTo>
                    <a:pt x="47053" y="-21590"/>
                    <a:pt x="-11050" y="58420"/>
                    <a:pt x="12763" y="49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0" name="Freeform: Shape 2889">
              <a:extLst>
                <a:ext uri="{FF2B5EF4-FFF2-40B4-BE49-F238E27FC236}">
                  <a16:creationId xmlns:a16="http://schemas.microsoft.com/office/drawing/2014/main" id="{58E4459B-62CA-424C-B682-203591A5BBCE}"/>
                </a:ext>
              </a:extLst>
            </p:cNvPr>
            <p:cNvSpPr/>
            <p:nvPr/>
          </p:nvSpPr>
          <p:spPr>
            <a:xfrm>
              <a:off x="826564" y="5619122"/>
              <a:ext cx="66675" cy="85725"/>
            </a:xfrm>
            <a:custGeom>
              <a:avLst/>
              <a:gdLst>
                <a:gd name="connsiteX0" fmla="*/ 27978 w 66675"/>
                <a:gd name="connsiteY0" fmla="*/ 38576 h 85725"/>
                <a:gd name="connsiteX1" fmla="*/ 60363 w 66675"/>
                <a:gd name="connsiteY1" fmla="*/ 70009 h 85725"/>
                <a:gd name="connsiteX2" fmla="*/ 8928 w 66675"/>
                <a:gd name="connsiteY2" fmla="*/ 78581 h 85725"/>
                <a:gd name="connsiteX3" fmla="*/ 47981 w 66675"/>
                <a:gd name="connsiteY3" fmla="*/ 57626 h 85725"/>
                <a:gd name="connsiteX4" fmla="*/ 33693 w 66675"/>
                <a:gd name="connsiteY4" fmla="*/ 7144 h 85725"/>
                <a:gd name="connsiteX5" fmla="*/ 27978 w 66675"/>
                <a:gd name="connsiteY5" fmla="*/ 3857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85725">
                  <a:moveTo>
                    <a:pt x="27978" y="38576"/>
                  </a:moveTo>
                  <a:cubicBezTo>
                    <a:pt x="57506" y="5239"/>
                    <a:pt x="7023" y="45244"/>
                    <a:pt x="60363" y="70009"/>
                  </a:cubicBezTo>
                  <a:cubicBezTo>
                    <a:pt x="42266" y="70009"/>
                    <a:pt x="25121" y="72866"/>
                    <a:pt x="8928" y="78581"/>
                  </a:cubicBezTo>
                  <a:cubicBezTo>
                    <a:pt x="18453" y="62389"/>
                    <a:pt x="100368" y="97631"/>
                    <a:pt x="47981" y="57626"/>
                  </a:cubicBezTo>
                  <a:cubicBezTo>
                    <a:pt x="61316" y="29051"/>
                    <a:pt x="56553" y="11906"/>
                    <a:pt x="33693" y="7144"/>
                  </a:cubicBezTo>
                  <a:cubicBezTo>
                    <a:pt x="-22504" y="35719"/>
                    <a:pt x="27978" y="38576"/>
                    <a:pt x="27978" y="385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1" name="Freeform: Shape 2890">
              <a:extLst>
                <a:ext uri="{FF2B5EF4-FFF2-40B4-BE49-F238E27FC236}">
                  <a16:creationId xmlns:a16="http://schemas.microsoft.com/office/drawing/2014/main" id="{63DCC179-93B2-4E46-AC4A-E7A071991D7C}"/>
                </a:ext>
              </a:extLst>
            </p:cNvPr>
            <p:cNvSpPr/>
            <p:nvPr/>
          </p:nvSpPr>
          <p:spPr>
            <a:xfrm>
              <a:off x="910514" y="5510983"/>
              <a:ext cx="95250" cy="152400"/>
            </a:xfrm>
            <a:custGeom>
              <a:avLst/>
              <a:gdLst>
                <a:gd name="connsiteX0" fmla="*/ 94523 w 95250"/>
                <a:gd name="connsiteY0" fmla="*/ 58133 h 152400"/>
                <a:gd name="connsiteX1" fmla="*/ 8798 w 95250"/>
                <a:gd name="connsiteY1" fmla="*/ 66705 h 152400"/>
                <a:gd name="connsiteX2" fmla="*/ 92618 w 95250"/>
                <a:gd name="connsiteY2" fmla="*/ 131475 h 152400"/>
                <a:gd name="connsiteX3" fmla="*/ 36421 w 95250"/>
                <a:gd name="connsiteY3" fmla="*/ 37178 h 152400"/>
                <a:gd name="connsiteX4" fmla="*/ 94523 w 95250"/>
                <a:gd name="connsiteY4" fmla="*/ 5813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52400">
                  <a:moveTo>
                    <a:pt x="94523" y="58133"/>
                  </a:moveTo>
                  <a:cubicBezTo>
                    <a:pt x="92618" y="-50452"/>
                    <a:pt x="18323" y="44798"/>
                    <a:pt x="8798" y="66705"/>
                  </a:cubicBezTo>
                  <a:cubicBezTo>
                    <a:pt x="-3584" y="94328"/>
                    <a:pt x="56423" y="185768"/>
                    <a:pt x="92618" y="131475"/>
                  </a:cubicBezTo>
                  <a:cubicBezTo>
                    <a:pt x="65948" y="172433"/>
                    <a:pt x="-3584" y="37178"/>
                    <a:pt x="36421" y="37178"/>
                  </a:cubicBezTo>
                  <a:cubicBezTo>
                    <a:pt x="53566" y="53370"/>
                    <a:pt x="72616" y="60990"/>
                    <a:pt x="94523" y="58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2" name="Freeform: Shape 2891">
              <a:extLst>
                <a:ext uri="{FF2B5EF4-FFF2-40B4-BE49-F238E27FC236}">
                  <a16:creationId xmlns:a16="http://schemas.microsoft.com/office/drawing/2014/main" id="{B5B41767-A1B0-4F74-AC40-0A5A5F7541F2}"/>
                </a:ext>
              </a:extLst>
            </p:cNvPr>
            <p:cNvSpPr/>
            <p:nvPr/>
          </p:nvSpPr>
          <p:spPr>
            <a:xfrm>
              <a:off x="1347367" y="5363718"/>
              <a:ext cx="238125" cy="209550"/>
            </a:xfrm>
            <a:custGeom>
              <a:avLst/>
              <a:gdLst>
                <a:gd name="connsiteX0" fmla="*/ 7238 w 238125"/>
                <a:gd name="connsiteY0" fmla="*/ 7278 h 209550"/>
                <a:gd name="connsiteX1" fmla="*/ 234885 w 238125"/>
                <a:gd name="connsiteY1" fmla="*/ 203493 h 209550"/>
                <a:gd name="connsiteX2" fmla="*/ 7238 w 238125"/>
                <a:gd name="connsiteY2" fmla="*/ 727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25" h="209550">
                  <a:moveTo>
                    <a:pt x="7238" y="7278"/>
                  </a:moveTo>
                  <a:cubicBezTo>
                    <a:pt x="26288" y="25376"/>
                    <a:pt x="222503" y="215876"/>
                    <a:pt x="234885" y="203493"/>
                  </a:cubicBezTo>
                  <a:cubicBezTo>
                    <a:pt x="258698" y="179681"/>
                    <a:pt x="1523" y="1563"/>
                    <a:pt x="7238" y="72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3" name="Freeform: Shape 2892">
              <a:extLst>
                <a:ext uri="{FF2B5EF4-FFF2-40B4-BE49-F238E27FC236}">
                  <a16:creationId xmlns:a16="http://schemas.microsoft.com/office/drawing/2014/main" id="{E09415F9-4E3D-4219-B5F3-A71DD6D5C9B5}"/>
                </a:ext>
              </a:extLst>
            </p:cNvPr>
            <p:cNvSpPr/>
            <p:nvPr/>
          </p:nvSpPr>
          <p:spPr>
            <a:xfrm>
              <a:off x="1395813" y="5319772"/>
              <a:ext cx="219075" cy="190500"/>
            </a:xfrm>
            <a:custGeom>
              <a:avLst/>
              <a:gdLst>
                <a:gd name="connsiteX0" fmla="*/ 7370 w 219075"/>
                <a:gd name="connsiteY0" fmla="*/ 7409 h 190500"/>
                <a:gd name="connsiteX1" fmla="*/ 213110 w 219075"/>
                <a:gd name="connsiteY1" fmla="*/ 183621 h 190500"/>
                <a:gd name="connsiteX2" fmla="*/ 7370 w 219075"/>
                <a:gd name="connsiteY2" fmla="*/ 74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190500">
                  <a:moveTo>
                    <a:pt x="7370" y="7409"/>
                  </a:moveTo>
                  <a:cubicBezTo>
                    <a:pt x="25467" y="23601"/>
                    <a:pt x="200727" y="196004"/>
                    <a:pt x="213110" y="183621"/>
                  </a:cubicBezTo>
                  <a:cubicBezTo>
                    <a:pt x="236922" y="158856"/>
                    <a:pt x="-1203" y="-211"/>
                    <a:pt x="7370" y="74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4" name="Freeform: Shape 2893">
              <a:extLst>
                <a:ext uri="{FF2B5EF4-FFF2-40B4-BE49-F238E27FC236}">
                  <a16:creationId xmlns:a16="http://schemas.microsoft.com/office/drawing/2014/main" id="{A593168D-4ACC-4D4D-8840-8FADA1DCAE2C}"/>
                </a:ext>
              </a:extLst>
            </p:cNvPr>
            <p:cNvSpPr/>
            <p:nvPr/>
          </p:nvSpPr>
          <p:spPr>
            <a:xfrm>
              <a:off x="1602684" y="5557602"/>
              <a:ext cx="95250" cy="123825"/>
            </a:xfrm>
            <a:custGeom>
              <a:avLst/>
              <a:gdLst>
                <a:gd name="connsiteX0" fmla="*/ 93869 w 95250"/>
                <a:gd name="connsiteY0" fmla="*/ 33422 h 123825"/>
                <a:gd name="connsiteX1" fmla="*/ 15764 w 95250"/>
                <a:gd name="connsiteY1" fmla="*/ 84857 h 123825"/>
                <a:gd name="connsiteX2" fmla="*/ 85296 w 95250"/>
                <a:gd name="connsiteY2" fmla="*/ 98192 h 123825"/>
                <a:gd name="connsiteX3" fmla="*/ 41481 w 95250"/>
                <a:gd name="connsiteY3" fmla="*/ 110574 h 123825"/>
                <a:gd name="connsiteX4" fmla="*/ 93869 w 95250"/>
                <a:gd name="connsiteY4" fmla="*/ 3342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3825">
                  <a:moveTo>
                    <a:pt x="93869" y="33422"/>
                  </a:moveTo>
                  <a:cubicBezTo>
                    <a:pt x="36719" y="-39921"/>
                    <a:pt x="34814" y="61044"/>
                    <a:pt x="15764" y="84857"/>
                  </a:cubicBezTo>
                  <a:cubicBezTo>
                    <a:pt x="-29004" y="142007"/>
                    <a:pt x="116729" y="129624"/>
                    <a:pt x="85296" y="98192"/>
                  </a:cubicBezTo>
                  <a:cubicBezTo>
                    <a:pt x="70056" y="96287"/>
                    <a:pt x="54816" y="100097"/>
                    <a:pt x="41481" y="110574"/>
                  </a:cubicBezTo>
                  <a:cubicBezTo>
                    <a:pt x="-17574" y="82952"/>
                    <a:pt x="78629" y="14372"/>
                    <a:pt x="93869" y="334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5" name="Freeform: Shape 2894">
              <a:extLst>
                <a:ext uri="{FF2B5EF4-FFF2-40B4-BE49-F238E27FC236}">
                  <a16:creationId xmlns:a16="http://schemas.microsoft.com/office/drawing/2014/main" id="{6CABC44C-517E-45F8-BEAE-B3AD6D0EFA52}"/>
                </a:ext>
              </a:extLst>
            </p:cNvPr>
            <p:cNvSpPr/>
            <p:nvPr/>
          </p:nvSpPr>
          <p:spPr>
            <a:xfrm>
              <a:off x="1736071" y="5561244"/>
              <a:ext cx="57150" cy="123825"/>
            </a:xfrm>
            <a:custGeom>
              <a:avLst/>
              <a:gdLst>
                <a:gd name="connsiteX0" fmla="*/ 7154 w 57150"/>
                <a:gd name="connsiteY0" fmla="*/ 7872 h 123825"/>
                <a:gd name="connsiteX1" fmla="*/ 47159 w 57150"/>
                <a:gd name="connsiteY1" fmla="*/ 119315 h 123825"/>
                <a:gd name="connsiteX2" fmla="*/ 7154 w 57150"/>
                <a:gd name="connsiteY2" fmla="*/ 787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23825">
                  <a:moveTo>
                    <a:pt x="7154" y="7872"/>
                  </a:moveTo>
                  <a:cubicBezTo>
                    <a:pt x="7154" y="5015"/>
                    <a:pt x="19536" y="134555"/>
                    <a:pt x="47159" y="119315"/>
                  </a:cubicBezTo>
                  <a:cubicBezTo>
                    <a:pt x="73829" y="103122"/>
                    <a:pt x="6201" y="-2605"/>
                    <a:pt x="7154" y="78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6" name="Freeform: Shape 2895">
              <a:extLst>
                <a:ext uri="{FF2B5EF4-FFF2-40B4-BE49-F238E27FC236}">
                  <a16:creationId xmlns:a16="http://schemas.microsoft.com/office/drawing/2014/main" id="{D1AE9EF2-7829-4DA9-B212-75BCBB6C2B7F}"/>
                </a:ext>
              </a:extLst>
            </p:cNvPr>
            <p:cNvSpPr/>
            <p:nvPr/>
          </p:nvSpPr>
          <p:spPr>
            <a:xfrm>
              <a:off x="1789647" y="5553036"/>
              <a:ext cx="57150" cy="123825"/>
            </a:xfrm>
            <a:custGeom>
              <a:avLst/>
              <a:gdLst>
                <a:gd name="connsiteX0" fmla="*/ 15490 w 57150"/>
                <a:gd name="connsiteY0" fmla="*/ 8460 h 123825"/>
                <a:gd name="connsiteX1" fmla="*/ 48828 w 57150"/>
                <a:gd name="connsiteY1" fmla="*/ 124665 h 123825"/>
                <a:gd name="connsiteX2" fmla="*/ 15490 w 57150"/>
                <a:gd name="connsiteY2" fmla="*/ 846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23825">
                  <a:moveTo>
                    <a:pt x="15490" y="8460"/>
                  </a:moveTo>
                  <a:cubicBezTo>
                    <a:pt x="-2607" y="69420"/>
                    <a:pt x="8823" y="108473"/>
                    <a:pt x="48828" y="124665"/>
                  </a:cubicBezTo>
                  <a:cubicBezTo>
                    <a:pt x="81213" y="115140"/>
                    <a:pt x="14538" y="-6780"/>
                    <a:pt x="15490" y="84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7" name="Freeform: Shape 2896">
              <a:extLst>
                <a:ext uri="{FF2B5EF4-FFF2-40B4-BE49-F238E27FC236}">
                  <a16:creationId xmlns:a16="http://schemas.microsoft.com/office/drawing/2014/main" id="{F2C58713-5449-4A7F-896E-4D6C7C5CAD3B}"/>
                </a:ext>
              </a:extLst>
            </p:cNvPr>
            <p:cNvSpPr/>
            <p:nvPr/>
          </p:nvSpPr>
          <p:spPr>
            <a:xfrm>
              <a:off x="1740169" y="5591663"/>
              <a:ext cx="95250" cy="57150"/>
            </a:xfrm>
            <a:custGeom>
              <a:avLst/>
              <a:gdLst>
                <a:gd name="connsiteX0" fmla="*/ 14486 w 95250"/>
                <a:gd name="connsiteY0" fmla="*/ 53653 h 57150"/>
                <a:gd name="connsiteX1" fmla="*/ 89734 w 95250"/>
                <a:gd name="connsiteY1" fmla="*/ 22220 h 57150"/>
                <a:gd name="connsiteX2" fmla="*/ 14486 w 95250"/>
                <a:gd name="connsiteY2" fmla="*/ 5365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14486" y="53653"/>
                  </a:moveTo>
                  <a:cubicBezTo>
                    <a:pt x="54491" y="61273"/>
                    <a:pt x="80209" y="50795"/>
                    <a:pt x="89734" y="22220"/>
                  </a:cubicBezTo>
                  <a:cubicBezTo>
                    <a:pt x="76399" y="-26357"/>
                    <a:pt x="-19804" y="58415"/>
                    <a:pt x="14486" y="53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8" name="Freeform: Shape 2897">
              <a:extLst>
                <a:ext uri="{FF2B5EF4-FFF2-40B4-BE49-F238E27FC236}">
                  <a16:creationId xmlns:a16="http://schemas.microsoft.com/office/drawing/2014/main" id="{C74E4E82-AC70-4528-99A3-29752A8FD10D}"/>
                </a:ext>
              </a:extLst>
            </p:cNvPr>
            <p:cNvSpPr/>
            <p:nvPr/>
          </p:nvSpPr>
          <p:spPr>
            <a:xfrm>
              <a:off x="1859191" y="5651821"/>
              <a:ext cx="85725" cy="85725"/>
            </a:xfrm>
            <a:custGeom>
              <a:avLst/>
              <a:gdLst>
                <a:gd name="connsiteX0" fmla="*/ 23099 w 85725"/>
                <a:gd name="connsiteY0" fmla="*/ 49693 h 85725"/>
                <a:gd name="connsiteX1" fmla="*/ 10716 w 85725"/>
                <a:gd name="connsiteY1" fmla="*/ 71600 h 85725"/>
                <a:gd name="connsiteX2" fmla="*/ 14526 w 85725"/>
                <a:gd name="connsiteY2" fmla="*/ 69695 h 85725"/>
                <a:gd name="connsiteX3" fmla="*/ 63104 w 85725"/>
                <a:gd name="connsiteY3" fmla="*/ 25880 h 85725"/>
                <a:gd name="connsiteX4" fmla="*/ 23099 w 85725"/>
                <a:gd name="connsiteY4" fmla="*/ 4969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23099" y="49693"/>
                  </a:moveTo>
                  <a:cubicBezTo>
                    <a:pt x="74534" y="19213"/>
                    <a:pt x="19289" y="62075"/>
                    <a:pt x="10716" y="71600"/>
                  </a:cubicBezTo>
                  <a:cubicBezTo>
                    <a:pt x="-21669" y="103033"/>
                    <a:pt x="181214" y="43978"/>
                    <a:pt x="14526" y="69695"/>
                  </a:cubicBezTo>
                  <a:cubicBezTo>
                    <a:pt x="34529" y="103033"/>
                    <a:pt x="69771" y="37310"/>
                    <a:pt x="63104" y="25880"/>
                  </a:cubicBezTo>
                  <a:cubicBezTo>
                    <a:pt x="26909" y="-36984"/>
                    <a:pt x="6906" y="81125"/>
                    <a:pt x="23099" y="496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9" name="Freeform: Shape 2898">
              <a:extLst>
                <a:ext uri="{FF2B5EF4-FFF2-40B4-BE49-F238E27FC236}">
                  <a16:creationId xmlns:a16="http://schemas.microsoft.com/office/drawing/2014/main" id="{EA359280-F4BE-4608-8DFC-BF93C5531001}"/>
                </a:ext>
              </a:extLst>
            </p:cNvPr>
            <p:cNvSpPr/>
            <p:nvPr/>
          </p:nvSpPr>
          <p:spPr>
            <a:xfrm>
              <a:off x="1649915" y="5355782"/>
              <a:ext cx="85725" cy="57150"/>
            </a:xfrm>
            <a:custGeom>
              <a:avLst/>
              <a:gdLst>
                <a:gd name="connsiteX0" fmla="*/ 12347 w 85725"/>
                <a:gd name="connsiteY0" fmla="*/ 53314 h 57150"/>
                <a:gd name="connsiteX1" fmla="*/ 83785 w 85725"/>
                <a:gd name="connsiteY1" fmla="*/ 22834 h 57150"/>
                <a:gd name="connsiteX2" fmla="*/ 12347 w 85725"/>
                <a:gd name="connsiteY2" fmla="*/ 533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57150">
                  <a:moveTo>
                    <a:pt x="12347" y="53314"/>
                  </a:moveTo>
                  <a:cubicBezTo>
                    <a:pt x="49495" y="59029"/>
                    <a:pt x="73307" y="48551"/>
                    <a:pt x="83785" y="22834"/>
                  </a:cubicBezTo>
                  <a:cubicBezTo>
                    <a:pt x="69497" y="-28601"/>
                    <a:pt x="-14323" y="63792"/>
                    <a:pt x="12347" y="533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0" name="Freeform: Shape 2899">
              <a:extLst>
                <a:ext uri="{FF2B5EF4-FFF2-40B4-BE49-F238E27FC236}">
                  <a16:creationId xmlns:a16="http://schemas.microsoft.com/office/drawing/2014/main" id="{68E6FEE6-A34E-4B52-993D-D238AFE942C3}"/>
                </a:ext>
              </a:extLst>
            </p:cNvPr>
            <p:cNvSpPr/>
            <p:nvPr/>
          </p:nvSpPr>
          <p:spPr>
            <a:xfrm>
              <a:off x="1770371" y="5315060"/>
              <a:ext cx="95250" cy="114300"/>
            </a:xfrm>
            <a:custGeom>
              <a:avLst/>
              <a:gdLst>
                <a:gd name="connsiteX0" fmla="*/ 7144 w 95250"/>
                <a:gd name="connsiteY0" fmla="*/ 55936 h 114300"/>
                <a:gd name="connsiteX1" fmla="*/ 48101 w 95250"/>
                <a:gd name="connsiteY1" fmla="*/ 52126 h 114300"/>
                <a:gd name="connsiteX2" fmla="*/ 13811 w 95250"/>
                <a:gd name="connsiteY2" fmla="*/ 100703 h 114300"/>
                <a:gd name="connsiteX3" fmla="*/ 94774 w 95250"/>
                <a:gd name="connsiteY3" fmla="*/ 100703 h 114300"/>
                <a:gd name="connsiteX4" fmla="*/ 20479 w 95250"/>
                <a:gd name="connsiteY4" fmla="*/ 96893 h 114300"/>
                <a:gd name="connsiteX5" fmla="*/ 7144 w 95250"/>
                <a:gd name="connsiteY5" fmla="*/ 559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14300">
                  <a:moveTo>
                    <a:pt x="7144" y="55936"/>
                  </a:moveTo>
                  <a:cubicBezTo>
                    <a:pt x="20479" y="54983"/>
                    <a:pt x="34766" y="53078"/>
                    <a:pt x="48101" y="52126"/>
                  </a:cubicBezTo>
                  <a:cubicBezTo>
                    <a:pt x="37624" y="69271"/>
                    <a:pt x="26194" y="85463"/>
                    <a:pt x="13811" y="100703"/>
                  </a:cubicBezTo>
                  <a:cubicBezTo>
                    <a:pt x="2381" y="118801"/>
                    <a:pt x="100489" y="120706"/>
                    <a:pt x="94774" y="100703"/>
                  </a:cubicBezTo>
                  <a:cubicBezTo>
                    <a:pt x="74771" y="83558"/>
                    <a:pt x="50006" y="82606"/>
                    <a:pt x="20479" y="96893"/>
                  </a:cubicBezTo>
                  <a:cubicBezTo>
                    <a:pt x="45244" y="138803"/>
                    <a:pt x="43339" y="-88844"/>
                    <a:pt x="7144" y="559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1" name="Freeform: Shape 2900">
              <a:extLst>
                <a:ext uri="{FF2B5EF4-FFF2-40B4-BE49-F238E27FC236}">
                  <a16:creationId xmlns:a16="http://schemas.microsoft.com/office/drawing/2014/main" id="{32DB7CA3-032A-49D5-9839-12242C9D26B5}"/>
                </a:ext>
              </a:extLst>
            </p:cNvPr>
            <p:cNvSpPr/>
            <p:nvPr/>
          </p:nvSpPr>
          <p:spPr>
            <a:xfrm>
              <a:off x="1882260" y="5294843"/>
              <a:ext cx="104775" cy="114300"/>
            </a:xfrm>
            <a:custGeom>
              <a:avLst/>
              <a:gdLst>
                <a:gd name="connsiteX0" fmla="*/ 14317 w 104775"/>
                <a:gd name="connsiteY0" fmla="*/ 61866 h 114300"/>
                <a:gd name="connsiteX1" fmla="*/ 101947 w 104775"/>
                <a:gd name="connsiteY1" fmla="*/ 96156 h 114300"/>
                <a:gd name="connsiteX2" fmla="*/ 35272 w 104775"/>
                <a:gd name="connsiteY2" fmla="*/ 110443 h 114300"/>
                <a:gd name="connsiteX3" fmla="*/ 55275 w 104775"/>
                <a:gd name="connsiteY3" fmla="*/ 23766 h 114300"/>
                <a:gd name="connsiteX4" fmla="*/ 14317 w 104775"/>
                <a:gd name="connsiteY4" fmla="*/ 6186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4317" y="61866"/>
                  </a:moveTo>
                  <a:cubicBezTo>
                    <a:pt x="-25688" y="69486"/>
                    <a:pt x="115282" y="145686"/>
                    <a:pt x="101947" y="96156"/>
                  </a:cubicBezTo>
                  <a:cubicBezTo>
                    <a:pt x="100042" y="90441"/>
                    <a:pt x="15270" y="76153"/>
                    <a:pt x="35272" y="110443"/>
                  </a:cubicBezTo>
                  <a:cubicBezTo>
                    <a:pt x="59085" y="84726"/>
                    <a:pt x="65752" y="56151"/>
                    <a:pt x="55275" y="23766"/>
                  </a:cubicBezTo>
                  <a:cubicBezTo>
                    <a:pt x="2887" y="-41004"/>
                    <a:pt x="10507" y="107586"/>
                    <a:pt x="14317" y="618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2" name="Freeform: Shape 2901">
              <a:extLst>
                <a:ext uri="{FF2B5EF4-FFF2-40B4-BE49-F238E27FC236}">
                  <a16:creationId xmlns:a16="http://schemas.microsoft.com/office/drawing/2014/main" id="{C4CC7A9A-F8C9-4B83-9704-0FB5B635C83B}"/>
                </a:ext>
              </a:extLst>
            </p:cNvPr>
            <p:cNvSpPr/>
            <p:nvPr/>
          </p:nvSpPr>
          <p:spPr>
            <a:xfrm>
              <a:off x="1959662" y="5277393"/>
              <a:ext cx="142875" cy="142875"/>
            </a:xfrm>
            <a:custGeom>
              <a:avLst/>
              <a:gdLst>
                <a:gd name="connsiteX0" fmla="*/ 86458 w 142875"/>
                <a:gd name="connsiteY0" fmla="*/ 27881 h 142875"/>
                <a:gd name="connsiteX1" fmla="*/ 7400 w 142875"/>
                <a:gd name="connsiteY1" fmla="*/ 65028 h 142875"/>
                <a:gd name="connsiteX2" fmla="*/ 117890 w 142875"/>
                <a:gd name="connsiteY2" fmla="*/ 101223 h 142875"/>
                <a:gd name="connsiteX3" fmla="*/ 120748 w 142875"/>
                <a:gd name="connsiteY3" fmla="*/ 8831 h 142875"/>
                <a:gd name="connsiteX4" fmla="*/ 134083 w 142875"/>
                <a:gd name="connsiteY4" fmla="*/ 103128 h 142875"/>
                <a:gd name="connsiteX5" fmla="*/ 23592 w 142875"/>
                <a:gd name="connsiteY5" fmla="*/ 55503 h 142875"/>
                <a:gd name="connsiteX6" fmla="*/ 86458 w 142875"/>
                <a:gd name="connsiteY6" fmla="*/ 2788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42875">
                  <a:moveTo>
                    <a:pt x="86458" y="27881"/>
                  </a:moveTo>
                  <a:cubicBezTo>
                    <a:pt x="47405" y="12641"/>
                    <a:pt x="20735" y="25023"/>
                    <a:pt x="7400" y="65028"/>
                  </a:cubicBezTo>
                  <a:cubicBezTo>
                    <a:pt x="733" y="84078"/>
                    <a:pt x="126463" y="87888"/>
                    <a:pt x="117890" y="101223"/>
                  </a:cubicBezTo>
                  <a:cubicBezTo>
                    <a:pt x="85505" y="147896"/>
                    <a:pt x="95983" y="-6409"/>
                    <a:pt x="120748" y="8831"/>
                  </a:cubicBezTo>
                  <a:cubicBezTo>
                    <a:pt x="79790" y="-14982"/>
                    <a:pt x="48358" y="223143"/>
                    <a:pt x="134083" y="103128"/>
                  </a:cubicBezTo>
                  <a:cubicBezTo>
                    <a:pt x="152180" y="77411"/>
                    <a:pt x="38833" y="49788"/>
                    <a:pt x="23592" y="55503"/>
                  </a:cubicBezTo>
                  <a:cubicBezTo>
                    <a:pt x="-21175" y="71696"/>
                    <a:pt x="115985" y="45978"/>
                    <a:pt x="86458" y="278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3" name="Freeform: Shape 2902">
              <a:extLst>
                <a:ext uri="{FF2B5EF4-FFF2-40B4-BE49-F238E27FC236}">
                  <a16:creationId xmlns:a16="http://schemas.microsoft.com/office/drawing/2014/main" id="{FC391509-DE5C-4DE3-B1BB-CF803D877DFF}"/>
                </a:ext>
              </a:extLst>
            </p:cNvPr>
            <p:cNvSpPr/>
            <p:nvPr/>
          </p:nvSpPr>
          <p:spPr>
            <a:xfrm>
              <a:off x="1392949" y="5011074"/>
              <a:ext cx="85725" cy="57150"/>
            </a:xfrm>
            <a:custGeom>
              <a:avLst/>
              <a:gdLst>
                <a:gd name="connsiteX0" fmla="*/ 14044 w 85725"/>
                <a:gd name="connsiteY0" fmla="*/ 49407 h 57150"/>
                <a:gd name="connsiteX1" fmla="*/ 85481 w 85725"/>
                <a:gd name="connsiteY1" fmla="*/ 22737 h 57150"/>
                <a:gd name="connsiteX2" fmla="*/ 14044 w 85725"/>
                <a:gd name="connsiteY2" fmla="*/ 494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57150">
                  <a:moveTo>
                    <a:pt x="14044" y="49407"/>
                  </a:moveTo>
                  <a:cubicBezTo>
                    <a:pt x="51191" y="57979"/>
                    <a:pt x="75004" y="48454"/>
                    <a:pt x="85481" y="22737"/>
                  </a:cubicBezTo>
                  <a:cubicBezTo>
                    <a:pt x="73099" y="-25841"/>
                    <a:pt x="-18341" y="55122"/>
                    <a:pt x="14044" y="494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4" name="Freeform: Shape 2903">
              <a:extLst>
                <a:ext uri="{FF2B5EF4-FFF2-40B4-BE49-F238E27FC236}">
                  <a16:creationId xmlns:a16="http://schemas.microsoft.com/office/drawing/2014/main" id="{3A80A952-664C-4FA6-A2DF-1825244ECA8E}"/>
                </a:ext>
              </a:extLst>
            </p:cNvPr>
            <p:cNvSpPr/>
            <p:nvPr/>
          </p:nvSpPr>
          <p:spPr>
            <a:xfrm>
              <a:off x="1517469" y="4977597"/>
              <a:ext cx="66675" cy="123825"/>
            </a:xfrm>
            <a:custGeom>
              <a:avLst/>
              <a:gdLst>
                <a:gd name="connsiteX0" fmla="*/ 11444 w 66675"/>
                <a:gd name="connsiteY0" fmla="*/ 13352 h 123825"/>
                <a:gd name="connsiteX1" fmla="*/ 55259 w 66675"/>
                <a:gd name="connsiteY1" fmla="*/ 118127 h 123825"/>
                <a:gd name="connsiteX2" fmla="*/ 11444 w 66675"/>
                <a:gd name="connsiteY2" fmla="*/ 133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123825">
                  <a:moveTo>
                    <a:pt x="11444" y="13352"/>
                  </a:moveTo>
                  <a:cubicBezTo>
                    <a:pt x="-939" y="78122"/>
                    <a:pt x="13349" y="113364"/>
                    <a:pt x="55259" y="118127"/>
                  </a:cubicBezTo>
                  <a:cubicBezTo>
                    <a:pt x="102884" y="90504"/>
                    <a:pt x="5729" y="-19986"/>
                    <a:pt x="11444" y="133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5" name="Freeform: Shape 2904">
              <a:extLst>
                <a:ext uri="{FF2B5EF4-FFF2-40B4-BE49-F238E27FC236}">
                  <a16:creationId xmlns:a16="http://schemas.microsoft.com/office/drawing/2014/main" id="{1877DDC8-EC03-4814-95AE-6F15A4713F77}"/>
                </a:ext>
              </a:extLst>
            </p:cNvPr>
            <p:cNvSpPr/>
            <p:nvPr/>
          </p:nvSpPr>
          <p:spPr>
            <a:xfrm>
              <a:off x="1615663" y="4973168"/>
              <a:ext cx="85725" cy="95250"/>
            </a:xfrm>
            <a:custGeom>
              <a:avLst/>
              <a:gdLst>
                <a:gd name="connsiteX0" fmla="*/ 24692 w 85725"/>
                <a:gd name="connsiteY0" fmla="*/ 18733 h 95250"/>
                <a:gd name="connsiteX1" fmla="*/ 18977 w 85725"/>
                <a:gd name="connsiteY1" fmla="*/ 89218 h 95250"/>
                <a:gd name="connsiteX2" fmla="*/ 21835 w 85725"/>
                <a:gd name="connsiteY2" fmla="*/ 10161 h 95250"/>
                <a:gd name="connsiteX3" fmla="*/ 13262 w 85725"/>
                <a:gd name="connsiteY3" fmla="*/ 45403 h 95250"/>
                <a:gd name="connsiteX4" fmla="*/ 24692 w 85725"/>
                <a:gd name="connsiteY4" fmla="*/ 1873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5250">
                  <a:moveTo>
                    <a:pt x="24692" y="18733"/>
                  </a:moveTo>
                  <a:cubicBezTo>
                    <a:pt x="-10550" y="-28892"/>
                    <a:pt x="18025" y="85408"/>
                    <a:pt x="18977" y="89218"/>
                  </a:cubicBezTo>
                  <a:cubicBezTo>
                    <a:pt x="27550" y="114936"/>
                    <a:pt x="149470" y="636"/>
                    <a:pt x="21835" y="10161"/>
                  </a:cubicBezTo>
                  <a:cubicBezTo>
                    <a:pt x="25645" y="10161"/>
                    <a:pt x="56125" y="28258"/>
                    <a:pt x="13262" y="45403"/>
                  </a:cubicBezTo>
                  <a:cubicBezTo>
                    <a:pt x="11357" y="50166"/>
                    <a:pt x="20882" y="13018"/>
                    <a:pt x="24692" y="187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6" name="Freeform: Shape 2905">
              <a:extLst>
                <a:ext uri="{FF2B5EF4-FFF2-40B4-BE49-F238E27FC236}">
                  <a16:creationId xmlns:a16="http://schemas.microsoft.com/office/drawing/2014/main" id="{811A13B6-4A38-4DE9-BC37-267178223525}"/>
                </a:ext>
              </a:extLst>
            </p:cNvPr>
            <p:cNvSpPr/>
            <p:nvPr/>
          </p:nvSpPr>
          <p:spPr>
            <a:xfrm>
              <a:off x="1674569" y="4924475"/>
              <a:ext cx="123825" cy="133350"/>
            </a:xfrm>
            <a:custGeom>
              <a:avLst/>
              <a:gdLst>
                <a:gd name="connsiteX0" fmla="*/ 88659 w 123825"/>
                <a:gd name="connsiteY0" fmla="*/ 51233 h 133350"/>
                <a:gd name="connsiteX1" fmla="*/ 17221 w 123825"/>
                <a:gd name="connsiteY1" fmla="*/ 43613 h 133350"/>
                <a:gd name="connsiteX2" fmla="*/ 120091 w 123825"/>
                <a:gd name="connsiteY2" fmla="*/ 50281 h 133350"/>
                <a:gd name="connsiteX3" fmla="*/ 110566 w 123825"/>
                <a:gd name="connsiteY3" fmla="*/ 127433 h 133350"/>
                <a:gd name="connsiteX4" fmla="*/ 13411 w 123825"/>
                <a:gd name="connsiteY4" fmla="*/ 44566 h 133350"/>
                <a:gd name="connsiteX5" fmla="*/ 88659 w 123825"/>
                <a:gd name="connsiteY5" fmla="*/ 5123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33350">
                  <a:moveTo>
                    <a:pt x="88659" y="51233"/>
                  </a:moveTo>
                  <a:cubicBezTo>
                    <a:pt x="64846" y="48376"/>
                    <a:pt x="41034" y="45518"/>
                    <a:pt x="17221" y="43613"/>
                  </a:cubicBezTo>
                  <a:cubicBezTo>
                    <a:pt x="21984" y="59806"/>
                    <a:pt x="136284" y="37898"/>
                    <a:pt x="120091" y="50281"/>
                  </a:cubicBezTo>
                  <a:cubicBezTo>
                    <a:pt x="113424" y="55043"/>
                    <a:pt x="102946" y="125528"/>
                    <a:pt x="110566" y="127433"/>
                  </a:cubicBezTo>
                  <a:cubicBezTo>
                    <a:pt x="68656" y="116003"/>
                    <a:pt x="209626" y="-70687"/>
                    <a:pt x="13411" y="44566"/>
                  </a:cubicBezTo>
                  <a:cubicBezTo>
                    <a:pt x="-24689" y="66473"/>
                    <a:pt x="124854" y="59806"/>
                    <a:pt x="88659" y="51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7" name="Freeform: Shape 2906">
              <a:extLst>
                <a:ext uri="{FF2B5EF4-FFF2-40B4-BE49-F238E27FC236}">
                  <a16:creationId xmlns:a16="http://schemas.microsoft.com/office/drawing/2014/main" id="{81B3D9FC-AFE3-4CE0-9206-774D4E6FF0B8}"/>
                </a:ext>
              </a:extLst>
            </p:cNvPr>
            <p:cNvSpPr/>
            <p:nvPr/>
          </p:nvSpPr>
          <p:spPr>
            <a:xfrm>
              <a:off x="1749994" y="4963133"/>
              <a:ext cx="85725" cy="57150"/>
            </a:xfrm>
            <a:custGeom>
              <a:avLst/>
              <a:gdLst>
                <a:gd name="connsiteX0" fmla="*/ 13234 w 85725"/>
                <a:gd name="connsiteY0" fmla="*/ 53533 h 57150"/>
                <a:gd name="connsiteX1" fmla="*/ 84671 w 85725"/>
                <a:gd name="connsiteY1" fmla="*/ 23053 h 57150"/>
                <a:gd name="connsiteX2" fmla="*/ 13234 w 85725"/>
                <a:gd name="connsiteY2" fmla="*/ 535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57150">
                  <a:moveTo>
                    <a:pt x="13234" y="53533"/>
                  </a:moveTo>
                  <a:cubicBezTo>
                    <a:pt x="50381" y="59248"/>
                    <a:pt x="74194" y="48771"/>
                    <a:pt x="84671" y="23053"/>
                  </a:cubicBezTo>
                  <a:cubicBezTo>
                    <a:pt x="70384" y="-28382"/>
                    <a:pt x="-16294" y="62106"/>
                    <a:pt x="13234" y="535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08" name="Graphic 2711">
            <a:extLst>
              <a:ext uri="{FF2B5EF4-FFF2-40B4-BE49-F238E27FC236}">
                <a16:creationId xmlns:a16="http://schemas.microsoft.com/office/drawing/2014/main" id="{ED0FE626-BA15-4482-95E6-EED6F7D327E3}"/>
              </a:ext>
            </a:extLst>
          </p:cNvPr>
          <p:cNvGrpSpPr/>
          <p:nvPr/>
        </p:nvGrpSpPr>
        <p:grpSpPr>
          <a:xfrm>
            <a:off x="3152532" y="1836078"/>
            <a:ext cx="689538" cy="239310"/>
            <a:chOff x="3289133" y="4916654"/>
            <a:chExt cx="1619250" cy="561975"/>
          </a:xfrm>
        </p:grpSpPr>
        <p:sp>
          <p:nvSpPr>
            <p:cNvPr id="2909" name="Freeform: Shape 2908">
              <a:extLst>
                <a:ext uri="{FF2B5EF4-FFF2-40B4-BE49-F238E27FC236}">
                  <a16:creationId xmlns:a16="http://schemas.microsoft.com/office/drawing/2014/main" id="{B396C68F-A5AC-4132-B35C-E3EC14C95935}"/>
                </a:ext>
              </a:extLst>
            </p:cNvPr>
            <p:cNvSpPr/>
            <p:nvPr/>
          </p:nvSpPr>
          <p:spPr>
            <a:xfrm>
              <a:off x="3281913" y="5199583"/>
              <a:ext cx="247650" cy="190500"/>
            </a:xfrm>
            <a:custGeom>
              <a:avLst/>
              <a:gdLst>
                <a:gd name="connsiteX0" fmla="*/ 32938 w 247650"/>
                <a:gd name="connsiteY0" fmla="*/ 59971 h 190500"/>
                <a:gd name="connsiteX1" fmla="*/ 234868 w 247650"/>
                <a:gd name="connsiteY1" fmla="*/ 30444 h 190500"/>
                <a:gd name="connsiteX2" fmla="*/ 7220 w 247650"/>
                <a:gd name="connsiteY2" fmla="*/ 188559 h 190500"/>
                <a:gd name="connsiteX3" fmla="*/ 246298 w 247650"/>
                <a:gd name="connsiteY3" fmla="*/ 140934 h 190500"/>
                <a:gd name="connsiteX4" fmla="*/ 10078 w 247650"/>
                <a:gd name="connsiteY4" fmla="*/ 175224 h 190500"/>
                <a:gd name="connsiteX5" fmla="*/ 239630 w 247650"/>
                <a:gd name="connsiteY5" fmla="*/ 17109 h 190500"/>
                <a:gd name="connsiteX6" fmla="*/ 32938 w 247650"/>
                <a:gd name="connsiteY6" fmla="*/ 5997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190500">
                  <a:moveTo>
                    <a:pt x="32938" y="59971"/>
                  </a:moveTo>
                  <a:cubicBezTo>
                    <a:pt x="30080" y="56161"/>
                    <a:pt x="226295" y="32349"/>
                    <a:pt x="234868" y="30444"/>
                  </a:cubicBezTo>
                  <a:cubicBezTo>
                    <a:pt x="221533" y="9489"/>
                    <a:pt x="2458" y="180939"/>
                    <a:pt x="7220" y="188559"/>
                  </a:cubicBezTo>
                  <a:cubicBezTo>
                    <a:pt x="11983" y="196179"/>
                    <a:pt x="276778" y="171414"/>
                    <a:pt x="246298" y="140934"/>
                  </a:cubicBezTo>
                  <a:cubicBezTo>
                    <a:pt x="239630" y="135219"/>
                    <a:pt x="31033" y="164746"/>
                    <a:pt x="10078" y="175224"/>
                  </a:cubicBezTo>
                  <a:cubicBezTo>
                    <a:pt x="30080" y="209514"/>
                    <a:pt x="253918" y="41874"/>
                    <a:pt x="239630" y="17109"/>
                  </a:cubicBezTo>
                  <a:cubicBezTo>
                    <a:pt x="232010" y="1869"/>
                    <a:pt x="-19450" y="-3846"/>
                    <a:pt x="32938" y="599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0" name="Freeform: Shape 2909">
              <a:extLst>
                <a:ext uri="{FF2B5EF4-FFF2-40B4-BE49-F238E27FC236}">
                  <a16:creationId xmlns:a16="http://schemas.microsoft.com/office/drawing/2014/main" id="{64379E3C-C798-4F50-BBCF-DE1CA9359E23}"/>
                </a:ext>
              </a:extLst>
            </p:cNvPr>
            <p:cNvSpPr/>
            <p:nvPr/>
          </p:nvSpPr>
          <p:spPr>
            <a:xfrm>
              <a:off x="3630134" y="5253355"/>
              <a:ext cx="133350" cy="47625"/>
            </a:xfrm>
            <a:custGeom>
              <a:avLst/>
              <a:gdLst>
                <a:gd name="connsiteX0" fmla="*/ 12377 w 133350"/>
                <a:gd name="connsiteY0" fmla="*/ 43347 h 47625"/>
                <a:gd name="connsiteX1" fmla="*/ 131439 w 133350"/>
                <a:gd name="connsiteY1" fmla="*/ 30012 h 47625"/>
                <a:gd name="connsiteX2" fmla="*/ 12377 w 133350"/>
                <a:gd name="connsiteY2" fmla="*/ 433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7625">
                  <a:moveTo>
                    <a:pt x="12377" y="43347"/>
                  </a:moveTo>
                  <a:cubicBezTo>
                    <a:pt x="16187" y="42394"/>
                    <a:pt x="131439" y="44299"/>
                    <a:pt x="131439" y="30012"/>
                  </a:cubicBezTo>
                  <a:cubicBezTo>
                    <a:pt x="131439" y="-30948"/>
                    <a:pt x="-22866" y="50014"/>
                    <a:pt x="12377" y="433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720B31F9-A8E3-4328-9D2B-5755E24E99E6}"/>
                </a:ext>
              </a:extLst>
            </p:cNvPr>
            <p:cNvSpPr/>
            <p:nvPr/>
          </p:nvSpPr>
          <p:spPr>
            <a:xfrm>
              <a:off x="3622369" y="5287318"/>
              <a:ext cx="142875" cy="38100"/>
            </a:xfrm>
            <a:custGeom>
              <a:avLst/>
              <a:gdLst>
                <a:gd name="connsiteX0" fmla="*/ 10616 w 142875"/>
                <a:gd name="connsiteY0" fmla="*/ 37958 h 38100"/>
                <a:gd name="connsiteX1" fmla="*/ 139204 w 142875"/>
                <a:gd name="connsiteY1" fmla="*/ 28433 h 38100"/>
                <a:gd name="connsiteX2" fmla="*/ 10616 w 142875"/>
                <a:gd name="connsiteY2" fmla="*/ 37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10616" y="37958"/>
                  </a:moveTo>
                  <a:cubicBezTo>
                    <a:pt x="11569" y="37958"/>
                    <a:pt x="139204" y="44626"/>
                    <a:pt x="139204" y="28433"/>
                  </a:cubicBezTo>
                  <a:cubicBezTo>
                    <a:pt x="139204" y="-24907"/>
                    <a:pt x="-17959" y="38911"/>
                    <a:pt x="10616" y="379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2" name="Freeform: Shape 2911">
              <a:extLst>
                <a:ext uri="{FF2B5EF4-FFF2-40B4-BE49-F238E27FC236}">
                  <a16:creationId xmlns:a16="http://schemas.microsoft.com/office/drawing/2014/main" id="{3651D518-078E-4CD3-B18F-FFE05D48DE26}"/>
                </a:ext>
              </a:extLst>
            </p:cNvPr>
            <p:cNvSpPr/>
            <p:nvPr/>
          </p:nvSpPr>
          <p:spPr>
            <a:xfrm>
              <a:off x="3968073" y="5019959"/>
              <a:ext cx="123825" cy="171450"/>
            </a:xfrm>
            <a:custGeom>
              <a:avLst/>
              <a:gdLst>
                <a:gd name="connsiteX0" fmla="*/ 8765 w 123825"/>
                <a:gd name="connsiteY0" fmla="*/ 53857 h 171450"/>
                <a:gd name="connsiteX1" fmla="*/ 47818 w 123825"/>
                <a:gd name="connsiteY1" fmla="*/ 158632 h 171450"/>
                <a:gd name="connsiteX2" fmla="*/ 7812 w 123825"/>
                <a:gd name="connsiteY2" fmla="*/ 143392 h 171450"/>
                <a:gd name="connsiteX3" fmla="*/ 104968 w 123825"/>
                <a:gd name="connsiteY3" fmla="*/ 42427 h 171450"/>
                <a:gd name="connsiteX4" fmla="*/ 8765 w 123825"/>
                <a:gd name="connsiteY4" fmla="*/ 538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71450">
                  <a:moveTo>
                    <a:pt x="8765" y="53857"/>
                  </a:moveTo>
                  <a:cubicBezTo>
                    <a:pt x="19243" y="-112830"/>
                    <a:pt x="181168" y="225307"/>
                    <a:pt x="47818" y="158632"/>
                  </a:cubicBezTo>
                  <a:cubicBezTo>
                    <a:pt x="70677" y="170062"/>
                    <a:pt x="39245" y="101482"/>
                    <a:pt x="7812" y="143392"/>
                  </a:cubicBezTo>
                  <a:cubicBezTo>
                    <a:pt x="-5523" y="160537"/>
                    <a:pt x="185930" y="157680"/>
                    <a:pt x="104968" y="42427"/>
                  </a:cubicBezTo>
                  <a:cubicBezTo>
                    <a:pt x="45912" y="-42345"/>
                    <a:pt x="8765" y="52905"/>
                    <a:pt x="8765" y="538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3" name="Freeform: Shape 2912">
              <a:extLst>
                <a:ext uri="{FF2B5EF4-FFF2-40B4-BE49-F238E27FC236}">
                  <a16:creationId xmlns:a16="http://schemas.microsoft.com/office/drawing/2014/main" id="{C4444B79-CCCE-42EC-82A9-BFC095106266}"/>
                </a:ext>
              </a:extLst>
            </p:cNvPr>
            <p:cNvSpPr/>
            <p:nvPr/>
          </p:nvSpPr>
          <p:spPr>
            <a:xfrm>
              <a:off x="4081547" y="4964272"/>
              <a:ext cx="114300" cy="257175"/>
            </a:xfrm>
            <a:custGeom>
              <a:avLst/>
              <a:gdLst>
                <a:gd name="connsiteX0" fmla="*/ 47691 w 114300"/>
                <a:gd name="connsiteY0" fmla="*/ 78112 h 257175"/>
                <a:gd name="connsiteX1" fmla="*/ 82934 w 114300"/>
                <a:gd name="connsiteY1" fmla="*/ 36202 h 257175"/>
                <a:gd name="connsiteX2" fmla="*/ 109604 w 114300"/>
                <a:gd name="connsiteY2" fmla="*/ 221940 h 257175"/>
                <a:gd name="connsiteX3" fmla="*/ 61026 w 114300"/>
                <a:gd name="connsiteY3" fmla="*/ 56205 h 257175"/>
                <a:gd name="connsiteX4" fmla="*/ 47691 w 114300"/>
                <a:gd name="connsiteY4" fmla="*/ 78112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57175">
                  <a:moveTo>
                    <a:pt x="47691" y="78112"/>
                  </a:moveTo>
                  <a:cubicBezTo>
                    <a:pt x="74361" y="75255"/>
                    <a:pt x="85791" y="60967"/>
                    <a:pt x="82934" y="36202"/>
                  </a:cubicBezTo>
                  <a:cubicBezTo>
                    <a:pt x="-69466" y="-116198"/>
                    <a:pt x="63884" y="388627"/>
                    <a:pt x="109604" y="221940"/>
                  </a:cubicBezTo>
                  <a:cubicBezTo>
                    <a:pt x="121986" y="177172"/>
                    <a:pt x="-88516" y="154312"/>
                    <a:pt x="61026" y="56205"/>
                  </a:cubicBezTo>
                  <a:cubicBezTo>
                    <a:pt x="77219" y="45727"/>
                    <a:pt x="1971" y="86685"/>
                    <a:pt x="47691" y="781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4" name="Freeform: Shape 2913">
              <a:extLst>
                <a:ext uri="{FF2B5EF4-FFF2-40B4-BE49-F238E27FC236}">
                  <a16:creationId xmlns:a16="http://schemas.microsoft.com/office/drawing/2014/main" id="{50C5D66D-B68E-4737-8333-CE904D2BF06E}"/>
                </a:ext>
              </a:extLst>
            </p:cNvPr>
            <p:cNvSpPr/>
            <p:nvPr/>
          </p:nvSpPr>
          <p:spPr>
            <a:xfrm>
              <a:off x="4203890" y="4910563"/>
              <a:ext cx="95250" cy="95250"/>
            </a:xfrm>
            <a:custGeom>
              <a:avLst/>
              <a:gdLst>
                <a:gd name="connsiteX0" fmla="*/ 31075 w 95250"/>
                <a:gd name="connsiteY0" fmla="*/ 39428 h 95250"/>
                <a:gd name="connsiteX1" fmla="*/ 92988 w 95250"/>
                <a:gd name="connsiteY1" fmla="*/ 62288 h 95250"/>
                <a:gd name="connsiteX2" fmla="*/ 17740 w 95250"/>
                <a:gd name="connsiteY2" fmla="*/ 88958 h 95250"/>
                <a:gd name="connsiteX3" fmla="*/ 31075 w 95250"/>
                <a:gd name="connsiteY3" fmla="*/ 11806 h 95250"/>
                <a:gd name="connsiteX4" fmla="*/ 31075 w 95250"/>
                <a:gd name="connsiteY4" fmla="*/ 394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31075" y="39428"/>
                  </a:moveTo>
                  <a:cubicBezTo>
                    <a:pt x="-357" y="168016"/>
                    <a:pt x="79653" y="10853"/>
                    <a:pt x="92988" y="62288"/>
                  </a:cubicBezTo>
                  <a:cubicBezTo>
                    <a:pt x="92035" y="56573"/>
                    <a:pt x="1548" y="49906"/>
                    <a:pt x="17740" y="88958"/>
                  </a:cubicBezTo>
                  <a:cubicBezTo>
                    <a:pt x="12025" y="95626"/>
                    <a:pt x="98703" y="-16769"/>
                    <a:pt x="31075" y="11806"/>
                  </a:cubicBezTo>
                  <a:cubicBezTo>
                    <a:pt x="-21312" y="31808"/>
                    <a:pt x="28218" y="49906"/>
                    <a:pt x="31075" y="394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5" name="Freeform: Shape 2914">
              <a:extLst>
                <a:ext uri="{FF2B5EF4-FFF2-40B4-BE49-F238E27FC236}">
                  <a16:creationId xmlns:a16="http://schemas.microsoft.com/office/drawing/2014/main" id="{D7591266-FBDA-4111-8B6C-E261D2D02CA9}"/>
                </a:ext>
              </a:extLst>
            </p:cNvPr>
            <p:cNvSpPr/>
            <p:nvPr/>
          </p:nvSpPr>
          <p:spPr>
            <a:xfrm>
              <a:off x="3931123" y="5217753"/>
              <a:ext cx="314325" cy="38100"/>
            </a:xfrm>
            <a:custGeom>
              <a:avLst/>
              <a:gdLst>
                <a:gd name="connsiteX0" fmla="*/ 7615 w 314325"/>
                <a:gd name="connsiteY0" fmla="*/ 32276 h 38100"/>
                <a:gd name="connsiteX1" fmla="*/ 308605 w 314325"/>
                <a:gd name="connsiteY1" fmla="*/ 22751 h 38100"/>
                <a:gd name="connsiteX2" fmla="*/ 7615 w 314325"/>
                <a:gd name="connsiteY2" fmla="*/ 322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38100">
                  <a:moveTo>
                    <a:pt x="7615" y="32276"/>
                  </a:moveTo>
                  <a:cubicBezTo>
                    <a:pt x="34285" y="32276"/>
                    <a:pt x="308605" y="40848"/>
                    <a:pt x="308605" y="22751"/>
                  </a:cubicBezTo>
                  <a:cubicBezTo>
                    <a:pt x="308605" y="-17254"/>
                    <a:pt x="-6672" y="32276"/>
                    <a:pt x="7615" y="322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6" name="Freeform: Shape 2915">
              <a:extLst>
                <a:ext uri="{FF2B5EF4-FFF2-40B4-BE49-F238E27FC236}">
                  <a16:creationId xmlns:a16="http://schemas.microsoft.com/office/drawing/2014/main" id="{FE10756A-BB4A-4209-AE9A-F17BEB008964}"/>
                </a:ext>
              </a:extLst>
            </p:cNvPr>
            <p:cNvSpPr/>
            <p:nvPr/>
          </p:nvSpPr>
          <p:spPr>
            <a:xfrm>
              <a:off x="4561678" y="5217753"/>
              <a:ext cx="314325" cy="38100"/>
            </a:xfrm>
            <a:custGeom>
              <a:avLst/>
              <a:gdLst>
                <a:gd name="connsiteX0" fmla="*/ 7615 w 314325"/>
                <a:gd name="connsiteY0" fmla="*/ 32276 h 38100"/>
                <a:gd name="connsiteX1" fmla="*/ 308605 w 314325"/>
                <a:gd name="connsiteY1" fmla="*/ 22751 h 38100"/>
                <a:gd name="connsiteX2" fmla="*/ 7615 w 314325"/>
                <a:gd name="connsiteY2" fmla="*/ 322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38100">
                  <a:moveTo>
                    <a:pt x="7615" y="32276"/>
                  </a:moveTo>
                  <a:cubicBezTo>
                    <a:pt x="34285" y="32276"/>
                    <a:pt x="308605" y="40848"/>
                    <a:pt x="308605" y="22751"/>
                  </a:cubicBezTo>
                  <a:cubicBezTo>
                    <a:pt x="308605" y="-17254"/>
                    <a:pt x="-6672" y="32276"/>
                    <a:pt x="7615" y="322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7" name="Freeform: Shape 2916">
              <a:extLst>
                <a:ext uri="{FF2B5EF4-FFF2-40B4-BE49-F238E27FC236}">
                  <a16:creationId xmlns:a16="http://schemas.microsoft.com/office/drawing/2014/main" id="{896CF6F8-75F8-43C8-A703-F7F23B95FECE}"/>
                </a:ext>
              </a:extLst>
            </p:cNvPr>
            <p:cNvSpPr/>
            <p:nvPr/>
          </p:nvSpPr>
          <p:spPr>
            <a:xfrm>
              <a:off x="3960644" y="5302893"/>
              <a:ext cx="247650" cy="161925"/>
            </a:xfrm>
            <a:custGeom>
              <a:avLst/>
              <a:gdLst>
                <a:gd name="connsiteX0" fmla="*/ 180024 w 247650"/>
                <a:gd name="connsiteY0" fmla="*/ 30956 h 161925"/>
                <a:gd name="connsiteX1" fmla="*/ 24766 w 247650"/>
                <a:gd name="connsiteY1" fmla="*/ 116681 h 161925"/>
                <a:gd name="connsiteX2" fmla="*/ 158116 w 247650"/>
                <a:gd name="connsiteY2" fmla="*/ 7144 h 161925"/>
                <a:gd name="connsiteX3" fmla="*/ 175261 w 247650"/>
                <a:gd name="connsiteY3" fmla="*/ 110966 h 161925"/>
                <a:gd name="connsiteX4" fmla="*/ 245746 w 247650"/>
                <a:gd name="connsiteY4" fmla="*/ 110966 h 161925"/>
                <a:gd name="connsiteX5" fmla="*/ 168594 w 247650"/>
                <a:gd name="connsiteY5" fmla="*/ 16669 h 161925"/>
                <a:gd name="connsiteX6" fmla="*/ 30481 w 247650"/>
                <a:gd name="connsiteY6" fmla="*/ 77629 h 161925"/>
                <a:gd name="connsiteX7" fmla="*/ 180024 w 247650"/>
                <a:gd name="connsiteY7" fmla="*/ 309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61925">
                  <a:moveTo>
                    <a:pt x="180024" y="30956"/>
                  </a:moveTo>
                  <a:cubicBezTo>
                    <a:pt x="118111" y="-22384"/>
                    <a:pt x="-46671" y="17621"/>
                    <a:pt x="24766" y="116681"/>
                  </a:cubicBezTo>
                  <a:cubicBezTo>
                    <a:pt x="126684" y="258604"/>
                    <a:pt x="175261" y="7144"/>
                    <a:pt x="158116" y="7144"/>
                  </a:cubicBezTo>
                  <a:cubicBezTo>
                    <a:pt x="128589" y="7144"/>
                    <a:pt x="169546" y="99536"/>
                    <a:pt x="175261" y="110966"/>
                  </a:cubicBezTo>
                  <a:cubicBezTo>
                    <a:pt x="198121" y="157639"/>
                    <a:pt x="260986" y="127159"/>
                    <a:pt x="245746" y="110966"/>
                  </a:cubicBezTo>
                  <a:cubicBezTo>
                    <a:pt x="215266" y="80486"/>
                    <a:pt x="168594" y="120491"/>
                    <a:pt x="168594" y="16669"/>
                  </a:cubicBezTo>
                  <a:cubicBezTo>
                    <a:pt x="192406" y="16669"/>
                    <a:pt x="17146" y="240506"/>
                    <a:pt x="30481" y="77629"/>
                  </a:cubicBezTo>
                  <a:cubicBezTo>
                    <a:pt x="34291" y="2381"/>
                    <a:pt x="172404" y="24289"/>
                    <a:pt x="180024" y="309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8" name="Freeform: Shape 2917">
              <a:extLst>
                <a:ext uri="{FF2B5EF4-FFF2-40B4-BE49-F238E27FC236}">
                  <a16:creationId xmlns:a16="http://schemas.microsoft.com/office/drawing/2014/main" id="{E5BCC6D8-F720-4E8B-99A4-542650407285}"/>
                </a:ext>
              </a:extLst>
            </p:cNvPr>
            <p:cNvSpPr/>
            <p:nvPr/>
          </p:nvSpPr>
          <p:spPr>
            <a:xfrm>
              <a:off x="4212516" y="5269148"/>
              <a:ext cx="85725" cy="85725"/>
            </a:xfrm>
            <a:custGeom>
              <a:avLst/>
              <a:gdLst>
                <a:gd name="connsiteX0" fmla="*/ 15782 w 85725"/>
                <a:gd name="connsiteY0" fmla="*/ 51366 h 85725"/>
                <a:gd name="connsiteX1" fmla="*/ 8162 w 85725"/>
                <a:gd name="connsiteY1" fmla="*/ 73273 h 85725"/>
                <a:gd name="connsiteX2" fmla="*/ 85314 w 85725"/>
                <a:gd name="connsiteY2" fmla="*/ 71368 h 85725"/>
                <a:gd name="connsiteX3" fmla="*/ 24354 w 85725"/>
                <a:gd name="connsiteY3" fmla="*/ 82798 h 85725"/>
                <a:gd name="connsiteX4" fmla="*/ 55787 w 85725"/>
                <a:gd name="connsiteY4" fmla="*/ 12313 h 85725"/>
                <a:gd name="connsiteX5" fmla="*/ 15782 w 85725"/>
                <a:gd name="connsiteY5" fmla="*/ 513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15782" y="51366"/>
                  </a:moveTo>
                  <a:cubicBezTo>
                    <a:pt x="25307" y="28506"/>
                    <a:pt x="28164" y="45651"/>
                    <a:pt x="8162" y="73273"/>
                  </a:cubicBezTo>
                  <a:cubicBezTo>
                    <a:pt x="-3268" y="88513"/>
                    <a:pt x="85314" y="95181"/>
                    <a:pt x="85314" y="71368"/>
                  </a:cubicBezTo>
                  <a:cubicBezTo>
                    <a:pt x="85314" y="65653"/>
                    <a:pt x="2447" y="43746"/>
                    <a:pt x="24354" y="82798"/>
                  </a:cubicBezTo>
                  <a:cubicBezTo>
                    <a:pt x="30069" y="75178"/>
                    <a:pt x="84362" y="25648"/>
                    <a:pt x="55787" y="12313"/>
                  </a:cubicBezTo>
                  <a:cubicBezTo>
                    <a:pt x="-5173" y="-15309"/>
                    <a:pt x="4352" y="78036"/>
                    <a:pt x="15782" y="513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9" name="Freeform: Shape 2918">
              <a:extLst>
                <a:ext uri="{FF2B5EF4-FFF2-40B4-BE49-F238E27FC236}">
                  <a16:creationId xmlns:a16="http://schemas.microsoft.com/office/drawing/2014/main" id="{46771A7B-9DE1-4BA3-BBB5-DD5174A2FE2E}"/>
                </a:ext>
              </a:extLst>
            </p:cNvPr>
            <p:cNvSpPr/>
            <p:nvPr/>
          </p:nvSpPr>
          <p:spPr>
            <a:xfrm>
              <a:off x="4400100" y="5179540"/>
              <a:ext cx="38100" cy="123825"/>
            </a:xfrm>
            <a:custGeom>
              <a:avLst/>
              <a:gdLst>
                <a:gd name="connsiteX0" fmla="*/ 9173 w 38100"/>
                <a:gd name="connsiteY0" fmla="*/ 11434 h 123825"/>
                <a:gd name="connsiteX1" fmla="*/ 18698 w 38100"/>
                <a:gd name="connsiteY1" fmla="*/ 122876 h 123825"/>
                <a:gd name="connsiteX2" fmla="*/ 9173 w 38100"/>
                <a:gd name="connsiteY2" fmla="*/ 114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23825">
                  <a:moveTo>
                    <a:pt x="9173" y="11434"/>
                  </a:moveTo>
                  <a:cubicBezTo>
                    <a:pt x="9173" y="14291"/>
                    <a:pt x="600" y="122876"/>
                    <a:pt x="18698" y="122876"/>
                  </a:cubicBezTo>
                  <a:cubicBezTo>
                    <a:pt x="67275" y="122876"/>
                    <a:pt x="9173" y="-19046"/>
                    <a:pt x="9173" y="114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0" name="Freeform: Shape 2919">
              <a:extLst>
                <a:ext uri="{FF2B5EF4-FFF2-40B4-BE49-F238E27FC236}">
                  <a16:creationId xmlns:a16="http://schemas.microsoft.com/office/drawing/2014/main" id="{564857CD-E10D-4663-B23B-AC99CF165867}"/>
                </a:ext>
              </a:extLst>
            </p:cNvPr>
            <p:cNvSpPr/>
            <p:nvPr/>
          </p:nvSpPr>
          <p:spPr>
            <a:xfrm>
              <a:off x="4357498" y="5209808"/>
              <a:ext cx="123825" cy="57150"/>
            </a:xfrm>
            <a:custGeom>
              <a:avLst/>
              <a:gdLst>
                <a:gd name="connsiteX0" fmla="*/ 11770 w 123825"/>
                <a:gd name="connsiteY0" fmla="*/ 41174 h 57150"/>
                <a:gd name="connsiteX1" fmla="*/ 118450 w 123825"/>
                <a:gd name="connsiteY1" fmla="*/ 32601 h 57150"/>
                <a:gd name="connsiteX2" fmla="*/ 11770 w 123825"/>
                <a:gd name="connsiteY2" fmla="*/ 411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770" y="41174"/>
                  </a:moveTo>
                  <a:cubicBezTo>
                    <a:pt x="58443" y="64986"/>
                    <a:pt x="94638" y="62129"/>
                    <a:pt x="118450" y="32601"/>
                  </a:cubicBezTo>
                  <a:cubicBezTo>
                    <a:pt x="119403" y="-29311"/>
                    <a:pt x="-19662" y="41174"/>
                    <a:pt x="11770" y="411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1" name="Freeform: Shape 2920">
              <a:extLst>
                <a:ext uri="{FF2B5EF4-FFF2-40B4-BE49-F238E27FC236}">
                  <a16:creationId xmlns:a16="http://schemas.microsoft.com/office/drawing/2014/main" id="{BCACCA7B-8999-460B-AF45-003C969D6FDC}"/>
                </a:ext>
              </a:extLst>
            </p:cNvPr>
            <p:cNvSpPr/>
            <p:nvPr/>
          </p:nvSpPr>
          <p:spPr>
            <a:xfrm>
              <a:off x="4605964" y="4978914"/>
              <a:ext cx="171450" cy="219075"/>
            </a:xfrm>
            <a:custGeom>
              <a:avLst/>
              <a:gdLst>
                <a:gd name="connsiteX0" fmla="*/ 41434 w 171450"/>
                <a:gd name="connsiteY0" fmla="*/ 38705 h 219075"/>
                <a:gd name="connsiteX1" fmla="*/ 116681 w 171450"/>
                <a:gd name="connsiteY1" fmla="*/ 139670 h 219075"/>
                <a:gd name="connsiteX2" fmla="*/ 156686 w 171450"/>
                <a:gd name="connsiteY2" fmla="*/ 7273 h 219075"/>
                <a:gd name="connsiteX3" fmla="*/ 133826 w 171450"/>
                <a:gd name="connsiteY3" fmla="*/ 153958 h 219075"/>
                <a:gd name="connsiteX4" fmla="*/ 16669 w 171450"/>
                <a:gd name="connsiteY4" fmla="*/ 214918 h 219075"/>
                <a:gd name="connsiteX5" fmla="*/ 57626 w 171450"/>
                <a:gd name="connsiteY5" fmla="*/ 201583 h 219075"/>
                <a:gd name="connsiteX6" fmla="*/ 7144 w 171450"/>
                <a:gd name="connsiteY6" fmla="*/ 198725 h 219075"/>
                <a:gd name="connsiteX7" fmla="*/ 129064 w 171450"/>
                <a:gd name="connsiteY7" fmla="*/ 201583 h 219075"/>
                <a:gd name="connsiteX8" fmla="*/ 168116 w 171450"/>
                <a:gd name="connsiteY8" fmla="*/ 17750 h 219075"/>
                <a:gd name="connsiteX9" fmla="*/ 137636 w 171450"/>
                <a:gd name="connsiteY9" fmla="*/ 97760 h 219075"/>
                <a:gd name="connsiteX10" fmla="*/ 90964 w 171450"/>
                <a:gd name="connsiteY10" fmla="*/ 123478 h 219075"/>
                <a:gd name="connsiteX11" fmla="*/ 68104 w 171450"/>
                <a:gd name="connsiteY11" fmla="*/ 78710 h 219075"/>
                <a:gd name="connsiteX12" fmla="*/ 45244 w 171450"/>
                <a:gd name="connsiteY12" fmla="*/ 24418 h 219075"/>
                <a:gd name="connsiteX13" fmla="*/ 41434 w 171450"/>
                <a:gd name="connsiteY13" fmla="*/ 387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219075">
                  <a:moveTo>
                    <a:pt x="41434" y="38705"/>
                  </a:moveTo>
                  <a:cubicBezTo>
                    <a:pt x="6191" y="67280"/>
                    <a:pt x="76676" y="147290"/>
                    <a:pt x="116681" y="139670"/>
                  </a:cubicBezTo>
                  <a:cubicBezTo>
                    <a:pt x="162401" y="131098"/>
                    <a:pt x="184309" y="2510"/>
                    <a:pt x="156686" y="7273"/>
                  </a:cubicBezTo>
                  <a:cubicBezTo>
                    <a:pt x="141446" y="9178"/>
                    <a:pt x="150971" y="130145"/>
                    <a:pt x="133826" y="153958"/>
                  </a:cubicBezTo>
                  <a:cubicBezTo>
                    <a:pt x="107156" y="191105"/>
                    <a:pt x="16669" y="213965"/>
                    <a:pt x="16669" y="214918"/>
                  </a:cubicBezTo>
                  <a:cubicBezTo>
                    <a:pt x="33814" y="217775"/>
                    <a:pt x="47149" y="213965"/>
                    <a:pt x="57626" y="201583"/>
                  </a:cubicBezTo>
                  <a:cubicBezTo>
                    <a:pt x="47149" y="182533"/>
                    <a:pt x="30004" y="181580"/>
                    <a:pt x="7144" y="198725"/>
                  </a:cubicBezTo>
                  <a:cubicBezTo>
                    <a:pt x="7144" y="198725"/>
                    <a:pt x="80486" y="241588"/>
                    <a:pt x="129064" y="201583"/>
                  </a:cubicBezTo>
                  <a:cubicBezTo>
                    <a:pt x="180499" y="158720"/>
                    <a:pt x="168116" y="73948"/>
                    <a:pt x="168116" y="17750"/>
                  </a:cubicBezTo>
                  <a:cubicBezTo>
                    <a:pt x="137636" y="21560"/>
                    <a:pt x="137636" y="97760"/>
                    <a:pt x="137636" y="97760"/>
                  </a:cubicBezTo>
                  <a:cubicBezTo>
                    <a:pt x="122396" y="106333"/>
                    <a:pt x="107156" y="114905"/>
                    <a:pt x="90964" y="123478"/>
                  </a:cubicBezTo>
                  <a:cubicBezTo>
                    <a:pt x="69056" y="113000"/>
                    <a:pt x="61436" y="98713"/>
                    <a:pt x="68104" y="78710"/>
                  </a:cubicBezTo>
                  <a:cubicBezTo>
                    <a:pt x="67151" y="78710"/>
                    <a:pt x="63341" y="31085"/>
                    <a:pt x="45244" y="24418"/>
                  </a:cubicBezTo>
                  <a:cubicBezTo>
                    <a:pt x="15716" y="11083"/>
                    <a:pt x="27146" y="50135"/>
                    <a:pt x="41434" y="387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2" name="Freeform: Shape 2921">
              <a:extLst>
                <a:ext uri="{FF2B5EF4-FFF2-40B4-BE49-F238E27FC236}">
                  <a16:creationId xmlns:a16="http://schemas.microsoft.com/office/drawing/2014/main" id="{9C9AA0E0-B04C-4FB5-9870-BEB6B78B45BE}"/>
                </a:ext>
              </a:extLst>
            </p:cNvPr>
            <p:cNvSpPr/>
            <p:nvPr/>
          </p:nvSpPr>
          <p:spPr>
            <a:xfrm>
              <a:off x="4805037" y="4942954"/>
              <a:ext cx="104775" cy="76200"/>
            </a:xfrm>
            <a:custGeom>
              <a:avLst/>
              <a:gdLst>
                <a:gd name="connsiteX0" fmla="*/ 17621 w 104775"/>
                <a:gd name="connsiteY0" fmla="*/ 20372 h 76200"/>
                <a:gd name="connsiteX1" fmla="*/ 21431 w 104775"/>
                <a:gd name="connsiteY1" fmla="*/ 67997 h 76200"/>
                <a:gd name="connsiteX2" fmla="*/ 98584 w 104775"/>
                <a:gd name="connsiteY2" fmla="*/ 53710 h 76200"/>
                <a:gd name="connsiteX3" fmla="*/ 35719 w 104775"/>
                <a:gd name="connsiteY3" fmla="*/ 69902 h 76200"/>
                <a:gd name="connsiteX4" fmla="*/ 11906 w 104775"/>
                <a:gd name="connsiteY4" fmla="*/ 37517 h 76200"/>
                <a:gd name="connsiteX5" fmla="*/ 17621 w 104775"/>
                <a:gd name="connsiteY5" fmla="*/ 203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76200">
                  <a:moveTo>
                    <a:pt x="17621" y="20372"/>
                  </a:moveTo>
                  <a:cubicBezTo>
                    <a:pt x="78581" y="51805"/>
                    <a:pt x="3334" y="31802"/>
                    <a:pt x="21431" y="67997"/>
                  </a:cubicBezTo>
                  <a:cubicBezTo>
                    <a:pt x="27146" y="78475"/>
                    <a:pt x="99536" y="67045"/>
                    <a:pt x="98584" y="53710"/>
                  </a:cubicBezTo>
                  <a:cubicBezTo>
                    <a:pt x="98584" y="47042"/>
                    <a:pt x="10954" y="27992"/>
                    <a:pt x="35719" y="69902"/>
                  </a:cubicBezTo>
                  <a:cubicBezTo>
                    <a:pt x="126206" y="-31063"/>
                    <a:pt x="-20479" y="14657"/>
                    <a:pt x="11906" y="37517"/>
                  </a:cubicBezTo>
                  <a:cubicBezTo>
                    <a:pt x="33814" y="52757"/>
                    <a:pt x="32861" y="10847"/>
                    <a:pt x="17621" y="203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3" name="Freeform: Shape 2922">
              <a:extLst>
                <a:ext uri="{FF2B5EF4-FFF2-40B4-BE49-F238E27FC236}">
                  <a16:creationId xmlns:a16="http://schemas.microsoft.com/office/drawing/2014/main" id="{B0578EE3-6E52-4305-B7AD-47F7D32B0B89}"/>
                </a:ext>
              </a:extLst>
            </p:cNvPr>
            <p:cNvSpPr/>
            <p:nvPr/>
          </p:nvSpPr>
          <p:spPr>
            <a:xfrm>
              <a:off x="4588599" y="5290804"/>
              <a:ext cx="152400" cy="190500"/>
            </a:xfrm>
            <a:custGeom>
              <a:avLst/>
              <a:gdLst>
                <a:gd name="connsiteX0" fmla="*/ 15937 w 152400"/>
                <a:gd name="connsiteY0" fmla="*/ 20185 h 190500"/>
                <a:gd name="connsiteX1" fmla="*/ 46417 w 152400"/>
                <a:gd name="connsiteY1" fmla="*/ 15422 h 190500"/>
                <a:gd name="connsiteX2" fmla="*/ 67372 w 152400"/>
                <a:gd name="connsiteY2" fmla="*/ 183062 h 190500"/>
                <a:gd name="connsiteX3" fmla="*/ 58799 w 152400"/>
                <a:gd name="connsiteY3" fmla="*/ 63047 h 190500"/>
                <a:gd name="connsiteX4" fmla="*/ 106424 w 152400"/>
                <a:gd name="connsiteY4" fmla="*/ 71620 h 190500"/>
                <a:gd name="connsiteX5" fmla="*/ 66419 w 152400"/>
                <a:gd name="connsiteY5" fmla="*/ 61142 h 190500"/>
                <a:gd name="connsiteX6" fmla="*/ 145476 w 152400"/>
                <a:gd name="connsiteY6" fmla="*/ 112577 h 190500"/>
                <a:gd name="connsiteX7" fmla="*/ 47369 w 152400"/>
                <a:gd name="connsiteY7" fmla="*/ 166870 h 190500"/>
                <a:gd name="connsiteX8" fmla="*/ 15937 w 152400"/>
                <a:gd name="connsiteY8" fmla="*/ 201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90500">
                  <a:moveTo>
                    <a:pt x="15937" y="20185"/>
                  </a:moveTo>
                  <a:cubicBezTo>
                    <a:pt x="26414" y="18280"/>
                    <a:pt x="35939" y="17327"/>
                    <a:pt x="46417" y="15422"/>
                  </a:cubicBezTo>
                  <a:cubicBezTo>
                    <a:pt x="92137" y="59237"/>
                    <a:pt x="-78361" y="191635"/>
                    <a:pt x="67372" y="183062"/>
                  </a:cubicBezTo>
                  <a:cubicBezTo>
                    <a:pt x="220724" y="174490"/>
                    <a:pt x="133094" y="-12200"/>
                    <a:pt x="58799" y="63047"/>
                  </a:cubicBezTo>
                  <a:cubicBezTo>
                    <a:pt x="45464" y="76382"/>
                    <a:pt x="106424" y="94480"/>
                    <a:pt x="106424" y="71620"/>
                  </a:cubicBezTo>
                  <a:cubicBezTo>
                    <a:pt x="96899" y="59237"/>
                    <a:pt x="83564" y="56380"/>
                    <a:pt x="66419" y="61142"/>
                  </a:cubicBezTo>
                  <a:cubicBezTo>
                    <a:pt x="66419" y="60190"/>
                    <a:pt x="175956" y="72572"/>
                    <a:pt x="145476" y="112577"/>
                  </a:cubicBezTo>
                  <a:cubicBezTo>
                    <a:pt x="133094" y="128770"/>
                    <a:pt x="77849" y="194492"/>
                    <a:pt x="47369" y="166870"/>
                  </a:cubicBezTo>
                  <a:cubicBezTo>
                    <a:pt x="-15496" y="108767"/>
                    <a:pt x="129284" y="-36965"/>
                    <a:pt x="15937" y="201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4" name="Freeform: Shape 2923">
              <a:extLst>
                <a:ext uri="{FF2B5EF4-FFF2-40B4-BE49-F238E27FC236}">
                  <a16:creationId xmlns:a16="http://schemas.microsoft.com/office/drawing/2014/main" id="{47596C64-6CD8-4F1C-BD4A-83EB478DB0F9}"/>
                </a:ext>
              </a:extLst>
            </p:cNvPr>
            <p:cNvSpPr/>
            <p:nvPr/>
          </p:nvSpPr>
          <p:spPr>
            <a:xfrm>
              <a:off x="4791686" y="5296996"/>
              <a:ext cx="95250" cy="76200"/>
            </a:xfrm>
            <a:custGeom>
              <a:avLst/>
              <a:gdLst>
                <a:gd name="connsiteX0" fmla="*/ 14779 w 95250"/>
                <a:gd name="connsiteY0" fmla="*/ 42568 h 76200"/>
                <a:gd name="connsiteX1" fmla="*/ 87169 w 95250"/>
                <a:gd name="connsiteY1" fmla="*/ 55903 h 76200"/>
                <a:gd name="connsiteX2" fmla="*/ 26209 w 95250"/>
                <a:gd name="connsiteY2" fmla="*/ 69238 h 76200"/>
                <a:gd name="connsiteX3" fmla="*/ 50022 w 95250"/>
                <a:gd name="connsiteY3" fmla="*/ 18755 h 76200"/>
                <a:gd name="connsiteX4" fmla="*/ 14779 w 95250"/>
                <a:gd name="connsiteY4" fmla="*/ 425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14779" y="42568"/>
                  </a:moveTo>
                  <a:cubicBezTo>
                    <a:pt x="-24273" y="42568"/>
                    <a:pt x="101457" y="106385"/>
                    <a:pt x="87169" y="55903"/>
                  </a:cubicBezTo>
                  <a:cubicBezTo>
                    <a:pt x="85264" y="47330"/>
                    <a:pt x="11922" y="33995"/>
                    <a:pt x="26209" y="69238"/>
                  </a:cubicBezTo>
                  <a:cubicBezTo>
                    <a:pt x="45259" y="56855"/>
                    <a:pt x="53832" y="40663"/>
                    <a:pt x="50022" y="18755"/>
                  </a:cubicBezTo>
                  <a:cubicBezTo>
                    <a:pt x="7159" y="-24107"/>
                    <a:pt x="-1413" y="67333"/>
                    <a:pt x="14779" y="425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25" name="Graphic 2714">
            <a:extLst>
              <a:ext uri="{FF2B5EF4-FFF2-40B4-BE49-F238E27FC236}">
                <a16:creationId xmlns:a16="http://schemas.microsoft.com/office/drawing/2014/main" id="{03F80A28-E8AF-42A8-A163-58408FCB913F}"/>
              </a:ext>
            </a:extLst>
          </p:cNvPr>
          <p:cNvGrpSpPr/>
          <p:nvPr/>
        </p:nvGrpSpPr>
        <p:grpSpPr>
          <a:xfrm rot="520099">
            <a:off x="5091546" y="1103446"/>
            <a:ext cx="616527" cy="807163"/>
            <a:chOff x="6096000" y="4249903"/>
            <a:chExt cx="1447800" cy="1895475"/>
          </a:xfrm>
        </p:grpSpPr>
        <p:sp>
          <p:nvSpPr>
            <p:cNvPr id="2926" name="Freeform: Shape 2925">
              <a:extLst>
                <a:ext uri="{FF2B5EF4-FFF2-40B4-BE49-F238E27FC236}">
                  <a16:creationId xmlns:a16="http://schemas.microsoft.com/office/drawing/2014/main" id="{E7F8F869-74C1-4B46-8365-C53BDA5E668E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7" name="Freeform: Shape 2926">
              <a:extLst>
                <a:ext uri="{FF2B5EF4-FFF2-40B4-BE49-F238E27FC236}">
                  <a16:creationId xmlns:a16="http://schemas.microsoft.com/office/drawing/2014/main" id="{C762D3A3-6140-433D-B47F-CC403CB247A1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8" name="Freeform: Shape 2927">
              <a:extLst>
                <a:ext uri="{FF2B5EF4-FFF2-40B4-BE49-F238E27FC236}">
                  <a16:creationId xmlns:a16="http://schemas.microsoft.com/office/drawing/2014/main" id="{60F893F9-6841-4188-BA10-30BC4AB6C193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9" name="Freeform: Shape 2928">
              <a:extLst>
                <a:ext uri="{FF2B5EF4-FFF2-40B4-BE49-F238E27FC236}">
                  <a16:creationId xmlns:a16="http://schemas.microsoft.com/office/drawing/2014/main" id="{AF925F48-A0B7-45C5-9336-44B9A9CD65BB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05B958D2-F0E3-43CF-BEAD-B242D8DDB176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1" name="Freeform: Shape 2930">
              <a:extLst>
                <a:ext uri="{FF2B5EF4-FFF2-40B4-BE49-F238E27FC236}">
                  <a16:creationId xmlns:a16="http://schemas.microsoft.com/office/drawing/2014/main" id="{8812A2E7-E2BE-4226-BD72-CD60168D5B98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2" name="Freeform: Shape 2931">
              <a:extLst>
                <a:ext uri="{FF2B5EF4-FFF2-40B4-BE49-F238E27FC236}">
                  <a16:creationId xmlns:a16="http://schemas.microsoft.com/office/drawing/2014/main" id="{1AC1B5A1-6819-418C-9FAD-783238B68362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3" name="Freeform: Shape 2932">
              <a:extLst>
                <a:ext uri="{FF2B5EF4-FFF2-40B4-BE49-F238E27FC236}">
                  <a16:creationId xmlns:a16="http://schemas.microsoft.com/office/drawing/2014/main" id="{5E05804A-9CCA-49C0-8271-AEA783504A4A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4" name="Freeform: Shape 2933">
              <a:extLst>
                <a:ext uri="{FF2B5EF4-FFF2-40B4-BE49-F238E27FC236}">
                  <a16:creationId xmlns:a16="http://schemas.microsoft.com/office/drawing/2014/main" id="{80378A1C-8F49-425A-867E-36F792A9A4C8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5" name="Freeform: Shape 2934">
              <a:extLst>
                <a:ext uri="{FF2B5EF4-FFF2-40B4-BE49-F238E27FC236}">
                  <a16:creationId xmlns:a16="http://schemas.microsoft.com/office/drawing/2014/main" id="{73F2588F-64AF-48F5-BDEB-369956041EC4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6" name="Freeform: Shape 2935">
              <a:extLst>
                <a:ext uri="{FF2B5EF4-FFF2-40B4-BE49-F238E27FC236}">
                  <a16:creationId xmlns:a16="http://schemas.microsoft.com/office/drawing/2014/main" id="{D676901B-ED76-4017-892A-7009E9920129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7" name="Freeform: Shape 2936">
              <a:extLst>
                <a:ext uri="{FF2B5EF4-FFF2-40B4-BE49-F238E27FC236}">
                  <a16:creationId xmlns:a16="http://schemas.microsoft.com/office/drawing/2014/main" id="{2913C736-D20F-45CF-9CD6-04C24A0FBB39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8" name="Freeform: Shape 2937">
              <a:extLst>
                <a:ext uri="{FF2B5EF4-FFF2-40B4-BE49-F238E27FC236}">
                  <a16:creationId xmlns:a16="http://schemas.microsoft.com/office/drawing/2014/main" id="{A75B5D31-3742-4855-BCAE-5DB6C5D0574A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9" name="Freeform: Shape 2938">
              <a:extLst>
                <a:ext uri="{FF2B5EF4-FFF2-40B4-BE49-F238E27FC236}">
                  <a16:creationId xmlns:a16="http://schemas.microsoft.com/office/drawing/2014/main" id="{67BFE992-7E86-441E-AB20-FBCA4DBEF683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0" name="Freeform: Shape 2939">
              <a:extLst>
                <a:ext uri="{FF2B5EF4-FFF2-40B4-BE49-F238E27FC236}">
                  <a16:creationId xmlns:a16="http://schemas.microsoft.com/office/drawing/2014/main" id="{06933822-3DE2-42FC-997B-DF6D50AEF77A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1" name="Freeform: Shape 2940">
              <a:extLst>
                <a:ext uri="{FF2B5EF4-FFF2-40B4-BE49-F238E27FC236}">
                  <a16:creationId xmlns:a16="http://schemas.microsoft.com/office/drawing/2014/main" id="{AD40C146-E440-4E8F-BE87-2C52FFFD6B1D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2" name="Freeform: Shape 2941">
              <a:extLst>
                <a:ext uri="{FF2B5EF4-FFF2-40B4-BE49-F238E27FC236}">
                  <a16:creationId xmlns:a16="http://schemas.microsoft.com/office/drawing/2014/main" id="{C6C21C45-0A7A-41FD-B010-29D50E0505F3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3" name="Freeform: Shape 2942">
              <a:extLst>
                <a:ext uri="{FF2B5EF4-FFF2-40B4-BE49-F238E27FC236}">
                  <a16:creationId xmlns:a16="http://schemas.microsoft.com/office/drawing/2014/main" id="{632C3062-59C0-4781-A7E0-8A76C4593498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44" name="Graphic 2712">
            <a:extLst>
              <a:ext uri="{FF2B5EF4-FFF2-40B4-BE49-F238E27FC236}">
                <a16:creationId xmlns:a16="http://schemas.microsoft.com/office/drawing/2014/main" id="{C8AF4DAD-4076-45A2-B135-6D425E0DA46A}"/>
              </a:ext>
            </a:extLst>
          </p:cNvPr>
          <p:cNvGrpSpPr/>
          <p:nvPr/>
        </p:nvGrpSpPr>
        <p:grpSpPr>
          <a:xfrm>
            <a:off x="5381154" y="754450"/>
            <a:ext cx="1233055" cy="162244"/>
            <a:chOff x="8251658" y="4916654"/>
            <a:chExt cx="2895600" cy="381000"/>
          </a:xfrm>
        </p:grpSpPr>
        <p:sp>
          <p:nvSpPr>
            <p:cNvPr id="2945" name="Freeform: Shape 2944">
              <a:extLst>
                <a:ext uri="{FF2B5EF4-FFF2-40B4-BE49-F238E27FC236}">
                  <a16:creationId xmlns:a16="http://schemas.microsoft.com/office/drawing/2014/main" id="{938448DB-7F23-4268-9E7E-791548039EFC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6" name="Freeform: Shape 2945">
              <a:extLst>
                <a:ext uri="{FF2B5EF4-FFF2-40B4-BE49-F238E27FC236}">
                  <a16:creationId xmlns:a16="http://schemas.microsoft.com/office/drawing/2014/main" id="{A19BB6D7-1259-414D-9A52-291E18A024B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7" name="Freeform: Shape 2946">
              <a:extLst>
                <a:ext uri="{FF2B5EF4-FFF2-40B4-BE49-F238E27FC236}">
                  <a16:creationId xmlns:a16="http://schemas.microsoft.com/office/drawing/2014/main" id="{72808DE7-D7C7-4DB7-AD02-DEAD89166E36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8" name="Freeform: Shape 2947">
              <a:extLst>
                <a:ext uri="{FF2B5EF4-FFF2-40B4-BE49-F238E27FC236}">
                  <a16:creationId xmlns:a16="http://schemas.microsoft.com/office/drawing/2014/main" id="{E85688D6-3700-4F5E-A012-88EEA35A89D1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9" name="Freeform: Shape 2948">
              <a:extLst>
                <a:ext uri="{FF2B5EF4-FFF2-40B4-BE49-F238E27FC236}">
                  <a16:creationId xmlns:a16="http://schemas.microsoft.com/office/drawing/2014/main" id="{12748657-3940-4BCE-B00B-DEA2B645301D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0" name="Freeform: Shape 2949">
              <a:extLst>
                <a:ext uri="{FF2B5EF4-FFF2-40B4-BE49-F238E27FC236}">
                  <a16:creationId xmlns:a16="http://schemas.microsoft.com/office/drawing/2014/main" id="{3BDEA3C7-F45D-49F6-B67A-FD50C18028E0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1" name="Freeform: Shape 2950">
              <a:extLst>
                <a:ext uri="{FF2B5EF4-FFF2-40B4-BE49-F238E27FC236}">
                  <a16:creationId xmlns:a16="http://schemas.microsoft.com/office/drawing/2014/main" id="{1EADC4A1-EF36-4945-BAF2-170FCD7750C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2" name="Freeform: Shape 2951">
              <a:extLst>
                <a:ext uri="{FF2B5EF4-FFF2-40B4-BE49-F238E27FC236}">
                  <a16:creationId xmlns:a16="http://schemas.microsoft.com/office/drawing/2014/main" id="{2AB20013-2591-4AA3-A501-BB982EA9E72C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3" name="Freeform: Shape 2952">
              <a:extLst>
                <a:ext uri="{FF2B5EF4-FFF2-40B4-BE49-F238E27FC236}">
                  <a16:creationId xmlns:a16="http://schemas.microsoft.com/office/drawing/2014/main" id="{6461BCC8-A266-4472-AF88-ADCEEA5CA78F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4" name="Freeform: Shape 2953">
              <a:extLst>
                <a:ext uri="{FF2B5EF4-FFF2-40B4-BE49-F238E27FC236}">
                  <a16:creationId xmlns:a16="http://schemas.microsoft.com/office/drawing/2014/main" id="{406A5161-D2C5-4A8E-BCFF-63326E36AB5C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5" name="Freeform: Shape 2954">
              <a:extLst>
                <a:ext uri="{FF2B5EF4-FFF2-40B4-BE49-F238E27FC236}">
                  <a16:creationId xmlns:a16="http://schemas.microsoft.com/office/drawing/2014/main" id="{4D2377C0-AFEB-4974-82C2-352132F74E7C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6" name="Freeform: Shape 2955">
              <a:extLst>
                <a:ext uri="{FF2B5EF4-FFF2-40B4-BE49-F238E27FC236}">
                  <a16:creationId xmlns:a16="http://schemas.microsoft.com/office/drawing/2014/main" id="{C9051F4E-3F28-4124-AB8C-B46E128F652B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7" name="Freeform: Shape 2956">
              <a:extLst>
                <a:ext uri="{FF2B5EF4-FFF2-40B4-BE49-F238E27FC236}">
                  <a16:creationId xmlns:a16="http://schemas.microsoft.com/office/drawing/2014/main" id="{CD641E26-4E7A-40C5-AC50-16349C6BE730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8" name="Freeform: Shape 2957">
              <a:extLst>
                <a:ext uri="{FF2B5EF4-FFF2-40B4-BE49-F238E27FC236}">
                  <a16:creationId xmlns:a16="http://schemas.microsoft.com/office/drawing/2014/main" id="{53EBCDE9-9F0B-4A4C-9B7E-C689C739D087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9" name="Freeform: Shape 2958">
              <a:extLst>
                <a:ext uri="{FF2B5EF4-FFF2-40B4-BE49-F238E27FC236}">
                  <a16:creationId xmlns:a16="http://schemas.microsoft.com/office/drawing/2014/main" id="{EA673A76-75F3-4046-8370-A467687D6559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0" name="Freeform: Shape 2959">
              <a:extLst>
                <a:ext uri="{FF2B5EF4-FFF2-40B4-BE49-F238E27FC236}">
                  <a16:creationId xmlns:a16="http://schemas.microsoft.com/office/drawing/2014/main" id="{13389DC5-10CD-4A31-A728-ABBA974F5EB8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1" name="Freeform: Shape 2960">
              <a:extLst>
                <a:ext uri="{FF2B5EF4-FFF2-40B4-BE49-F238E27FC236}">
                  <a16:creationId xmlns:a16="http://schemas.microsoft.com/office/drawing/2014/main" id="{CA3BB141-C3B9-4146-A259-4F1A3F65B554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2" name="Freeform: Shape 2961">
              <a:extLst>
                <a:ext uri="{FF2B5EF4-FFF2-40B4-BE49-F238E27FC236}">
                  <a16:creationId xmlns:a16="http://schemas.microsoft.com/office/drawing/2014/main" id="{B5D23C2E-E4DB-427D-939C-FAEF5058A250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3" name="Freeform: Shape 2962">
              <a:extLst>
                <a:ext uri="{FF2B5EF4-FFF2-40B4-BE49-F238E27FC236}">
                  <a16:creationId xmlns:a16="http://schemas.microsoft.com/office/drawing/2014/main" id="{95A404BB-1ACC-4CAA-886F-A2F22C2BD127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4" name="Freeform: Shape 2963">
              <a:extLst>
                <a:ext uri="{FF2B5EF4-FFF2-40B4-BE49-F238E27FC236}">
                  <a16:creationId xmlns:a16="http://schemas.microsoft.com/office/drawing/2014/main" id="{CE601623-EEDB-476C-B14A-2168328725CA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5" name="Freeform: Shape 2964">
              <a:extLst>
                <a:ext uri="{FF2B5EF4-FFF2-40B4-BE49-F238E27FC236}">
                  <a16:creationId xmlns:a16="http://schemas.microsoft.com/office/drawing/2014/main" id="{C3305A6F-D7E3-4456-A6FC-7695E624BBE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6" name="Freeform: Shape 2965">
              <a:extLst>
                <a:ext uri="{FF2B5EF4-FFF2-40B4-BE49-F238E27FC236}">
                  <a16:creationId xmlns:a16="http://schemas.microsoft.com/office/drawing/2014/main" id="{81826125-0DAA-4929-AFA0-F6F2CB2F5FF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7" name="Freeform: Shape 2966">
              <a:extLst>
                <a:ext uri="{FF2B5EF4-FFF2-40B4-BE49-F238E27FC236}">
                  <a16:creationId xmlns:a16="http://schemas.microsoft.com/office/drawing/2014/main" id="{647EA98F-86C5-461F-A9C9-DA95E54AF2F5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8" name="Freeform: Shape 2967">
              <a:extLst>
                <a:ext uri="{FF2B5EF4-FFF2-40B4-BE49-F238E27FC236}">
                  <a16:creationId xmlns:a16="http://schemas.microsoft.com/office/drawing/2014/main" id="{44FB3DA5-0774-44BB-B52B-4AE15B42E93E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9" name="Freeform: Shape 2968">
              <a:extLst>
                <a:ext uri="{FF2B5EF4-FFF2-40B4-BE49-F238E27FC236}">
                  <a16:creationId xmlns:a16="http://schemas.microsoft.com/office/drawing/2014/main" id="{96DD55B5-1E2E-4706-A02B-A401FA398687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0" name="Freeform: Shape 2969">
              <a:extLst>
                <a:ext uri="{FF2B5EF4-FFF2-40B4-BE49-F238E27FC236}">
                  <a16:creationId xmlns:a16="http://schemas.microsoft.com/office/drawing/2014/main" id="{0EDF6AF9-083A-46B9-A529-4974B1D737E6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1" name="Freeform: Shape 2970">
              <a:extLst>
                <a:ext uri="{FF2B5EF4-FFF2-40B4-BE49-F238E27FC236}">
                  <a16:creationId xmlns:a16="http://schemas.microsoft.com/office/drawing/2014/main" id="{899106A6-1DC9-42E1-88D4-3F5238A1737B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2" name="Freeform: Shape 2971">
              <a:extLst>
                <a:ext uri="{FF2B5EF4-FFF2-40B4-BE49-F238E27FC236}">
                  <a16:creationId xmlns:a16="http://schemas.microsoft.com/office/drawing/2014/main" id="{81576C85-BC8B-4AA7-A59E-BDC281D2D651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3" name="Freeform: Shape 2972">
              <a:extLst>
                <a:ext uri="{FF2B5EF4-FFF2-40B4-BE49-F238E27FC236}">
                  <a16:creationId xmlns:a16="http://schemas.microsoft.com/office/drawing/2014/main" id="{7E79CD8E-B10F-4BC8-9EAD-8FBA73A809FF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4" name="Freeform: Shape 2973">
              <a:extLst>
                <a:ext uri="{FF2B5EF4-FFF2-40B4-BE49-F238E27FC236}">
                  <a16:creationId xmlns:a16="http://schemas.microsoft.com/office/drawing/2014/main" id="{A263BD32-EDCC-447A-9B9D-5653725BC41C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75" name="Graphic 2817">
            <a:extLst>
              <a:ext uri="{FF2B5EF4-FFF2-40B4-BE49-F238E27FC236}">
                <a16:creationId xmlns:a16="http://schemas.microsoft.com/office/drawing/2014/main" id="{A5F0965E-B2D2-491A-9EEC-3DA6DF5B3849}"/>
              </a:ext>
            </a:extLst>
          </p:cNvPr>
          <p:cNvGrpSpPr/>
          <p:nvPr/>
        </p:nvGrpSpPr>
        <p:grpSpPr>
          <a:xfrm>
            <a:off x="7543018" y="1343266"/>
            <a:ext cx="1000469" cy="475306"/>
            <a:chOff x="7261309" y="4817393"/>
            <a:chExt cx="2867025" cy="1362075"/>
          </a:xfrm>
        </p:grpSpPr>
        <p:sp>
          <p:nvSpPr>
            <p:cNvPr id="2976" name="Freeform: Shape 2975">
              <a:extLst>
                <a:ext uri="{FF2B5EF4-FFF2-40B4-BE49-F238E27FC236}">
                  <a16:creationId xmlns:a16="http://schemas.microsoft.com/office/drawing/2014/main" id="{675C39F3-C270-4FE2-80DE-649840208CAD}"/>
                </a:ext>
              </a:extLst>
            </p:cNvPr>
            <p:cNvSpPr/>
            <p:nvPr/>
          </p:nvSpPr>
          <p:spPr>
            <a:xfrm>
              <a:off x="7562661" y="4838732"/>
              <a:ext cx="38100" cy="1343025"/>
            </a:xfrm>
            <a:custGeom>
              <a:avLst/>
              <a:gdLst>
                <a:gd name="connsiteX0" fmla="*/ 7258 w 38100"/>
                <a:gd name="connsiteY0" fmla="*/ 21524 h 1343025"/>
                <a:gd name="connsiteX1" fmla="*/ 7258 w 38100"/>
                <a:gd name="connsiteY1" fmla="*/ 719706 h 1343025"/>
                <a:gd name="connsiteX2" fmla="*/ 7258 w 38100"/>
                <a:gd name="connsiteY2" fmla="*/ 1057844 h 1343025"/>
                <a:gd name="connsiteX3" fmla="*/ 7258 w 38100"/>
                <a:gd name="connsiteY3" fmla="*/ 1227389 h 1343025"/>
                <a:gd name="connsiteX4" fmla="*/ 27261 w 38100"/>
                <a:gd name="connsiteY4" fmla="*/ 1333116 h 1343025"/>
                <a:gd name="connsiteX5" fmla="*/ 27261 w 38100"/>
                <a:gd name="connsiteY5" fmla="*/ 1163571 h 1343025"/>
                <a:gd name="connsiteX6" fmla="*/ 27261 w 38100"/>
                <a:gd name="connsiteY6" fmla="*/ 994026 h 1343025"/>
                <a:gd name="connsiteX7" fmla="*/ 27261 w 38100"/>
                <a:gd name="connsiteY7" fmla="*/ 655889 h 1343025"/>
                <a:gd name="connsiteX8" fmla="*/ 27261 w 38100"/>
                <a:gd name="connsiteY8" fmla="*/ 295844 h 1343025"/>
                <a:gd name="connsiteX9" fmla="*/ 27261 w 38100"/>
                <a:gd name="connsiteY9" fmla="*/ 126299 h 1343025"/>
                <a:gd name="connsiteX10" fmla="*/ 27261 w 38100"/>
                <a:gd name="connsiteY10" fmla="*/ 41526 h 1343025"/>
                <a:gd name="connsiteX11" fmla="*/ 7258 w 38100"/>
                <a:gd name="connsiteY11" fmla="*/ 21524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100" h="1343025">
                  <a:moveTo>
                    <a:pt x="7258" y="21524"/>
                  </a:moveTo>
                  <a:cubicBezTo>
                    <a:pt x="7258" y="253934"/>
                    <a:pt x="7258" y="487296"/>
                    <a:pt x="7258" y="719706"/>
                  </a:cubicBezTo>
                  <a:cubicBezTo>
                    <a:pt x="7258" y="832101"/>
                    <a:pt x="7258" y="945449"/>
                    <a:pt x="7258" y="1057844"/>
                  </a:cubicBezTo>
                  <a:cubicBezTo>
                    <a:pt x="7258" y="1114041"/>
                    <a:pt x="7258" y="1170239"/>
                    <a:pt x="7258" y="1227389"/>
                  </a:cubicBezTo>
                  <a:cubicBezTo>
                    <a:pt x="7258" y="1240724"/>
                    <a:pt x="4401" y="1370264"/>
                    <a:pt x="27261" y="1333116"/>
                  </a:cubicBezTo>
                  <a:cubicBezTo>
                    <a:pt x="46311" y="1302636"/>
                    <a:pt x="27261" y="1200719"/>
                    <a:pt x="27261" y="1163571"/>
                  </a:cubicBezTo>
                  <a:cubicBezTo>
                    <a:pt x="27261" y="1107374"/>
                    <a:pt x="27261" y="1051176"/>
                    <a:pt x="27261" y="994026"/>
                  </a:cubicBezTo>
                  <a:cubicBezTo>
                    <a:pt x="27261" y="881631"/>
                    <a:pt x="27261" y="768284"/>
                    <a:pt x="27261" y="655889"/>
                  </a:cubicBezTo>
                  <a:cubicBezTo>
                    <a:pt x="27261" y="535874"/>
                    <a:pt x="27261" y="415859"/>
                    <a:pt x="27261" y="295844"/>
                  </a:cubicBezTo>
                  <a:cubicBezTo>
                    <a:pt x="27261" y="239646"/>
                    <a:pt x="27261" y="183449"/>
                    <a:pt x="27261" y="126299"/>
                  </a:cubicBezTo>
                  <a:cubicBezTo>
                    <a:pt x="27261" y="103439"/>
                    <a:pt x="34881" y="63434"/>
                    <a:pt x="27261" y="41526"/>
                  </a:cubicBezTo>
                  <a:cubicBezTo>
                    <a:pt x="33928" y="61529"/>
                    <a:pt x="7258" y="-26101"/>
                    <a:pt x="7258" y="215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7" name="Freeform: Shape 2976">
              <a:extLst>
                <a:ext uri="{FF2B5EF4-FFF2-40B4-BE49-F238E27FC236}">
                  <a16:creationId xmlns:a16="http://schemas.microsoft.com/office/drawing/2014/main" id="{9D0AB0DC-B818-4040-9F46-83D88637AE55}"/>
                </a:ext>
              </a:extLst>
            </p:cNvPr>
            <p:cNvSpPr/>
            <p:nvPr/>
          </p:nvSpPr>
          <p:spPr>
            <a:xfrm>
              <a:off x="7528247" y="6134753"/>
              <a:ext cx="2333625" cy="47625"/>
            </a:xfrm>
            <a:custGeom>
              <a:avLst/>
              <a:gdLst>
                <a:gd name="connsiteX0" fmla="*/ 17859 w 2333625"/>
                <a:gd name="connsiteY0" fmla="*/ 41857 h 47625"/>
                <a:gd name="connsiteX1" fmla="*/ 1236107 w 2333625"/>
                <a:gd name="connsiteY1" fmla="*/ 41857 h 47625"/>
                <a:gd name="connsiteX2" fmla="*/ 1823799 w 2333625"/>
                <a:gd name="connsiteY2" fmla="*/ 41857 h 47625"/>
                <a:gd name="connsiteX3" fmla="*/ 2118122 w 2333625"/>
                <a:gd name="connsiteY3" fmla="*/ 41857 h 47625"/>
                <a:gd name="connsiteX4" fmla="*/ 2243852 w 2333625"/>
                <a:gd name="connsiteY4" fmla="*/ 41857 h 47625"/>
                <a:gd name="connsiteX5" fmla="*/ 2327672 w 2333625"/>
                <a:gd name="connsiteY5" fmla="*/ 18997 h 47625"/>
                <a:gd name="connsiteX6" fmla="*/ 2033349 w 2333625"/>
                <a:gd name="connsiteY6" fmla="*/ 18997 h 47625"/>
                <a:gd name="connsiteX7" fmla="*/ 1739027 w 2333625"/>
                <a:gd name="connsiteY7" fmla="*/ 18997 h 47625"/>
                <a:gd name="connsiteX8" fmla="*/ 1151334 w 2333625"/>
                <a:gd name="connsiteY8" fmla="*/ 18997 h 47625"/>
                <a:gd name="connsiteX9" fmla="*/ 563642 w 2333625"/>
                <a:gd name="connsiteY9" fmla="*/ 18997 h 47625"/>
                <a:gd name="connsiteX10" fmla="*/ 269319 w 2333625"/>
                <a:gd name="connsiteY10" fmla="*/ 18997 h 47625"/>
                <a:gd name="connsiteX11" fmla="*/ 101679 w 2333625"/>
                <a:gd name="connsiteY11" fmla="*/ 18997 h 47625"/>
                <a:gd name="connsiteX12" fmla="*/ 17859 w 2333625"/>
                <a:gd name="connsiteY12" fmla="*/ 18997 h 47625"/>
                <a:gd name="connsiteX13" fmla="*/ 17859 w 2333625"/>
                <a:gd name="connsiteY13" fmla="*/ 4185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33625" h="47625">
                  <a:moveTo>
                    <a:pt x="17859" y="41857"/>
                  </a:moveTo>
                  <a:cubicBezTo>
                    <a:pt x="423624" y="41857"/>
                    <a:pt x="829389" y="41857"/>
                    <a:pt x="1236107" y="41857"/>
                  </a:cubicBezTo>
                  <a:cubicBezTo>
                    <a:pt x="1432322" y="41857"/>
                    <a:pt x="1628537" y="41857"/>
                    <a:pt x="1823799" y="41857"/>
                  </a:cubicBezTo>
                  <a:cubicBezTo>
                    <a:pt x="1921907" y="41857"/>
                    <a:pt x="2020014" y="41857"/>
                    <a:pt x="2118122" y="41857"/>
                  </a:cubicBezTo>
                  <a:cubicBezTo>
                    <a:pt x="2160032" y="41857"/>
                    <a:pt x="2201942" y="41857"/>
                    <a:pt x="2243852" y="41857"/>
                  </a:cubicBezTo>
                  <a:cubicBezTo>
                    <a:pt x="2257187" y="41857"/>
                    <a:pt x="2365772" y="55192"/>
                    <a:pt x="2327672" y="18997"/>
                  </a:cubicBezTo>
                  <a:cubicBezTo>
                    <a:pt x="2299097" y="-7673"/>
                    <a:pt x="2076212" y="18997"/>
                    <a:pt x="2033349" y="18997"/>
                  </a:cubicBezTo>
                  <a:cubicBezTo>
                    <a:pt x="1935242" y="18997"/>
                    <a:pt x="1837134" y="18997"/>
                    <a:pt x="1739027" y="18997"/>
                  </a:cubicBezTo>
                  <a:cubicBezTo>
                    <a:pt x="1542812" y="18997"/>
                    <a:pt x="1346597" y="18997"/>
                    <a:pt x="1151334" y="18997"/>
                  </a:cubicBezTo>
                  <a:cubicBezTo>
                    <a:pt x="956072" y="18997"/>
                    <a:pt x="758904" y="18997"/>
                    <a:pt x="563642" y="18997"/>
                  </a:cubicBezTo>
                  <a:cubicBezTo>
                    <a:pt x="465534" y="18997"/>
                    <a:pt x="367427" y="18997"/>
                    <a:pt x="269319" y="18997"/>
                  </a:cubicBezTo>
                  <a:cubicBezTo>
                    <a:pt x="213122" y="18997"/>
                    <a:pt x="156924" y="18997"/>
                    <a:pt x="101679" y="18997"/>
                  </a:cubicBezTo>
                  <a:cubicBezTo>
                    <a:pt x="74057" y="18997"/>
                    <a:pt x="45482" y="18997"/>
                    <a:pt x="17859" y="18997"/>
                  </a:cubicBezTo>
                  <a:cubicBezTo>
                    <a:pt x="3572" y="26617"/>
                    <a:pt x="3572" y="34237"/>
                    <a:pt x="17859" y="418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8" name="Freeform: Shape 2977">
              <a:extLst>
                <a:ext uri="{FF2B5EF4-FFF2-40B4-BE49-F238E27FC236}">
                  <a16:creationId xmlns:a16="http://schemas.microsoft.com/office/drawing/2014/main" id="{200A76DF-676F-4CCB-B739-08B916210BAF}"/>
                </a:ext>
              </a:extLst>
            </p:cNvPr>
            <p:cNvSpPr/>
            <p:nvPr/>
          </p:nvSpPr>
          <p:spPr>
            <a:xfrm>
              <a:off x="7534200" y="5445767"/>
              <a:ext cx="2438400" cy="19050"/>
            </a:xfrm>
            <a:custGeom>
              <a:avLst/>
              <a:gdLst>
                <a:gd name="connsiteX0" fmla="*/ 7144 w 2438400"/>
                <a:gd name="connsiteY0" fmla="*/ 19326 h 19050"/>
                <a:gd name="connsiteX1" fmla="*/ 2435066 w 2438400"/>
                <a:gd name="connsiteY1" fmla="*/ 13611 h 19050"/>
                <a:gd name="connsiteX2" fmla="*/ 1197769 w 2438400"/>
                <a:gd name="connsiteY2" fmla="*/ 7896 h 19050"/>
                <a:gd name="connsiteX3" fmla="*/ 560546 w 2438400"/>
                <a:gd name="connsiteY3" fmla="*/ 7896 h 19050"/>
                <a:gd name="connsiteX4" fmla="*/ 7144 w 2438400"/>
                <a:gd name="connsiteY4" fmla="*/ 193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19050">
                  <a:moveTo>
                    <a:pt x="7144" y="19326"/>
                  </a:moveTo>
                  <a:cubicBezTo>
                    <a:pt x="210979" y="19326"/>
                    <a:pt x="2435066" y="24089"/>
                    <a:pt x="2435066" y="13611"/>
                  </a:cubicBezTo>
                  <a:cubicBezTo>
                    <a:pt x="2435066" y="4086"/>
                    <a:pt x="1304449" y="7896"/>
                    <a:pt x="1197769" y="7896"/>
                  </a:cubicBezTo>
                  <a:cubicBezTo>
                    <a:pt x="985361" y="7896"/>
                    <a:pt x="772954" y="7896"/>
                    <a:pt x="560546" y="7896"/>
                  </a:cubicBezTo>
                  <a:cubicBezTo>
                    <a:pt x="380524" y="8849"/>
                    <a:pt x="161449" y="19326"/>
                    <a:pt x="7144" y="193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9" name="Freeform: Shape 2978">
              <a:extLst>
                <a:ext uri="{FF2B5EF4-FFF2-40B4-BE49-F238E27FC236}">
                  <a16:creationId xmlns:a16="http://schemas.microsoft.com/office/drawing/2014/main" id="{969D383D-5DE8-41EF-966D-4330C3777100}"/>
                </a:ext>
              </a:extLst>
            </p:cNvPr>
            <p:cNvSpPr/>
            <p:nvPr/>
          </p:nvSpPr>
          <p:spPr>
            <a:xfrm>
              <a:off x="7533827" y="5245358"/>
              <a:ext cx="142875" cy="19050"/>
            </a:xfrm>
            <a:custGeom>
              <a:avLst/>
              <a:gdLst>
                <a:gd name="connsiteX0" fmla="*/ 7517 w 142875"/>
                <a:gd name="connsiteY0" fmla="*/ 19710 h 19050"/>
                <a:gd name="connsiteX1" fmla="*/ 140867 w 142875"/>
                <a:gd name="connsiteY1" fmla="*/ 14947 h 19050"/>
                <a:gd name="connsiteX2" fmla="*/ 7517 w 142875"/>
                <a:gd name="connsiteY2" fmla="*/ 19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517" y="19710"/>
                  </a:moveTo>
                  <a:cubicBezTo>
                    <a:pt x="17995" y="19710"/>
                    <a:pt x="140867" y="23520"/>
                    <a:pt x="140867" y="14947"/>
                  </a:cubicBezTo>
                  <a:cubicBezTo>
                    <a:pt x="140867" y="-5055"/>
                    <a:pt x="-1055" y="19710"/>
                    <a:pt x="7517" y="197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0" name="Freeform: Shape 2979">
              <a:extLst>
                <a:ext uri="{FF2B5EF4-FFF2-40B4-BE49-F238E27FC236}">
                  <a16:creationId xmlns:a16="http://schemas.microsoft.com/office/drawing/2014/main" id="{D7A7B155-2965-4749-8344-A3EB1457CE18}"/>
                </a:ext>
              </a:extLst>
            </p:cNvPr>
            <p:cNvSpPr/>
            <p:nvPr/>
          </p:nvSpPr>
          <p:spPr>
            <a:xfrm>
              <a:off x="7533827" y="5044798"/>
              <a:ext cx="142875" cy="19050"/>
            </a:xfrm>
            <a:custGeom>
              <a:avLst/>
              <a:gdLst>
                <a:gd name="connsiteX0" fmla="*/ 7517 w 142875"/>
                <a:gd name="connsiteY0" fmla="*/ 19293 h 19050"/>
                <a:gd name="connsiteX1" fmla="*/ 140867 w 142875"/>
                <a:gd name="connsiteY1" fmla="*/ 14530 h 19050"/>
                <a:gd name="connsiteX2" fmla="*/ 7517 w 142875"/>
                <a:gd name="connsiteY2" fmla="*/ 192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517" y="19293"/>
                  </a:moveTo>
                  <a:cubicBezTo>
                    <a:pt x="17995" y="19293"/>
                    <a:pt x="140867" y="23103"/>
                    <a:pt x="140867" y="14530"/>
                  </a:cubicBezTo>
                  <a:cubicBezTo>
                    <a:pt x="140867" y="-4520"/>
                    <a:pt x="-1055" y="19293"/>
                    <a:pt x="7517" y="192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1" name="Freeform: Shape 2980">
              <a:extLst>
                <a:ext uri="{FF2B5EF4-FFF2-40B4-BE49-F238E27FC236}">
                  <a16:creationId xmlns:a16="http://schemas.microsoft.com/office/drawing/2014/main" id="{F437C219-D1AC-440B-8540-9C00CB6C85E4}"/>
                </a:ext>
              </a:extLst>
            </p:cNvPr>
            <p:cNvSpPr/>
            <p:nvPr/>
          </p:nvSpPr>
          <p:spPr>
            <a:xfrm>
              <a:off x="7524262" y="5680531"/>
              <a:ext cx="133350" cy="19050"/>
            </a:xfrm>
            <a:custGeom>
              <a:avLst/>
              <a:gdLst>
                <a:gd name="connsiteX0" fmla="*/ 7557 w 133350"/>
                <a:gd name="connsiteY0" fmla="*/ 18877 h 19050"/>
                <a:gd name="connsiteX1" fmla="*/ 126620 w 133350"/>
                <a:gd name="connsiteY1" fmla="*/ 14114 h 19050"/>
                <a:gd name="connsiteX2" fmla="*/ 7557 w 133350"/>
                <a:gd name="connsiteY2" fmla="*/ 188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9050">
                  <a:moveTo>
                    <a:pt x="7557" y="18877"/>
                  </a:moveTo>
                  <a:cubicBezTo>
                    <a:pt x="18987" y="18877"/>
                    <a:pt x="126620" y="22687"/>
                    <a:pt x="126620" y="14114"/>
                  </a:cubicBezTo>
                  <a:cubicBezTo>
                    <a:pt x="126620" y="-3983"/>
                    <a:pt x="-1015" y="18877"/>
                    <a:pt x="7557" y="188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2" name="Freeform: Shape 2981">
              <a:extLst>
                <a:ext uri="{FF2B5EF4-FFF2-40B4-BE49-F238E27FC236}">
                  <a16:creationId xmlns:a16="http://schemas.microsoft.com/office/drawing/2014/main" id="{00489195-E775-47A4-A5EC-8867DEDF4295}"/>
                </a:ext>
              </a:extLst>
            </p:cNvPr>
            <p:cNvSpPr/>
            <p:nvPr/>
          </p:nvSpPr>
          <p:spPr>
            <a:xfrm>
              <a:off x="7524262" y="5893475"/>
              <a:ext cx="133350" cy="19050"/>
            </a:xfrm>
            <a:custGeom>
              <a:avLst/>
              <a:gdLst>
                <a:gd name="connsiteX0" fmla="*/ 7557 w 133350"/>
                <a:gd name="connsiteY0" fmla="*/ 19293 h 19050"/>
                <a:gd name="connsiteX1" fmla="*/ 126620 w 133350"/>
                <a:gd name="connsiteY1" fmla="*/ 14530 h 19050"/>
                <a:gd name="connsiteX2" fmla="*/ 7557 w 133350"/>
                <a:gd name="connsiteY2" fmla="*/ 192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9050">
                  <a:moveTo>
                    <a:pt x="7557" y="19293"/>
                  </a:moveTo>
                  <a:cubicBezTo>
                    <a:pt x="18987" y="19293"/>
                    <a:pt x="126620" y="23103"/>
                    <a:pt x="126620" y="14530"/>
                  </a:cubicBezTo>
                  <a:cubicBezTo>
                    <a:pt x="126620" y="-4520"/>
                    <a:pt x="-1015" y="19293"/>
                    <a:pt x="7557" y="192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3" name="Freeform: Shape 2982">
              <a:extLst>
                <a:ext uri="{FF2B5EF4-FFF2-40B4-BE49-F238E27FC236}">
                  <a16:creationId xmlns:a16="http://schemas.microsoft.com/office/drawing/2014/main" id="{8733EFE4-2E4F-40DE-B842-B80B7ABCEA9C}"/>
                </a:ext>
              </a:extLst>
            </p:cNvPr>
            <p:cNvSpPr/>
            <p:nvPr/>
          </p:nvSpPr>
          <p:spPr>
            <a:xfrm>
              <a:off x="7519028" y="5040754"/>
              <a:ext cx="2295525" cy="657225"/>
            </a:xfrm>
            <a:custGeom>
              <a:avLst/>
              <a:gdLst>
                <a:gd name="connsiteX0" fmla="*/ 19458 w 2295525"/>
                <a:gd name="connsiteY0" fmla="*/ 21431 h 657225"/>
                <a:gd name="connsiteX1" fmla="*/ 430938 w 2295525"/>
                <a:gd name="connsiteY1" fmla="*/ 354806 h 657225"/>
                <a:gd name="connsiteX2" fmla="*/ 925286 w 2295525"/>
                <a:gd name="connsiteY2" fmla="*/ 526256 h 657225"/>
                <a:gd name="connsiteX3" fmla="*/ 1546316 w 2295525"/>
                <a:gd name="connsiteY3" fmla="*/ 217646 h 657225"/>
                <a:gd name="connsiteX4" fmla="*/ 1988276 w 2295525"/>
                <a:gd name="connsiteY4" fmla="*/ 426244 h 657225"/>
                <a:gd name="connsiteX5" fmla="*/ 2199731 w 2295525"/>
                <a:gd name="connsiteY5" fmla="*/ 605314 h 657225"/>
                <a:gd name="connsiteX6" fmla="*/ 2289266 w 2295525"/>
                <a:gd name="connsiteY6" fmla="*/ 648176 h 657225"/>
                <a:gd name="connsiteX7" fmla="*/ 2171156 w 2295525"/>
                <a:gd name="connsiteY7" fmla="*/ 557689 h 657225"/>
                <a:gd name="connsiteX8" fmla="*/ 1709193 w 2295525"/>
                <a:gd name="connsiteY8" fmla="*/ 193834 h 657225"/>
                <a:gd name="connsiteX9" fmla="*/ 995771 w 2295525"/>
                <a:gd name="connsiteY9" fmla="*/ 551974 h 657225"/>
                <a:gd name="connsiteX10" fmla="*/ 569051 w 2295525"/>
                <a:gd name="connsiteY10" fmla="*/ 443389 h 657225"/>
                <a:gd name="connsiteX11" fmla="*/ 276633 w 2295525"/>
                <a:gd name="connsiteY11" fmla="*/ 124301 h 657225"/>
                <a:gd name="connsiteX12" fmla="*/ 135663 w 2295525"/>
                <a:gd name="connsiteY12" fmla="*/ 32861 h 657225"/>
                <a:gd name="connsiteX13" fmla="*/ 57558 w 2295525"/>
                <a:gd name="connsiteY13" fmla="*/ 7144 h 657225"/>
                <a:gd name="connsiteX14" fmla="*/ 19458 w 2295525"/>
                <a:gd name="connsiteY14" fmla="*/ 21431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95525" h="657225">
                  <a:moveTo>
                    <a:pt x="19458" y="21431"/>
                  </a:moveTo>
                  <a:cubicBezTo>
                    <a:pt x="193766" y="62389"/>
                    <a:pt x="310923" y="233839"/>
                    <a:pt x="430938" y="354806"/>
                  </a:cubicBezTo>
                  <a:cubicBezTo>
                    <a:pt x="574766" y="498634"/>
                    <a:pt x="718593" y="583406"/>
                    <a:pt x="925286" y="526256"/>
                  </a:cubicBezTo>
                  <a:cubicBezTo>
                    <a:pt x="1151981" y="463391"/>
                    <a:pt x="1308191" y="239554"/>
                    <a:pt x="1546316" y="217646"/>
                  </a:cubicBezTo>
                  <a:cubicBezTo>
                    <a:pt x="1722528" y="201454"/>
                    <a:pt x="1863498" y="315754"/>
                    <a:pt x="1988276" y="426244"/>
                  </a:cubicBezTo>
                  <a:cubicBezTo>
                    <a:pt x="2056856" y="487204"/>
                    <a:pt x="2124483" y="551974"/>
                    <a:pt x="2199731" y="605314"/>
                  </a:cubicBezTo>
                  <a:cubicBezTo>
                    <a:pt x="2217828" y="617696"/>
                    <a:pt x="2270216" y="665321"/>
                    <a:pt x="2289266" y="648176"/>
                  </a:cubicBezTo>
                  <a:cubicBezTo>
                    <a:pt x="2297838" y="640556"/>
                    <a:pt x="2185443" y="569119"/>
                    <a:pt x="2171156" y="557689"/>
                  </a:cubicBezTo>
                  <a:cubicBezTo>
                    <a:pt x="2019708" y="441484"/>
                    <a:pt x="1896836" y="254794"/>
                    <a:pt x="1709193" y="193834"/>
                  </a:cubicBezTo>
                  <a:cubicBezTo>
                    <a:pt x="1367246" y="83344"/>
                    <a:pt x="1237706" y="412909"/>
                    <a:pt x="995771" y="551974"/>
                  </a:cubicBezTo>
                  <a:cubicBezTo>
                    <a:pt x="841466" y="641509"/>
                    <a:pt x="688113" y="550069"/>
                    <a:pt x="569051" y="443389"/>
                  </a:cubicBezTo>
                  <a:cubicBezTo>
                    <a:pt x="460466" y="346234"/>
                    <a:pt x="381408" y="224314"/>
                    <a:pt x="276633" y="124301"/>
                  </a:cubicBezTo>
                  <a:cubicBezTo>
                    <a:pt x="234723" y="85249"/>
                    <a:pt x="189003" y="53816"/>
                    <a:pt x="135663" y="32861"/>
                  </a:cubicBezTo>
                  <a:cubicBezTo>
                    <a:pt x="112803" y="23336"/>
                    <a:pt x="82323" y="10001"/>
                    <a:pt x="57558" y="7144"/>
                  </a:cubicBezTo>
                  <a:cubicBezTo>
                    <a:pt x="63273" y="8096"/>
                    <a:pt x="-24357" y="10954"/>
                    <a:pt x="19458" y="214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4" name="Freeform: Shape 2983">
              <a:extLst>
                <a:ext uri="{FF2B5EF4-FFF2-40B4-BE49-F238E27FC236}">
                  <a16:creationId xmlns:a16="http://schemas.microsoft.com/office/drawing/2014/main" id="{BAE7EE2B-AF34-4582-9C68-5E36B067247C}"/>
                </a:ext>
              </a:extLst>
            </p:cNvPr>
            <p:cNvSpPr/>
            <p:nvPr/>
          </p:nvSpPr>
          <p:spPr>
            <a:xfrm>
              <a:off x="7585549" y="5146195"/>
              <a:ext cx="2324100" cy="1028700"/>
            </a:xfrm>
            <a:custGeom>
              <a:avLst/>
              <a:gdLst>
                <a:gd name="connsiteX0" fmla="*/ 8182 w 2324100"/>
                <a:gd name="connsiteY0" fmla="*/ 1024700 h 1028700"/>
                <a:gd name="connsiteX1" fmla="*/ 509197 w 2324100"/>
                <a:gd name="connsiteY1" fmla="*/ 98870 h 1028700"/>
                <a:gd name="connsiteX2" fmla="*/ 1117845 w 2324100"/>
                <a:gd name="connsiteY2" fmla="*/ 185548 h 1028700"/>
                <a:gd name="connsiteX3" fmla="*/ 1664580 w 2324100"/>
                <a:gd name="connsiteY3" fmla="*/ 556070 h 1028700"/>
                <a:gd name="connsiteX4" fmla="*/ 1962712 w 2324100"/>
                <a:gd name="connsiteY4" fmla="*/ 291275 h 1028700"/>
                <a:gd name="connsiteX5" fmla="*/ 2124637 w 2324100"/>
                <a:gd name="connsiteY5" fmla="*/ 156020 h 1028700"/>
                <a:gd name="connsiteX6" fmla="*/ 2318947 w 2324100"/>
                <a:gd name="connsiteY6" fmla="*/ 83630 h 1028700"/>
                <a:gd name="connsiteX7" fmla="*/ 1997955 w 2324100"/>
                <a:gd name="connsiteY7" fmla="*/ 213170 h 1028700"/>
                <a:gd name="connsiteX8" fmla="*/ 1738875 w 2324100"/>
                <a:gd name="connsiteY8" fmla="*/ 480823 h 1028700"/>
                <a:gd name="connsiteX9" fmla="*/ 1285485 w 2324100"/>
                <a:gd name="connsiteY9" fmla="*/ 333185 h 1028700"/>
                <a:gd name="connsiteX10" fmla="*/ 854955 w 2324100"/>
                <a:gd name="connsiteY10" fmla="*/ 27433 h 1028700"/>
                <a:gd name="connsiteX11" fmla="*/ 290122 w 2324100"/>
                <a:gd name="connsiteY11" fmla="*/ 327470 h 1028700"/>
                <a:gd name="connsiteX12" fmla="*/ 108195 w 2324100"/>
                <a:gd name="connsiteY12" fmla="*/ 693230 h 1028700"/>
                <a:gd name="connsiteX13" fmla="*/ 45330 w 2324100"/>
                <a:gd name="connsiteY13" fmla="*/ 873253 h 1028700"/>
                <a:gd name="connsiteX14" fmla="*/ 15802 w 2324100"/>
                <a:gd name="connsiteY14" fmla="*/ 965645 h 1028700"/>
                <a:gd name="connsiteX15" fmla="*/ 8182 w 2324100"/>
                <a:gd name="connsiteY15" fmla="*/ 1024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24100" h="1028700">
                  <a:moveTo>
                    <a:pt x="8182" y="1024700"/>
                  </a:moveTo>
                  <a:cubicBezTo>
                    <a:pt x="109147" y="700850"/>
                    <a:pt x="241545" y="326518"/>
                    <a:pt x="509197" y="98870"/>
                  </a:cubicBezTo>
                  <a:cubicBezTo>
                    <a:pt x="715890" y="-77342"/>
                    <a:pt x="938775" y="27433"/>
                    <a:pt x="1117845" y="185548"/>
                  </a:cubicBezTo>
                  <a:cubicBezTo>
                    <a:pt x="1253100" y="305563"/>
                    <a:pt x="1450267" y="621793"/>
                    <a:pt x="1664580" y="556070"/>
                  </a:cubicBezTo>
                  <a:cubicBezTo>
                    <a:pt x="1783642" y="518923"/>
                    <a:pt x="1879845" y="377000"/>
                    <a:pt x="1962712" y="291275"/>
                  </a:cubicBezTo>
                  <a:cubicBezTo>
                    <a:pt x="2012242" y="240793"/>
                    <a:pt x="2063677" y="192215"/>
                    <a:pt x="2124637" y="156020"/>
                  </a:cubicBezTo>
                  <a:cubicBezTo>
                    <a:pt x="2142735" y="145543"/>
                    <a:pt x="2316090" y="73153"/>
                    <a:pt x="2318947" y="83630"/>
                  </a:cubicBezTo>
                  <a:cubicBezTo>
                    <a:pt x="2303707" y="28385"/>
                    <a:pt x="2023672" y="190310"/>
                    <a:pt x="1997955" y="213170"/>
                  </a:cubicBezTo>
                  <a:cubicBezTo>
                    <a:pt x="1904610" y="295085"/>
                    <a:pt x="1848412" y="417005"/>
                    <a:pt x="1738875" y="480823"/>
                  </a:cubicBezTo>
                  <a:cubicBezTo>
                    <a:pt x="1567425" y="580835"/>
                    <a:pt x="1406452" y="448438"/>
                    <a:pt x="1285485" y="333185"/>
                  </a:cubicBezTo>
                  <a:cubicBezTo>
                    <a:pt x="1162612" y="216028"/>
                    <a:pt x="1036882" y="44578"/>
                    <a:pt x="854955" y="27433"/>
                  </a:cubicBezTo>
                  <a:cubicBezTo>
                    <a:pt x="615877" y="3620"/>
                    <a:pt x="420615" y="137923"/>
                    <a:pt x="290122" y="327470"/>
                  </a:cubicBezTo>
                  <a:cubicBezTo>
                    <a:pt x="212970" y="439865"/>
                    <a:pt x="156772" y="565595"/>
                    <a:pt x="108195" y="693230"/>
                  </a:cubicBezTo>
                  <a:cubicBezTo>
                    <a:pt x="85335" y="752285"/>
                    <a:pt x="65332" y="813245"/>
                    <a:pt x="45330" y="873253"/>
                  </a:cubicBezTo>
                  <a:cubicBezTo>
                    <a:pt x="34852" y="903733"/>
                    <a:pt x="25327" y="935165"/>
                    <a:pt x="15802" y="965645"/>
                  </a:cubicBezTo>
                  <a:cubicBezTo>
                    <a:pt x="11992" y="978028"/>
                    <a:pt x="4372" y="1038988"/>
                    <a:pt x="8182" y="10247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5" name="Freeform: Shape 2984">
              <a:extLst>
                <a:ext uri="{FF2B5EF4-FFF2-40B4-BE49-F238E27FC236}">
                  <a16:creationId xmlns:a16="http://schemas.microsoft.com/office/drawing/2014/main" id="{16F5BE7B-57B7-4867-BCA9-097E97342486}"/>
                </a:ext>
              </a:extLst>
            </p:cNvPr>
            <p:cNvSpPr/>
            <p:nvPr/>
          </p:nvSpPr>
          <p:spPr>
            <a:xfrm>
              <a:off x="7829348" y="5432432"/>
              <a:ext cx="28575" cy="66675"/>
            </a:xfrm>
            <a:custGeom>
              <a:avLst/>
              <a:gdLst>
                <a:gd name="connsiteX0" fmla="*/ 8224 w 28575"/>
                <a:gd name="connsiteY0" fmla="*/ 9801 h 66675"/>
                <a:gd name="connsiteX1" fmla="*/ 13939 w 28575"/>
                <a:gd name="connsiteY1" fmla="*/ 64093 h 66675"/>
                <a:gd name="connsiteX2" fmla="*/ 8224 w 28575"/>
                <a:gd name="connsiteY2" fmla="*/ 980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66675">
                  <a:moveTo>
                    <a:pt x="8224" y="9801"/>
                  </a:moveTo>
                  <a:cubicBezTo>
                    <a:pt x="8224" y="11706"/>
                    <a:pt x="3461" y="64093"/>
                    <a:pt x="13939" y="64093"/>
                  </a:cubicBezTo>
                  <a:cubicBezTo>
                    <a:pt x="40609" y="64093"/>
                    <a:pt x="8224" y="-7344"/>
                    <a:pt x="8224" y="98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6" name="Freeform: Shape 2985">
              <a:extLst>
                <a:ext uri="{FF2B5EF4-FFF2-40B4-BE49-F238E27FC236}">
                  <a16:creationId xmlns:a16="http://schemas.microsoft.com/office/drawing/2014/main" id="{0F94D2AF-8BDF-4B98-A9EF-8E04678881D7}"/>
                </a:ext>
              </a:extLst>
            </p:cNvPr>
            <p:cNvSpPr/>
            <p:nvPr/>
          </p:nvSpPr>
          <p:spPr>
            <a:xfrm>
              <a:off x="8163041" y="5434305"/>
              <a:ext cx="28575" cy="47625"/>
            </a:xfrm>
            <a:custGeom>
              <a:avLst/>
              <a:gdLst>
                <a:gd name="connsiteX0" fmla="*/ 11716 w 28575"/>
                <a:gd name="connsiteY0" fmla="*/ 10785 h 47625"/>
                <a:gd name="connsiteX1" fmla="*/ 17431 w 28575"/>
                <a:gd name="connsiteY1" fmla="*/ 47933 h 47625"/>
                <a:gd name="connsiteX2" fmla="*/ 11716 w 28575"/>
                <a:gd name="connsiteY2" fmla="*/ 1078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47625">
                  <a:moveTo>
                    <a:pt x="11716" y="10785"/>
                  </a:moveTo>
                  <a:cubicBezTo>
                    <a:pt x="4096" y="26978"/>
                    <a:pt x="6001" y="39360"/>
                    <a:pt x="17431" y="47933"/>
                  </a:cubicBezTo>
                  <a:cubicBezTo>
                    <a:pt x="46006" y="47933"/>
                    <a:pt x="11716" y="-7312"/>
                    <a:pt x="11716" y="10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7" name="Freeform: Shape 2986">
              <a:extLst>
                <a:ext uri="{FF2B5EF4-FFF2-40B4-BE49-F238E27FC236}">
                  <a16:creationId xmlns:a16="http://schemas.microsoft.com/office/drawing/2014/main" id="{F70CC936-6A2C-4763-9981-48C4C2969948}"/>
                </a:ext>
              </a:extLst>
            </p:cNvPr>
            <p:cNvSpPr/>
            <p:nvPr/>
          </p:nvSpPr>
          <p:spPr>
            <a:xfrm>
              <a:off x="8468105" y="5440168"/>
              <a:ext cx="28575" cy="57150"/>
            </a:xfrm>
            <a:custGeom>
              <a:avLst/>
              <a:gdLst>
                <a:gd name="connsiteX0" fmla="*/ 12404 w 28575"/>
                <a:gd name="connsiteY0" fmla="*/ 10637 h 57150"/>
                <a:gd name="connsiteX1" fmla="*/ 18119 w 28575"/>
                <a:gd name="connsiteY1" fmla="*/ 50642 h 57150"/>
                <a:gd name="connsiteX2" fmla="*/ 12404 w 28575"/>
                <a:gd name="connsiteY2" fmla="*/ 1063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2404" y="10637"/>
                  </a:moveTo>
                  <a:cubicBezTo>
                    <a:pt x="3832" y="27782"/>
                    <a:pt x="5737" y="41117"/>
                    <a:pt x="18119" y="50642"/>
                  </a:cubicBezTo>
                  <a:cubicBezTo>
                    <a:pt x="47647" y="50642"/>
                    <a:pt x="12404" y="-7460"/>
                    <a:pt x="12404" y="106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8" name="Freeform: Shape 2987">
              <a:extLst>
                <a:ext uri="{FF2B5EF4-FFF2-40B4-BE49-F238E27FC236}">
                  <a16:creationId xmlns:a16="http://schemas.microsoft.com/office/drawing/2014/main" id="{5197B348-1804-4BE3-A927-9DBE049D5806}"/>
                </a:ext>
              </a:extLst>
            </p:cNvPr>
            <p:cNvSpPr/>
            <p:nvPr/>
          </p:nvSpPr>
          <p:spPr>
            <a:xfrm>
              <a:off x="8819043" y="5437002"/>
              <a:ext cx="28575" cy="47625"/>
            </a:xfrm>
            <a:custGeom>
              <a:avLst/>
              <a:gdLst>
                <a:gd name="connsiteX0" fmla="*/ 11033 w 28575"/>
                <a:gd name="connsiteY0" fmla="*/ 10946 h 47625"/>
                <a:gd name="connsiteX1" fmla="*/ 16748 w 28575"/>
                <a:gd name="connsiteY1" fmla="*/ 45236 h 47625"/>
                <a:gd name="connsiteX2" fmla="*/ 11033 w 28575"/>
                <a:gd name="connsiteY2" fmla="*/ 109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47625">
                  <a:moveTo>
                    <a:pt x="11033" y="10946"/>
                  </a:moveTo>
                  <a:cubicBezTo>
                    <a:pt x="4366" y="26186"/>
                    <a:pt x="6271" y="37616"/>
                    <a:pt x="16748" y="45236"/>
                  </a:cubicBezTo>
                  <a:cubicBezTo>
                    <a:pt x="44371" y="45236"/>
                    <a:pt x="11033" y="-7152"/>
                    <a:pt x="11033" y="109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9" name="Freeform: Shape 2988">
              <a:extLst>
                <a:ext uri="{FF2B5EF4-FFF2-40B4-BE49-F238E27FC236}">
                  <a16:creationId xmlns:a16="http://schemas.microsoft.com/office/drawing/2014/main" id="{20B76EDF-9D79-49DD-8234-E16D6CB9551A}"/>
                </a:ext>
              </a:extLst>
            </p:cNvPr>
            <p:cNvSpPr/>
            <p:nvPr/>
          </p:nvSpPr>
          <p:spPr>
            <a:xfrm>
              <a:off x="9112947" y="5440168"/>
              <a:ext cx="28575" cy="57150"/>
            </a:xfrm>
            <a:custGeom>
              <a:avLst/>
              <a:gdLst>
                <a:gd name="connsiteX0" fmla="*/ 12404 w 28575"/>
                <a:gd name="connsiteY0" fmla="*/ 10637 h 57150"/>
                <a:gd name="connsiteX1" fmla="*/ 18119 w 28575"/>
                <a:gd name="connsiteY1" fmla="*/ 50642 h 57150"/>
                <a:gd name="connsiteX2" fmla="*/ 12404 w 28575"/>
                <a:gd name="connsiteY2" fmla="*/ 1063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2404" y="10637"/>
                  </a:moveTo>
                  <a:cubicBezTo>
                    <a:pt x="3832" y="27782"/>
                    <a:pt x="5737" y="41117"/>
                    <a:pt x="18119" y="50642"/>
                  </a:cubicBezTo>
                  <a:cubicBezTo>
                    <a:pt x="47647" y="50642"/>
                    <a:pt x="12404" y="-7460"/>
                    <a:pt x="12404" y="106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0" name="Freeform: Shape 2989">
              <a:extLst>
                <a:ext uri="{FF2B5EF4-FFF2-40B4-BE49-F238E27FC236}">
                  <a16:creationId xmlns:a16="http://schemas.microsoft.com/office/drawing/2014/main" id="{12D6FBF6-A554-4B7C-8E9C-F257702FB353}"/>
                </a:ext>
              </a:extLst>
            </p:cNvPr>
            <p:cNvSpPr/>
            <p:nvPr/>
          </p:nvSpPr>
          <p:spPr>
            <a:xfrm>
              <a:off x="9419388" y="5428590"/>
              <a:ext cx="28575" cy="47625"/>
            </a:xfrm>
            <a:custGeom>
              <a:avLst/>
              <a:gdLst>
                <a:gd name="connsiteX0" fmla="*/ 11716 w 28575"/>
                <a:gd name="connsiteY0" fmla="*/ 10785 h 47625"/>
                <a:gd name="connsiteX1" fmla="*/ 17431 w 28575"/>
                <a:gd name="connsiteY1" fmla="*/ 47933 h 47625"/>
                <a:gd name="connsiteX2" fmla="*/ 11716 w 28575"/>
                <a:gd name="connsiteY2" fmla="*/ 1078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47625">
                  <a:moveTo>
                    <a:pt x="11716" y="10785"/>
                  </a:moveTo>
                  <a:cubicBezTo>
                    <a:pt x="4096" y="26978"/>
                    <a:pt x="6001" y="39360"/>
                    <a:pt x="17431" y="47933"/>
                  </a:cubicBezTo>
                  <a:cubicBezTo>
                    <a:pt x="46006" y="47933"/>
                    <a:pt x="11716" y="-7312"/>
                    <a:pt x="11716" y="10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1" name="Freeform: Shape 2990">
              <a:extLst>
                <a:ext uri="{FF2B5EF4-FFF2-40B4-BE49-F238E27FC236}">
                  <a16:creationId xmlns:a16="http://schemas.microsoft.com/office/drawing/2014/main" id="{3AFE397A-4992-4A90-9877-8C3A7B467715}"/>
                </a:ext>
              </a:extLst>
            </p:cNvPr>
            <p:cNvSpPr/>
            <p:nvPr/>
          </p:nvSpPr>
          <p:spPr>
            <a:xfrm>
              <a:off x="9769590" y="5432236"/>
              <a:ext cx="28575" cy="57150"/>
            </a:xfrm>
            <a:custGeom>
              <a:avLst/>
              <a:gdLst>
                <a:gd name="connsiteX0" fmla="*/ 8224 w 28575"/>
                <a:gd name="connsiteY0" fmla="*/ 9997 h 57150"/>
                <a:gd name="connsiteX1" fmla="*/ 13938 w 28575"/>
                <a:gd name="connsiteY1" fmla="*/ 58575 h 57150"/>
                <a:gd name="connsiteX2" fmla="*/ 8224 w 28575"/>
                <a:gd name="connsiteY2" fmla="*/ 999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8224" y="9997"/>
                  </a:moveTo>
                  <a:cubicBezTo>
                    <a:pt x="8224" y="12855"/>
                    <a:pt x="3461" y="58575"/>
                    <a:pt x="13938" y="58575"/>
                  </a:cubicBezTo>
                  <a:cubicBezTo>
                    <a:pt x="38704" y="58575"/>
                    <a:pt x="8224" y="-7148"/>
                    <a:pt x="8224" y="99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2" name="Freeform: Shape 2991">
              <a:extLst>
                <a:ext uri="{FF2B5EF4-FFF2-40B4-BE49-F238E27FC236}">
                  <a16:creationId xmlns:a16="http://schemas.microsoft.com/office/drawing/2014/main" id="{ECCDC42F-14FE-4CD3-8D49-5ED50817232B}"/>
                </a:ext>
              </a:extLst>
            </p:cNvPr>
            <p:cNvSpPr/>
            <p:nvPr/>
          </p:nvSpPr>
          <p:spPr>
            <a:xfrm>
              <a:off x="7534309" y="4836598"/>
              <a:ext cx="95250" cy="38100"/>
            </a:xfrm>
            <a:custGeom>
              <a:avLst/>
              <a:gdLst>
                <a:gd name="connsiteX0" fmla="*/ 13703 w 95250"/>
                <a:gd name="connsiteY0" fmla="*/ 36040 h 38100"/>
                <a:gd name="connsiteX1" fmla="*/ 85140 w 95250"/>
                <a:gd name="connsiteY1" fmla="*/ 13180 h 38100"/>
                <a:gd name="connsiteX2" fmla="*/ 13703 w 95250"/>
                <a:gd name="connsiteY2" fmla="*/ 3604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38100">
                  <a:moveTo>
                    <a:pt x="13703" y="36040"/>
                  </a:moveTo>
                  <a:cubicBezTo>
                    <a:pt x="25133" y="36040"/>
                    <a:pt x="125145" y="45565"/>
                    <a:pt x="85140" y="13180"/>
                  </a:cubicBezTo>
                  <a:cubicBezTo>
                    <a:pt x="57518" y="-8727"/>
                    <a:pt x="-14872" y="36040"/>
                    <a:pt x="13703" y="360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3" name="Freeform: Shape 2992">
              <a:extLst>
                <a:ext uri="{FF2B5EF4-FFF2-40B4-BE49-F238E27FC236}">
                  <a16:creationId xmlns:a16="http://schemas.microsoft.com/office/drawing/2014/main" id="{610D7850-31D4-4536-95BC-7BF2EDB7B8DB}"/>
                </a:ext>
              </a:extLst>
            </p:cNvPr>
            <p:cNvSpPr/>
            <p:nvPr/>
          </p:nvSpPr>
          <p:spPr>
            <a:xfrm>
              <a:off x="7345574" y="4816461"/>
              <a:ext cx="28575" cy="57150"/>
            </a:xfrm>
            <a:custGeom>
              <a:avLst/>
              <a:gdLst>
                <a:gd name="connsiteX0" fmla="*/ 8128 w 28575"/>
                <a:gd name="connsiteY0" fmla="*/ 8552 h 57150"/>
                <a:gd name="connsiteX1" fmla="*/ 14795 w 28575"/>
                <a:gd name="connsiteY1" fmla="*/ 59034 h 57150"/>
                <a:gd name="connsiteX2" fmla="*/ 8128 w 28575"/>
                <a:gd name="connsiteY2" fmla="*/ 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8128" y="8552"/>
                  </a:moveTo>
                  <a:cubicBezTo>
                    <a:pt x="8128" y="10457"/>
                    <a:pt x="3365" y="59034"/>
                    <a:pt x="14795" y="59034"/>
                  </a:cubicBezTo>
                  <a:cubicBezTo>
                    <a:pt x="32893" y="59034"/>
                    <a:pt x="10985" y="-2878"/>
                    <a:pt x="8128" y="85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4" name="Freeform: Shape 2993">
              <a:extLst>
                <a:ext uri="{FF2B5EF4-FFF2-40B4-BE49-F238E27FC236}">
                  <a16:creationId xmlns:a16="http://schemas.microsoft.com/office/drawing/2014/main" id="{31F311BB-4AA7-4EEF-A110-662E70499E47}"/>
                </a:ext>
              </a:extLst>
            </p:cNvPr>
            <p:cNvSpPr/>
            <p:nvPr/>
          </p:nvSpPr>
          <p:spPr>
            <a:xfrm>
              <a:off x="7373689" y="4861684"/>
              <a:ext cx="19050" cy="9525"/>
            </a:xfrm>
            <a:custGeom>
              <a:avLst/>
              <a:gdLst>
                <a:gd name="connsiteX0" fmla="*/ 11445 w 19050"/>
                <a:gd name="connsiteY0" fmla="*/ 7144 h 9525"/>
                <a:gd name="connsiteX1" fmla="*/ 11445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1445" y="7144"/>
                  </a:moveTo>
                  <a:cubicBezTo>
                    <a:pt x="27637" y="7144"/>
                    <a:pt x="-3795" y="7144"/>
                    <a:pt x="114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5" name="Freeform: Shape 2994">
              <a:extLst>
                <a:ext uri="{FF2B5EF4-FFF2-40B4-BE49-F238E27FC236}">
                  <a16:creationId xmlns:a16="http://schemas.microsoft.com/office/drawing/2014/main" id="{3673FB14-C788-454F-B5CD-4AF445745A95}"/>
                </a:ext>
              </a:extLst>
            </p:cNvPr>
            <p:cNvSpPr/>
            <p:nvPr/>
          </p:nvSpPr>
          <p:spPr>
            <a:xfrm>
              <a:off x="7397040" y="4813888"/>
              <a:ext cx="57150" cy="66675"/>
            </a:xfrm>
            <a:custGeom>
              <a:avLst/>
              <a:gdLst>
                <a:gd name="connsiteX0" fmla="*/ 48101 w 57150"/>
                <a:gd name="connsiteY0" fmla="*/ 8267 h 66675"/>
                <a:gd name="connsiteX1" fmla="*/ 23336 w 57150"/>
                <a:gd name="connsiteY1" fmla="*/ 35890 h 66675"/>
                <a:gd name="connsiteX2" fmla="*/ 7144 w 57150"/>
                <a:gd name="connsiteY2" fmla="*/ 51130 h 66675"/>
                <a:gd name="connsiteX3" fmla="*/ 26194 w 57150"/>
                <a:gd name="connsiteY3" fmla="*/ 14935 h 66675"/>
                <a:gd name="connsiteX4" fmla="*/ 48101 w 57150"/>
                <a:gd name="connsiteY4" fmla="*/ 826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66675">
                  <a:moveTo>
                    <a:pt x="48101" y="8267"/>
                  </a:moveTo>
                  <a:cubicBezTo>
                    <a:pt x="6191" y="2552"/>
                    <a:pt x="14764" y="19697"/>
                    <a:pt x="23336" y="35890"/>
                  </a:cubicBezTo>
                  <a:cubicBezTo>
                    <a:pt x="29051" y="47320"/>
                    <a:pt x="7144" y="43510"/>
                    <a:pt x="7144" y="51130"/>
                  </a:cubicBezTo>
                  <a:cubicBezTo>
                    <a:pt x="7144" y="90182"/>
                    <a:pt x="85249" y="5410"/>
                    <a:pt x="26194" y="14935"/>
                  </a:cubicBezTo>
                  <a:cubicBezTo>
                    <a:pt x="-8096" y="20650"/>
                    <a:pt x="76676" y="12077"/>
                    <a:pt x="48101" y="82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6" name="Freeform: Shape 2995">
              <a:extLst>
                <a:ext uri="{FF2B5EF4-FFF2-40B4-BE49-F238E27FC236}">
                  <a16:creationId xmlns:a16="http://schemas.microsoft.com/office/drawing/2014/main" id="{4F558381-A905-40F4-8A36-63E240043D1A}"/>
                </a:ext>
              </a:extLst>
            </p:cNvPr>
            <p:cNvSpPr/>
            <p:nvPr/>
          </p:nvSpPr>
          <p:spPr>
            <a:xfrm>
              <a:off x="7441373" y="5025635"/>
              <a:ext cx="28575" cy="57150"/>
            </a:xfrm>
            <a:custGeom>
              <a:avLst/>
              <a:gdLst>
                <a:gd name="connsiteX0" fmla="*/ 12341 w 28575"/>
                <a:gd name="connsiteY0" fmla="*/ 9880 h 57150"/>
                <a:gd name="connsiteX1" fmla="*/ 19008 w 28575"/>
                <a:gd name="connsiteY1" fmla="*/ 54648 h 57150"/>
                <a:gd name="connsiteX2" fmla="*/ 12341 w 28575"/>
                <a:gd name="connsiteY2" fmla="*/ 988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2341" y="9880"/>
                  </a:moveTo>
                  <a:cubicBezTo>
                    <a:pt x="3768" y="29883"/>
                    <a:pt x="5673" y="45123"/>
                    <a:pt x="19008" y="54648"/>
                  </a:cubicBezTo>
                  <a:cubicBezTo>
                    <a:pt x="47583" y="54648"/>
                    <a:pt x="12341" y="-6312"/>
                    <a:pt x="12341" y="98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7" name="Freeform: Shape 2996">
              <a:extLst>
                <a:ext uri="{FF2B5EF4-FFF2-40B4-BE49-F238E27FC236}">
                  <a16:creationId xmlns:a16="http://schemas.microsoft.com/office/drawing/2014/main" id="{E65B231C-10D9-49DE-B25D-DE9D5F8D5067}"/>
                </a:ext>
              </a:extLst>
            </p:cNvPr>
            <p:cNvSpPr/>
            <p:nvPr/>
          </p:nvSpPr>
          <p:spPr>
            <a:xfrm>
              <a:off x="7303869" y="5228030"/>
              <a:ext cx="66675" cy="57150"/>
            </a:xfrm>
            <a:custGeom>
              <a:avLst/>
              <a:gdLst>
                <a:gd name="connsiteX0" fmla="*/ 23162 w 66675"/>
                <a:gd name="connsiteY0" fmla="*/ 7511 h 57150"/>
                <a:gd name="connsiteX1" fmla="*/ 45070 w 66675"/>
                <a:gd name="connsiteY1" fmla="*/ 49421 h 57150"/>
                <a:gd name="connsiteX2" fmla="*/ 32687 w 66675"/>
                <a:gd name="connsiteY2" fmla="*/ 9416 h 57150"/>
                <a:gd name="connsiteX3" fmla="*/ 51737 w 66675"/>
                <a:gd name="connsiteY3" fmla="*/ 24656 h 57150"/>
                <a:gd name="connsiteX4" fmla="*/ 23162 w 66675"/>
                <a:gd name="connsiteY4" fmla="*/ 75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7150">
                  <a:moveTo>
                    <a:pt x="23162" y="7511"/>
                  </a:moveTo>
                  <a:cubicBezTo>
                    <a:pt x="-7318" y="21798"/>
                    <a:pt x="8875" y="74186"/>
                    <a:pt x="45070" y="49421"/>
                  </a:cubicBezTo>
                  <a:cubicBezTo>
                    <a:pt x="91742" y="17036"/>
                    <a:pt x="29830" y="843"/>
                    <a:pt x="32687" y="9416"/>
                  </a:cubicBezTo>
                  <a:cubicBezTo>
                    <a:pt x="40307" y="13226"/>
                    <a:pt x="46975" y="17988"/>
                    <a:pt x="51737" y="24656"/>
                  </a:cubicBezTo>
                  <a:cubicBezTo>
                    <a:pt x="54595" y="28466"/>
                    <a:pt x="22210" y="8463"/>
                    <a:pt x="23162" y="75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8" name="Freeform: Shape 2997">
              <a:extLst>
                <a:ext uri="{FF2B5EF4-FFF2-40B4-BE49-F238E27FC236}">
                  <a16:creationId xmlns:a16="http://schemas.microsoft.com/office/drawing/2014/main" id="{A7957D93-CD0A-4F91-B1E6-BD12FBED4EB3}"/>
                </a:ext>
              </a:extLst>
            </p:cNvPr>
            <p:cNvSpPr/>
            <p:nvPr/>
          </p:nvSpPr>
          <p:spPr>
            <a:xfrm>
              <a:off x="7386548" y="5265544"/>
              <a:ext cx="19050" cy="9525"/>
            </a:xfrm>
            <a:custGeom>
              <a:avLst/>
              <a:gdLst>
                <a:gd name="connsiteX0" fmla="*/ 11921 w 19050"/>
                <a:gd name="connsiteY0" fmla="*/ 7144 h 9525"/>
                <a:gd name="connsiteX1" fmla="*/ 11921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1921" y="7144"/>
                  </a:moveTo>
                  <a:cubicBezTo>
                    <a:pt x="27161" y="7144"/>
                    <a:pt x="-4272" y="7144"/>
                    <a:pt x="1192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9" name="Freeform: Shape 2998">
              <a:extLst>
                <a:ext uri="{FF2B5EF4-FFF2-40B4-BE49-F238E27FC236}">
                  <a16:creationId xmlns:a16="http://schemas.microsoft.com/office/drawing/2014/main" id="{4A2C4D56-2669-4D54-81D7-7116680E1B23}"/>
                </a:ext>
              </a:extLst>
            </p:cNvPr>
            <p:cNvSpPr/>
            <p:nvPr/>
          </p:nvSpPr>
          <p:spPr>
            <a:xfrm>
              <a:off x="7410631" y="5215470"/>
              <a:ext cx="47625" cy="66675"/>
            </a:xfrm>
            <a:custGeom>
              <a:avLst/>
              <a:gdLst>
                <a:gd name="connsiteX0" fmla="*/ 40226 w 47625"/>
                <a:gd name="connsiteY0" fmla="*/ 12451 h 66675"/>
                <a:gd name="connsiteX1" fmla="*/ 7841 w 47625"/>
                <a:gd name="connsiteY1" fmla="*/ 52456 h 66675"/>
                <a:gd name="connsiteX2" fmla="*/ 23081 w 47625"/>
                <a:gd name="connsiteY2" fmla="*/ 30548 h 66675"/>
                <a:gd name="connsiteX3" fmla="*/ 40226 w 47625"/>
                <a:gd name="connsiteY3" fmla="*/ 1245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66675">
                  <a:moveTo>
                    <a:pt x="40226" y="12451"/>
                  </a:moveTo>
                  <a:cubicBezTo>
                    <a:pt x="9746" y="-9457"/>
                    <a:pt x="10698" y="42931"/>
                    <a:pt x="7841" y="52456"/>
                  </a:cubicBezTo>
                  <a:cubicBezTo>
                    <a:pt x="-1684" y="86746"/>
                    <a:pt x="90708" y="23881"/>
                    <a:pt x="23081" y="30548"/>
                  </a:cubicBezTo>
                  <a:cubicBezTo>
                    <a:pt x="31653" y="30548"/>
                    <a:pt x="47846" y="18166"/>
                    <a:pt x="40226" y="124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0" name="Freeform: Shape 2999">
              <a:extLst>
                <a:ext uri="{FF2B5EF4-FFF2-40B4-BE49-F238E27FC236}">
                  <a16:creationId xmlns:a16="http://schemas.microsoft.com/office/drawing/2014/main" id="{B05412E5-A9AD-491A-9213-9D6D42C39C96}"/>
                </a:ext>
              </a:extLst>
            </p:cNvPr>
            <p:cNvSpPr/>
            <p:nvPr/>
          </p:nvSpPr>
          <p:spPr>
            <a:xfrm>
              <a:off x="7420669" y="5425564"/>
              <a:ext cx="57150" cy="57150"/>
            </a:xfrm>
            <a:custGeom>
              <a:avLst/>
              <a:gdLst>
                <a:gd name="connsiteX0" fmla="*/ 22568 w 57150"/>
                <a:gd name="connsiteY0" fmla="*/ 10001 h 57150"/>
                <a:gd name="connsiteX1" fmla="*/ 27330 w 57150"/>
                <a:gd name="connsiteY1" fmla="*/ 50006 h 57150"/>
                <a:gd name="connsiteX2" fmla="*/ 38760 w 57150"/>
                <a:gd name="connsiteY2" fmla="*/ 7144 h 57150"/>
                <a:gd name="connsiteX3" fmla="*/ 22568 w 57150"/>
                <a:gd name="connsiteY3" fmla="*/ 100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22568" y="10001"/>
                  </a:moveTo>
                  <a:cubicBezTo>
                    <a:pt x="-2197" y="13811"/>
                    <a:pt x="5423" y="51911"/>
                    <a:pt x="27330" y="50006"/>
                  </a:cubicBezTo>
                  <a:cubicBezTo>
                    <a:pt x="47333" y="48101"/>
                    <a:pt x="63525" y="18574"/>
                    <a:pt x="38760" y="7144"/>
                  </a:cubicBezTo>
                  <a:cubicBezTo>
                    <a:pt x="46380" y="10954"/>
                    <a:pt x="14948" y="10954"/>
                    <a:pt x="2256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1" name="Freeform: Shape 3000">
              <a:extLst>
                <a:ext uri="{FF2B5EF4-FFF2-40B4-BE49-F238E27FC236}">
                  <a16:creationId xmlns:a16="http://schemas.microsoft.com/office/drawing/2014/main" id="{386DE54A-C741-4FF6-9D0E-6FCE6EC48457}"/>
                </a:ext>
              </a:extLst>
            </p:cNvPr>
            <p:cNvSpPr/>
            <p:nvPr/>
          </p:nvSpPr>
          <p:spPr>
            <a:xfrm>
              <a:off x="7253917" y="5675154"/>
              <a:ext cx="47625" cy="28575"/>
            </a:xfrm>
            <a:custGeom>
              <a:avLst/>
              <a:gdLst>
                <a:gd name="connsiteX0" fmla="*/ 10250 w 47625"/>
                <a:gd name="connsiteY0" fmla="*/ 19491 h 28575"/>
                <a:gd name="connsiteX1" fmla="*/ 46445 w 47625"/>
                <a:gd name="connsiteY1" fmla="*/ 18539 h 28575"/>
                <a:gd name="connsiteX2" fmla="*/ 10250 w 47625"/>
                <a:gd name="connsiteY2" fmla="*/ 1949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10250" y="19491"/>
                  </a:moveTo>
                  <a:cubicBezTo>
                    <a:pt x="25490" y="29016"/>
                    <a:pt x="37872" y="28064"/>
                    <a:pt x="46445" y="18539"/>
                  </a:cubicBezTo>
                  <a:cubicBezTo>
                    <a:pt x="46445" y="-7179"/>
                    <a:pt x="-5943" y="18539"/>
                    <a:pt x="10250" y="19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2" name="Freeform: Shape 3001">
              <a:extLst>
                <a:ext uri="{FF2B5EF4-FFF2-40B4-BE49-F238E27FC236}">
                  <a16:creationId xmlns:a16="http://schemas.microsoft.com/office/drawing/2014/main" id="{88F8E87F-99F6-49F4-85E6-48777AA87AD5}"/>
                </a:ext>
              </a:extLst>
            </p:cNvPr>
            <p:cNvSpPr/>
            <p:nvPr/>
          </p:nvSpPr>
          <p:spPr>
            <a:xfrm>
              <a:off x="7324343" y="5653060"/>
              <a:ext cx="47625" cy="57150"/>
            </a:xfrm>
            <a:custGeom>
              <a:avLst/>
              <a:gdLst>
                <a:gd name="connsiteX0" fmla="*/ 24596 w 47625"/>
                <a:gd name="connsiteY0" fmla="*/ 13011 h 57150"/>
                <a:gd name="connsiteX1" fmla="*/ 39836 w 47625"/>
                <a:gd name="connsiteY1" fmla="*/ 46348 h 57150"/>
                <a:gd name="connsiteX2" fmla="*/ 23643 w 47625"/>
                <a:gd name="connsiteY2" fmla="*/ 7296 h 57150"/>
                <a:gd name="connsiteX3" fmla="*/ 24596 w 47625"/>
                <a:gd name="connsiteY3" fmla="*/ 130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57150">
                  <a:moveTo>
                    <a:pt x="24596" y="13011"/>
                  </a:moveTo>
                  <a:cubicBezTo>
                    <a:pt x="-11599" y="13011"/>
                    <a:pt x="16023" y="73971"/>
                    <a:pt x="39836" y="46348"/>
                  </a:cubicBezTo>
                  <a:cubicBezTo>
                    <a:pt x="61743" y="21583"/>
                    <a:pt x="23643" y="5391"/>
                    <a:pt x="23643" y="7296"/>
                  </a:cubicBezTo>
                  <a:cubicBezTo>
                    <a:pt x="17928" y="28251"/>
                    <a:pt x="35073" y="13011"/>
                    <a:pt x="24596" y="130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3" name="Freeform: Shape 3002">
              <a:extLst>
                <a:ext uri="{FF2B5EF4-FFF2-40B4-BE49-F238E27FC236}">
                  <a16:creationId xmlns:a16="http://schemas.microsoft.com/office/drawing/2014/main" id="{D745B176-B155-4FF2-997A-0834191131E0}"/>
                </a:ext>
              </a:extLst>
            </p:cNvPr>
            <p:cNvSpPr/>
            <p:nvPr/>
          </p:nvSpPr>
          <p:spPr>
            <a:xfrm>
              <a:off x="7392664" y="5685445"/>
              <a:ext cx="19050" cy="19050"/>
            </a:xfrm>
            <a:custGeom>
              <a:avLst/>
              <a:gdLst>
                <a:gd name="connsiteX0" fmla="*/ 8663 w 19050"/>
                <a:gd name="connsiteY0" fmla="*/ 9201 h 19050"/>
                <a:gd name="connsiteX1" fmla="*/ 13425 w 19050"/>
                <a:gd name="connsiteY1" fmla="*/ 16821 h 19050"/>
                <a:gd name="connsiteX2" fmla="*/ 8663 w 19050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8663" y="9201"/>
                  </a:moveTo>
                  <a:cubicBezTo>
                    <a:pt x="5805" y="12058"/>
                    <a:pt x="6758" y="23488"/>
                    <a:pt x="13425" y="16821"/>
                  </a:cubicBezTo>
                  <a:cubicBezTo>
                    <a:pt x="16283" y="13963"/>
                    <a:pt x="15330" y="2533"/>
                    <a:pt x="8663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4" name="Freeform: Shape 3003">
              <a:extLst>
                <a:ext uri="{FF2B5EF4-FFF2-40B4-BE49-F238E27FC236}">
                  <a16:creationId xmlns:a16="http://schemas.microsoft.com/office/drawing/2014/main" id="{0367B508-30C8-4432-A8EF-E48DC64276AA}"/>
                </a:ext>
              </a:extLst>
            </p:cNvPr>
            <p:cNvSpPr/>
            <p:nvPr/>
          </p:nvSpPr>
          <p:spPr>
            <a:xfrm>
              <a:off x="7420066" y="5644827"/>
              <a:ext cx="38100" cy="57150"/>
            </a:xfrm>
            <a:custGeom>
              <a:avLst/>
              <a:gdLst>
                <a:gd name="connsiteX0" fmla="*/ 33648 w 38100"/>
                <a:gd name="connsiteY0" fmla="*/ 9813 h 57150"/>
                <a:gd name="connsiteX1" fmla="*/ 20313 w 38100"/>
                <a:gd name="connsiteY1" fmla="*/ 37436 h 57150"/>
                <a:gd name="connsiteX2" fmla="*/ 7931 w 38100"/>
                <a:gd name="connsiteY2" fmla="*/ 51723 h 57150"/>
                <a:gd name="connsiteX3" fmla="*/ 33648 w 38100"/>
                <a:gd name="connsiteY3" fmla="*/ 981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7150">
                  <a:moveTo>
                    <a:pt x="33648" y="9813"/>
                  </a:moveTo>
                  <a:cubicBezTo>
                    <a:pt x="-16834" y="-3522"/>
                    <a:pt x="20313" y="37436"/>
                    <a:pt x="20313" y="37436"/>
                  </a:cubicBezTo>
                  <a:cubicBezTo>
                    <a:pt x="16503" y="42198"/>
                    <a:pt x="11741" y="46961"/>
                    <a:pt x="7931" y="51723"/>
                  </a:cubicBezTo>
                  <a:cubicBezTo>
                    <a:pt x="6978" y="74583"/>
                    <a:pt x="56508" y="15528"/>
                    <a:pt x="33648" y="98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5" name="Freeform: Shape 3004">
              <a:extLst>
                <a:ext uri="{FF2B5EF4-FFF2-40B4-BE49-F238E27FC236}">
                  <a16:creationId xmlns:a16="http://schemas.microsoft.com/office/drawing/2014/main" id="{BE1A6D6F-98C0-4D60-9A93-9795E67CD8A2}"/>
                </a:ext>
              </a:extLst>
            </p:cNvPr>
            <p:cNvSpPr/>
            <p:nvPr/>
          </p:nvSpPr>
          <p:spPr>
            <a:xfrm>
              <a:off x="7332999" y="5887902"/>
              <a:ext cx="47625" cy="28575"/>
            </a:xfrm>
            <a:custGeom>
              <a:avLst/>
              <a:gdLst>
                <a:gd name="connsiteX0" fmla="*/ 17845 w 47625"/>
                <a:gd name="connsiteY0" fmla="*/ 17246 h 28575"/>
                <a:gd name="connsiteX1" fmla="*/ 44515 w 47625"/>
                <a:gd name="connsiteY1" fmla="*/ 13436 h 28575"/>
                <a:gd name="connsiteX2" fmla="*/ 8320 w 47625"/>
                <a:gd name="connsiteY2" fmla="*/ 21056 h 28575"/>
                <a:gd name="connsiteX3" fmla="*/ 17845 w 47625"/>
                <a:gd name="connsiteY3" fmla="*/ 172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17845" y="17246"/>
                  </a:moveTo>
                  <a:cubicBezTo>
                    <a:pt x="19750" y="19151"/>
                    <a:pt x="47373" y="25818"/>
                    <a:pt x="44515" y="13436"/>
                  </a:cubicBezTo>
                  <a:cubicBezTo>
                    <a:pt x="40705" y="-852"/>
                    <a:pt x="-252" y="12483"/>
                    <a:pt x="8320" y="21056"/>
                  </a:cubicBezTo>
                  <a:cubicBezTo>
                    <a:pt x="11178" y="23913"/>
                    <a:pt x="24513" y="22961"/>
                    <a:pt x="17845" y="172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6" name="Freeform: Shape 3005">
              <a:extLst>
                <a:ext uri="{FF2B5EF4-FFF2-40B4-BE49-F238E27FC236}">
                  <a16:creationId xmlns:a16="http://schemas.microsoft.com/office/drawing/2014/main" id="{60E7BEFF-7C95-4DC9-BCC6-AC1E2A0A9D68}"/>
                </a:ext>
              </a:extLst>
            </p:cNvPr>
            <p:cNvSpPr/>
            <p:nvPr/>
          </p:nvSpPr>
          <p:spPr>
            <a:xfrm>
              <a:off x="7411437" y="5873956"/>
              <a:ext cx="19050" cy="57150"/>
            </a:xfrm>
            <a:custGeom>
              <a:avLst/>
              <a:gdLst>
                <a:gd name="connsiteX0" fmla="*/ 7987 w 19050"/>
                <a:gd name="connsiteY0" fmla="*/ 9284 h 57150"/>
                <a:gd name="connsiteX1" fmla="*/ 12750 w 19050"/>
                <a:gd name="connsiteY1" fmla="*/ 56909 h 57150"/>
                <a:gd name="connsiteX2" fmla="*/ 7987 w 19050"/>
                <a:gd name="connsiteY2" fmla="*/ 928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57150">
                  <a:moveTo>
                    <a:pt x="7987" y="9284"/>
                  </a:moveTo>
                  <a:cubicBezTo>
                    <a:pt x="7987" y="11189"/>
                    <a:pt x="4177" y="56909"/>
                    <a:pt x="12750" y="56909"/>
                  </a:cubicBezTo>
                  <a:cubicBezTo>
                    <a:pt x="34657" y="56909"/>
                    <a:pt x="7987" y="-5003"/>
                    <a:pt x="7987" y="92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7" name="Freeform: Shape 3006">
              <a:extLst>
                <a:ext uri="{FF2B5EF4-FFF2-40B4-BE49-F238E27FC236}">
                  <a16:creationId xmlns:a16="http://schemas.microsoft.com/office/drawing/2014/main" id="{8F63BA5D-24A2-4934-B3B2-0E80EAC601EC}"/>
                </a:ext>
              </a:extLst>
            </p:cNvPr>
            <p:cNvSpPr/>
            <p:nvPr/>
          </p:nvSpPr>
          <p:spPr>
            <a:xfrm>
              <a:off x="7299027" y="6131362"/>
              <a:ext cx="38100" cy="28575"/>
            </a:xfrm>
            <a:custGeom>
              <a:avLst/>
              <a:gdLst>
                <a:gd name="connsiteX0" fmla="*/ 10859 w 38100"/>
                <a:gd name="connsiteY0" fmla="*/ 24294 h 28575"/>
                <a:gd name="connsiteX1" fmla="*/ 37529 w 38100"/>
                <a:gd name="connsiteY1" fmla="*/ 14769 h 28575"/>
                <a:gd name="connsiteX2" fmla="*/ 10859 w 38100"/>
                <a:gd name="connsiteY2" fmla="*/ 242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0859" y="24294"/>
                  </a:moveTo>
                  <a:cubicBezTo>
                    <a:pt x="24194" y="28104"/>
                    <a:pt x="33719" y="25246"/>
                    <a:pt x="37529" y="14769"/>
                  </a:cubicBezTo>
                  <a:cubicBezTo>
                    <a:pt x="31814" y="-8091"/>
                    <a:pt x="-4381" y="28104"/>
                    <a:pt x="10859" y="2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8" name="Freeform: Shape 3007">
              <a:extLst>
                <a:ext uri="{FF2B5EF4-FFF2-40B4-BE49-F238E27FC236}">
                  <a16:creationId xmlns:a16="http://schemas.microsoft.com/office/drawing/2014/main" id="{05463270-039F-4CFB-9AB7-51AF36901452}"/>
                </a:ext>
              </a:extLst>
            </p:cNvPr>
            <p:cNvSpPr/>
            <p:nvPr/>
          </p:nvSpPr>
          <p:spPr>
            <a:xfrm>
              <a:off x="7366634" y="6120210"/>
              <a:ext cx="28575" cy="57150"/>
            </a:xfrm>
            <a:custGeom>
              <a:avLst/>
              <a:gdLst>
                <a:gd name="connsiteX0" fmla="*/ 10880 w 28575"/>
                <a:gd name="connsiteY0" fmla="*/ 9728 h 57150"/>
                <a:gd name="connsiteX1" fmla="*/ 19452 w 28575"/>
                <a:gd name="connsiteY1" fmla="*/ 51638 h 57150"/>
                <a:gd name="connsiteX2" fmla="*/ 10880 w 28575"/>
                <a:gd name="connsiteY2" fmla="*/ 972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0880" y="9728"/>
                  </a:moveTo>
                  <a:cubicBezTo>
                    <a:pt x="4212" y="28778"/>
                    <a:pt x="6117" y="43065"/>
                    <a:pt x="19452" y="51638"/>
                  </a:cubicBezTo>
                  <a:cubicBezTo>
                    <a:pt x="48027" y="51638"/>
                    <a:pt x="9927" y="-5512"/>
                    <a:pt x="10880" y="97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9" name="Freeform: Shape 3008">
              <a:extLst>
                <a:ext uri="{FF2B5EF4-FFF2-40B4-BE49-F238E27FC236}">
                  <a16:creationId xmlns:a16="http://schemas.microsoft.com/office/drawing/2014/main" id="{C2F0428E-3B33-4536-A9A2-5486E2637E15}"/>
                </a:ext>
              </a:extLst>
            </p:cNvPr>
            <p:cNvSpPr/>
            <p:nvPr/>
          </p:nvSpPr>
          <p:spPr>
            <a:xfrm>
              <a:off x="7400836" y="6166609"/>
              <a:ext cx="19050" cy="9525"/>
            </a:xfrm>
            <a:custGeom>
              <a:avLst/>
              <a:gdLst>
                <a:gd name="connsiteX0" fmla="*/ 11921 w 19050"/>
                <a:gd name="connsiteY0" fmla="*/ 7144 h 9525"/>
                <a:gd name="connsiteX1" fmla="*/ 11921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1921" y="7144"/>
                  </a:moveTo>
                  <a:cubicBezTo>
                    <a:pt x="27161" y="7144"/>
                    <a:pt x="-4272" y="7144"/>
                    <a:pt x="1192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0" name="Freeform: Shape 3009">
              <a:extLst>
                <a:ext uri="{FF2B5EF4-FFF2-40B4-BE49-F238E27FC236}">
                  <a16:creationId xmlns:a16="http://schemas.microsoft.com/office/drawing/2014/main" id="{2D746094-AF22-43E7-863C-853BD167872B}"/>
                </a:ext>
              </a:extLst>
            </p:cNvPr>
            <p:cNvSpPr/>
            <p:nvPr/>
          </p:nvSpPr>
          <p:spPr>
            <a:xfrm>
              <a:off x="7434045" y="6104970"/>
              <a:ext cx="47625" cy="57150"/>
            </a:xfrm>
            <a:custGeom>
              <a:avLst/>
              <a:gdLst>
                <a:gd name="connsiteX0" fmla="*/ 36814 w 47625"/>
                <a:gd name="connsiteY0" fmla="*/ 8776 h 57150"/>
                <a:gd name="connsiteX1" fmla="*/ 30146 w 47625"/>
                <a:gd name="connsiteY1" fmla="*/ 48781 h 57150"/>
                <a:gd name="connsiteX2" fmla="*/ 10144 w 47625"/>
                <a:gd name="connsiteY2" fmla="*/ 49733 h 57150"/>
                <a:gd name="connsiteX3" fmla="*/ 45386 w 47625"/>
                <a:gd name="connsiteY3" fmla="*/ 47828 h 57150"/>
                <a:gd name="connsiteX4" fmla="*/ 23479 w 47625"/>
                <a:gd name="connsiteY4" fmla="*/ 18301 h 57150"/>
                <a:gd name="connsiteX5" fmla="*/ 36814 w 47625"/>
                <a:gd name="connsiteY5" fmla="*/ 877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57150">
                  <a:moveTo>
                    <a:pt x="36814" y="8776"/>
                  </a:moveTo>
                  <a:cubicBezTo>
                    <a:pt x="-21289" y="-2654"/>
                    <a:pt x="22526" y="49733"/>
                    <a:pt x="30146" y="48781"/>
                  </a:cubicBezTo>
                  <a:cubicBezTo>
                    <a:pt x="22526" y="44018"/>
                    <a:pt x="15859" y="44018"/>
                    <a:pt x="10144" y="49733"/>
                  </a:cubicBezTo>
                  <a:cubicBezTo>
                    <a:pt x="7286" y="59258"/>
                    <a:pt x="41576" y="63068"/>
                    <a:pt x="45386" y="47828"/>
                  </a:cubicBezTo>
                  <a:cubicBezTo>
                    <a:pt x="49196" y="29731"/>
                    <a:pt x="27289" y="30683"/>
                    <a:pt x="23479" y="18301"/>
                  </a:cubicBezTo>
                  <a:cubicBezTo>
                    <a:pt x="26336" y="26873"/>
                    <a:pt x="47291" y="10681"/>
                    <a:pt x="36814" y="87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1" name="Freeform: Shape 3010">
              <a:extLst>
                <a:ext uri="{FF2B5EF4-FFF2-40B4-BE49-F238E27FC236}">
                  <a16:creationId xmlns:a16="http://schemas.microsoft.com/office/drawing/2014/main" id="{5EB13405-9183-4168-ABA1-E3F22D44E485}"/>
                </a:ext>
              </a:extLst>
            </p:cNvPr>
            <p:cNvSpPr/>
            <p:nvPr/>
          </p:nvSpPr>
          <p:spPr>
            <a:xfrm>
              <a:off x="7824917" y="5852181"/>
              <a:ext cx="76200" cy="142875"/>
            </a:xfrm>
            <a:custGeom>
              <a:avLst/>
              <a:gdLst>
                <a:gd name="connsiteX0" fmla="*/ 11702 w 76200"/>
                <a:gd name="connsiteY0" fmla="*/ 18677 h 142875"/>
                <a:gd name="connsiteX1" fmla="*/ 72662 w 76200"/>
                <a:gd name="connsiteY1" fmla="*/ 18677 h 142875"/>
                <a:gd name="connsiteX2" fmla="*/ 11702 w 76200"/>
                <a:gd name="connsiteY2" fmla="*/ 136787 h 142875"/>
                <a:gd name="connsiteX3" fmla="*/ 69805 w 76200"/>
                <a:gd name="connsiteY3" fmla="*/ 7248 h 142875"/>
                <a:gd name="connsiteX4" fmla="*/ 41230 w 76200"/>
                <a:gd name="connsiteY4" fmla="*/ 57730 h 142875"/>
                <a:gd name="connsiteX5" fmla="*/ 9797 w 76200"/>
                <a:gd name="connsiteY5" fmla="*/ 9152 h 142875"/>
                <a:gd name="connsiteX6" fmla="*/ 11702 w 76200"/>
                <a:gd name="connsiteY6" fmla="*/ 1867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42875">
                  <a:moveTo>
                    <a:pt x="11702" y="18677"/>
                  </a:moveTo>
                  <a:cubicBezTo>
                    <a:pt x="-3538" y="32012"/>
                    <a:pt x="54565" y="133930"/>
                    <a:pt x="72662" y="18677"/>
                  </a:cubicBezTo>
                  <a:cubicBezTo>
                    <a:pt x="63137" y="22487"/>
                    <a:pt x="20275" y="141550"/>
                    <a:pt x="11702" y="136787"/>
                  </a:cubicBezTo>
                  <a:cubicBezTo>
                    <a:pt x="28847" y="146312"/>
                    <a:pt x="94570" y="12010"/>
                    <a:pt x="69805" y="7248"/>
                  </a:cubicBezTo>
                  <a:cubicBezTo>
                    <a:pt x="54565" y="4390"/>
                    <a:pt x="73615" y="61540"/>
                    <a:pt x="41230" y="57730"/>
                  </a:cubicBezTo>
                  <a:cubicBezTo>
                    <a:pt x="24085" y="54873"/>
                    <a:pt x="10750" y="8200"/>
                    <a:pt x="9797" y="9152"/>
                  </a:cubicBezTo>
                  <a:cubicBezTo>
                    <a:pt x="7892" y="11058"/>
                    <a:pt x="4082" y="24392"/>
                    <a:pt x="11702" y="186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2" name="Freeform: Shape 3011">
              <a:extLst>
                <a:ext uri="{FF2B5EF4-FFF2-40B4-BE49-F238E27FC236}">
                  <a16:creationId xmlns:a16="http://schemas.microsoft.com/office/drawing/2014/main" id="{8B47B5E7-81CE-44F9-BD90-F057E1DE9820}"/>
                </a:ext>
              </a:extLst>
            </p:cNvPr>
            <p:cNvSpPr/>
            <p:nvPr/>
          </p:nvSpPr>
          <p:spPr>
            <a:xfrm>
              <a:off x="7962127" y="5901814"/>
              <a:ext cx="57150" cy="66675"/>
            </a:xfrm>
            <a:custGeom>
              <a:avLst/>
              <a:gdLst>
                <a:gd name="connsiteX0" fmla="*/ 25939 w 57150"/>
                <a:gd name="connsiteY0" fmla="*/ 7144 h 66675"/>
                <a:gd name="connsiteX1" fmla="*/ 39274 w 57150"/>
                <a:gd name="connsiteY1" fmla="*/ 54769 h 66675"/>
                <a:gd name="connsiteX2" fmla="*/ 13557 w 57150"/>
                <a:gd name="connsiteY2" fmla="*/ 23336 h 66675"/>
                <a:gd name="connsiteX3" fmla="*/ 41179 w 57150"/>
                <a:gd name="connsiteY3" fmla="*/ 45244 h 66675"/>
                <a:gd name="connsiteX4" fmla="*/ 25939 w 57150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66675">
                  <a:moveTo>
                    <a:pt x="25939" y="7144"/>
                  </a:moveTo>
                  <a:cubicBezTo>
                    <a:pt x="1174" y="23336"/>
                    <a:pt x="-3588" y="81439"/>
                    <a:pt x="39274" y="54769"/>
                  </a:cubicBezTo>
                  <a:cubicBezTo>
                    <a:pt x="95472" y="19526"/>
                    <a:pt x="11652" y="16669"/>
                    <a:pt x="13557" y="23336"/>
                  </a:cubicBezTo>
                  <a:cubicBezTo>
                    <a:pt x="18319" y="40481"/>
                    <a:pt x="35464" y="5239"/>
                    <a:pt x="41179" y="45244"/>
                  </a:cubicBezTo>
                  <a:cubicBezTo>
                    <a:pt x="3079" y="43339"/>
                    <a:pt x="20224" y="10001"/>
                    <a:pt x="2593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3" name="Freeform: Shape 3012">
              <a:extLst>
                <a:ext uri="{FF2B5EF4-FFF2-40B4-BE49-F238E27FC236}">
                  <a16:creationId xmlns:a16="http://schemas.microsoft.com/office/drawing/2014/main" id="{6002950C-2CF2-40C5-B90B-ACB5B78E8838}"/>
                </a:ext>
              </a:extLst>
            </p:cNvPr>
            <p:cNvSpPr/>
            <p:nvPr/>
          </p:nvSpPr>
          <p:spPr>
            <a:xfrm>
              <a:off x="8056526" y="5837596"/>
              <a:ext cx="66675" cy="95250"/>
            </a:xfrm>
            <a:custGeom>
              <a:avLst/>
              <a:gdLst>
                <a:gd name="connsiteX0" fmla="*/ 36315 w 66675"/>
                <a:gd name="connsiteY0" fmla="*/ 7545 h 95250"/>
                <a:gd name="connsiteX1" fmla="*/ 63938 w 66675"/>
                <a:gd name="connsiteY1" fmla="*/ 89460 h 95250"/>
                <a:gd name="connsiteX2" fmla="*/ 20123 w 66675"/>
                <a:gd name="connsiteY2" fmla="*/ 50407 h 95250"/>
                <a:gd name="connsiteX3" fmla="*/ 36315 w 66675"/>
                <a:gd name="connsiteY3" fmla="*/ 754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95250">
                  <a:moveTo>
                    <a:pt x="36315" y="7545"/>
                  </a:moveTo>
                  <a:cubicBezTo>
                    <a:pt x="-42742" y="58027"/>
                    <a:pt x="63938" y="86602"/>
                    <a:pt x="63938" y="89460"/>
                  </a:cubicBezTo>
                  <a:cubicBezTo>
                    <a:pt x="63938" y="92317"/>
                    <a:pt x="23933" y="67552"/>
                    <a:pt x="20123" y="50407"/>
                  </a:cubicBezTo>
                  <a:cubicBezTo>
                    <a:pt x="18218" y="41835"/>
                    <a:pt x="42983" y="2782"/>
                    <a:pt x="36315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4" name="Freeform: Shape 3013">
              <a:extLst>
                <a:ext uri="{FF2B5EF4-FFF2-40B4-BE49-F238E27FC236}">
                  <a16:creationId xmlns:a16="http://schemas.microsoft.com/office/drawing/2014/main" id="{4393169B-459A-4C42-A2A5-ACFD81E930E0}"/>
                </a:ext>
              </a:extLst>
            </p:cNvPr>
            <p:cNvSpPr/>
            <p:nvPr/>
          </p:nvSpPr>
          <p:spPr>
            <a:xfrm>
              <a:off x="8136384" y="5878456"/>
              <a:ext cx="66675" cy="57150"/>
            </a:xfrm>
            <a:custGeom>
              <a:avLst/>
              <a:gdLst>
                <a:gd name="connsiteX0" fmla="*/ 7893 w 66675"/>
                <a:gd name="connsiteY0" fmla="*/ 7642 h 57150"/>
                <a:gd name="connsiteX1" fmla="*/ 65995 w 66675"/>
                <a:gd name="connsiteY1" fmla="*/ 51457 h 57150"/>
                <a:gd name="connsiteX2" fmla="*/ 7893 w 66675"/>
                <a:gd name="connsiteY2" fmla="*/ 76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57150">
                  <a:moveTo>
                    <a:pt x="7893" y="7642"/>
                  </a:moveTo>
                  <a:cubicBezTo>
                    <a:pt x="6940" y="7642"/>
                    <a:pt x="65043" y="52410"/>
                    <a:pt x="65995" y="51457"/>
                  </a:cubicBezTo>
                  <a:cubicBezTo>
                    <a:pt x="83140" y="33360"/>
                    <a:pt x="-1632" y="2880"/>
                    <a:pt x="7893" y="76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5" name="Freeform: Shape 3014">
              <a:extLst>
                <a:ext uri="{FF2B5EF4-FFF2-40B4-BE49-F238E27FC236}">
                  <a16:creationId xmlns:a16="http://schemas.microsoft.com/office/drawing/2014/main" id="{2AFE2577-37C9-472B-8BAC-2CB0A9928C6F}"/>
                </a:ext>
              </a:extLst>
            </p:cNvPr>
            <p:cNvSpPr/>
            <p:nvPr/>
          </p:nvSpPr>
          <p:spPr>
            <a:xfrm>
              <a:off x="8142844" y="5865840"/>
              <a:ext cx="57150" cy="57150"/>
            </a:xfrm>
            <a:custGeom>
              <a:avLst/>
              <a:gdLst>
                <a:gd name="connsiteX0" fmla="*/ 8100 w 57150"/>
                <a:gd name="connsiteY0" fmla="*/ 58357 h 57150"/>
                <a:gd name="connsiteX1" fmla="*/ 53820 w 57150"/>
                <a:gd name="connsiteY1" fmla="*/ 8828 h 57150"/>
                <a:gd name="connsiteX2" fmla="*/ 8100 w 57150"/>
                <a:gd name="connsiteY2" fmla="*/ 5835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57150">
                  <a:moveTo>
                    <a:pt x="8100" y="58357"/>
                  </a:moveTo>
                  <a:cubicBezTo>
                    <a:pt x="8100" y="58357"/>
                    <a:pt x="59535" y="14543"/>
                    <a:pt x="53820" y="8828"/>
                  </a:cubicBezTo>
                  <a:cubicBezTo>
                    <a:pt x="40485" y="-4507"/>
                    <a:pt x="480" y="65978"/>
                    <a:pt x="8100" y="583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6" name="Freeform: Shape 3015">
              <a:extLst>
                <a:ext uri="{FF2B5EF4-FFF2-40B4-BE49-F238E27FC236}">
                  <a16:creationId xmlns:a16="http://schemas.microsoft.com/office/drawing/2014/main" id="{BFD024FF-A2D6-4C03-A191-8A829D81D219}"/>
                </a:ext>
              </a:extLst>
            </p:cNvPr>
            <p:cNvSpPr/>
            <p:nvPr/>
          </p:nvSpPr>
          <p:spPr>
            <a:xfrm>
              <a:off x="8205018" y="5841807"/>
              <a:ext cx="57150" cy="104775"/>
            </a:xfrm>
            <a:custGeom>
              <a:avLst/>
              <a:gdLst>
                <a:gd name="connsiteX0" fmla="*/ 9744 w 57150"/>
                <a:gd name="connsiteY0" fmla="*/ 7144 h 104775"/>
                <a:gd name="connsiteX1" fmla="*/ 32604 w 57150"/>
                <a:gd name="connsiteY1" fmla="*/ 70961 h 104775"/>
                <a:gd name="connsiteX2" fmla="*/ 7839 w 57150"/>
                <a:gd name="connsiteY2" fmla="*/ 101441 h 104775"/>
                <a:gd name="connsiteX3" fmla="*/ 51654 w 57150"/>
                <a:gd name="connsiteY3" fmla="*/ 38576 h 104775"/>
                <a:gd name="connsiteX4" fmla="*/ 9744 w 571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04775">
                  <a:moveTo>
                    <a:pt x="9744" y="7144"/>
                  </a:moveTo>
                  <a:cubicBezTo>
                    <a:pt x="27841" y="29051"/>
                    <a:pt x="30699" y="45244"/>
                    <a:pt x="32604" y="70961"/>
                  </a:cubicBezTo>
                  <a:cubicBezTo>
                    <a:pt x="33556" y="83344"/>
                    <a:pt x="2124" y="92869"/>
                    <a:pt x="7839" y="101441"/>
                  </a:cubicBezTo>
                  <a:cubicBezTo>
                    <a:pt x="16411" y="116681"/>
                    <a:pt x="53559" y="50959"/>
                    <a:pt x="51654" y="38576"/>
                  </a:cubicBezTo>
                  <a:cubicBezTo>
                    <a:pt x="45939" y="8096"/>
                    <a:pt x="11649" y="8096"/>
                    <a:pt x="97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7" name="Freeform: Shape 3016">
              <a:extLst>
                <a:ext uri="{FF2B5EF4-FFF2-40B4-BE49-F238E27FC236}">
                  <a16:creationId xmlns:a16="http://schemas.microsoft.com/office/drawing/2014/main" id="{92A6EA66-64DB-41E7-AB29-BD307437C98A}"/>
                </a:ext>
              </a:extLst>
            </p:cNvPr>
            <p:cNvSpPr/>
            <p:nvPr/>
          </p:nvSpPr>
          <p:spPr>
            <a:xfrm>
              <a:off x="7823959" y="4849620"/>
              <a:ext cx="114300" cy="142875"/>
            </a:xfrm>
            <a:custGeom>
              <a:avLst/>
              <a:gdLst>
                <a:gd name="connsiteX0" fmla="*/ 46950 w 114300"/>
                <a:gd name="connsiteY0" fmla="*/ 27780 h 142875"/>
                <a:gd name="connsiteX1" fmla="*/ 89812 w 114300"/>
                <a:gd name="connsiteY1" fmla="*/ 99218 h 142875"/>
                <a:gd name="connsiteX2" fmla="*/ 51712 w 114300"/>
                <a:gd name="connsiteY2" fmla="*/ 135413 h 142875"/>
                <a:gd name="connsiteX3" fmla="*/ 11707 w 114300"/>
                <a:gd name="connsiteY3" fmla="*/ 100170 h 142875"/>
                <a:gd name="connsiteX4" fmla="*/ 56475 w 114300"/>
                <a:gd name="connsiteY4" fmla="*/ 141128 h 142875"/>
                <a:gd name="connsiteX5" fmla="*/ 105052 w 114300"/>
                <a:gd name="connsiteY5" fmla="*/ 68738 h 142875"/>
                <a:gd name="connsiteX6" fmla="*/ 46950 w 114300"/>
                <a:gd name="connsiteY6" fmla="*/ 2778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42875">
                  <a:moveTo>
                    <a:pt x="46950" y="27780"/>
                  </a:moveTo>
                  <a:cubicBezTo>
                    <a:pt x="104100" y="-3652"/>
                    <a:pt x="118387" y="43973"/>
                    <a:pt x="89812" y="99218"/>
                  </a:cubicBezTo>
                  <a:cubicBezTo>
                    <a:pt x="82192" y="114458"/>
                    <a:pt x="72667" y="134460"/>
                    <a:pt x="51712" y="135413"/>
                  </a:cubicBezTo>
                  <a:cubicBezTo>
                    <a:pt x="31710" y="135413"/>
                    <a:pt x="15517" y="99218"/>
                    <a:pt x="11707" y="100170"/>
                  </a:cubicBezTo>
                  <a:cubicBezTo>
                    <a:pt x="-8295" y="105885"/>
                    <a:pt x="43140" y="142080"/>
                    <a:pt x="56475" y="141128"/>
                  </a:cubicBezTo>
                  <a:cubicBezTo>
                    <a:pt x="94575" y="139223"/>
                    <a:pt x="101242" y="97313"/>
                    <a:pt x="105052" y="68738"/>
                  </a:cubicBezTo>
                  <a:cubicBezTo>
                    <a:pt x="118387" y="-23655"/>
                    <a:pt x="79335" y="10635"/>
                    <a:pt x="46950" y="277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8" name="Freeform: Shape 3017">
              <a:extLst>
                <a:ext uri="{FF2B5EF4-FFF2-40B4-BE49-F238E27FC236}">
                  <a16:creationId xmlns:a16="http://schemas.microsoft.com/office/drawing/2014/main" id="{851D822D-8282-40DD-B184-0B7298DF3E2C}"/>
                </a:ext>
              </a:extLst>
            </p:cNvPr>
            <p:cNvSpPr/>
            <p:nvPr/>
          </p:nvSpPr>
          <p:spPr>
            <a:xfrm>
              <a:off x="8029039" y="4919195"/>
              <a:ext cx="47625" cy="57150"/>
            </a:xfrm>
            <a:custGeom>
              <a:avLst/>
              <a:gdLst>
                <a:gd name="connsiteX0" fmla="*/ 26655 w 47625"/>
                <a:gd name="connsiteY0" fmla="*/ 7736 h 57150"/>
                <a:gd name="connsiteX1" fmla="*/ 39990 w 47625"/>
                <a:gd name="connsiteY1" fmla="*/ 46788 h 57150"/>
                <a:gd name="connsiteX2" fmla="*/ 29513 w 47625"/>
                <a:gd name="connsiteY2" fmla="*/ 10593 h 57150"/>
                <a:gd name="connsiteX3" fmla="*/ 26655 w 47625"/>
                <a:gd name="connsiteY3" fmla="*/ 773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57150">
                  <a:moveTo>
                    <a:pt x="26655" y="7736"/>
                  </a:moveTo>
                  <a:cubicBezTo>
                    <a:pt x="-20017" y="29643"/>
                    <a:pt x="30465" y="68696"/>
                    <a:pt x="39990" y="46788"/>
                  </a:cubicBezTo>
                  <a:cubicBezTo>
                    <a:pt x="52373" y="17261"/>
                    <a:pt x="31418" y="11546"/>
                    <a:pt x="29513" y="10593"/>
                  </a:cubicBezTo>
                  <a:cubicBezTo>
                    <a:pt x="31418" y="20118"/>
                    <a:pt x="34275" y="3926"/>
                    <a:pt x="26655" y="7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9" name="Freeform: Shape 3018">
              <a:extLst>
                <a:ext uri="{FF2B5EF4-FFF2-40B4-BE49-F238E27FC236}">
                  <a16:creationId xmlns:a16="http://schemas.microsoft.com/office/drawing/2014/main" id="{741785BE-98DC-4953-BF42-7C9912098442}"/>
                </a:ext>
              </a:extLst>
            </p:cNvPr>
            <p:cNvSpPr/>
            <p:nvPr/>
          </p:nvSpPr>
          <p:spPr>
            <a:xfrm>
              <a:off x="8090199" y="4815964"/>
              <a:ext cx="85725" cy="114300"/>
            </a:xfrm>
            <a:custGeom>
              <a:avLst/>
              <a:gdLst>
                <a:gd name="connsiteX0" fmla="*/ 40743 w 85725"/>
                <a:gd name="connsiteY0" fmla="*/ 7144 h 114300"/>
                <a:gd name="connsiteX1" fmla="*/ 85510 w 85725"/>
                <a:gd name="connsiteY1" fmla="*/ 112871 h 114300"/>
                <a:gd name="connsiteX2" fmla="*/ 25502 w 85725"/>
                <a:gd name="connsiteY2" fmla="*/ 80486 h 114300"/>
                <a:gd name="connsiteX3" fmla="*/ 40743 w 85725"/>
                <a:gd name="connsiteY3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14300">
                  <a:moveTo>
                    <a:pt x="40743" y="7144"/>
                  </a:moveTo>
                  <a:cubicBezTo>
                    <a:pt x="-55460" y="91916"/>
                    <a:pt x="85510" y="100489"/>
                    <a:pt x="85510" y="112871"/>
                  </a:cubicBezTo>
                  <a:cubicBezTo>
                    <a:pt x="85510" y="111919"/>
                    <a:pt x="31218" y="93821"/>
                    <a:pt x="25502" y="80486"/>
                  </a:cubicBezTo>
                  <a:cubicBezTo>
                    <a:pt x="17883" y="63341"/>
                    <a:pt x="40743" y="7144"/>
                    <a:pt x="407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0" name="Freeform: Shape 3019">
              <a:extLst>
                <a:ext uri="{FF2B5EF4-FFF2-40B4-BE49-F238E27FC236}">
                  <a16:creationId xmlns:a16="http://schemas.microsoft.com/office/drawing/2014/main" id="{0E884985-B853-42B1-958F-6143B6369B26}"/>
                </a:ext>
              </a:extLst>
            </p:cNvPr>
            <p:cNvSpPr/>
            <p:nvPr/>
          </p:nvSpPr>
          <p:spPr>
            <a:xfrm>
              <a:off x="8187615" y="4858723"/>
              <a:ext cx="38100" cy="57150"/>
            </a:xfrm>
            <a:custGeom>
              <a:avLst/>
              <a:gdLst>
                <a:gd name="connsiteX0" fmla="*/ 7144 w 38100"/>
                <a:gd name="connsiteY0" fmla="*/ 7248 h 57150"/>
                <a:gd name="connsiteX1" fmla="*/ 24289 w 38100"/>
                <a:gd name="connsiteY1" fmla="*/ 39633 h 57150"/>
                <a:gd name="connsiteX2" fmla="*/ 15716 w 38100"/>
                <a:gd name="connsiteY2" fmla="*/ 51063 h 57150"/>
                <a:gd name="connsiteX3" fmla="*/ 7144 w 38100"/>
                <a:gd name="connsiteY3" fmla="*/ 72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7150">
                  <a:moveTo>
                    <a:pt x="7144" y="7248"/>
                  </a:moveTo>
                  <a:cubicBezTo>
                    <a:pt x="20479" y="47253"/>
                    <a:pt x="26194" y="58683"/>
                    <a:pt x="24289" y="39633"/>
                  </a:cubicBezTo>
                  <a:cubicBezTo>
                    <a:pt x="17621" y="37728"/>
                    <a:pt x="13811" y="41538"/>
                    <a:pt x="15716" y="51063"/>
                  </a:cubicBezTo>
                  <a:cubicBezTo>
                    <a:pt x="19526" y="61540"/>
                    <a:pt x="72866" y="4390"/>
                    <a:pt x="7144" y="724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1" name="Freeform: Shape 3020">
              <a:extLst>
                <a:ext uri="{FF2B5EF4-FFF2-40B4-BE49-F238E27FC236}">
                  <a16:creationId xmlns:a16="http://schemas.microsoft.com/office/drawing/2014/main" id="{7619F688-0ED7-4B12-8017-337B0ACC40D1}"/>
                </a:ext>
              </a:extLst>
            </p:cNvPr>
            <p:cNvSpPr/>
            <p:nvPr/>
          </p:nvSpPr>
          <p:spPr>
            <a:xfrm>
              <a:off x="8228243" y="4843636"/>
              <a:ext cx="47625" cy="66675"/>
            </a:xfrm>
            <a:custGeom>
              <a:avLst/>
              <a:gdLst>
                <a:gd name="connsiteX0" fmla="*/ 37001 w 47625"/>
                <a:gd name="connsiteY0" fmla="*/ 11857 h 66675"/>
                <a:gd name="connsiteX1" fmla="*/ 7474 w 47625"/>
                <a:gd name="connsiteY1" fmla="*/ 44242 h 66675"/>
                <a:gd name="connsiteX2" fmla="*/ 48431 w 47625"/>
                <a:gd name="connsiteY2" fmla="*/ 50910 h 66675"/>
                <a:gd name="connsiteX3" fmla="*/ 16046 w 47625"/>
                <a:gd name="connsiteY3" fmla="*/ 35670 h 66675"/>
                <a:gd name="connsiteX4" fmla="*/ 37001 w 47625"/>
                <a:gd name="connsiteY4" fmla="*/ 118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66675">
                  <a:moveTo>
                    <a:pt x="37001" y="11857"/>
                  </a:moveTo>
                  <a:cubicBezTo>
                    <a:pt x="20809" y="-6240"/>
                    <a:pt x="4616" y="32812"/>
                    <a:pt x="7474" y="44242"/>
                  </a:cubicBezTo>
                  <a:cubicBezTo>
                    <a:pt x="15094" y="77580"/>
                    <a:pt x="48431" y="52815"/>
                    <a:pt x="48431" y="50910"/>
                  </a:cubicBezTo>
                  <a:cubicBezTo>
                    <a:pt x="38906" y="33765"/>
                    <a:pt x="9379" y="78532"/>
                    <a:pt x="16046" y="35670"/>
                  </a:cubicBezTo>
                  <a:cubicBezTo>
                    <a:pt x="17951" y="27097"/>
                    <a:pt x="37954" y="12810"/>
                    <a:pt x="37001" y="118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2" name="Freeform: Shape 3021">
              <a:extLst>
                <a:ext uri="{FF2B5EF4-FFF2-40B4-BE49-F238E27FC236}">
                  <a16:creationId xmlns:a16="http://schemas.microsoft.com/office/drawing/2014/main" id="{16EA5939-1D6F-4418-B3B2-C90A834F2BDF}"/>
                </a:ext>
              </a:extLst>
            </p:cNvPr>
            <p:cNvSpPr/>
            <p:nvPr/>
          </p:nvSpPr>
          <p:spPr>
            <a:xfrm>
              <a:off x="8271435" y="4810467"/>
              <a:ext cx="47625" cy="95250"/>
            </a:xfrm>
            <a:custGeom>
              <a:avLst/>
              <a:gdLst>
                <a:gd name="connsiteX0" fmla="*/ 7144 w 47625"/>
                <a:gd name="connsiteY0" fmla="*/ 9784 h 95250"/>
                <a:gd name="connsiteX1" fmla="*/ 40481 w 47625"/>
                <a:gd name="connsiteY1" fmla="*/ 96461 h 95250"/>
                <a:gd name="connsiteX2" fmla="*/ 7144 w 47625"/>
                <a:gd name="connsiteY2" fmla="*/ 978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95250">
                  <a:moveTo>
                    <a:pt x="7144" y="9784"/>
                  </a:moveTo>
                  <a:cubicBezTo>
                    <a:pt x="72866" y="-8314"/>
                    <a:pt x="28099" y="89794"/>
                    <a:pt x="40481" y="96461"/>
                  </a:cubicBezTo>
                  <a:cubicBezTo>
                    <a:pt x="30004" y="89794"/>
                    <a:pt x="78581" y="-10219"/>
                    <a:pt x="7144" y="97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3" name="Freeform: Shape 3022">
              <a:extLst>
                <a:ext uri="{FF2B5EF4-FFF2-40B4-BE49-F238E27FC236}">
                  <a16:creationId xmlns:a16="http://schemas.microsoft.com/office/drawing/2014/main" id="{060D9403-1A21-4BC0-ADA2-7707D9353F5F}"/>
                </a:ext>
              </a:extLst>
            </p:cNvPr>
            <p:cNvSpPr/>
            <p:nvPr/>
          </p:nvSpPr>
          <p:spPr>
            <a:xfrm>
              <a:off x="10041685" y="5397106"/>
              <a:ext cx="85725" cy="76200"/>
            </a:xfrm>
            <a:custGeom>
              <a:avLst/>
              <a:gdLst>
                <a:gd name="connsiteX0" fmla="*/ 7591 w 85725"/>
                <a:gd name="connsiteY0" fmla="*/ 7979 h 76200"/>
                <a:gd name="connsiteX1" fmla="*/ 81886 w 85725"/>
                <a:gd name="connsiteY1" fmla="*/ 68939 h 76200"/>
                <a:gd name="connsiteX2" fmla="*/ 7591 w 85725"/>
                <a:gd name="connsiteY2" fmla="*/ 797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76200">
                  <a:moveTo>
                    <a:pt x="7591" y="7979"/>
                  </a:moveTo>
                  <a:cubicBezTo>
                    <a:pt x="14258" y="15599"/>
                    <a:pt x="73314" y="77512"/>
                    <a:pt x="81886" y="68939"/>
                  </a:cubicBezTo>
                  <a:cubicBezTo>
                    <a:pt x="92364" y="59414"/>
                    <a:pt x="-29" y="-593"/>
                    <a:pt x="7591" y="79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4" name="Freeform: Shape 3023">
              <a:extLst>
                <a:ext uri="{FF2B5EF4-FFF2-40B4-BE49-F238E27FC236}">
                  <a16:creationId xmlns:a16="http://schemas.microsoft.com/office/drawing/2014/main" id="{738154BF-1079-4D7F-A18A-0BF81463A07E}"/>
                </a:ext>
              </a:extLst>
            </p:cNvPr>
            <p:cNvSpPr/>
            <p:nvPr/>
          </p:nvSpPr>
          <p:spPr>
            <a:xfrm>
              <a:off x="10037879" y="5388017"/>
              <a:ext cx="85725" cy="95250"/>
            </a:xfrm>
            <a:custGeom>
              <a:avLst/>
              <a:gdLst>
                <a:gd name="connsiteX0" fmla="*/ 7587 w 85725"/>
                <a:gd name="connsiteY0" fmla="*/ 91363 h 95250"/>
                <a:gd name="connsiteX1" fmla="*/ 85692 w 85725"/>
                <a:gd name="connsiteY1" fmla="*/ 8496 h 95250"/>
                <a:gd name="connsiteX2" fmla="*/ 7587 w 85725"/>
                <a:gd name="connsiteY2" fmla="*/ 913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95250">
                  <a:moveTo>
                    <a:pt x="7587" y="91363"/>
                  </a:moveTo>
                  <a:cubicBezTo>
                    <a:pt x="15207" y="84696"/>
                    <a:pt x="90455" y="13258"/>
                    <a:pt x="85692" y="8496"/>
                  </a:cubicBezTo>
                  <a:cubicBezTo>
                    <a:pt x="71405" y="-5792"/>
                    <a:pt x="920" y="98031"/>
                    <a:pt x="7587" y="91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5" name="Group 3024">
            <a:extLst>
              <a:ext uri="{FF2B5EF4-FFF2-40B4-BE49-F238E27FC236}">
                <a16:creationId xmlns:a16="http://schemas.microsoft.com/office/drawing/2014/main" id="{39D41C8C-2B09-446A-AE78-83FB0ECDA5B4}"/>
              </a:ext>
            </a:extLst>
          </p:cNvPr>
          <p:cNvGrpSpPr/>
          <p:nvPr/>
        </p:nvGrpSpPr>
        <p:grpSpPr>
          <a:xfrm flipH="1">
            <a:off x="6331123" y="1056557"/>
            <a:ext cx="301680" cy="301680"/>
            <a:chOff x="3627581" y="5303470"/>
            <a:chExt cx="228600" cy="228600"/>
          </a:xfrm>
        </p:grpSpPr>
        <p:sp>
          <p:nvSpPr>
            <p:cNvPr id="3026" name="Freeform: Shape 3025">
              <a:extLst>
                <a:ext uri="{FF2B5EF4-FFF2-40B4-BE49-F238E27FC236}">
                  <a16:creationId xmlns:a16="http://schemas.microsoft.com/office/drawing/2014/main" id="{AABD66A1-30C4-4F73-BBAE-9C83DA607CE6}"/>
                </a:ext>
              </a:extLst>
            </p:cNvPr>
            <p:cNvSpPr/>
            <p:nvPr/>
          </p:nvSpPr>
          <p:spPr>
            <a:xfrm>
              <a:off x="3627581" y="5303470"/>
              <a:ext cx="228600" cy="228600"/>
            </a:xfrm>
            <a:custGeom>
              <a:avLst/>
              <a:gdLst>
                <a:gd name="connsiteX0" fmla="*/ 46211 w 228600"/>
                <a:gd name="connsiteY0" fmla="*/ 221531 h 228600"/>
                <a:gd name="connsiteX1" fmla="*/ 194801 w 228600"/>
                <a:gd name="connsiteY1" fmla="*/ 23411 h 228600"/>
                <a:gd name="connsiteX2" fmla="*/ 203374 w 228600"/>
                <a:gd name="connsiteY2" fmla="*/ 181526 h 228600"/>
                <a:gd name="connsiteX3" fmla="*/ 42401 w 228600"/>
                <a:gd name="connsiteY3" fmla="*/ 225341 h 228600"/>
                <a:gd name="connsiteX4" fmla="*/ 208136 w 228600"/>
                <a:gd name="connsiteY4" fmla="*/ 184384 h 228600"/>
                <a:gd name="connsiteX5" fmla="*/ 174799 w 228600"/>
                <a:gd name="connsiteY5" fmla="*/ 12934 h 228600"/>
                <a:gd name="connsiteX6" fmla="*/ 21446 w 228600"/>
                <a:gd name="connsiteY6" fmla="*/ 87229 h 228600"/>
                <a:gd name="connsiteX7" fmla="*/ 46211 w 228600"/>
                <a:gd name="connsiteY7" fmla="*/ 2215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228600">
                  <a:moveTo>
                    <a:pt x="46211" y="221531"/>
                  </a:moveTo>
                  <a:cubicBezTo>
                    <a:pt x="-64279" y="176764"/>
                    <a:pt x="83359" y="-55646"/>
                    <a:pt x="194801" y="23411"/>
                  </a:cubicBezTo>
                  <a:cubicBezTo>
                    <a:pt x="237664" y="53891"/>
                    <a:pt x="222424" y="142474"/>
                    <a:pt x="203374" y="181526"/>
                  </a:cubicBezTo>
                  <a:cubicBezTo>
                    <a:pt x="157654" y="272966"/>
                    <a:pt x="118601" y="187241"/>
                    <a:pt x="42401" y="225341"/>
                  </a:cubicBezTo>
                  <a:cubicBezTo>
                    <a:pt x="115744" y="200576"/>
                    <a:pt x="163369" y="269156"/>
                    <a:pt x="208136" y="184384"/>
                  </a:cubicBezTo>
                  <a:cubicBezTo>
                    <a:pt x="234806" y="132949"/>
                    <a:pt x="245284" y="31984"/>
                    <a:pt x="174799" y="12934"/>
                  </a:cubicBezTo>
                  <a:cubicBezTo>
                    <a:pt x="117649" y="-2306"/>
                    <a:pt x="41449" y="36746"/>
                    <a:pt x="21446" y="87229"/>
                  </a:cubicBezTo>
                  <a:cubicBezTo>
                    <a:pt x="4301" y="128186"/>
                    <a:pt x="491" y="221531"/>
                    <a:pt x="46211" y="221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7" name="Freeform: Shape 3026">
              <a:extLst>
                <a:ext uri="{FF2B5EF4-FFF2-40B4-BE49-F238E27FC236}">
                  <a16:creationId xmlns:a16="http://schemas.microsoft.com/office/drawing/2014/main" id="{EEACD5D1-E612-456A-92CD-39367A786AB2}"/>
                </a:ext>
              </a:extLst>
            </p:cNvPr>
            <p:cNvSpPr/>
            <p:nvPr/>
          </p:nvSpPr>
          <p:spPr>
            <a:xfrm>
              <a:off x="3671748" y="5360695"/>
              <a:ext cx="38100" cy="47625"/>
            </a:xfrm>
            <a:custGeom>
              <a:avLst/>
              <a:gdLst>
                <a:gd name="connsiteX0" fmla="*/ 30619 w 38100"/>
                <a:gd name="connsiteY0" fmla="*/ 25241 h 47625"/>
                <a:gd name="connsiteX1" fmla="*/ 22046 w 38100"/>
                <a:gd name="connsiteY1" fmla="*/ 7144 h 47625"/>
                <a:gd name="connsiteX2" fmla="*/ 18236 w 38100"/>
                <a:gd name="connsiteY2" fmla="*/ 44291 h 47625"/>
                <a:gd name="connsiteX3" fmla="*/ 30619 w 38100"/>
                <a:gd name="connsiteY3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0619" y="25241"/>
                  </a:moveTo>
                  <a:cubicBezTo>
                    <a:pt x="44906" y="25241"/>
                    <a:pt x="38239" y="7144"/>
                    <a:pt x="22046" y="7144"/>
                  </a:cubicBezTo>
                  <a:cubicBezTo>
                    <a:pt x="19189" y="7144"/>
                    <a:pt x="-7481" y="46196"/>
                    <a:pt x="18236" y="44291"/>
                  </a:cubicBezTo>
                  <a:cubicBezTo>
                    <a:pt x="22999" y="43339"/>
                    <a:pt x="35381" y="25241"/>
                    <a:pt x="30619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8" name="Freeform: Shape 3027">
              <a:extLst>
                <a:ext uri="{FF2B5EF4-FFF2-40B4-BE49-F238E27FC236}">
                  <a16:creationId xmlns:a16="http://schemas.microsoft.com/office/drawing/2014/main" id="{CCF08086-B269-498C-847E-5AAE12F4D3C0}"/>
                </a:ext>
              </a:extLst>
            </p:cNvPr>
            <p:cNvSpPr/>
            <p:nvPr/>
          </p:nvSpPr>
          <p:spPr>
            <a:xfrm>
              <a:off x="3720092" y="5350981"/>
              <a:ext cx="28575" cy="38100"/>
            </a:xfrm>
            <a:custGeom>
              <a:avLst/>
              <a:gdLst>
                <a:gd name="connsiteX0" fmla="*/ 27042 w 28575"/>
                <a:gd name="connsiteY0" fmla="*/ 7333 h 38100"/>
                <a:gd name="connsiteX1" fmla="*/ 25137 w 28575"/>
                <a:gd name="connsiteY1" fmla="*/ 34955 h 38100"/>
                <a:gd name="connsiteX2" fmla="*/ 27042 w 28575"/>
                <a:gd name="connsiteY2" fmla="*/ 733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7042" y="7333"/>
                  </a:moveTo>
                  <a:cubicBezTo>
                    <a:pt x="-1533" y="4475"/>
                    <a:pt x="3230" y="34955"/>
                    <a:pt x="25137" y="34955"/>
                  </a:cubicBezTo>
                  <a:cubicBezTo>
                    <a:pt x="25137" y="31145"/>
                    <a:pt x="35615" y="9238"/>
                    <a:pt x="27042" y="73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9" name="Freeform: Shape 3028">
              <a:extLst>
                <a:ext uri="{FF2B5EF4-FFF2-40B4-BE49-F238E27FC236}">
                  <a16:creationId xmlns:a16="http://schemas.microsoft.com/office/drawing/2014/main" id="{7E1CB6B1-246D-4881-8C63-1D6870BD0D55}"/>
                </a:ext>
              </a:extLst>
            </p:cNvPr>
            <p:cNvSpPr/>
            <p:nvPr/>
          </p:nvSpPr>
          <p:spPr>
            <a:xfrm>
              <a:off x="3771153" y="5359666"/>
              <a:ext cx="47625" cy="38100"/>
            </a:xfrm>
            <a:custGeom>
              <a:avLst/>
              <a:gdLst>
                <a:gd name="connsiteX0" fmla="*/ 35037 w 47625"/>
                <a:gd name="connsiteY0" fmla="*/ 15793 h 38100"/>
                <a:gd name="connsiteX1" fmla="*/ 7415 w 47625"/>
                <a:gd name="connsiteY1" fmla="*/ 28175 h 38100"/>
                <a:gd name="connsiteX2" fmla="*/ 35037 w 47625"/>
                <a:gd name="connsiteY2" fmla="*/ 157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38100">
                  <a:moveTo>
                    <a:pt x="35037" y="15793"/>
                  </a:moveTo>
                  <a:cubicBezTo>
                    <a:pt x="27417" y="-3257"/>
                    <a:pt x="10272" y="12935"/>
                    <a:pt x="7415" y="28175"/>
                  </a:cubicBezTo>
                  <a:cubicBezTo>
                    <a:pt x="2652" y="58655"/>
                    <a:pt x="62659" y="7220"/>
                    <a:pt x="35037" y="157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0" name="Freeform: Shape 3029">
              <a:extLst>
                <a:ext uri="{FF2B5EF4-FFF2-40B4-BE49-F238E27FC236}">
                  <a16:creationId xmlns:a16="http://schemas.microsoft.com/office/drawing/2014/main" id="{1DBADB7F-B4FE-4AEF-B004-CBB06B8B485C}"/>
                </a:ext>
              </a:extLst>
            </p:cNvPr>
            <p:cNvSpPr/>
            <p:nvPr/>
          </p:nvSpPr>
          <p:spPr>
            <a:xfrm>
              <a:off x="3786663" y="5423934"/>
              <a:ext cx="38100" cy="38100"/>
            </a:xfrm>
            <a:custGeom>
              <a:avLst/>
              <a:gdLst>
                <a:gd name="connsiteX0" fmla="*/ 34766 w 38100"/>
                <a:gd name="connsiteY0" fmla="*/ 9628 h 38100"/>
                <a:gd name="connsiteX1" fmla="*/ 7144 w 38100"/>
                <a:gd name="connsiteY1" fmla="*/ 30583 h 38100"/>
                <a:gd name="connsiteX2" fmla="*/ 34766 w 38100"/>
                <a:gd name="connsiteY2" fmla="*/ 962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38100">
                  <a:moveTo>
                    <a:pt x="34766" y="9628"/>
                  </a:moveTo>
                  <a:cubicBezTo>
                    <a:pt x="20479" y="1055"/>
                    <a:pt x="8096" y="16295"/>
                    <a:pt x="7144" y="30583"/>
                  </a:cubicBezTo>
                  <a:cubicBezTo>
                    <a:pt x="7144" y="37250"/>
                    <a:pt x="51911" y="20105"/>
                    <a:pt x="34766" y="96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1" name="Freeform: Shape 3030">
              <a:extLst>
                <a:ext uri="{FF2B5EF4-FFF2-40B4-BE49-F238E27FC236}">
                  <a16:creationId xmlns:a16="http://schemas.microsoft.com/office/drawing/2014/main" id="{AF0D75CB-D34A-45BF-BDD4-57E3C6628700}"/>
                </a:ext>
              </a:extLst>
            </p:cNvPr>
            <p:cNvSpPr/>
            <p:nvPr/>
          </p:nvSpPr>
          <p:spPr>
            <a:xfrm>
              <a:off x="3752036" y="5477311"/>
              <a:ext cx="38100" cy="19050"/>
            </a:xfrm>
            <a:custGeom>
              <a:avLst/>
              <a:gdLst>
                <a:gd name="connsiteX0" fmla="*/ 35104 w 38100"/>
                <a:gd name="connsiteY0" fmla="*/ 7685 h 19050"/>
                <a:gd name="connsiteX1" fmla="*/ 35104 w 38100"/>
                <a:gd name="connsiteY1" fmla="*/ 11495 h 19050"/>
                <a:gd name="connsiteX2" fmla="*/ 35104 w 38100"/>
                <a:gd name="connsiteY2" fmla="*/ 76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5104" y="7685"/>
                  </a:moveTo>
                  <a:cubicBezTo>
                    <a:pt x="31294" y="4828"/>
                    <a:pt x="-25856" y="14353"/>
                    <a:pt x="35104" y="11495"/>
                  </a:cubicBezTo>
                  <a:cubicBezTo>
                    <a:pt x="37009" y="9590"/>
                    <a:pt x="37009" y="8638"/>
                    <a:pt x="35104" y="76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2" name="Freeform: Shape 3031">
              <a:extLst>
                <a:ext uri="{FF2B5EF4-FFF2-40B4-BE49-F238E27FC236}">
                  <a16:creationId xmlns:a16="http://schemas.microsoft.com/office/drawing/2014/main" id="{5AE6A7C3-81B4-4320-A7BA-7901B153DE08}"/>
                </a:ext>
              </a:extLst>
            </p:cNvPr>
            <p:cNvSpPr/>
            <p:nvPr/>
          </p:nvSpPr>
          <p:spPr>
            <a:xfrm>
              <a:off x="3672329" y="5478520"/>
              <a:ext cx="28575" cy="38100"/>
            </a:xfrm>
            <a:custGeom>
              <a:avLst/>
              <a:gdLst>
                <a:gd name="connsiteX0" fmla="*/ 29086 w 28575"/>
                <a:gd name="connsiteY0" fmla="*/ 7429 h 38100"/>
                <a:gd name="connsiteX1" fmla="*/ 7178 w 28575"/>
                <a:gd name="connsiteY1" fmla="*/ 31241 h 38100"/>
                <a:gd name="connsiteX2" fmla="*/ 29086 w 28575"/>
                <a:gd name="connsiteY2" fmla="*/ 74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9086" y="7429"/>
                  </a:moveTo>
                  <a:cubicBezTo>
                    <a:pt x="29086" y="5524"/>
                    <a:pt x="7178" y="13144"/>
                    <a:pt x="7178" y="31241"/>
                  </a:cubicBezTo>
                  <a:cubicBezTo>
                    <a:pt x="6226" y="19811"/>
                    <a:pt x="25276" y="24574"/>
                    <a:pt x="29086" y="74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3" name="Freeform: Shape 3032">
              <a:extLst>
                <a:ext uri="{FF2B5EF4-FFF2-40B4-BE49-F238E27FC236}">
                  <a16:creationId xmlns:a16="http://schemas.microsoft.com/office/drawing/2014/main" id="{218DF6E2-99FA-443A-B071-DFC01A8FBECE}"/>
                </a:ext>
              </a:extLst>
            </p:cNvPr>
            <p:cNvSpPr/>
            <p:nvPr/>
          </p:nvSpPr>
          <p:spPr>
            <a:xfrm>
              <a:off x="3665748" y="5423188"/>
              <a:ext cx="38100" cy="28575"/>
            </a:xfrm>
            <a:custGeom>
              <a:avLst/>
              <a:gdLst>
                <a:gd name="connsiteX0" fmla="*/ 25189 w 38100"/>
                <a:gd name="connsiteY0" fmla="*/ 7516 h 28575"/>
                <a:gd name="connsiteX1" fmla="*/ 17569 w 38100"/>
                <a:gd name="connsiteY1" fmla="*/ 30376 h 28575"/>
                <a:gd name="connsiteX2" fmla="*/ 25189 w 38100"/>
                <a:gd name="connsiteY2" fmla="*/ 75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25189" y="7516"/>
                  </a:moveTo>
                  <a:cubicBezTo>
                    <a:pt x="-9101" y="14184"/>
                    <a:pt x="15664" y="33234"/>
                    <a:pt x="17569" y="30376"/>
                  </a:cubicBezTo>
                  <a:cubicBezTo>
                    <a:pt x="16616" y="30376"/>
                    <a:pt x="43286" y="3706"/>
                    <a:pt x="25189" y="75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4" name="Freeform: Shape 3033">
              <a:extLst>
                <a:ext uri="{FF2B5EF4-FFF2-40B4-BE49-F238E27FC236}">
                  <a16:creationId xmlns:a16="http://schemas.microsoft.com/office/drawing/2014/main" id="{8FDC9D26-470C-4E5F-A7BB-925B528BD617}"/>
                </a:ext>
              </a:extLst>
            </p:cNvPr>
            <p:cNvSpPr/>
            <p:nvPr/>
          </p:nvSpPr>
          <p:spPr>
            <a:xfrm>
              <a:off x="3715479" y="5440618"/>
              <a:ext cx="57150" cy="47625"/>
            </a:xfrm>
            <a:custGeom>
              <a:avLst/>
              <a:gdLst>
                <a:gd name="connsiteX0" fmla="*/ 28798 w 57150"/>
                <a:gd name="connsiteY0" fmla="*/ 7231 h 47625"/>
                <a:gd name="connsiteX1" fmla="*/ 46896 w 57150"/>
                <a:gd name="connsiteY1" fmla="*/ 33901 h 47625"/>
                <a:gd name="connsiteX2" fmla="*/ 28798 w 57150"/>
                <a:gd name="connsiteY2" fmla="*/ 7231 h 47625"/>
                <a:gd name="connsiteX3" fmla="*/ 23083 w 57150"/>
                <a:gd name="connsiteY3" fmla="*/ 36759 h 47625"/>
                <a:gd name="connsiteX4" fmla="*/ 28798 w 57150"/>
                <a:gd name="connsiteY4" fmla="*/ 72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28798" y="7231"/>
                  </a:moveTo>
                  <a:cubicBezTo>
                    <a:pt x="-11207" y="6279"/>
                    <a:pt x="9748" y="64381"/>
                    <a:pt x="46896" y="33901"/>
                  </a:cubicBezTo>
                  <a:cubicBezTo>
                    <a:pt x="71661" y="12946"/>
                    <a:pt x="44991" y="6279"/>
                    <a:pt x="28798" y="7231"/>
                  </a:cubicBezTo>
                  <a:cubicBezTo>
                    <a:pt x="79281" y="6279"/>
                    <a:pt x="27846" y="45331"/>
                    <a:pt x="23083" y="36759"/>
                  </a:cubicBezTo>
                  <a:cubicBezTo>
                    <a:pt x="19273" y="31044"/>
                    <a:pt x="1176" y="6279"/>
                    <a:pt x="28798" y="72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35" name="Group 3034">
            <a:extLst>
              <a:ext uri="{FF2B5EF4-FFF2-40B4-BE49-F238E27FC236}">
                <a16:creationId xmlns:a16="http://schemas.microsoft.com/office/drawing/2014/main" id="{20ADCD78-53BA-4995-A5D7-1CDB6BD44F29}"/>
              </a:ext>
            </a:extLst>
          </p:cNvPr>
          <p:cNvGrpSpPr/>
          <p:nvPr/>
        </p:nvGrpSpPr>
        <p:grpSpPr>
          <a:xfrm flipH="1">
            <a:off x="9025951" y="1355776"/>
            <a:ext cx="398468" cy="225143"/>
            <a:chOff x="3699986" y="6116874"/>
            <a:chExt cx="301942" cy="170604"/>
          </a:xfrm>
        </p:grpSpPr>
        <p:sp>
          <p:nvSpPr>
            <p:cNvPr id="3036" name="Freeform: Shape 3035">
              <a:extLst>
                <a:ext uri="{FF2B5EF4-FFF2-40B4-BE49-F238E27FC236}">
                  <a16:creationId xmlns:a16="http://schemas.microsoft.com/office/drawing/2014/main" id="{AB2897D8-12FC-46F5-A13A-E3B3A77AB8BE}"/>
                </a:ext>
              </a:extLst>
            </p:cNvPr>
            <p:cNvSpPr/>
            <p:nvPr/>
          </p:nvSpPr>
          <p:spPr>
            <a:xfrm>
              <a:off x="3699986" y="6118885"/>
              <a:ext cx="28575" cy="161925"/>
            </a:xfrm>
            <a:custGeom>
              <a:avLst/>
              <a:gdLst>
                <a:gd name="connsiteX0" fmla="*/ 7144 w 28575"/>
                <a:gd name="connsiteY0" fmla="*/ 7144 h 161925"/>
                <a:gd name="connsiteX1" fmla="*/ 23336 w 28575"/>
                <a:gd name="connsiteY1" fmla="*/ 155734 h 161925"/>
                <a:gd name="connsiteX2" fmla="*/ 18574 w 28575"/>
                <a:gd name="connsiteY2" fmla="*/ 74771 h 161925"/>
                <a:gd name="connsiteX3" fmla="*/ 7144 w 28575"/>
                <a:gd name="connsiteY3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61925">
                  <a:moveTo>
                    <a:pt x="7144" y="7144"/>
                  </a:moveTo>
                  <a:cubicBezTo>
                    <a:pt x="7144" y="19526"/>
                    <a:pt x="19526" y="155734"/>
                    <a:pt x="23336" y="155734"/>
                  </a:cubicBezTo>
                  <a:cubicBezTo>
                    <a:pt x="30004" y="155734"/>
                    <a:pt x="19526" y="84296"/>
                    <a:pt x="18574" y="74771"/>
                  </a:cubicBezTo>
                  <a:cubicBezTo>
                    <a:pt x="16669" y="56674"/>
                    <a:pt x="714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7" name="Freeform: Shape 3036">
              <a:extLst>
                <a:ext uri="{FF2B5EF4-FFF2-40B4-BE49-F238E27FC236}">
                  <a16:creationId xmlns:a16="http://schemas.microsoft.com/office/drawing/2014/main" id="{8923F3B1-A64D-4A0A-8705-9901D859B837}"/>
                </a:ext>
              </a:extLst>
            </p:cNvPr>
            <p:cNvSpPr/>
            <p:nvPr/>
          </p:nvSpPr>
          <p:spPr>
            <a:xfrm>
              <a:off x="3716178" y="6267475"/>
              <a:ext cx="285750" cy="19050"/>
            </a:xfrm>
            <a:custGeom>
              <a:avLst/>
              <a:gdLst>
                <a:gd name="connsiteX0" fmla="*/ 7144 w 285750"/>
                <a:gd name="connsiteY0" fmla="*/ 7144 h 19050"/>
                <a:gd name="connsiteX1" fmla="*/ 278606 w 285750"/>
                <a:gd name="connsiteY1" fmla="*/ 9049 h 19050"/>
                <a:gd name="connsiteX2" fmla="*/ 7144 w 2857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9050">
                  <a:moveTo>
                    <a:pt x="7144" y="7144"/>
                  </a:moveTo>
                  <a:cubicBezTo>
                    <a:pt x="31909" y="7144"/>
                    <a:pt x="278606" y="24289"/>
                    <a:pt x="278606" y="9049"/>
                  </a:cubicBezTo>
                  <a:cubicBezTo>
                    <a:pt x="278606" y="10001"/>
                    <a:pt x="1952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8" name="Freeform: Shape 3037">
              <a:extLst>
                <a:ext uri="{FF2B5EF4-FFF2-40B4-BE49-F238E27FC236}">
                  <a16:creationId xmlns:a16="http://schemas.microsoft.com/office/drawing/2014/main" id="{89D26E37-C1DC-47A8-97EE-B60603F45A39}"/>
                </a:ext>
              </a:extLst>
            </p:cNvPr>
            <p:cNvSpPr/>
            <p:nvPr/>
          </p:nvSpPr>
          <p:spPr>
            <a:xfrm>
              <a:off x="3700938" y="6116874"/>
              <a:ext cx="295275" cy="161925"/>
            </a:xfrm>
            <a:custGeom>
              <a:avLst/>
              <a:gdLst>
                <a:gd name="connsiteX0" fmla="*/ 10001 w 295275"/>
                <a:gd name="connsiteY0" fmla="*/ 7250 h 161925"/>
                <a:gd name="connsiteX1" fmla="*/ 67151 w 295275"/>
                <a:gd name="connsiteY1" fmla="*/ 41540 h 161925"/>
                <a:gd name="connsiteX2" fmla="*/ 149066 w 295275"/>
                <a:gd name="connsiteY2" fmla="*/ 85355 h 161925"/>
                <a:gd name="connsiteX3" fmla="*/ 293846 w 295275"/>
                <a:gd name="connsiteY3" fmla="*/ 159650 h 161925"/>
                <a:gd name="connsiteX4" fmla="*/ 7144 w 295275"/>
                <a:gd name="connsiteY4" fmla="*/ 7250 h 161925"/>
                <a:gd name="connsiteX5" fmla="*/ 9049 w 295275"/>
                <a:gd name="connsiteY5" fmla="*/ 10107 h 161925"/>
                <a:gd name="connsiteX6" fmla="*/ 10001 w 295275"/>
                <a:gd name="connsiteY6" fmla="*/ 725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161925">
                  <a:moveTo>
                    <a:pt x="10001" y="7250"/>
                  </a:moveTo>
                  <a:cubicBezTo>
                    <a:pt x="16669" y="9155"/>
                    <a:pt x="50959" y="33920"/>
                    <a:pt x="67151" y="41540"/>
                  </a:cubicBezTo>
                  <a:cubicBezTo>
                    <a:pt x="94774" y="55827"/>
                    <a:pt x="121444" y="72020"/>
                    <a:pt x="149066" y="85355"/>
                  </a:cubicBezTo>
                  <a:cubicBezTo>
                    <a:pt x="161449" y="92022"/>
                    <a:pt x="290036" y="163460"/>
                    <a:pt x="293846" y="159650"/>
                  </a:cubicBezTo>
                  <a:cubicBezTo>
                    <a:pt x="293846" y="159650"/>
                    <a:pt x="8096" y="2487"/>
                    <a:pt x="7144" y="7250"/>
                  </a:cubicBezTo>
                  <a:cubicBezTo>
                    <a:pt x="7144" y="9155"/>
                    <a:pt x="8096" y="10107"/>
                    <a:pt x="9049" y="10107"/>
                  </a:cubicBezTo>
                  <a:cubicBezTo>
                    <a:pt x="11906" y="11060"/>
                    <a:pt x="11906" y="9155"/>
                    <a:pt x="10001" y="72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9" name="Freeform: Shape 3038">
              <a:extLst>
                <a:ext uri="{FF2B5EF4-FFF2-40B4-BE49-F238E27FC236}">
                  <a16:creationId xmlns:a16="http://schemas.microsoft.com/office/drawing/2014/main" id="{19B532B3-0E57-4483-BBF1-DEE9E841D4B3}"/>
                </a:ext>
              </a:extLst>
            </p:cNvPr>
            <p:cNvSpPr/>
            <p:nvPr/>
          </p:nvSpPr>
          <p:spPr>
            <a:xfrm>
              <a:off x="3745910" y="6186461"/>
              <a:ext cx="19050" cy="57150"/>
            </a:xfrm>
            <a:custGeom>
              <a:avLst/>
              <a:gdLst>
                <a:gd name="connsiteX0" fmla="*/ 9797 w 19050"/>
                <a:gd name="connsiteY0" fmla="*/ 7195 h 57150"/>
                <a:gd name="connsiteX1" fmla="*/ 11702 w 19050"/>
                <a:gd name="connsiteY1" fmla="*/ 56725 h 57150"/>
                <a:gd name="connsiteX2" fmla="*/ 9797 w 19050"/>
                <a:gd name="connsiteY2" fmla="*/ 7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57150">
                  <a:moveTo>
                    <a:pt x="9797" y="7195"/>
                  </a:moveTo>
                  <a:cubicBezTo>
                    <a:pt x="7892" y="11958"/>
                    <a:pt x="4082" y="56725"/>
                    <a:pt x="11702" y="56725"/>
                  </a:cubicBezTo>
                  <a:cubicBezTo>
                    <a:pt x="16465" y="56725"/>
                    <a:pt x="10750" y="5290"/>
                    <a:pt x="9797" y="7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0" name="Freeform: Shape 3039">
              <a:extLst>
                <a:ext uri="{FF2B5EF4-FFF2-40B4-BE49-F238E27FC236}">
                  <a16:creationId xmlns:a16="http://schemas.microsoft.com/office/drawing/2014/main" id="{8DF218D0-49CB-4C54-81E4-BEE37821A927}"/>
                </a:ext>
              </a:extLst>
            </p:cNvPr>
            <p:cNvSpPr/>
            <p:nvPr/>
          </p:nvSpPr>
          <p:spPr>
            <a:xfrm>
              <a:off x="3750442" y="6230353"/>
              <a:ext cx="114300" cy="19050"/>
            </a:xfrm>
            <a:custGeom>
              <a:avLst/>
              <a:gdLst>
                <a:gd name="connsiteX0" fmla="*/ 7170 w 114300"/>
                <a:gd name="connsiteY0" fmla="*/ 13786 h 19050"/>
                <a:gd name="connsiteX1" fmla="*/ 106230 w 114300"/>
                <a:gd name="connsiteY1" fmla="*/ 9976 h 19050"/>
                <a:gd name="connsiteX2" fmla="*/ 101467 w 114300"/>
                <a:gd name="connsiteY2" fmla="*/ 12833 h 19050"/>
                <a:gd name="connsiteX3" fmla="*/ 109087 w 114300"/>
                <a:gd name="connsiteY3" fmla="*/ 12833 h 19050"/>
                <a:gd name="connsiteX4" fmla="*/ 7170 w 114300"/>
                <a:gd name="connsiteY4" fmla="*/ 137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9050">
                  <a:moveTo>
                    <a:pt x="7170" y="13786"/>
                  </a:moveTo>
                  <a:cubicBezTo>
                    <a:pt x="19552" y="14738"/>
                    <a:pt x="106230" y="14738"/>
                    <a:pt x="106230" y="9976"/>
                  </a:cubicBezTo>
                  <a:cubicBezTo>
                    <a:pt x="104325" y="9023"/>
                    <a:pt x="102420" y="9976"/>
                    <a:pt x="101467" y="12833"/>
                  </a:cubicBezTo>
                  <a:cubicBezTo>
                    <a:pt x="101467" y="16643"/>
                    <a:pt x="109087" y="16643"/>
                    <a:pt x="109087" y="12833"/>
                  </a:cubicBezTo>
                  <a:cubicBezTo>
                    <a:pt x="108135" y="-502"/>
                    <a:pt x="5265" y="13786"/>
                    <a:pt x="7170" y="13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1" name="Freeform: Shape 3040">
              <a:extLst>
                <a:ext uri="{FF2B5EF4-FFF2-40B4-BE49-F238E27FC236}">
                  <a16:creationId xmlns:a16="http://schemas.microsoft.com/office/drawing/2014/main" id="{E514A3AD-F4CF-4EA3-B093-2A89D77182FA}"/>
                </a:ext>
              </a:extLst>
            </p:cNvPr>
            <p:cNvSpPr/>
            <p:nvPr/>
          </p:nvSpPr>
          <p:spPr>
            <a:xfrm>
              <a:off x="3749516" y="6190323"/>
              <a:ext cx="114300" cy="57150"/>
            </a:xfrm>
            <a:custGeom>
              <a:avLst/>
              <a:gdLst>
                <a:gd name="connsiteX0" fmla="*/ 7144 w 114300"/>
                <a:gd name="connsiteY0" fmla="*/ 7144 h 57150"/>
                <a:gd name="connsiteX1" fmla="*/ 73819 w 114300"/>
                <a:gd name="connsiteY1" fmla="*/ 41434 h 57150"/>
                <a:gd name="connsiteX2" fmla="*/ 109061 w 114300"/>
                <a:gd name="connsiteY2" fmla="*/ 51911 h 57150"/>
                <a:gd name="connsiteX3" fmla="*/ 105251 w 114300"/>
                <a:gd name="connsiteY3" fmla="*/ 54769 h 57150"/>
                <a:gd name="connsiteX4" fmla="*/ 7144 w 11430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7150">
                  <a:moveTo>
                    <a:pt x="7144" y="7144"/>
                  </a:moveTo>
                  <a:cubicBezTo>
                    <a:pt x="28099" y="20479"/>
                    <a:pt x="51911" y="30956"/>
                    <a:pt x="73819" y="41434"/>
                  </a:cubicBezTo>
                  <a:cubicBezTo>
                    <a:pt x="71914" y="40481"/>
                    <a:pt x="117634" y="60484"/>
                    <a:pt x="109061" y="51911"/>
                  </a:cubicBezTo>
                  <a:cubicBezTo>
                    <a:pt x="108109" y="50959"/>
                    <a:pt x="102394" y="51911"/>
                    <a:pt x="105251" y="54769"/>
                  </a:cubicBezTo>
                  <a:cubicBezTo>
                    <a:pt x="87154" y="36671"/>
                    <a:pt x="25241" y="1857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2" name="Freeform: Shape 3041">
              <a:extLst>
                <a:ext uri="{FF2B5EF4-FFF2-40B4-BE49-F238E27FC236}">
                  <a16:creationId xmlns:a16="http://schemas.microsoft.com/office/drawing/2014/main" id="{3F8B2150-0E94-4A9C-BA84-2E160FC721A6}"/>
                </a:ext>
              </a:extLst>
            </p:cNvPr>
            <p:cNvSpPr/>
            <p:nvPr/>
          </p:nvSpPr>
          <p:spPr>
            <a:xfrm>
              <a:off x="3718954" y="6252235"/>
              <a:ext cx="19050" cy="28575"/>
            </a:xfrm>
            <a:custGeom>
              <a:avLst/>
              <a:gdLst>
                <a:gd name="connsiteX0" fmla="*/ 12941 w 19050"/>
                <a:gd name="connsiteY0" fmla="*/ 19526 h 28575"/>
                <a:gd name="connsiteX1" fmla="*/ 11988 w 19050"/>
                <a:gd name="connsiteY1" fmla="*/ 7144 h 28575"/>
                <a:gd name="connsiteX2" fmla="*/ 12941 w 19050"/>
                <a:gd name="connsiteY2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41" y="19526"/>
                  </a:moveTo>
                  <a:cubicBezTo>
                    <a:pt x="15798" y="13811"/>
                    <a:pt x="15798" y="10001"/>
                    <a:pt x="11988" y="7144"/>
                  </a:cubicBezTo>
                  <a:cubicBezTo>
                    <a:pt x="558" y="7144"/>
                    <a:pt x="12941" y="28099"/>
                    <a:pt x="12941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3" name="Freeform: Shape 3042">
              <a:extLst>
                <a:ext uri="{FF2B5EF4-FFF2-40B4-BE49-F238E27FC236}">
                  <a16:creationId xmlns:a16="http://schemas.microsoft.com/office/drawing/2014/main" id="{901DB319-4ED1-479D-92BF-F1391F8DB274}"/>
                </a:ext>
              </a:extLst>
            </p:cNvPr>
            <p:cNvSpPr/>
            <p:nvPr/>
          </p:nvSpPr>
          <p:spPr>
            <a:xfrm>
              <a:off x="3728901" y="6255750"/>
              <a:ext cx="19050" cy="19050"/>
            </a:xfrm>
            <a:custGeom>
              <a:avLst/>
              <a:gdLst>
                <a:gd name="connsiteX0" fmla="*/ 12518 w 19050"/>
                <a:gd name="connsiteY0" fmla="*/ 15059 h 19050"/>
                <a:gd name="connsiteX1" fmla="*/ 11566 w 19050"/>
                <a:gd name="connsiteY1" fmla="*/ 7439 h 19050"/>
                <a:gd name="connsiteX2" fmla="*/ 12518 w 19050"/>
                <a:gd name="connsiteY2" fmla="*/ 150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518" y="15059"/>
                  </a:moveTo>
                  <a:cubicBezTo>
                    <a:pt x="13471" y="12201"/>
                    <a:pt x="13471" y="9344"/>
                    <a:pt x="11566" y="7439"/>
                  </a:cubicBezTo>
                  <a:cubicBezTo>
                    <a:pt x="1088" y="4581"/>
                    <a:pt x="12518" y="23631"/>
                    <a:pt x="12518" y="150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4" name="Freeform: Shape 3043">
              <a:extLst>
                <a:ext uri="{FF2B5EF4-FFF2-40B4-BE49-F238E27FC236}">
                  <a16:creationId xmlns:a16="http://schemas.microsoft.com/office/drawing/2014/main" id="{4177BB53-B7D2-4CAC-8914-4AF870995BF2}"/>
                </a:ext>
              </a:extLst>
            </p:cNvPr>
            <p:cNvSpPr/>
            <p:nvPr/>
          </p:nvSpPr>
          <p:spPr>
            <a:xfrm>
              <a:off x="3737626" y="6257625"/>
              <a:ext cx="19050" cy="19050"/>
            </a:xfrm>
            <a:custGeom>
              <a:avLst/>
              <a:gdLst>
                <a:gd name="connsiteX0" fmla="*/ 11413 w 19050"/>
                <a:gd name="connsiteY0" fmla="*/ 14136 h 19050"/>
                <a:gd name="connsiteX1" fmla="*/ 11413 w 19050"/>
                <a:gd name="connsiteY1" fmla="*/ 7469 h 19050"/>
                <a:gd name="connsiteX2" fmla="*/ 11413 w 19050"/>
                <a:gd name="connsiteY2" fmla="*/ 1413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413" y="14136"/>
                  </a:moveTo>
                  <a:cubicBezTo>
                    <a:pt x="13318" y="11279"/>
                    <a:pt x="13318" y="9374"/>
                    <a:pt x="11413" y="7469"/>
                  </a:cubicBezTo>
                  <a:cubicBezTo>
                    <a:pt x="2841" y="4611"/>
                    <a:pt x="9508" y="21756"/>
                    <a:pt x="11413" y="141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5" name="Freeform: Shape 3044">
              <a:extLst>
                <a:ext uri="{FF2B5EF4-FFF2-40B4-BE49-F238E27FC236}">
                  <a16:creationId xmlns:a16="http://schemas.microsoft.com/office/drawing/2014/main" id="{FEA9B8AE-9AB6-4E13-9233-6D7E5878B579}"/>
                </a:ext>
              </a:extLst>
            </p:cNvPr>
            <p:cNvSpPr/>
            <p:nvPr/>
          </p:nvSpPr>
          <p:spPr>
            <a:xfrm>
              <a:off x="3758297" y="6255093"/>
              <a:ext cx="19050" cy="19050"/>
            </a:xfrm>
            <a:custGeom>
              <a:avLst/>
              <a:gdLst>
                <a:gd name="connsiteX0" fmla="*/ 13603 w 19050"/>
                <a:gd name="connsiteY0" fmla="*/ 15716 h 19050"/>
                <a:gd name="connsiteX1" fmla="*/ 10745 w 19050"/>
                <a:gd name="connsiteY1" fmla="*/ 7144 h 19050"/>
                <a:gd name="connsiteX2" fmla="*/ 13603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603" y="15716"/>
                  </a:moveTo>
                  <a:cubicBezTo>
                    <a:pt x="15508" y="11906"/>
                    <a:pt x="14555" y="9049"/>
                    <a:pt x="10745" y="7144"/>
                  </a:cubicBezTo>
                  <a:cubicBezTo>
                    <a:pt x="1220" y="8096"/>
                    <a:pt x="13603" y="24289"/>
                    <a:pt x="13603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6" name="Freeform: Shape 3045">
              <a:extLst>
                <a:ext uri="{FF2B5EF4-FFF2-40B4-BE49-F238E27FC236}">
                  <a16:creationId xmlns:a16="http://schemas.microsoft.com/office/drawing/2014/main" id="{6EB91C4F-D2BA-4F99-8284-AE5750AD6704}"/>
                </a:ext>
              </a:extLst>
            </p:cNvPr>
            <p:cNvSpPr/>
            <p:nvPr/>
          </p:nvSpPr>
          <p:spPr>
            <a:xfrm>
              <a:off x="3770432" y="6257950"/>
              <a:ext cx="19050" cy="19050"/>
            </a:xfrm>
            <a:custGeom>
              <a:avLst/>
              <a:gdLst>
                <a:gd name="connsiteX0" fmla="*/ 12897 w 19050"/>
                <a:gd name="connsiteY0" fmla="*/ 13811 h 19050"/>
                <a:gd name="connsiteX1" fmla="*/ 10040 w 19050"/>
                <a:gd name="connsiteY1" fmla="*/ 7144 h 19050"/>
                <a:gd name="connsiteX2" fmla="*/ 8135 w 19050"/>
                <a:gd name="connsiteY2" fmla="*/ 15716 h 19050"/>
                <a:gd name="connsiteX3" fmla="*/ 12897 w 19050"/>
                <a:gd name="connsiteY3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2897" y="13811"/>
                  </a:moveTo>
                  <a:cubicBezTo>
                    <a:pt x="13850" y="10954"/>
                    <a:pt x="12897" y="9049"/>
                    <a:pt x="10040" y="7144"/>
                  </a:cubicBezTo>
                  <a:cubicBezTo>
                    <a:pt x="7182" y="9049"/>
                    <a:pt x="6230" y="11906"/>
                    <a:pt x="8135" y="15716"/>
                  </a:cubicBezTo>
                  <a:cubicBezTo>
                    <a:pt x="11945" y="17621"/>
                    <a:pt x="12897" y="16669"/>
                    <a:pt x="12897" y="138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7" name="Freeform: Shape 3046">
              <a:extLst>
                <a:ext uri="{FF2B5EF4-FFF2-40B4-BE49-F238E27FC236}">
                  <a16:creationId xmlns:a16="http://schemas.microsoft.com/office/drawing/2014/main" id="{8D5D2710-EAC9-4B5E-A9BC-B6E5707EF429}"/>
                </a:ext>
              </a:extLst>
            </p:cNvPr>
            <p:cNvSpPr/>
            <p:nvPr/>
          </p:nvSpPr>
          <p:spPr>
            <a:xfrm>
              <a:off x="3778111" y="6256998"/>
              <a:ext cx="19050" cy="19050"/>
            </a:xfrm>
            <a:custGeom>
              <a:avLst/>
              <a:gdLst>
                <a:gd name="connsiteX0" fmla="*/ 12839 w 19050"/>
                <a:gd name="connsiteY0" fmla="*/ 15716 h 19050"/>
                <a:gd name="connsiteX1" fmla="*/ 10934 w 19050"/>
                <a:gd name="connsiteY1" fmla="*/ 7144 h 19050"/>
                <a:gd name="connsiteX2" fmla="*/ 1283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5716"/>
                  </a:moveTo>
                  <a:cubicBezTo>
                    <a:pt x="14744" y="11906"/>
                    <a:pt x="13791" y="9049"/>
                    <a:pt x="10934" y="7144"/>
                  </a:cubicBezTo>
                  <a:cubicBezTo>
                    <a:pt x="1409" y="7144"/>
                    <a:pt x="12839" y="23336"/>
                    <a:pt x="12839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8" name="Freeform: Shape 3047">
              <a:extLst>
                <a:ext uri="{FF2B5EF4-FFF2-40B4-BE49-F238E27FC236}">
                  <a16:creationId xmlns:a16="http://schemas.microsoft.com/office/drawing/2014/main" id="{1E7F9750-ACFB-44D0-B155-1E5C4CC18575}"/>
                </a:ext>
              </a:extLst>
            </p:cNvPr>
            <p:cNvSpPr/>
            <p:nvPr/>
          </p:nvSpPr>
          <p:spPr>
            <a:xfrm>
              <a:off x="3811029" y="6254140"/>
              <a:ext cx="19050" cy="19050"/>
            </a:xfrm>
            <a:custGeom>
              <a:avLst/>
              <a:gdLst>
                <a:gd name="connsiteX0" fmla="*/ 13258 w 19050"/>
                <a:gd name="connsiteY0" fmla="*/ 17621 h 19050"/>
                <a:gd name="connsiteX1" fmla="*/ 11353 w 19050"/>
                <a:gd name="connsiteY1" fmla="*/ 7144 h 19050"/>
                <a:gd name="connsiteX2" fmla="*/ 13258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258" y="17621"/>
                  </a:moveTo>
                  <a:cubicBezTo>
                    <a:pt x="15163" y="12859"/>
                    <a:pt x="15163" y="10001"/>
                    <a:pt x="11353" y="7144"/>
                  </a:cubicBezTo>
                  <a:cubicBezTo>
                    <a:pt x="876" y="7144"/>
                    <a:pt x="13258" y="25241"/>
                    <a:pt x="13258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9" name="Freeform: Shape 3048">
              <a:extLst>
                <a:ext uri="{FF2B5EF4-FFF2-40B4-BE49-F238E27FC236}">
                  <a16:creationId xmlns:a16="http://schemas.microsoft.com/office/drawing/2014/main" id="{B5D259F3-9495-49BD-BAD7-3BE2AA05D057}"/>
                </a:ext>
              </a:extLst>
            </p:cNvPr>
            <p:cNvSpPr/>
            <p:nvPr/>
          </p:nvSpPr>
          <p:spPr>
            <a:xfrm>
              <a:off x="3821316" y="6256045"/>
              <a:ext cx="19050" cy="19050"/>
            </a:xfrm>
            <a:custGeom>
              <a:avLst/>
              <a:gdLst>
                <a:gd name="connsiteX0" fmla="*/ 13449 w 19050"/>
                <a:gd name="connsiteY0" fmla="*/ 16669 h 19050"/>
                <a:gd name="connsiteX1" fmla="*/ 10591 w 19050"/>
                <a:gd name="connsiteY1" fmla="*/ 7144 h 19050"/>
                <a:gd name="connsiteX2" fmla="*/ 1344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449" y="16669"/>
                  </a:moveTo>
                  <a:cubicBezTo>
                    <a:pt x="14401" y="12859"/>
                    <a:pt x="13449" y="9049"/>
                    <a:pt x="10591" y="7144"/>
                  </a:cubicBezTo>
                  <a:cubicBezTo>
                    <a:pt x="1066" y="8096"/>
                    <a:pt x="14401" y="25241"/>
                    <a:pt x="13449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0" name="Freeform: Shape 3049">
              <a:extLst>
                <a:ext uri="{FF2B5EF4-FFF2-40B4-BE49-F238E27FC236}">
                  <a16:creationId xmlns:a16="http://schemas.microsoft.com/office/drawing/2014/main" id="{8979D43D-86FA-4765-8537-FE65CC55E0FB}"/>
                </a:ext>
              </a:extLst>
            </p:cNvPr>
            <p:cNvSpPr/>
            <p:nvPr/>
          </p:nvSpPr>
          <p:spPr>
            <a:xfrm>
              <a:off x="3840347" y="6252235"/>
              <a:ext cx="19050" cy="28575"/>
            </a:xfrm>
            <a:custGeom>
              <a:avLst/>
              <a:gdLst>
                <a:gd name="connsiteX0" fmla="*/ 11562 w 19050"/>
                <a:gd name="connsiteY0" fmla="*/ 19526 h 28575"/>
                <a:gd name="connsiteX1" fmla="*/ 10610 w 19050"/>
                <a:gd name="connsiteY1" fmla="*/ 7144 h 28575"/>
                <a:gd name="connsiteX2" fmla="*/ 8705 w 19050"/>
                <a:gd name="connsiteY2" fmla="*/ 22384 h 28575"/>
                <a:gd name="connsiteX3" fmla="*/ 11562 w 19050"/>
                <a:gd name="connsiteY3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1562" y="19526"/>
                  </a:moveTo>
                  <a:cubicBezTo>
                    <a:pt x="9657" y="17621"/>
                    <a:pt x="15372" y="7144"/>
                    <a:pt x="10610" y="7144"/>
                  </a:cubicBezTo>
                  <a:cubicBezTo>
                    <a:pt x="5847" y="7144"/>
                    <a:pt x="6800" y="21431"/>
                    <a:pt x="8705" y="22384"/>
                  </a:cubicBezTo>
                  <a:cubicBezTo>
                    <a:pt x="11562" y="23336"/>
                    <a:pt x="12515" y="22384"/>
                    <a:pt x="11562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1" name="Freeform: Shape 3050">
              <a:extLst>
                <a:ext uri="{FF2B5EF4-FFF2-40B4-BE49-F238E27FC236}">
                  <a16:creationId xmlns:a16="http://schemas.microsoft.com/office/drawing/2014/main" id="{D2539CC0-0566-494D-B597-12DF56EE1E0B}"/>
                </a:ext>
              </a:extLst>
            </p:cNvPr>
            <p:cNvSpPr/>
            <p:nvPr/>
          </p:nvSpPr>
          <p:spPr>
            <a:xfrm>
              <a:off x="3849910" y="6254140"/>
              <a:ext cx="19050" cy="19050"/>
            </a:xfrm>
            <a:custGeom>
              <a:avLst/>
              <a:gdLst>
                <a:gd name="connsiteX0" fmla="*/ 14382 w 19050"/>
                <a:gd name="connsiteY0" fmla="*/ 17621 h 19050"/>
                <a:gd name="connsiteX1" fmla="*/ 11525 w 19050"/>
                <a:gd name="connsiteY1" fmla="*/ 7144 h 19050"/>
                <a:gd name="connsiteX2" fmla="*/ 14382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382" y="17621"/>
                  </a:moveTo>
                  <a:cubicBezTo>
                    <a:pt x="16287" y="12859"/>
                    <a:pt x="15335" y="9049"/>
                    <a:pt x="11525" y="7144"/>
                  </a:cubicBezTo>
                  <a:cubicBezTo>
                    <a:pt x="-858" y="7144"/>
                    <a:pt x="17240" y="26194"/>
                    <a:pt x="14382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2" name="Freeform: Shape 3051">
              <a:extLst>
                <a:ext uri="{FF2B5EF4-FFF2-40B4-BE49-F238E27FC236}">
                  <a16:creationId xmlns:a16="http://schemas.microsoft.com/office/drawing/2014/main" id="{8CFB1DBC-64CD-484B-B246-63B7FAE79DF3}"/>
                </a:ext>
              </a:extLst>
            </p:cNvPr>
            <p:cNvSpPr/>
            <p:nvPr/>
          </p:nvSpPr>
          <p:spPr>
            <a:xfrm>
              <a:off x="3862753" y="6250330"/>
              <a:ext cx="19050" cy="28575"/>
            </a:xfrm>
            <a:custGeom>
              <a:avLst/>
              <a:gdLst>
                <a:gd name="connsiteX0" fmla="*/ 13921 w 19050"/>
                <a:gd name="connsiteY0" fmla="*/ 20479 h 28575"/>
                <a:gd name="connsiteX1" fmla="*/ 12016 w 19050"/>
                <a:gd name="connsiteY1" fmla="*/ 7144 h 28575"/>
                <a:gd name="connsiteX2" fmla="*/ 13921 w 19050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3921" y="20479"/>
                  </a:moveTo>
                  <a:cubicBezTo>
                    <a:pt x="16779" y="14764"/>
                    <a:pt x="15826" y="10001"/>
                    <a:pt x="12016" y="7144"/>
                  </a:cubicBezTo>
                  <a:cubicBezTo>
                    <a:pt x="-366" y="8096"/>
                    <a:pt x="14874" y="28099"/>
                    <a:pt x="13921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3" name="Freeform: Shape 3052">
              <a:extLst>
                <a:ext uri="{FF2B5EF4-FFF2-40B4-BE49-F238E27FC236}">
                  <a16:creationId xmlns:a16="http://schemas.microsoft.com/office/drawing/2014/main" id="{AF77417C-DB87-4F89-A60E-613EC05B0A95}"/>
                </a:ext>
              </a:extLst>
            </p:cNvPr>
            <p:cNvSpPr/>
            <p:nvPr/>
          </p:nvSpPr>
          <p:spPr>
            <a:xfrm>
              <a:off x="3897900" y="6262713"/>
              <a:ext cx="19050" cy="19050"/>
            </a:xfrm>
            <a:custGeom>
              <a:avLst/>
              <a:gdLst>
                <a:gd name="connsiteX0" fmla="*/ 14017 w 19050"/>
                <a:gd name="connsiteY0" fmla="*/ 18574 h 19050"/>
                <a:gd name="connsiteX1" fmla="*/ 11160 w 19050"/>
                <a:gd name="connsiteY1" fmla="*/ 7144 h 19050"/>
                <a:gd name="connsiteX2" fmla="*/ 14017 w 19050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017" y="18574"/>
                  </a:moveTo>
                  <a:cubicBezTo>
                    <a:pt x="15922" y="13811"/>
                    <a:pt x="14970" y="10001"/>
                    <a:pt x="11160" y="7144"/>
                  </a:cubicBezTo>
                  <a:cubicBezTo>
                    <a:pt x="682" y="8096"/>
                    <a:pt x="14017" y="27146"/>
                    <a:pt x="14017" y="18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4" name="Freeform: Shape 3053">
              <a:extLst>
                <a:ext uri="{FF2B5EF4-FFF2-40B4-BE49-F238E27FC236}">
                  <a16:creationId xmlns:a16="http://schemas.microsoft.com/office/drawing/2014/main" id="{5E9A6B3A-CCB9-4ECF-B839-99A07320D2BC}"/>
                </a:ext>
              </a:extLst>
            </p:cNvPr>
            <p:cNvSpPr/>
            <p:nvPr/>
          </p:nvSpPr>
          <p:spPr>
            <a:xfrm>
              <a:off x="3911539" y="6257950"/>
              <a:ext cx="19050" cy="28575"/>
            </a:xfrm>
            <a:custGeom>
              <a:avLst/>
              <a:gdLst>
                <a:gd name="connsiteX0" fmla="*/ 15618 w 19050"/>
                <a:gd name="connsiteY0" fmla="*/ 22384 h 28575"/>
                <a:gd name="connsiteX1" fmla="*/ 11808 w 19050"/>
                <a:gd name="connsiteY1" fmla="*/ 7144 h 28575"/>
                <a:gd name="connsiteX2" fmla="*/ 15618 w 19050"/>
                <a:gd name="connsiteY2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5618" y="22384"/>
                  </a:moveTo>
                  <a:cubicBezTo>
                    <a:pt x="17523" y="15716"/>
                    <a:pt x="16570" y="10954"/>
                    <a:pt x="11808" y="7144"/>
                  </a:cubicBezTo>
                  <a:cubicBezTo>
                    <a:pt x="-575" y="7144"/>
                    <a:pt x="15618" y="30004"/>
                    <a:pt x="15618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5" name="Freeform: Shape 3054">
              <a:extLst>
                <a:ext uri="{FF2B5EF4-FFF2-40B4-BE49-F238E27FC236}">
                  <a16:creationId xmlns:a16="http://schemas.microsoft.com/office/drawing/2014/main" id="{D1C5AE51-D0F6-4767-BA0A-BD459F4FBC75}"/>
                </a:ext>
              </a:extLst>
            </p:cNvPr>
            <p:cNvSpPr/>
            <p:nvPr/>
          </p:nvSpPr>
          <p:spPr>
            <a:xfrm>
              <a:off x="3923201" y="6258903"/>
              <a:ext cx="19050" cy="28575"/>
            </a:xfrm>
            <a:custGeom>
              <a:avLst/>
              <a:gdLst>
                <a:gd name="connsiteX0" fmla="*/ 14433 w 19050"/>
                <a:gd name="connsiteY0" fmla="*/ 21431 h 28575"/>
                <a:gd name="connsiteX1" fmla="*/ 11576 w 19050"/>
                <a:gd name="connsiteY1" fmla="*/ 7144 h 28575"/>
                <a:gd name="connsiteX2" fmla="*/ 14433 w 19050"/>
                <a:gd name="connsiteY2" fmla="*/ 214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4433" y="21431"/>
                  </a:moveTo>
                  <a:cubicBezTo>
                    <a:pt x="17291" y="14764"/>
                    <a:pt x="16338" y="10001"/>
                    <a:pt x="11576" y="7144"/>
                  </a:cubicBezTo>
                  <a:cubicBezTo>
                    <a:pt x="146" y="7144"/>
                    <a:pt x="14433" y="30004"/>
                    <a:pt x="14433" y="214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6" name="Freeform: Shape 3055">
              <a:extLst>
                <a:ext uri="{FF2B5EF4-FFF2-40B4-BE49-F238E27FC236}">
                  <a16:creationId xmlns:a16="http://schemas.microsoft.com/office/drawing/2014/main" id="{F95D1780-3300-4B2E-B185-4F8B76E7C69C}"/>
                </a:ext>
              </a:extLst>
            </p:cNvPr>
            <p:cNvSpPr/>
            <p:nvPr/>
          </p:nvSpPr>
          <p:spPr>
            <a:xfrm>
              <a:off x="3933018" y="6264618"/>
              <a:ext cx="19050" cy="19050"/>
            </a:xfrm>
            <a:custGeom>
              <a:avLst/>
              <a:gdLst>
                <a:gd name="connsiteX0" fmla="*/ 13189 w 19050"/>
                <a:gd name="connsiteY0" fmla="*/ 15716 h 19050"/>
                <a:gd name="connsiteX1" fmla="*/ 10332 w 19050"/>
                <a:gd name="connsiteY1" fmla="*/ 7144 h 19050"/>
                <a:gd name="connsiteX2" fmla="*/ 1318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189" y="15716"/>
                  </a:moveTo>
                  <a:cubicBezTo>
                    <a:pt x="15094" y="11906"/>
                    <a:pt x="14142" y="9049"/>
                    <a:pt x="10332" y="7144"/>
                  </a:cubicBezTo>
                  <a:cubicBezTo>
                    <a:pt x="1759" y="7144"/>
                    <a:pt x="13189" y="24289"/>
                    <a:pt x="13189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7" name="Freeform: Shape 3056">
              <a:extLst>
                <a:ext uri="{FF2B5EF4-FFF2-40B4-BE49-F238E27FC236}">
                  <a16:creationId xmlns:a16="http://schemas.microsoft.com/office/drawing/2014/main" id="{82474EA7-904A-4ABD-B57E-7B27D9AD0032}"/>
                </a:ext>
              </a:extLst>
            </p:cNvPr>
            <p:cNvSpPr/>
            <p:nvPr/>
          </p:nvSpPr>
          <p:spPr>
            <a:xfrm>
              <a:off x="3948608" y="6259855"/>
              <a:ext cx="19050" cy="19050"/>
            </a:xfrm>
            <a:custGeom>
              <a:avLst/>
              <a:gdLst>
                <a:gd name="connsiteX0" fmla="*/ 12839 w 19050"/>
                <a:gd name="connsiteY0" fmla="*/ 16669 h 19050"/>
                <a:gd name="connsiteX1" fmla="*/ 10934 w 19050"/>
                <a:gd name="connsiteY1" fmla="*/ 7144 h 19050"/>
                <a:gd name="connsiteX2" fmla="*/ 1283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6669"/>
                  </a:moveTo>
                  <a:cubicBezTo>
                    <a:pt x="14744" y="11906"/>
                    <a:pt x="14744" y="9049"/>
                    <a:pt x="10934" y="7144"/>
                  </a:cubicBezTo>
                  <a:cubicBezTo>
                    <a:pt x="1409" y="7144"/>
                    <a:pt x="12839" y="25241"/>
                    <a:pt x="12839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58" name="Group 3057">
            <a:extLst>
              <a:ext uri="{FF2B5EF4-FFF2-40B4-BE49-F238E27FC236}">
                <a16:creationId xmlns:a16="http://schemas.microsoft.com/office/drawing/2014/main" id="{19E68E3C-736B-4D9F-9591-7C476C0FA5CC}"/>
              </a:ext>
            </a:extLst>
          </p:cNvPr>
          <p:cNvGrpSpPr/>
          <p:nvPr/>
        </p:nvGrpSpPr>
        <p:grpSpPr>
          <a:xfrm rot="1472141" flipH="1">
            <a:off x="8531700" y="981806"/>
            <a:ext cx="442463" cy="326412"/>
            <a:chOff x="3625593" y="6426852"/>
            <a:chExt cx="335279" cy="247341"/>
          </a:xfrm>
        </p:grpSpPr>
        <p:sp>
          <p:nvSpPr>
            <p:cNvPr id="3059" name="Freeform: Shape 3058">
              <a:extLst>
                <a:ext uri="{FF2B5EF4-FFF2-40B4-BE49-F238E27FC236}">
                  <a16:creationId xmlns:a16="http://schemas.microsoft.com/office/drawing/2014/main" id="{67A46524-DEB6-41A7-BB77-218CF19D7164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0" name="Freeform: Shape 3059">
              <a:extLst>
                <a:ext uri="{FF2B5EF4-FFF2-40B4-BE49-F238E27FC236}">
                  <a16:creationId xmlns:a16="http://schemas.microsoft.com/office/drawing/2014/main" id="{59BB3456-2C3A-49C6-88D5-031ABE400AEB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1" name="Freeform: Shape 3060">
              <a:extLst>
                <a:ext uri="{FF2B5EF4-FFF2-40B4-BE49-F238E27FC236}">
                  <a16:creationId xmlns:a16="http://schemas.microsoft.com/office/drawing/2014/main" id="{EAE1613B-4C99-42F5-AE1F-6E41DCEBAA38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2" name="Freeform: Shape 3061">
              <a:extLst>
                <a:ext uri="{FF2B5EF4-FFF2-40B4-BE49-F238E27FC236}">
                  <a16:creationId xmlns:a16="http://schemas.microsoft.com/office/drawing/2014/main" id="{319E0049-2037-4998-88C3-284B8A983632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3" name="Freeform: Shape 3062">
              <a:extLst>
                <a:ext uri="{FF2B5EF4-FFF2-40B4-BE49-F238E27FC236}">
                  <a16:creationId xmlns:a16="http://schemas.microsoft.com/office/drawing/2014/main" id="{9A5785B2-10C8-4309-82C9-22F035499A00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4" name="Freeform: Shape 3063">
              <a:extLst>
                <a:ext uri="{FF2B5EF4-FFF2-40B4-BE49-F238E27FC236}">
                  <a16:creationId xmlns:a16="http://schemas.microsoft.com/office/drawing/2014/main" id="{E63B7CEB-327F-4D4F-9D23-0FAC629E2343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5" name="Freeform: Shape 3064">
              <a:extLst>
                <a:ext uri="{FF2B5EF4-FFF2-40B4-BE49-F238E27FC236}">
                  <a16:creationId xmlns:a16="http://schemas.microsoft.com/office/drawing/2014/main" id="{3CC560FB-49B7-43A6-A398-DCA775783AA3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6" name="Freeform: Shape 3065">
              <a:extLst>
                <a:ext uri="{FF2B5EF4-FFF2-40B4-BE49-F238E27FC236}">
                  <a16:creationId xmlns:a16="http://schemas.microsoft.com/office/drawing/2014/main" id="{1088277B-D749-40E3-89DF-8ED72CCBFF48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7" name="Freeform: Shape 3066">
              <a:extLst>
                <a:ext uri="{FF2B5EF4-FFF2-40B4-BE49-F238E27FC236}">
                  <a16:creationId xmlns:a16="http://schemas.microsoft.com/office/drawing/2014/main" id="{2B77E307-448F-4F4B-B0F3-5AEB4134FD7F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8" name="Freeform: Shape 3067">
              <a:extLst>
                <a:ext uri="{FF2B5EF4-FFF2-40B4-BE49-F238E27FC236}">
                  <a16:creationId xmlns:a16="http://schemas.microsoft.com/office/drawing/2014/main" id="{69B07E88-4E8F-4EF1-8F92-E3F1C71F2F42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9" name="Freeform: Shape 3068">
              <a:extLst>
                <a:ext uri="{FF2B5EF4-FFF2-40B4-BE49-F238E27FC236}">
                  <a16:creationId xmlns:a16="http://schemas.microsoft.com/office/drawing/2014/main" id="{39208B96-D856-41D8-BD1A-BF4E9AEA1B33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0" name="Freeform: Shape 3069">
              <a:extLst>
                <a:ext uri="{FF2B5EF4-FFF2-40B4-BE49-F238E27FC236}">
                  <a16:creationId xmlns:a16="http://schemas.microsoft.com/office/drawing/2014/main" id="{13309B47-AE04-4978-895C-FD74791A2E13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1" name="Freeform: Shape 3070">
              <a:extLst>
                <a:ext uri="{FF2B5EF4-FFF2-40B4-BE49-F238E27FC236}">
                  <a16:creationId xmlns:a16="http://schemas.microsoft.com/office/drawing/2014/main" id="{1A487859-435C-4E89-8A15-066A05333E9F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2" name="Freeform: Shape 3071">
              <a:extLst>
                <a:ext uri="{FF2B5EF4-FFF2-40B4-BE49-F238E27FC236}">
                  <a16:creationId xmlns:a16="http://schemas.microsoft.com/office/drawing/2014/main" id="{AA21F310-E87B-47EA-B30B-810CBEA04428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3" name="Freeform: Shape 3072">
              <a:extLst>
                <a:ext uri="{FF2B5EF4-FFF2-40B4-BE49-F238E27FC236}">
                  <a16:creationId xmlns:a16="http://schemas.microsoft.com/office/drawing/2014/main" id="{CE0DB45A-438F-448F-AB47-CA2B84F1D9EA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4" name="Freeform: Shape 3073">
              <a:extLst>
                <a:ext uri="{FF2B5EF4-FFF2-40B4-BE49-F238E27FC236}">
                  <a16:creationId xmlns:a16="http://schemas.microsoft.com/office/drawing/2014/main" id="{71663AD3-5811-41DB-B330-4BF6EB6EABD4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5" name="Freeform: Shape 3074">
              <a:extLst>
                <a:ext uri="{FF2B5EF4-FFF2-40B4-BE49-F238E27FC236}">
                  <a16:creationId xmlns:a16="http://schemas.microsoft.com/office/drawing/2014/main" id="{35FC96E6-F360-44FC-BCD5-88F08E325E25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6" name="Freeform: Shape 3075">
              <a:extLst>
                <a:ext uri="{FF2B5EF4-FFF2-40B4-BE49-F238E27FC236}">
                  <a16:creationId xmlns:a16="http://schemas.microsoft.com/office/drawing/2014/main" id="{99AD9B8A-FAF4-461F-B5B1-D02D264D804D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7" name="Freeform: Shape 3076">
              <a:extLst>
                <a:ext uri="{FF2B5EF4-FFF2-40B4-BE49-F238E27FC236}">
                  <a16:creationId xmlns:a16="http://schemas.microsoft.com/office/drawing/2014/main" id="{B335CC4A-A9C2-4C11-A4EB-A304498525DA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8" name="Freeform: Shape 3077">
              <a:extLst>
                <a:ext uri="{FF2B5EF4-FFF2-40B4-BE49-F238E27FC236}">
                  <a16:creationId xmlns:a16="http://schemas.microsoft.com/office/drawing/2014/main" id="{11971284-7622-4D19-972E-7D8AF9418AE2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9" name="Freeform: Shape 3078">
              <a:extLst>
                <a:ext uri="{FF2B5EF4-FFF2-40B4-BE49-F238E27FC236}">
                  <a16:creationId xmlns:a16="http://schemas.microsoft.com/office/drawing/2014/main" id="{5C552243-B1CA-40AD-A2F6-168204F5C418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0" name="Freeform: Shape 3079">
              <a:extLst>
                <a:ext uri="{FF2B5EF4-FFF2-40B4-BE49-F238E27FC236}">
                  <a16:creationId xmlns:a16="http://schemas.microsoft.com/office/drawing/2014/main" id="{52AE3FD3-D441-4C18-A729-2DD909D1A61F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6E5BFC61-6688-4721-9B3C-C4CCAD7C81DD}"/>
              </a:ext>
            </a:extLst>
          </p:cNvPr>
          <p:cNvGrpSpPr/>
          <p:nvPr/>
        </p:nvGrpSpPr>
        <p:grpSpPr>
          <a:xfrm flipH="1">
            <a:off x="9200131" y="1767586"/>
            <a:ext cx="301680" cy="230103"/>
            <a:chOff x="3617118" y="5760691"/>
            <a:chExt cx="228600" cy="174362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BFE5AC5D-46AE-4774-8506-7C36D5E452BC}"/>
                </a:ext>
              </a:extLst>
            </p:cNvPr>
            <p:cNvSpPr/>
            <p:nvPr/>
          </p:nvSpPr>
          <p:spPr>
            <a:xfrm>
              <a:off x="3657123" y="5763603"/>
              <a:ext cx="19050" cy="171450"/>
            </a:xfrm>
            <a:custGeom>
              <a:avLst/>
              <a:gdLst>
                <a:gd name="connsiteX0" fmla="*/ 7144 w 19050"/>
                <a:gd name="connsiteY0" fmla="*/ 7144 h 171450"/>
                <a:gd name="connsiteX1" fmla="*/ 10001 w 19050"/>
                <a:gd name="connsiteY1" fmla="*/ 166211 h 171450"/>
                <a:gd name="connsiteX2" fmla="*/ 7144 w 19050"/>
                <a:gd name="connsiteY2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144" y="7144"/>
                  </a:moveTo>
                  <a:cubicBezTo>
                    <a:pt x="7144" y="21431"/>
                    <a:pt x="7144" y="166211"/>
                    <a:pt x="10001" y="166211"/>
                  </a:cubicBezTo>
                  <a:cubicBezTo>
                    <a:pt x="19526" y="16621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E3ECC2B7-DB3F-467D-B330-9BFD5B2DB312}"/>
                </a:ext>
              </a:extLst>
            </p:cNvPr>
            <p:cNvSpPr/>
            <p:nvPr/>
          </p:nvSpPr>
          <p:spPr>
            <a:xfrm>
              <a:off x="3648342" y="5760691"/>
              <a:ext cx="19050" cy="38100"/>
            </a:xfrm>
            <a:custGeom>
              <a:avLst/>
              <a:gdLst>
                <a:gd name="connsiteX0" fmla="*/ 14972 w 19050"/>
                <a:gd name="connsiteY0" fmla="*/ 8150 h 38100"/>
                <a:gd name="connsiteX1" fmla="*/ 8305 w 19050"/>
                <a:gd name="connsiteY1" fmla="*/ 31963 h 38100"/>
                <a:gd name="connsiteX2" fmla="*/ 14972 w 19050"/>
                <a:gd name="connsiteY2" fmla="*/ 81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4972" y="8150"/>
                  </a:moveTo>
                  <a:cubicBezTo>
                    <a:pt x="14972" y="8150"/>
                    <a:pt x="3542" y="32915"/>
                    <a:pt x="8305" y="31963"/>
                  </a:cubicBezTo>
                  <a:cubicBezTo>
                    <a:pt x="18782" y="30058"/>
                    <a:pt x="15925" y="1483"/>
                    <a:pt x="14972" y="81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A422009F-82A7-43CB-BC9C-D0748D512B70}"/>
                </a:ext>
              </a:extLst>
            </p:cNvPr>
            <p:cNvSpPr/>
            <p:nvPr/>
          </p:nvSpPr>
          <p:spPr>
            <a:xfrm>
              <a:off x="3654388" y="5765921"/>
              <a:ext cx="28575" cy="28575"/>
            </a:xfrm>
            <a:custGeom>
              <a:avLst/>
              <a:gdLst>
                <a:gd name="connsiteX0" fmla="*/ 7974 w 28575"/>
                <a:gd name="connsiteY0" fmla="*/ 8636 h 28575"/>
                <a:gd name="connsiteX1" fmla="*/ 20357 w 28575"/>
                <a:gd name="connsiteY1" fmla="*/ 29591 h 28575"/>
                <a:gd name="connsiteX2" fmla="*/ 7974 w 28575"/>
                <a:gd name="connsiteY2" fmla="*/ 86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974" y="8636"/>
                  </a:moveTo>
                  <a:cubicBezTo>
                    <a:pt x="7974" y="20066"/>
                    <a:pt x="11784" y="26733"/>
                    <a:pt x="20357" y="29591"/>
                  </a:cubicBezTo>
                  <a:cubicBezTo>
                    <a:pt x="37502" y="24828"/>
                    <a:pt x="1307" y="1016"/>
                    <a:pt x="7974" y="86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21788802-0ACD-45F0-94E5-FD69F17F2D98}"/>
                </a:ext>
              </a:extLst>
            </p:cNvPr>
            <p:cNvSpPr/>
            <p:nvPr/>
          </p:nvSpPr>
          <p:spPr>
            <a:xfrm>
              <a:off x="3617118" y="5880760"/>
              <a:ext cx="228600" cy="9525"/>
            </a:xfrm>
            <a:custGeom>
              <a:avLst/>
              <a:gdLst>
                <a:gd name="connsiteX0" fmla="*/ 7144 w 228600"/>
                <a:gd name="connsiteY0" fmla="*/ 7144 h 9525"/>
                <a:gd name="connsiteX1" fmla="*/ 223361 w 228600"/>
                <a:gd name="connsiteY1" fmla="*/ 10001 h 9525"/>
                <a:gd name="connsiteX2" fmla="*/ 7144 w 22860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9525">
                  <a:moveTo>
                    <a:pt x="7144" y="7144"/>
                  </a:moveTo>
                  <a:cubicBezTo>
                    <a:pt x="79534" y="7144"/>
                    <a:pt x="151924" y="10001"/>
                    <a:pt x="223361" y="10001"/>
                  </a:cubicBezTo>
                  <a:cubicBezTo>
                    <a:pt x="153829" y="10001"/>
                    <a:pt x="6619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556D0D99-E7AB-4CDB-B739-B7238F449FAA}"/>
                </a:ext>
              </a:extLst>
            </p:cNvPr>
            <p:cNvSpPr/>
            <p:nvPr/>
          </p:nvSpPr>
          <p:spPr>
            <a:xfrm>
              <a:off x="3811428" y="5874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88E744E5-692B-4649-B039-3753D6BE119B}"/>
                </a:ext>
              </a:extLst>
            </p:cNvPr>
            <p:cNvSpPr/>
            <p:nvPr/>
          </p:nvSpPr>
          <p:spPr>
            <a:xfrm>
              <a:off x="3811278" y="5884570"/>
              <a:ext cx="28575" cy="19050"/>
            </a:xfrm>
            <a:custGeom>
              <a:avLst/>
              <a:gdLst>
                <a:gd name="connsiteX0" fmla="*/ 28249 w 28575"/>
                <a:gd name="connsiteY0" fmla="*/ 7144 h 19050"/>
                <a:gd name="connsiteX1" fmla="*/ 8246 w 28575"/>
                <a:gd name="connsiteY1" fmla="*/ 16669 h 19050"/>
                <a:gd name="connsiteX2" fmla="*/ 28249 w 2857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8249" y="7144"/>
                  </a:moveTo>
                  <a:cubicBezTo>
                    <a:pt x="27296" y="8096"/>
                    <a:pt x="1579" y="5239"/>
                    <a:pt x="8246" y="16669"/>
                  </a:cubicBezTo>
                  <a:cubicBezTo>
                    <a:pt x="9199" y="19526"/>
                    <a:pt x="25391" y="10001"/>
                    <a:pt x="282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4DA7D645-B135-41F3-85D9-DFDDFF53FDDC}"/>
                </a:ext>
              </a:extLst>
            </p:cNvPr>
            <p:cNvSpPr/>
            <p:nvPr/>
          </p:nvSpPr>
          <p:spPr>
            <a:xfrm>
              <a:off x="3657056" y="5779780"/>
              <a:ext cx="161925" cy="85725"/>
            </a:xfrm>
            <a:custGeom>
              <a:avLst/>
              <a:gdLst>
                <a:gd name="connsiteX0" fmla="*/ 157706 w 161925"/>
                <a:gd name="connsiteY0" fmla="*/ 81454 h 85725"/>
                <a:gd name="connsiteX1" fmla="*/ 116749 w 161925"/>
                <a:gd name="connsiteY1" fmla="*/ 15732 h 85725"/>
                <a:gd name="connsiteX2" fmla="*/ 74839 w 161925"/>
                <a:gd name="connsiteY2" fmla="*/ 64309 h 85725"/>
                <a:gd name="connsiteX3" fmla="*/ 50074 w 161925"/>
                <a:gd name="connsiteY3" fmla="*/ 46212 h 85725"/>
                <a:gd name="connsiteX4" fmla="*/ 32929 w 161925"/>
                <a:gd name="connsiteY4" fmla="*/ 50974 h 85725"/>
                <a:gd name="connsiteX5" fmla="*/ 10069 w 161925"/>
                <a:gd name="connsiteY5" fmla="*/ 65262 h 85725"/>
                <a:gd name="connsiteX6" fmla="*/ 25309 w 161925"/>
                <a:gd name="connsiteY6" fmla="*/ 74787 h 85725"/>
                <a:gd name="connsiteX7" fmla="*/ 50074 w 161925"/>
                <a:gd name="connsiteY7" fmla="*/ 41449 h 85725"/>
                <a:gd name="connsiteX8" fmla="*/ 71029 w 161925"/>
                <a:gd name="connsiteY8" fmla="*/ 65262 h 85725"/>
                <a:gd name="connsiteX9" fmla="*/ 82459 w 161925"/>
                <a:gd name="connsiteY9" fmla="*/ 40497 h 85725"/>
                <a:gd name="connsiteX10" fmla="*/ 125321 w 161925"/>
                <a:gd name="connsiteY10" fmla="*/ 16684 h 85725"/>
                <a:gd name="connsiteX11" fmla="*/ 157706 w 161925"/>
                <a:gd name="connsiteY11" fmla="*/ 814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85725">
                  <a:moveTo>
                    <a:pt x="157706" y="81454"/>
                  </a:moveTo>
                  <a:cubicBezTo>
                    <a:pt x="104366" y="83359"/>
                    <a:pt x="143419" y="22399"/>
                    <a:pt x="116749" y="15732"/>
                  </a:cubicBezTo>
                  <a:cubicBezTo>
                    <a:pt x="78649" y="6207"/>
                    <a:pt x="94841" y="57642"/>
                    <a:pt x="74839" y="64309"/>
                  </a:cubicBezTo>
                  <a:cubicBezTo>
                    <a:pt x="55789" y="70977"/>
                    <a:pt x="57694" y="46212"/>
                    <a:pt x="50074" y="46212"/>
                  </a:cubicBezTo>
                  <a:cubicBezTo>
                    <a:pt x="39596" y="46212"/>
                    <a:pt x="46264" y="47164"/>
                    <a:pt x="32929" y="50974"/>
                  </a:cubicBezTo>
                  <a:cubicBezTo>
                    <a:pt x="51026" y="46212"/>
                    <a:pt x="-6124" y="101457"/>
                    <a:pt x="10069" y="65262"/>
                  </a:cubicBezTo>
                  <a:cubicBezTo>
                    <a:pt x="11974" y="60499"/>
                    <a:pt x="20546" y="77644"/>
                    <a:pt x="25309" y="74787"/>
                  </a:cubicBezTo>
                  <a:cubicBezTo>
                    <a:pt x="42454" y="63357"/>
                    <a:pt x="16736" y="40497"/>
                    <a:pt x="50074" y="41449"/>
                  </a:cubicBezTo>
                  <a:cubicBezTo>
                    <a:pt x="58646" y="41449"/>
                    <a:pt x="54836" y="68119"/>
                    <a:pt x="71029" y="65262"/>
                  </a:cubicBezTo>
                  <a:cubicBezTo>
                    <a:pt x="79601" y="64309"/>
                    <a:pt x="77696" y="44307"/>
                    <a:pt x="82459" y="40497"/>
                  </a:cubicBezTo>
                  <a:cubicBezTo>
                    <a:pt x="93889" y="29067"/>
                    <a:pt x="95794" y="-10938"/>
                    <a:pt x="125321" y="16684"/>
                  </a:cubicBezTo>
                  <a:cubicBezTo>
                    <a:pt x="140561" y="30019"/>
                    <a:pt x="117701" y="81454"/>
                    <a:pt x="157706" y="81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3D8CC164-DCD1-4ED3-9A70-B66D29106EBE}"/>
              </a:ext>
            </a:extLst>
          </p:cNvPr>
          <p:cNvGrpSpPr/>
          <p:nvPr/>
        </p:nvGrpSpPr>
        <p:grpSpPr>
          <a:xfrm rot="2082564" flipH="1">
            <a:off x="4853065" y="1848974"/>
            <a:ext cx="59697" cy="378290"/>
            <a:chOff x="6246591" y="2972793"/>
            <a:chExt cx="205168" cy="1300125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6A4540D5-9B2F-41BC-B753-6D1D60A89686}"/>
                </a:ext>
              </a:extLst>
            </p:cNvPr>
            <p:cNvSpPr/>
            <p:nvPr/>
          </p:nvSpPr>
          <p:spPr>
            <a:xfrm>
              <a:off x="6264116" y="3118566"/>
              <a:ext cx="19050" cy="9525"/>
            </a:xfrm>
            <a:custGeom>
              <a:avLst/>
              <a:gdLst>
                <a:gd name="connsiteX0" fmla="*/ 11906 w 19050"/>
                <a:gd name="connsiteY0" fmla="*/ 7538 h 9525"/>
                <a:gd name="connsiteX1" fmla="*/ 7144 w 19050"/>
                <a:gd name="connsiteY1" fmla="*/ 8491 h 9525"/>
                <a:gd name="connsiteX2" fmla="*/ 11906 w 19050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38"/>
                  </a:moveTo>
                  <a:cubicBezTo>
                    <a:pt x="4286" y="8491"/>
                    <a:pt x="16669" y="9443"/>
                    <a:pt x="7144" y="8491"/>
                  </a:cubicBezTo>
                  <a:cubicBezTo>
                    <a:pt x="7144" y="7538"/>
                    <a:pt x="9049" y="6586"/>
                    <a:pt x="11906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D2B80018-25D7-4C71-8877-564B5CB74D92}"/>
                </a:ext>
              </a:extLst>
            </p:cNvPr>
            <p:cNvSpPr/>
            <p:nvPr/>
          </p:nvSpPr>
          <p:spPr>
            <a:xfrm>
              <a:off x="6261259" y="3113246"/>
              <a:ext cx="190500" cy="1000125"/>
            </a:xfrm>
            <a:custGeom>
              <a:avLst/>
              <a:gdLst>
                <a:gd name="connsiteX0" fmla="*/ 7144 w 190500"/>
                <a:gd name="connsiteY0" fmla="*/ 64294 h 1000125"/>
                <a:gd name="connsiteX1" fmla="*/ 35719 w 190500"/>
                <a:gd name="connsiteY1" fmla="*/ 511016 h 1000125"/>
                <a:gd name="connsiteX2" fmla="*/ 80486 w 190500"/>
                <a:gd name="connsiteY2" fmla="*/ 829151 h 1000125"/>
                <a:gd name="connsiteX3" fmla="*/ 92869 w 190500"/>
                <a:gd name="connsiteY3" fmla="*/ 924401 h 1000125"/>
                <a:gd name="connsiteX4" fmla="*/ 135731 w 190500"/>
                <a:gd name="connsiteY4" fmla="*/ 981551 h 1000125"/>
                <a:gd name="connsiteX5" fmla="*/ 120491 w 190500"/>
                <a:gd name="connsiteY5" fmla="*/ 981551 h 1000125"/>
                <a:gd name="connsiteX6" fmla="*/ 144304 w 190500"/>
                <a:gd name="connsiteY6" fmla="*/ 810101 h 1000125"/>
                <a:gd name="connsiteX7" fmla="*/ 144304 w 190500"/>
                <a:gd name="connsiteY7" fmla="*/ 750094 h 1000125"/>
                <a:gd name="connsiteX8" fmla="*/ 142399 w 190500"/>
                <a:gd name="connsiteY8" fmla="*/ 370999 h 1000125"/>
                <a:gd name="connsiteX9" fmla="*/ 152876 w 190500"/>
                <a:gd name="connsiteY9" fmla="*/ 375761 h 1000125"/>
                <a:gd name="connsiteX10" fmla="*/ 125254 w 190500"/>
                <a:gd name="connsiteY10" fmla="*/ 170974 h 1000125"/>
                <a:gd name="connsiteX11" fmla="*/ 133826 w 190500"/>
                <a:gd name="connsiteY11" fmla="*/ 172879 h 1000125"/>
                <a:gd name="connsiteX12" fmla="*/ 128111 w 190500"/>
                <a:gd name="connsiteY12" fmla="*/ 150971 h 1000125"/>
                <a:gd name="connsiteX13" fmla="*/ 127159 w 190500"/>
                <a:gd name="connsiteY13" fmla="*/ 141446 h 1000125"/>
                <a:gd name="connsiteX14" fmla="*/ 125254 w 190500"/>
                <a:gd name="connsiteY14" fmla="*/ 102394 h 1000125"/>
                <a:gd name="connsiteX15" fmla="*/ 130969 w 190500"/>
                <a:gd name="connsiteY15" fmla="*/ 133826 h 1000125"/>
                <a:gd name="connsiteX16" fmla="*/ 120491 w 190500"/>
                <a:gd name="connsiteY16" fmla="*/ 68104 h 1000125"/>
                <a:gd name="connsiteX17" fmla="*/ 121444 w 190500"/>
                <a:gd name="connsiteY17" fmla="*/ 55721 h 1000125"/>
                <a:gd name="connsiteX18" fmla="*/ 30956 w 190500"/>
                <a:gd name="connsiteY18" fmla="*/ 18574 h 1000125"/>
                <a:gd name="connsiteX19" fmla="*/ 101441 w 190500"/>
                <a:gd name="connsiteY19" fmla="*/ 9049 h 1000125"/>
                <a:gd name="connsiteX20" fmla="*/ 136684 w 190500"/>
                <a:gd name="connsiteY20" fmla="*/ 7144 h 1000125"/>
                <a:gd name="connsiteX21" fmla="*/ 159544 w 190500"/>
                <a:gd name="connsiteY21" fmla="*/ 556736 h 1000125"/>
                <a:gd name="connsiteX22" fmla="*/ 130969 w 190500"/>
                <a:gd name="connsiteY22" fmla="*/ 1000601 h 1000125"/>
                <a:gd name="connsiteX23" fmla="*/ 21431 w 190500"/>
                <a:gd name="connsiteY23" fmla="*/ 538639 h 1000125"/>
                <a:gd name="connsiteX24" fmla="*/ 7144 w 190500"/>
                <a:gd name="connsiteY24" fmla="*/ 6429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1000125">
                  <a:moveTo>
                    <a:pt x="7144" y="64294"/>
                  </a:moveTo>
                  <a:cubicBezTo>
                    <a:pt x="13811" y="90011"/>
                    <a:pt x="23336" y="513874"/>
                    <a:pt x="35719" y="511016"/>
                  </a:cubicBezTo>
                  <a:cubicBezTo>
                    <a:pt x="6191" y="580549"/>
                    <a:pt x="74771" y="760571"/>
                    <a:pt x="80486" y="829151"/>
                  </a:cubicBezTo>
                  <a:cubicBezTo>
                    <a:pt x="83344" y="862489"/>
                    <a:pt x="83344" y="891064"/>
                    <a:pt x="92869" y="924401"/>
                  </a:cubicBezTo>
                  <a:cubicBezTo>
                    <a:pt x="100489" y="950119"/>
                    <a:pt x="134779" y="976789"/>
                    <a:pt x="135731" y="981551"/>
                  </a:cubicBezTo>
                  <a:cubicBezTo>
                    <a:pt x="130969" y="981551"/>
                    <a:pt x="125254" y="981551"/>
                    <a:pt x="120491" y="981551"/>
                  </a:cubicBezTo>
                  <a:cubicBezTo>
                    <a:pt x="201454" y="1036796"/>
                    <a:pt x="104299" y="841534"/>
                    <a:pt x="144304" y="810101"/>
                  </a:cubicBezTo>
                  <a:cubicBezTo>
                    <a:pt x="140494" y="819626"/>
                    <a:pt x="147161" y="761524"/>
                    <a:pt x="144304" y="750094"/>
                  </a:cubicBezTo>
                  <a:cubicBezTo>
                    <a:pt x="136684" y="691991"/>
                    <a:pt x="149066" y="472916"/>
                    <a:pt x="142399" y="370999"/>
                  </a:cubicBezTo>
                  <a:cubicBezTo>
                    <a:pt x="141446" y="373856"/>
                    <a:pt x="152876" y="377666"/>
                    <a:pt x="152876" y="375761"/>
                  </a:cubicBezTo>
                  <a:cubicBezTo>
                    <a:pt x="131921" y="307181"/>
                    <a:pt x="118586" y="236696"/>
                    <a:pt x="125254" y="170974"/>
                  </a:cubicBezTo>
                  <a:cubicBezTo>
                    <a:pt x="125254" y="170021"/>
                    <a:pt x="134779" y="187166"/>
                    <a:pt x="133826" y="172879"/>
                  </a:cubicBezTo>
                  <a:cubicBezTo>
                    <a:pt x="130969" y="150019"/>
                    <a:pt x="119539" y="155734"/>
                    <a:pt x="128111" y="150971"/>
                  </a:cubicBezTo>
                  <a:cubicBezTo>
                    <a:pt x="126206" y="134779"/>
                    <a:pt x="125254" y="131921"/>
                    <a:pt x="127159" y="141446"/>
                  </a:cubicBezTo>
                  <a:cubicBezTo>
                    <a:pt x="127159" y="132874"/>
                    <a:pt x="127159" y="107156"/>
                    <a:pt x="125254" y="102394"/>
                  </a:cubicBezTo>
                  <a:cubicBezTo>
                    <a:pt x="125254" y="113824"/>
                    <a:pt x="127159" y="124301"/>
                    <a:pt x="130969" y="133826"/>
                  </a:cubicBezTo>
                  <a:cubicBezTo>
                    <a:pt x="130016" y="114776"/>
                    <a:pt x="122396" y="70009"/>
                    <a:pt x="120491" y="68104"/>
                  </a:cubicBezTo>
                  <a:cubicBezTo>
                    <a:pt x="125254" y="66199"/>
                    <a:pt x="125254" y="61436"/>
                    <a:pt x="121444" y="55721"/>
                  </a:cubicBezTo>
                  <a:cubicBezTo>
                    <a:pt x="117634" y="29051"/>
                    <a:pt x="87154" y="-10954"/>
                    <a:pt x="30956" y="18574"/>
                  </a:cubicBezTo>
                  <a:cubicBezTo>
                    <a:pt x="60484" y="13811"/>
                    <a:pt x="50959" y="7144"/>
                    <a:pt x="101441" y="9049"/>
                  </a:cubicBezTo>
                  <a:cubicBezTo>
                    <a:pt x="78581" y="24289"/>
                    <a:pt x="120491" y="7144"/>
                    <a:pt x="136684" y="7144"/>
                  </a:cubicBezTo>
                  <a:cubicBezTo>
                    <a:pt x="143351" y="182404"/>
                    <a:pt x="151924" y="388144"/>
                    <a:pt x="159544" y="556736"/>
                  </a:cubicBezTo>
                  <a:cubicBezTo>
                    <a:pt x="206216" y="656749"/>
                    <a:pt x="199549" y="1001554"/>
                    <a:pt x="130969" y="1000601"/>
                  </a:cubicBezTo>
                  <a:cubicBezTo>
                    <a:pt x="10001" y="999649"/>
                    <a:pt x="24289" y="619601"/>
                    <a:pt x="21431" y="538639"/>
                  </a:cubicBezTo>
                  <a:cubicBezTo>
                    <a:pt x="12859" y="391954"/>
                    <a:pt x="12859" y="123349"/>
                    <a:pt x="7144" y="6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2BCBA94F-0E0C-46DC-B9C1-333A8FAB62CC}"/>
                </a:ext>
              </a:extLst>
            </p:cNvPr>
            <p:cNvSpPr/>
            <p:nvPr/>
          </p:nvSpPr>
          <p:spPr>
            <a:xfrm>
              <a:off x="6278212" y="3118008"/>
              <a:ext cx="19050" cy="9525"/>
            </a:xfrm>
            <a:custGeom>
              <a:avLst/>
              <a:gdLst>
                <a:gd name="connsiteX0" fmla="*/ 7335 w 19050"/>
                <a:gd name="connsiteY0" fmla="*/ 7144 h 9525"/>
                <a:gd name="connsiteX1" fmla="*/ 10193 w 19050"/>
                <a:gd name="connsiteY1" fmla="*/ 10954 h 9525"/>
                <a:gd name="connsiteX2" fmla="*/ 733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35" y="7144"/>
                  </a:moveTo>
                  <a:cubicBezTo>
                    <a:pt x="9241" y="8096"/>
                    <a:pt x="14955" y="9049"/>
                    <a:pt x="10193" y="10954"/>
                  </a:cubicBezTo>
                  <a:cubicBezTo>
                    <a:pt x="9241" y="10001"/>
                    <a:pt x="6383" y="8096"/>
                    <a:pt x="73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7732F057-4DBF-4F72-A651-5D923AF36F28}"/>
                </a:ext>
              </a:extLst>
            </p:cNvPr>
            <p:cNvSpPr/>
            <p:nvPr/>
          </p:nvSpPr>
          <p:spPr>
            <a:xfrm>
              <a:off x="6377333" y="3157272"/>
              <a:ext cx="9525" cy="9525"/>
            </a:xfrm>
            <a:custGeom>
              <a:avLst/>
              <a:gdLst>
                <a:gd name="connsiteX0" fmla="*/ 8227 w 9525"/>
                <a:gd name="connsiteY0" fmla="*/ 8837 h 9525"/>
                <a:gd name="connsiteX1" fmla="*/ 822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8837"/>
                  </a:moveTo>
                  <a:cubicBezTo>
                    <a:pt x="9179" y="8837"/>
                    <a:pt x="5369" y="5027"/>
                    <a:pt x="822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E29314B8-C12A-45B7-9F6B-2FFA5C98B45F}"/>
                </a:ext>
              </a:extLst>
            </p:cNvPr>
            <p:cNvSpPr/>
            <p:nvPr/>
          </p:nvSpPr>
          <p:spPr>
            <a:xfrm>
              <a:off x="6376511" y="3182778"/>
              <a:ext cx="9525" cy="19050"/>
            </a:xfrm>
            <a:custGeom>
              <a:avLst/>
              <a:gdLst>
                <a:gd name="connsiteX0" fmla="*/ 10001 w 9525"/>
                <a:gd name="connsiteY0" fmla="*/ 20479 h 19050"/>
                <a:gd name="connsiteX1" fmla="*/ 7144 w 9525"/>
                <a:gd name="connsiteY1" fmla="*/ 7144 h 19050"/>
                <a:gd name="connsiteX2" fmla="*/ 10001 w 9525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20479"/>
                  </a:moveTo>
                  <a:cubicBezTo>
                    <a:pt x="9049" y="19526"/>
                    <a:pt x="7144" y="11906"/>
                    <a:pt x="7144" y="7144"/>
                  </a:cubicBezTo>
                  <a:lnTo>
                    <a:pt x="10001" y="204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6084F4CA-EEB7-411F-BB8D-9276682684D2}"/>
                </a:ext>
              </a:extLst>
            </p:cNvPr>
            <p:cNvSpPr/>
            <p:nvPr/>
          </p:nvSpPr>
          <p:spPr>
            <a:xfrm>
              <a:off x="6375559" y="322945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11906"/>
                    <a:pt x="8096" y="10954"/>
                    <a:pt x="7144" y="7144"/>
                  </a:cubicBezTo>
                  <a:cubicBezTo>
                    <a:pt x="8096" y="7144"/>
                    <a:pt x="8096" y="8096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D83C39A6-4B93-4969-AEAD-0A4AAB1F0CD2}"/>
                </a:ext>
              </a:extLst>
            </p:cNvPr>
            <p:cNvSpPr/>
            <p:nvPr/>
          </p:nvSpPr>
          <p:spPr>
            <a:xfrm>
              <a:off x="6378416" y="3234120"/>
              <a:ext cx="9525" cy="19050"/>
            </a:xfrm>
            <a:custGeom>
              <a:avLst/>
              <a:gdLst>
                <a:gd name="connsiteX0" fmla="*/ 8096 w 9525"/>
                <a:gd name="connsiteY0" fmla="*/ 7237 h 19050"/>
                <a:gd name="connsiteX1" fmla="*/ 7144 w 9525"/>
                <a:gd name="connsiteY1" fmla="*/ 12952 h 19050"/>
                <a:gd name="connsiteX2" fmla="*/ 8096 w 952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237"/>
                  </a:moveTo>
                  <a:cubicBezTo>
                    <a:pt x="8096" y="10095"/>
                    <a:pt x="8096" y="11999"/>
                    <a:pt x="7144" y="12952"/>
                  </a:cubicBezTo>
                  <a:cubicBezTo>
                    <a:pt x="8096" y="12952"/>
                    <a:pt x="6191" y="6285"/>
                    <a:pt x="8096" y="72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12DE3B7F-E969-4ECE-9038-0D5C0EBEE4B6}"/>
                </a:ext>
              </a:extLst>
            </p:cNvPr>
            <p:cNvSpPr/>
            <p:nvPr/>
          </p:nvSpPr>
          <p:spPr>
            <a:xfrm>
              <a:off x="6380603" y="3310076"/>
              <a:ext cx="9525" cy="19050"/>
            </a:xfrm>
            <a:custGeom>
              <a:avLst/>
              <a:gdLst>
                <a:gd name="connsiteX0" fmla="*/ 7814 w 9525"/>
                <a:gd name="connsiteY0" fmla="*/ 7481 h 19050"/>
                <a:gd name="connsiteX1" fmla="*/ 7814 w 9525"/>
                <a:gd name="connsiteY1" fmla="*/ 15101 h 19050"/>
                <a:gd name="connsiteX2" fmla="*/ 7814 w 9525"/>
                <a:gd name="connsiteY2" fmla="*/ 74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4" y="7481"/>
                  </a:moveTo>
                  <a:cubicBezTo>
                    <a:pt x="7814" y="9386"/>
                    <a:pt x="8767" y="13196"/>
                    <a:pt x="7814" y="15101"/>
                  </a:cubicBezTo>
                  <a:cubicBezTo>
                    <a:pt x="8767" y="12243"/>
                    <a:pt x="5910" y="5576"/>
                    <a:pt x="7814" y="74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8A47A06C-653A-4963-A53A-633384665F9F}"/>
                </a:ext>
              </a:extLst>
            </p:cNvPr>
            <p:cNvSpPr/>
            <p:nvPr/>
          </p:nvSpPr>
          <p:spPr>
            <a:xfrm>
              <a:off x="6385084" y="33456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D40C8385-3F26-4A31-AF49-4BF8D2866CBA}"/>
                </a:ext>
              </a:extLst>
            </p:cNvPr>
            <p:cNvSpPr/>
            <p:nvPr/>
          </p:nvSpPr>
          <p:spPr>
            <a:xfrm>
              <a:off x="6399371" y="3988698"/>
              <a:ext cx="9525" cy="9525"/>
            </a:xfrm>
            <a:custGeom>
              <a:avLst/>
              <a:gdLst>
                <a:gd name="connsiteX0" fmla="*/ 7144 w 9525"/>
                <a:gd name="connsiteY0" fmla="*/ 10849 h 9525"/>
                <a:gd name="connsiteX1" fmla="*/ 7144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849"/>
                  </a:moveTo>
                  <a:cubicBezTo>
                    <a:pt x="7144" y="4181"/>
                    <a:pt x="7144" y="7991"/>
                    <a:pt x="7144" y="108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DB0AEEFE-B044-420B-B876-9BAFC9814C62}"/>
                </a:ext>
              </a:extLst>
            </p:cNvPr>
            <p:cNvSpPr/>
            <p:nvPr/>
          </p:nvSpPr>
          <p:spPr>
            <a:xfrm>
              <a:off x="6344812" y="400573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6458" y="7144"/>
                    <a:pt x="8363" y="8096"/>
                    <a:pt x="8363" y="7144"/>
                  </a:cubicBezTo>
                  <a:cubicBezTo>
                    <a:pt x="9316" y="10954"/>
                    <a:pt x="7410" y="7144"/>
                    <a:pt x="7410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0612D08A-1602-42B7-B568-C551CB51BE8E}"/>
                </a:ext>
              </a:extLst>
            </p:cNvPr>
            <p:cNvSpPr/>
            <p:nvPr/>
          </p:nvSpPr>
          <p:spPr>
            <a:xfrm>
              <a:off x="6325288" y="385905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10001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A94080F5-2D1D-482E-9966-9534BA770482}"/>
                </a:ext>
              </a:extLst>
            </p:cNvPr>
            <p:cNvSpPr/>
            <p:nvPr/>
          </p:nvSpPr>
          <p:spPr>
            <a:xfrm>
              <a:off x="6328492" y="4108846"/>
              <a:ext cx="9525" cy="9525"/>
            </a:xfrm>
            <a:custGeom>
              <a:avLst/>
              <a:gdLst>
                <a:gd name="connsiteX0" fmla="*/ 8491 w 9525"/>
                <a:gd name="connsiteY0" fmla="*/ 7858 h 9525"/>
                <a:gd name="connsiteX1" fmla="*/ 7538 w 9525"/>
                <a:gd name="connsiteY1" fmla="*/ 7858 h 9525"/>
                <a:gd name="connsiteX2" fmla="*/ 849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858"/>
                  </a:moveTo>
                  <a:cubicBezTo>
                    <a:pt x="7538" y="6906"/>
                    <a:pt x="6586" y="9763"/>
                    <a:pt x="7538" y="7858"/>
                  </a:cubicBezTo>
                  <a:cubicBezTo>
                    <a:pt x="8491" y="6906"/>
                    <a:pt x="8491" y="6906"/>
                    <a:pt x="849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3" name="Freeform: Shape 3102">
              <a:extLst>
                <a:ext uri="{FF2B5EF4-FFF2-40B4-BE49-F238E27FC236}">
                  <a16:creationId xmlns:a16="http://schemas.microsoft.com/office/drawing/2014/main" id="{BD02BC83-AAD3-49B8-8159-903C5F0B4DD2}"/>
                </a:ext>
              </a:extLst>
            </p:cNvPr>
            <p:cNvSpPr/>
            <p:nvPr/>
          </p:nvSpPr>
          <p:spPr>
            <a:xfrm>
              <a:off x="6325903" y="4110993"/>
              <a:ext cx="104775" cy="161925"/>
            </a:xfrm>
            <a:custGeom>
              <a:avLst/>
              <a:gdLst>
                <a:gd name="connsiteX0" fmla="*/ 100614 w 104775"/>
                <a:gd name="connsiteY0" fmla="*/ 7616 h 161925"/>
                <a:gd name="connsiteX1" fmla="*/ 68229 w 104775"/>
                <a:gd name="connsiteY1" fmla="*/ 128584 h 161925"/>
                <a:gd name="connsiteX2" fmla="*/ 63467 w 104775"/>
                <a:gd name="connsiteY2" fmla="*/ 127631 h 161925"/>
                <a:gd name="connsiteX3" fmla="*/ 30129 w 104775"/>
                <a:gd name="connsiteY3" fmla="*/ 79054 h 161925"/>
                <a:gd name="connsiteX4" fmla="*/ 39654 w 104775"/>
                <a:gd name="connsiteY4" fmla="*/ 74291 h 161925"/>
                <a:gd name="connsiteX5" fmla="*/ 42512 w 104775"/>
                <a:gd name="connsiteY5" fmla="*/ 72386 h 161925"/>
                <a:gd name="connsiteX6" fmla="*/ 27272 w 104775"/>
                <a:gd name="connsiteY6" fmla="*/ 51431 h 161925"/>
                <a:gd name="connsiteX7" fmla="*/ 21556 w 104775"/>
                <a:gd name="connsiteY7" fmla="*/ 46669 h 161925"/>
                <a:gd name="connsiteX8" fmla="*/ 12031 w 104775"/>
                <a:gd name="connsiteY8" fmla="*/ 48574 h 161925"/>
                <a:gd name="connsiteX9" fmla="*/ 10127 w 104775"/>
                <a:gd name="connsiteY9" fmla="*/ 47621 h 161925"/>
                <a:gd name="connsiteX10" fmla="*/ 10127 w 104775"/>
                <a:gd name="connsiteY10" fmla="*/ 40954 h 161925"/>
                <a:gd name="connsiteX11" fmla="*/ 21556 w 104775"/>
                <a:gd name="connsiteY11" fmla="*/ 38096 h 161925"/>
                <a:gd name="connsiteX12" fmla="*/ 7269 w 104775"/>
                <a:gd name="connsiteY12" fmla="*/ 35239 h 161925"/>
                <a:gd name="connsiteX13" fmla="*/ 12031 w 104775"/>
                <a:gd name="connsiteY13" fmla="*/ 8569 h 161925"/>
                <a:gd name="connsiteX14" fmla="*/ 9174 w 104775"/>
                <a:gd name="connsiteY14" fmla="*/ 11426 h 161925"/>
                <a:gd name="connsiteX15" fmla="*/ 12984 w 104775"/>
                <a:gd name="connsiteY15" fmla="*/ 9521 h 161925"/>
                <a:gd name="connsiteX16" fmla="*/ 66324 w 104775"/>
                <a:gd name="connsiteY16" fmla="*/ 136204 h 161925"/>
                <a:gd name="connsiteX17" fmla="*/ 71087 w 104775"/>
                <a:gd name="connsiteY17" fmla="*/ 134299 h 161925"/>
                <a:gd name="connsiteX18" fmla="*/ 72039 w 104775"/>
                <a:gd name="connsiteY18" fmla="*/ 135251 h 161925"/>
                <a:gd name="connsiteX19" fmla="*/ 72992 w 104775"/>
                <a:gd name="connsiteY19" fmla="*/ 133346 h 161925"/>
                <a:gd name="connsiteX20" fmla="*/ 100614 w 104775"/>
                <a:gd name="connsiteY20" fmla="*/ 761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4775" h="161925">
                  <a:moveTo>
                    <a:pt x="100614" y="7616"/>
                  </a:moveTo>
                  <a:cubicBezTo>
                    <a:pt x="90137" y="-2861"/>
                    <a:pt x="41559" y="164779"/>
                    <a:pt x="68229" y="128584"/>
                  </a:cubicBezTo>
                  <a:cubicBezTo>
                    <a:pt x="24414" y="189544"/>
                    <a:pt x="105377" y="132394"/>
                    <a:pt x="63467" y="127631"/>
                  </a:cubicBezTo>
                  <a:cubicBezTo>
                    <a:pt x="65372" y="129536"/>
                    <a:pt x="32987" y="78101"/>
                    <a:pt x="30129" y="79054"/>
                  </a:cubicBezTo>
                  <a:cubicBezTo>
                    <a:pt x="38702" y="70481"/>
                    <a:pt x="23462" y="89531"/>
                    <a:pt x="39654" y="74291"/>
                  </a:cubicBezTo>
                  <a:cubicBezTo>
                    <a:pt x="37749" y="73339"/>
                    <a:pt x="38702" y="72386"/>
                    <a:pt x="42512" y="72386"/>
                  </a:cubicBezTo>
                  <a:cubicBezTo>
                    <a:pt x="32034" y="71434"/>
                    <a:pt x="8222" y="57146"/>
                    <a:pt x="27272" y="51431"/>
                  </a:cubicBezTo>
                  <a:cubicBezTo>
                    <a:pt x="22509" y="71434"/>
                    <a:pt x="15842" y="35239"/>
                    <a:pt x="21556" y="46669"/>
                  </a:cubicBezTo>
                  <a:cubicBezTo>
                    <a:pt x="19652" y="44764"/>
                    <a:pt x="12984" y="49526"/>
                    <a:pt x="12031" y="48574"/>
                  </a:cubicBezTo>
                  <a:cubicBezTo>
                    <a:pt x="13937" y="48574"/>
                    <a:pt x="13937" y="47621"/>
                    <a:pt x="10127" y="47621"/>
                  </a:cubicBezTo>
                  <a:cubicBezTo>
                    <a:pt x="10127" y="39049"/>
                    <a:pt x="18699" y="52384"/>
                    <a:pt x="10127" y="40954"/>
                  </a:cubicBezTo>
                  <a:cubicBezTo>
                    <a:pt x="15842" y="38096"/>
                    <a:pt x="14889" y="42859"/>
                    <a:pt x="21556" y="38096"/>
                  </a:cubicBezTo>
                  <a:cubicBezTo>
                    <a:pt x="21556" y="38096"/>
                    <a:pt x="9174" y="35239"/>
                    <a:pt x="7269" y="35239"/>
                  </a:cubicBezTo>
                  <a:cubicBezTo>
                    <a:pt x="6317" y="25714"/>
                    <a:pt x="11079" y="12379"/>
                    <a:pt x="12031" y="8569"/>
                  </a:cubicBezTo>
                  <a:cubicBezTo>
                    <a:pt x="11079" y="10474"/>
                    <a:pt x="8222" y="10474"/>
                    <a:pt x="9174" y="11426"/>
                  </a:cubicBezTo>
                  <a:cubicBezTo>
                    <a:pt x="12984" y="11426"/>
                    <a:pt x="13937" y="11426"/>
                    <a:pt x="12984" y="9521"/>
                  </a:cubicBezTo>
                  <a:cubicBezTo>
                    <a:pt x="11079" y="9521"/>
                    <a:pt x="71087" y="107629"/>
                    <a:pt x="66324" y="136204"/>
                  </a:cubicBezTo>
                  <a:cubicBezTo>
                    <a:pt x="67277" y="137156"/>
                    <a:pt x="70134" y="123821"/>
                    <a:pt x="71087" y="134299"/>
                  </a:cubicBezTo>
                  <a:cubicBezTo>
                    <a:pt x="70134" y="132394"/>
                    <a:pt x="71087" y="133346"/>
                    <a:pt x="72039" y="135251"/>
                  </a:cubicBezTo>
                  <a:cubicBezTo>
                    <a:pt x="69181" y="129536"/>
                    <a:pt x="72039" y="131441"/>
                    <a:pt x="72992" y="133346"/>
                  </a:cubicBezTo>
                  <a:cubicBezTo>
                    <a:pt x="59656" y="100009"/>
                    <a:pt x="104424" y="22856"/>
                    <a:pt x="100614" y="76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4" name="Freeform: Shape 3103">
              <a:extLst>
                <a:ext uri="{FF2B5EF4-FFF2-40B4-BE49-F238E27FC236}">
                  <a16:creationId xmlns:a16="http://schemas.microsoft.com/office/drawing/2014/main" id="{C1A30585-980F-4C4C-A78C-AD470956990F}"/>
                </a:ext>
              </a:extLst>
            </p:cNvPr>
            <p:cNvSpPr/>
            <p:nvPr/>
          </p:nvSpPr>
          <p:spPr>
            <a:xfrm>
              <a:off x="6327934" y="411051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9049"/>
                    <a:pt x="7144" y="9049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5" name="Freeform: Shape 3104">
              <a:extLst>
                <a:ext uri="{FF2B5EF4-FFF2-40B4-BE49-F238E27FC236}">
                  <a16:creationId xmlns:a16="http://schemas.microsoft.com/office/drawing/2014/main" id="{CE25D857-0CB5-48C1-8123-55B73671DA51}"/>
                </a:ext>
              </a:extLst>
            </p:cNvPr>
            <p:cNvSpPr/>
            <p:nvPr/>
          </p:nvSpPr>
          <p:spPr>
            <a:xfrm>
              <a:off x="6328739" y="4137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6" name="Freeform: Shape 3105">
              <a:extLst>
                <a:ext uri="{FF2B5EF4-FFF2-40B4-BE49-F238E27FC236}">
                  <a16:creationId xmlns:a16="http://schemas.microsoft.com/office/drawing/2014/main" id="{8E957751-7B70-42A0-BE63-D198E853CF45}"/>
                </a:ext>
              </a:extLst>
            </p:cNvPr>
            <p:cNvSpPr/>
            <p:nvPr/>
          </p:nvSpPr>
          <p:spPr>
            <a:xfrm>
              <a:off x="6328886" y="414194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7144" y="8096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7" name="Freeform: Shape 3106">
              <a:extLst>
                <a:ext uri="{FF2B5EF4-FFF2-40B4-BE49-F238E27FC236}">
                  <a16:creationId xmlns:a16="http://schemas.microsoft.com/office/drawing/2014/main" id="{3CE0ED69-CEB0-4DEB-BEB2-277537725CD9}"/>
                </a:ext>
              </a:extLst>
            </p:cNvPr>
            <p:cNvSpPr/>
            <p:nvPr/>
          </p:nvSpPr>
          <p:spPr>
            <a:xfrm>
              <a:off x="6328886" y="41495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8" name="Freeform: Shape 3107">
              <a:extLst>
                <a:ext uri="{FF2B5EF4-FFF2-40B4-BE49-F238E27FC236}">
                  <a16:creationId xmlns:a16="http://schemas.microsoft.com/office/drawing/2014/main" id="{E7EE45E4-D2E1-4495-970E-1F32395D58FC}"/>
                </a:ext>
              </a:extLst>
            </p:cNvPr>
            <p:cNvSpPr/>
            <p:nvPr/>
          </p:nvSpPr>
          <p:spPr>
            <a:xfrm>
              <a:off x="6331744" y="41486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6191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9" name="Freeform: Shape 3108">
              <a:extLst>
                <a:ext uri="{FF2B5EF4-FFF2-40B4-BE49-F238E27FC236}">
                  <a16:creationId xmlns:a16="http://schemas.microsoft.com/office/drawing/2014/main" id="{4B2BB326-02F2-4A5C-8020-5DE0B1708B3C}"/>
                </a:ext>
              </a:extLst>
            </p:cNvPr>
            <p:cNvSpPr/>
            <p:nvPr/>
          </p:nvSpPr>
          <p:spPr>
            <a:xfrm>
              <a:off x="6334883" y="4160996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8096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7144"/>
                    <a:pt x="7814" y="8096"/>
                  </a:cubicBezTo>
                  <a:cubicBezTo>
                    <a:pt x="8767" y="7144"/>
                    <a:pt x="5910" y="714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0" name="Freeform: Shape 3109">
              <a:extLst>
                <a:ext uri="{FF2B5EF4-FFF2-40B4-BE49-F238E27FC236}">
                  <a16:creationId xmlns:a16="http://schemas.microsoft.com/office/drawing/2014/main" id="{FB93F61A-AE40-4C91-BFEF-64B9D3F6A33E}"/>
                </a:ext>
              </a:extLst>
            </p:cNvPr>
            <p:cNvSpPr/>
            <p:nvPr/>
          </p:nvSpPr>
          <p:spPr>
            <a:xfrm>
              <a:off x="6338517" y="41648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1" name="Freeform: Shape 3110">
              <a:extLst>
                <a:ext uri="{FF2B5EF4-FFF2-40B4-BE49-F238E27FC236}">
                  <a16:creationId xmlns:a16="http://schemas.microsoft.com/office/drawing/2014/main" id="{0FD7DFB6-F169-4ADC-991A-717E8D9F08F1}"/>
                </a:ext>
              </a:extLst>
            </p:cNvPr>
            <p:cNvSpPr/>
            <p:nvPr/>
          </p:nvSpPr>
          <p:spPr>
            <a:xfrm>
              <a:off x="6391604" y="4256642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7291" y="7701"/>
                    <a:pt x="6339" y="5795"/>
                    <a:pt x="82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3BB85CC6-4FBC-4DD4-A734-E834176C1A69}"/>
                </a:ext>
              </a:extLst>
            </p:cNvPr>
            <p:cNvSpPr/>
            <p:nvPr/>
          </p:nvSpPr>
          <p:spPr>
            <a:xfrm>
              <a:off x="6389846" y="42415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8096" y="7567"/>
                  </a:cubicBezTo>
                  <a:cubicBezTo>
                    <a:pt x="8096" y="8520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5EA2E3C9-2861-4AD9-A2E5-66FA5F7FBDC4}"/>
                </a:ext>
              </a:extLst>
            </p:cNvPr>
            <p:cNvSpPr/>
            <p:nvPr/>
          </p:nvSpPr>
          <p:spPr>
            <a:xfrm>
              <a:off x="6391844" y="4216347"/>
              <a:ext cx="9525" cy="9525"/>
            </a:xfrm>
            <a:custGeom>
              <a:avLst/>
              <a:gdLst>
                <a:gd name="connsiteX0" fmla="*/ 9909 w 9525"/>
                <a:gd name="connsiteY0" fmla="*/ 7990 h 9525"/>
                <a:gd name="connsiteX1" fmla="*/ 990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990"/>
                  </a:moveTo>
                  <a:cubicBezTo>
                    <a:pt x="8956" y="7990"/>
                    <a:pt x="4194" y="6085"/>
                    <a:pt x="990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6B2D6490-F73C-4AB4-9406-1043A0E941BF}"/>
                </a:ext>
              </a:extLst>
            </p:cNvPr>
            <p:cNvSpPr/>
            <p:nvPr/>
          </p:nvSpPr>
          <p:spPr>
            <a:xfrm>
              <a:off x="6252292" y="3120866"/>
              <a:ext cx="9525" cy="9525"/>
            </a:xfrm>
            <a:custGeom>
              <a:avLst/>
              <a:gdLst>
                <a:gd name="connsiteX0" fmla="*/ 7538 w 9525"/>
                <a:gd name="connsiteY0" fmla="*/ 7144 h 9525"/>
                <a:gd name="connsiteX1" fmla="*/ 8491 w 9525"/>
                <a:gd name="connsiteY1" fmla="*/ 8096 h 9525"/>
                <a:gd name="connsiteX2" fmla="*/ 75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144"/>
                  </a:moveTo>
                  <a:cubicBezTo>
                    <a:pt x="8491" y="8096"/>
                    <a:pt x="9443" y="6191"/>
                    <a:pt x="8491" y="8096"/>
                  </a:cubicBezTo>
                  <a:cubicBezTo>
                    <a:pt x="7538" y="8096"/>
                    <a:pt x="6586" y="8096"/>
                    <a:pt x="753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3BBD0F86-D6B6-418C-9906-5A485110085F}"/>
                </a:ext>
              </a:extLst>
            </p:cNvPr>
            <p:cNvSpPr/>
            <p:nvPr/>
          </p:nvSpPr>
          <p:spPr>
            <a:xfrm>
              <a:off x="6246591" y="2972793"/>
              <a:ext cx="152400" cy="171450"/>
            </a:xfrm>
            <a:custGeom>
              <a:avLst/>
              <a:gdLst>
                <a:gd name="connsiteX0" fmla="*/ 152304 w 152400"/>
                <a:gd name="connsiteY0" fmla="*/ 173314 h 171450"/>
                <a:gd name="connsiteX1" fmla="*/ 123729 w 152400"/>
                <a:gd name="connsiteY1" fmla="*/ 43774 h 171450"/>
                <a:gd name="connsiteX2" fmla="*/ 58006 w 152400"/>
                <a:gd name="connsiteY2" fmla="*/ 39964 h 171450"/>
                <a:gd name="connsiteX3" fmla="*/ 34194 w 152400"/>
                <a:gd name="connsiteY3" fmla="*/ 80922 h 171450"/>
                <a:gd name="connsiteX4" fmla="*/ 24669 w 152400"/>
                <a:gd name="connsiteY4" fmla="*/ 77112 h 171450"/>
                <a:gd name="connsiteX5" fmla="*/ 21811 w 152400"/>
                <a:gd name="connsiteY5" fmla="*/ 77112 h 171450"/>
                <a:gd name="connsiteX6" fmla="*/ 19906 w 152400"/>
                <a:gd name="connsiteY6" fmla="*/ 103782 h 171450"/>
                <a:gd name="connsiteX7" fmla="*/ 21811 w 152400"/>
                <a:gd name="connsiteY7" fmla="*/ 110449 h 171450"/>
                <a:gd name="connsiteX8" fmla="*/ 30384 w 152400"/>
                <a:gd name="connsiteY8" fmla="*/ 113307 h 171450"/>
                <a:gd name="connsiteX9" fmla="*/ 31336 w 152400"/>
                <a:gd name="connsiteY9" fmla="*/ 115212 h 171450"/>
                <a:gd name="connsiteX10" fmla="*/ 28479 w 152400"/>
                <a:gd name="connsiteY10" fmla="*/ 120927 h 171450"/>
                <a:gd name="connsiteX11" fmla="*/ 17049 w 152400"/>
                <a:gd name="connsiteY11" fmla="*/ 118069 h 171450"/>
                <a:gd name="connsiteX12" fmla="*/ 28479 w 152400"/>
                <a:gd name="connsiteY12" fmla="*/ 126642 h 171450"/>
                <a:gd name="connsiteX13" fmla="*/ 13239 w 152400"/>
                <a:gd name="connsiteY13" fmla="*/ 150454 h 171450"/>
                <a:gd name="connsiteX14" fmla="*/ 17049 w 152400"/>
                <a:gd name="connsiteY14" fmla="*/ 149502 h 171450"/>
                <a:gd name="connsiteX15" fmla="*/ 13239 w 152400"/>
                <a:gd name="connsiteY15" fmla="*/ 149502 h 171450"/>
                <a:gd name="connsiteX16" fmla="*/ 32289 w 152400"/>
                <a:gd name="connsiteY16" fmla="*/ 32344 h 171450"/>
                <a:gd name="connsiteX17" fmla="*/ 152304 w 152400"/>
                <a:gd name="connsiteY17" fmla="*/ 1733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71450">
                  <a:moveTo>
                    <a:pt x="152304" y="173314"/>
                  </a:moveTo>
                  <a:cubicBezTo>
                    <a:pt x="131349" y="158074"/>
                    <a:pt x="139921" y="57109"/>
                    <a:pt x="123729" y="43774"/>
                  </a:cubicBezTo>
                  <a:cubicBezTo>
                    <a:pt x="102774" y="26629"/>
                    <a:pt x="66579" y="35202"/>
                    <a:pt x="58006" y="39964"/>
                  </a:cubicBezTo>
                  <a:cubicBezTo>
                    <a:pt x="53244" y="41869"/>
                    <a:pt x="24669" y="77112"/>
                    <a:pt x="34194" y="80922"/>
                  </a:cubicBezTo>
                  <a:cubicBezTo>
                    <a:pt x="21811" y="80922"/>
                    <a:pt x="47529" y="78064"/>
                    <a:pt x="24669" y="77112"/>
                  </a:cubicBezTo>
                  <a:cubicBezTo>
                    <a:pt x="25621" y="79017"/>
                    <a:pt x="23716" y="79017"/>
                    <a:pt x="21811" y="77112"/>
                  </a:cubicBezTo>
                  <a:cubicBezTo>
                    <a:pt x="27526" y="84732"/>
                    <a:pt x="40861" y="109497"/>
                    <a:pt x="19906" y="103782"/>
                  </a:cubicBezTo>
                  <a:cubicBezTo>
                    <a:pt x="34194" y="89494"/>
                    <a:pt x="21811" y="123784"/>
                    <a:pt x="21811" y="110449"/>
                  </a:cubicBezTo>
                  <a:cubicBezTo>
                    <a:pt x="22764" y="113307"/>
                    <a:pt x="30384" y="112354"/>
                    <a:pt x="30384" y="113307"/>
                  </a:cubicBezTo>
                  <a:cubicBezTo>
                    <a:pt x="28479" y="112354"/>
                    <a:pt x="28479" y="113307"/>
                    <a:pt x="31336" y="115212"/>
                  </a:cubicBezTo>
                  <a:cubicBezTo>
                    <a:pt x="26574" y="122832"/>
                    <a:pt x="25621" y="107592"/>
                    <a:pt x="28479" y="120927"/>
                  </a:cubicBezTo>
                  <a:cubicBezTo>
                    <a:pt x="22764" y="120927"/>
                    <a:pt x="25621" y="117117"/>
                    <a:pt x="17049" y="118069"/>
                  </a:cubicBezTo>
                  <a:cubicBezTo>
                    <a:pt x="17049" y="119022"/>
                    <a:pt x="26574" y="126642"/>
                    <a:pt x="28479" y="126642"/>
                  </a:cubicBezTo>
                  <a:cubicBezTo>
                    <a:pt x="25621" y="136167"/>
                    <a:pt x="15144" y="146644"/>
                    <a:pt x="13239" y="150454"/>
                  </a:cubicBezTo>
                  <a:cubicBezTo>
                    <a:pt x="15144" y="148549"/>
                    <a:pt x="17049" y="149502"/>
                    <a:pt x="17049" y="149502"/>
                  </a:cubicBezTo>
                  <a:cubicBezTo>
                    <a:pt x="14191" y="147597"/>
                    <a:pt x="12286" y="147597"/>
                    <a:pt x="13239" y="149502"/>
                  </a:cubicBezTo>
                  <a:cubicBezTo>
                    <a:pt x="-96" y="144739"/>
                    <a:pt x="9429" y="50442"/>
                    <a:pt x="32289" y="32344"/>
                  </a:cubicBezTo>
                  <a:cubicBezTo>
                    <a:pt x="157066" y="-64811"/>
                    <a:pt x="139921" y="148549"/>
                    <a:pt x="152304" y="1733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D81F8D8C-0295-4CD5-8B84-07680C834A3F}"/>
                </a:ext>
              </a:extLst>
            </p:cNvPr>
            <p:cNvSpPr/>
            <p:nvPr/>
          </p:nvSpPr>
          <p:spPr>
            <a:xfrm>
              <a:off x="6252686" y="31189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95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954" y="7144"/>
                  </a:cubicBezTo>
                  <a:cubicBezTo>
                    <a:pt x="9049" y="7144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7" name="Freeform: Shape 3116">
              <a:extLst>
                <a:ext uri="{FF2B5EF4-FFF2-40B4-BE49-F238E27FC236}">
                  <a16:creationId xmlns:a16="http://schemas.microsoft.com/office/drawing/2014/main" id="{73F81AF1-EDA1-4CAB-B45B-95DEB745CA4F}"/>
                </a:ext>
              </a:extLst>
            </p:cNvPr>
            <p:cNvSpPr/>
            <p:nvPr/>
          </p:nvSpPr>
          <p:spPr>
            <a:xfrm>
              <a:off x="6263164" y="3094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8" name="Freeform: Shape 3117">
              <a:extLst>
                <a:ext uri="{FF2B5EF4-FFF2-40B4-BE49-F238E27FC236}">
                  <a16:creationId xmlns:a16="http://schemas.microsoft.com/office/drawing/2014/main" id="{1DDEFBAB-6C09-4CB7-8F3C-D7256383C52A}"/>
                </a:ext>
              </a:extLst>
            </p:cNvPr>
            <p:cNvSpPr/>
            <p:nvPr/>
          </p:nvSpPr>
          <p:spPr>
            <a:xfrm>
              <a:off x="6264116" y="3088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9049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9" name="Freeform: Shape 3118">
              <a:extLst>
                <a:ext uri="{FF2B5EF4-FFF2-40B4-BE49-F238E27FC236}">
                  <a16:creationId xmlns:a16="http://schemas.microsoft.com/office/drawing/2014/main" id="{8C66D375-E8C2-4B59-810B-6154EEAB772D}"/>
                </a:ext>
              </a:extLst>
            </p:cNvPr>
            <p:cNvSpPr/>
            <p:nvPr/>
          </p:nvSpPr>
          <p:spPr>
            <a:xfrm>
              <a:off x="6268879" y="30827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9049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0" name="Freeform: Shape 3119">
              <a:extLst>
                <a:ext uri="{FF2B5EF4-FFF2-40B4-BE49-F238E27FC236}">
                  <a16:creationId xmlns:a16="http://schemas.microsoft.com/office/drawing/2014/main" id="{74359744-9EE2-4459-86D7-1C66EE88F6FC}"/>
                </a:ext>
              </a:extLst>
            </p:cNvPr>
            <p:cNvSpPr/>
            <p:nvPr/>
          </p:nvSpPr>
          <p:spPr>
            <a:xfrm>
              <a:off x="6266021" y="30808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7144" y="8096"/>
                    <a:pt x="9049" y="9049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1" name="Freeform: Shape 3120">
              <a:extLst>
                <a:ext uri="{FF2B5EF4-FFF2-40B4-BE49-F238E27FC236}">
                  <a16:creationId xmlns:a16="http://schemas.microsoft.com/office/drawing/2014/main" id="{AB62FB46-2E96-44D7-998F-33BA9D4E26D0}"/>
                </a:ext>
              </a:extLst>
            </p:cNvPr>
            <p:cNvSpPr/>
            <p:nvPr/>
          </p:nvSpPr>
          <p:spPr>
            <a:xfrm>
              <a:off x="6269408" y="3069431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8520" y="9049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2" name="Freeform: Shape 3121">
              <a:extLst>
                <a:ext uri="{FF2B5EF4-FFF2-40B4-BE49-F238E27FC236}">
                  <a16:creationId xmlns:a16="http://schemas.microsoft.com/office/drawing/2014/main" id="{241BD755-67CE-4ECB-AC66-70ACEE31C370}"/>
                </a:ext>
              </a:extLst>
            </p:cNvPr>
            <p:cNvSpPr/>
            <p:nvPr/>
          </p:nvSpPr>
          <p:spPr>
            <a:xfrm>
              <a:off x="6268879" y="30651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3" name="Freeform: Shape 3122">
              <a:extLst>
                <a:ext uri="{FF2B5EF4-FFF2-40B4-BE49-F238E27FC236}">
                  <a16:creationId xmlns:a16="http://schemas.microsoft.com/office/drawing/2014/main" id="{0F5292AE-3AAE-463A-A792-A2E73539AD36}"/>
                </a:ext>
              </a:extLst>
            </p:cNvPr>
            <p:cNvSpPr/>
            <p:nvPr/>
          </p:nvSpPr>
          <p:spPr>
            <a:xfrm>
              <a:off x="6321266" y="29998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4" name="Freeform: Shape 3123">
              <a:extLst>
                <a:ext uri="{FF2B5EF4-FFF2-40B4-BE49-F238E27FC236}">
                  <a16:creationId xmlns:a16="http://schemas.microsoft.com/office/drawing/2014/main" id="{6724A18D-745A-4250-8D9F-EEF4F41185D3}"/>
                </a:ext>
              </a:extLst>
            </p:cNvPr>
            <p:cNvSpPr/>
            <p:nvPr/>
          </p:nvSpPr>
          <p:spPr>
            <a:xfrm>
              <a:off x="6359091" y="301228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8096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8096"/>
                    <a:pt x="7419" y="8096"/>
                  </a:cubicBezTo>
                  <a:cubicBezTo>
                    <a:pt x="6466" y="8096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5" name="Freeform: Shape 3124">
              <a:extLst>
                <a:ext uri="{FF2B5EF4-FFF2-40B4-BE49-F238E27FC236}">
                  <a16:creationId xmlns:a16="http://schemas.microsoft.com/office/drawing/2014/main" id="{6E4B4A3C-BCF6-4ABE-9C33-51E0ED988553}"/>
                </a:ext>
              </a:extLst>
            </p:cNvPr>
            <p:cNvSpPr/>
            <p:nvPr/>
          </p:nvSpPr>
          <p:spPr>
            <a:xfrm>
              <a:off x="6378416" y="302529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1190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6" name="Freeform: Shape 3125">
              <a:extLst>
                <a:ext uri="{FF2B5EF4-FFF2-40B4-BE49-F238E27FC236}">
                  <a16:creationId xmlns:a16="http://schemas.microsoft.com/office/drawing/2014/main" id="{16DF4E75-3B75-44AE-8D00-C150E4BC55FB}"/>
                </a:ext>
              </a:extLst>
            </p:cNvPr>
            <p:cNvSpPr/>
            <p:nvPr/>
          </p:nvSpPr>
          <p:spPr>
            <a:xfrm>
              <a:off x="6398419" y="4080965"/>
              <a:ext cx="19050" cy="38100"/>
            </a:xfrm>
            <a:custGeom>
              <a:avLst/>
              <a:gdLst>
                <a:gd name="connsiteX0" fmla="*/ 7144 w 19050"/>
                <a:gd name="connsiteY0" fmla="*/ 8117 h 38100"/>
                <a:gd name="connsiteX1" fmla="*/ 15716 w 19050"/>
                <a:gd name="connsiteY1" fmla="*/ 31929 h 38100"/>
                <a:gd name="connsiteX2" fmla="*/ 7144 w 19050"/>
                <a:gd name="connsiteY2" fmla="*/ 811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8117"/>
                  </a:moveTo>
                  <a:cubicBezTo>
                    <a:pt x="9049" y="16690"/>
                    <a:pt x="6191" y="30025"/>
                    <a:pt x="15716" y="31929"/>
                  </a:cubicBezTo>
                  <a:cubicBezTo>
                    <a:pt x="18574" y="23357"/>
                    <a:pt x="9049" y="2402"/>
                    <a:pt x="7144" y="81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7" name="Freeform: Shape 3126">
              <a:extLst>
                <a:ext uri="{FF2B5EF4-FFF2-40B4-BE49-F238E27FC236}">
                  <a16:creationId xmlns:a16="http://schemas.microsoft.com/office/drawing/2014/main" id="{00067358-33D7-41A7-9021-ED838E2F3E21}"/>
                </a:ext>
              </a:extLst>
            </p:cNvPr>
            <p:cNvSpPr/>
            <p:nvPr/>
          </p:nvSpPr>
          <p:spPr>
            <a:xfrm>
              <a:off x="6392911" y="4059918"/>
              <a:ext cx="28575" cy="28575"/>
            </a:xfrm>
            <a:custGeom>
              <a:avLst/>
              <a:gdLst>
                <a:gd name="connsiteX0" fmla="*/ 23129 w 28575"/>
                <a:gd name="connsiteY0" fmla="*/ 18687 h 28575"/>
                <a:gd name="connsiteX1" fmla="*/ 12652 w 28575"/>
                <a:gd name="connsiteY1" fmla="*/ 26306 h 28575"/>
                <a:gd name="connsiteX2" fmla="*/ 23129 w 28575"/>
                <a:gd name="connsiteY2" fmla="*/ 186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23129" y="18687"/>
                  </a:moveTo>
                  <a:cubicBezTo>
                    <a:pt x="15509" y="18687"/>
                    <a:pt x="-1636" y="-11794"/>
                    <a:pt x="12652" y="26306"/>
                  </a:cubicBezTo>
                  <a:cubicBezTo>
                    <a:pt x="14557" y="34879"/>
                    <a:pt x="32654" y="1541"/>
                    <a:pt x="23129" y="186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8" name="Freeform: Shape 3127">
              <a:extLst>
                <a:ext uri="{FF2B5EF4-FFF2-40B4-BE49-F238E27FC236}">
                  <a16:creationId xmlns:a16="http://schemas.microsoft.com/office/drawing/2014/main" id="{9ECE6AEB-115B-4CAA-B0C2-A98A35289954}"/>
                </a:ext>
              </a:extLst>
            </p:cNvPr>
            <p:cNvSpPr/>
            <p:nvPr/>
          </p:nvSpPr>
          <p:spPr>
            <a:xfrm>
              <a:off x="6398419" y="40790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9" name="Freeform: Shape 3128">
              <a:extLst>
                <a:ext uri="{FF2B5EF4-FFF2-40B4-BE49-F238E27FC236}">
                  <a16:creationId xmlns:a16="http://schemas.microsoft.com/office/drawing/2014/main" id="{8B1B5C63-3AF6-406D-BCB1-B2AACA86176D}"/>
                </a:ext>
              </a:extLst>
            </p:cNvPr>
            <p:cNvSpPr/>
            <p:nvPr/>
          </p:nvSpPr>
          <p:spPr>
            <a:xfrm>
              <a:off x="6329331" y="3523631"/>
              <a:ext cx="9525" cy="28575"/>
            </a:xfrm>
            <a:custGeom>
              <a:avLst/>
              <a:gdLst>
                <a:gd name="connsiteX0" fmla="*/ 7652 w 9525"/>
                <a:gd name="connsiteY0" fmla="*/ 10144 h 28575"/>
                <a:gd name="connsiteX1" fmla="*/ 7652 w 9525"/>
                <a:gd name="connsiteY1" fmla="*/ 10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52" y="10144"/>
                  </a:moveTo>
                  <a:cubicBezTo>
                    <a:pt x="15272" y="44434"/>
                    <a:pt x="4794" y="-5096"/>
                    <a:pt x="7652" y="10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0" name="Freeform: Shape 3129">
              <a:extLst>
                <a:ext uri="{FF2B5EF4-FFF2-40B4-BE49-F238E27FC236}">
                  <a16:creationId xmlns:a16="http://schemas.microsoft.com/office/drawing/2014/main" id="{71BFADFD-7B96-4AAE-8010-C11AD2BA2F07}"/>
                </a:ext>
              </a:extLst>
            </p:cNvPr>
            <p:cNvSpPr/>
            <p:nvPr/>
          </p:nvSpPr>
          <p:spPr>
            <a:xfrm>
              <a:off x="6301264" y="3158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9049" y="9049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1" name="Freeform: Shape 3130">
              <a:extLst>
                <a:ext uri="{FF2B5EF4-FFF2-40B4-BE49-F238E27FC236}">
                  <a16:creationId xmlns:a16="http://schemas.microsoft.com/office/drawing/2014/main" id="{16CAE905-014E-4445-91B1-8F16DA628105}"/>
                </a:ext>
              </a:extLst>
            </p:cNvPr>
            <p:cNvSpPr/>
            <p:nvPr/>
          </p:nvSpPr>
          <p:spPr>
            <a:xfrm>
              <a:off x="6316504" y="3514248"/>
              <a:ext cx="19050" cy="9525"/>
            </a:xfrm>
            <a:custGeom>
              <a:avLst/>
              <a:gdLst>
                <a:gd name="connsiteX0" fmla="*/ 11906 w 19050"/>
                <a:gd name="connsiteY0" fmla="*/ 10001 h 9525"/>
                <a:gd name="connsiteX1" fmla="*/ 7144 w 19050"/>
                <a:gd name="connsiteY1" fmla="*/ 7144 h 9525"/>
                <a:gd name="connsiteX2" fmla="*/ 11906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001"/>
                  </a:moveTo>
                  <a:lnTo>
                    <a:pt x="7144" y="7144"/>
                  </a:lnTo>
                  <a:cubicBezTo>
                    <a:pt x="8096" y="8096"/>
                    <a:pt x="10001" y="9049"/>
                    <a:pt x="1190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2" name="Freeform: Shape 3131">
              <a:extLst>
                <a:ext uri="{FF2B5EF4-FFF2-40B4-BE49-F238E27FC236}">
                  <a16:creationId xmlns:a16="http://schemas.microsoft.com/office/drawing/2014/main" id="{6F7DD35D-42BA-4C0F-A3D0-49C4DED5CB3F}"/>
                </a:ext>
              </a:extLst>
            </p:cNvPr>
            <p:cNvSpPr/>
            <p:nvPr/>
          </p:nvSpPr>
          <p:spPr>
            <a:xfrm>
              <a:off x="6383583" y="3530653"/>
              <a:ext cx="9525" cy="9525"/>
            </a:xfrm>
            <a:custGeom>
              <a:avLst/>
              <a:gdLst>
                <a:gd name="connsiteX0" fmla="*/ 8644 w 9525"/>
                <a:gd name="connsiteY0" fmla="*/ 8837 h 9525"/>
                <a:gd name="connsiteX1" fmla="*/ 86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8837"/>
                  </a:moveTo>
                  <a:cubicBezTo>
                    <a:pt x="9597" y="8837"/>
                    <a:pt x="4834" y="5027"/>
                    <a:pt x="86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3" name="Freeform: Shape 3132">
              <a:extLst>
                <a:ext uri="{FF2B5EF4-FFF2-40B4-BE49-F238E27FC236}">
                  <a16:creationId xmlns:a16="http://schemas.microsoft.com/office/drawing/2014/main" id="{AF06F109-7401-4C87-844B-C4602C79F065}"/>
                </a:ext>
              </a:extLst>
            </p:cNvPr>
            <p:cNvSpPr/>
            <p:nvPr/>
          </p:nvSpPr>
          <p:spPr>
            <a:xfrm>
              <a:off x="6294596" y="34370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4" name="Freeform: Shape 3133">
              <a:extLst>
                <a:ext uri="{FF2B5EF4-FFF2-40B4-BE49-F238E27FC236}">
                  <a16:creationId xmlns:a16="http://schemas.microsoft.com/office/drawing/2014/main" id="{3578F9B4-4C32-4D49-A59F-4DC2C515EBE1}"/>
                </a:ext>
              </a:extLst>
            </p:cNvPr>
            <p:cNvSpPr/>
            <p:nvPr/>
          </p:nvSpPr>
          <p:spPr>
            <a:xfrm>
              <a:off x="6403613" y="3564317"/>
              <a:ext cx="19050" cy="19050"/>
            </a:xfrm>
            <a:custGeom>
              <a:avLst/>
              <a:gdLst>
                <a:gd name="connsiteX0" fmla="*/ 18142 w 19050"/>
                <a:gd name="connsiteY0" fmla="*/ 19940 h 19050"/>
                <a:gd name="connsiteX1" fmla="*/ 18142 w 19050"/>
                <a:gd name="connsiteY1" fmla="*/ 199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42" y="19940"/>
                  </a:moveTo>
                  <a:cubicBezTo>
                    <a:pt x="8617" y="8510"/>
                    <a:pt x="-908" y="-1967"/>
                    <a:pt x="18142" y="199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5" name="Freeform: Shape 3134">
              <a:extLst>
                <a:ext uri="{FF2B5EF4-FFF2-40B4-BE49-F238E27FC236}">
                  <a16:creationId xmlns:a16="http://schemas.microsoft.com/office/drawing/2014/main" id="{1B697594-667E-439E-94D9-AC6AAD620887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6" name="Freeform: Shape 3135">
              <a:extLst>
                <a:ext uri="{FF2B5EF4-FFF2-40B4-BE49-F238E27FC236}">
                  <a16:creationId xmlns:a16="http://schemas.microsoft.com/office/drawing/2014/main" id="{BCA60414-2265-46B5-BA8A-780276D3CFFF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7" name="Freeform: Shape 3136">
              <a:extLst>
                <a:ext uri="{FF2B5EF4-FFF2-40B4-BE49-F238E27FC236}">
                  <a16:creationId xmlns:a16="http://schemas.microsoft.com/office/drawing/2014/main" id="{674E8CB6-D830-4A0A-8B5E-A9B02FD5C95E}"/>
                </a:ext>
              </a:extLst>
            </p:cNvPr>
            <p:cNvSpPr/>
            <p:nvPr/>
          </p:nvSpPr>
          <p:spPr>
            <a:xfrm>
              <a:off x="6320737" y="3517106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2910" y="8096"/>
                    <a:pt x="10530" y="8096"/>
                    <a:pt x="1053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8" name="Freeform: Shape 3137">
              <a:extLst>
                <a:ext uri="{FF2B5EF4-FFF2-40B4-BE49-F238E27FC236}">
                  <a16:creationId xmlns:a16="http://schemas.microsoft.com/office/drawing/2014/main" id="{4EA5277B-3E45-4EC4-B2AA-249A97AF6C41}"/>
                </a:ext>
              </a:extLst>
            </p:cNvPr>
            <p:cNvSpPr/>
            <p:nvPr/>
          </p:nvSpPr>
          <p:spPr>
            <a:xfrm>
              <a:off x="6336506" y="352186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0954" y="14764"/>
                    <a:pt x="16669" y="2047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9" name="Freeform: Shape 3138">
              <a:extLst>
                <a:ext uri="{FF2B5EF4-FFF2-40B4-BE49-F238E27FC236}">
                  <a16:creationId xmlns:a16="http://schemas.microsoft.com/office/drawing/2014/main" id="{ECAD33E6-4155-4E33-98A5-25396A2FE002}"/>
                </a:ext>
              </a:extLst>
            </p:cNvPr>
            <p:cNvSpPr/>
            <p:nvPr/>
          </p:nvSpPr>
          <p:spPr>
            <a:xfrm>
              <a:off x="6272902" y="3410426"/>
              <a:ext cx="57150" cy="114300"/>
            </a:xfrm>
            <a:custGeom>
              <a:avLst/>
              <a:gdLst>
                <a:gd name="connsiteX0" fmla="*/ 26933 w 57150"/>
                <a:gd name="connsiteY0" fmla="*/ 45244 h 114300"/>
                <a:gd name="connsiteX1" fmla="*/ 15503 w 57150"/>
                <a:gd name="connsiteY1" fmla="*/ 33814 h 114300"/>
                <a:gd name="connsiteX2" fmla="*/ 10740 w 57150"/>
                <a:gd name="connsiteY2" fmla="*/ 7144 h 114300"/>
                <a:gd name="connsiteX3" fmla="*/ 49793 w 57150"/>
                <a:gd name="connsiteY3" fmla="*/ 110966 h 114300"/>
                <a:gd name="connsiteX4" fmla="*/ 56460 w 57150"/>
                <a:gd name="connsiteY4" fmla="*/ 107156 h 114300"/>
                <a:gd name="connsiteX5" fmla="*/ 26933 w 57150"/>
                <a:gd name="connsiteY5" fmla="*/ 452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114300">
                  <a:moveTo>
                    <a:pt x="26933" y="45244"/>
                  </a:moveTo>
                  <a:cubicBezTo>
                    <a:pt x="25980" y="42386"/>
                    <a:pt x="15503" y="33814"/>
                    <a:pt x="15503" y="33814"/>
                  </a:cubicBezTo>
                  <a:cubicBezTo>
                    <a:pt x="15503" y="33814"/>
                    <a:pt x="31695" y="24289"/>
                    <a:pt x="10740" y="7144"/>
                  </a:cubicBezTo>
                  <a:cubicBezTo>
                    <a:pt x="-3547" y="7144"/>
                    <a:pt x="27885" y="90011"/>
                    <a:pt x="49793" y="110966"/>
                  </a:cubicBezTo>
                  <a:cubicBezTo>
                    <a:pt x="45983" y="107156"/>
                    <a:pt x="47888" y="105251"/>
                    <a:pt x="56460" y="107156"/>
                  </a:cubicBezTo>
                  <a:cubicBezTo>
                    <a:pt x="41220" y="88106"/>
                    <a:pt x="25980" y="44291"/>
                    <a:pt x="26933" y="45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0" name="Freeform: Shape 3139">
              <a:extLst>
                <a:ext uri="{FF2B5EF4-FFF2-40B4-BE49-F238E27FC236}">
                  <a16:creationId xmlns:a16="http://schemas.microsoft.com/office/drawing/2014/main" id="{879738C0-4AF8-40D3-A70F-9D27B3C45CF9}"/>
                </a:ext>
              </a:extLst>
            </p:cNvPr>
            <p:cNvSpPr/>
            <p:nvPr/>
          </p:nvSpPr>
          <p:spPr>
            <a:xfrm>
              <a:off x="6309836" y="34790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1" name="Freeform: Shape 3140">
              <a:extLst>
                <a:ext uri="{FF2B5EF4-FFF2-40B4-BE49-F238E27FC236}">
                  <a16:creationId xmlns:a16="http://schemas.microsoft.com/office/drawing/2014/main" id="{1BB7D6E8-14B5-451E-A05E-B7FF64E22AEA}"/>
                </a:ext>
              </a:extLst>
            </p:cNvPr>
            <p:cNvSpPr/>
            <p:nvPr/>
          </p:nvSpPr>
          <p:spPr>
            <a:xfrm>
              <a:off x="6302216" y="345868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2" name="Freeform: Shape 3141">
              <a:extLst>
                <a:ext uri="{FF2B5EF4-FFF2-40B4-BE49-F238E27FC236}">
                  <a16:creationId xmlns:a16="http://schemas.microsoft.com/office/drawing/2014/main" id="{F96AC06F-9FEC-4CF3-9CD5-6694A11724B1}"/>
                </a:ext>
              </a:extLst>
            </p:cNvPr>
            <p:cNvSpPr/>
            <p:nvPr/>
          </p:nvSpPr>
          <p:spPr>
            <a:xfrm>
              <a:off x="6332696" y="3513167"/>
              <a:ext cx="9525" cy="9525"/>
            </a:xfrm>
            <a:custGeom>
              <a:avLst/>
              <a:gdLst>
                <a:gd name="connsiteX0" fmla="*/ 7144 w 9525"/>
                <a:gd name="connsiteY0" fmla="*/ 7273 h 9525"/>
                <a:gd name="connsiteX1" fmla="*/ 7144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73"/>
                  </a:moveTo>
                  <a:cubicBezTo>
                    <a:pt x="14764" y="11083"/>
                    <a:pt x="7144" y="6320"/>
                    <a:pt x="7144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3" name="Freeform: Shape 3142">
              <a:extLst>
                <a:ext uri="{FF2B5EF4-FFF2-40B4-BE49-F238E27FC236}">
                  <a16:creationId xmlns:a16="http://schemas.microsoft.com/office/drawing/2014/main" id="{0549C72C-3B21-4C0D-ADDE-4A744EE36C73}"/>
                </a:ext>
              </a:extLst>
            </p:cNvPr>
            <p:cNvSpPr/>
            <p:nvPr/>
          </p:nvSpPr>
          <p:spPr>
            <a:xfrm>
              <a:off x="6324335" y="351710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7144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4" name="Freeform: Shape 3143">
              <a:extLst>
                <a:ext uri="{FF2B5EF4-FFF2-40B4-BE49-F238E27FC236}">
                  <a16:creationId xmlns:a16="http://schemas.microsoft.com/office/drawing/2014/main" id="{CFB76A9C-E850-450A-A5E6-1711F31BC38C}"/>
                </a:ext>
              </a:extLst>
            </p:cNvPr>
            <p:cNvSpPr/>
            <p:nvPr/>
          </p:nvSpPr>
          <p:spPr>
            <a:xfrm>
              <a:off x="6319361" y="339042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5" name="Freeform: Shape 3144">
              <a:extLst>
                <a:ext uri="{FF2B5EF4-FFF2-40B4-BE49-F238E27FC236}">
                  <a16:creationId xmlns:a16="http://schemas.microsoft.com/office/drawing/2014/main" id="{1F930A54-951F-49E0-BEEB-E60DE1C77D68}"/>
                </a:ext>
              </a:extLst>
            </p:cNvPr>
            <p:cNvSpPr/>
            <p:nvPr/>
          </p:nvSpPr>
          <p:spPr>
            <a:xfrm>
              <a:off x="6296755" y="3429609"/>
              <a:ext cx="28575" cy="57150"/>
            </a:xfrm>
            <a:custGeom>
              <a:avLst/>
              <a:gdLst>
                <a:gd name="connsiteX0" fmla="*/ 7843 w 28575"/>
                <a:gd name="connsiteY0" fmla="*/ 9868 h 57150"/>
                <a:gd name="connsiteX1" fmla="*/ 21178 w 28575"/>
                <a:gd name="connsiteY1" fmla="*/ 55588 h 57150"/>
                <a:gd name="connsiteX2" fmla="*/ 25940 w 28575"/>
                <a:gd name="connsiteY2" fmla="*/ 52731 h 57150"/>
                <a:gd name="connsiteX3" fmla="*/ 7843 w 28575"/>
                <a:gd name="connsiteY3" fmla="*/ 98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7843" y="9868"/>
                  </a:moveTo>
                  <a:cubicBezTo>
                    <a:pt x="9748" y="18441"/>
                    <a:pt x="24988" y="42253"/>
                    <a:pt x="21178" y="55588"/>
                  </a:cubicBezTo>
                  <a:cubicBezTo>
                    <a:pt x="23083" y="51778"/>
                    <a:pt x="24035" y="50826"/>
                    <a:pt x="25940" y="52731"/>
                  </a:cubicBezTo>
                  <a:cubicBezTo>
                    <a:pt x="33560" y="35586"/>
                    <a:pt x="2128" y="-3467"/>
                    <a:pt x="7843" y="98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6" name="Freeform: Shape 3145">
              <a:extLst>
                <a:ext uri="{FF2B5EF4-FFF2-40B4-BE49-F238E27FC236}">
                  <a16:creationId xmlns:a16="http://schemas.microsoft.com/office/drawing/2014/main" id="{78412F02-A1A0-45A1-A7E9-B6E33F008920}"/>
                </a:ext>
              </a:extLst>
            </p:cNvPr>
            <p:cNvSpPr/>
            <p:nvPr/>
          </p:nvSpPr>
          <p:spPr>
            <a:xfrm>
              <a:off x="6330791" y="3504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7" name="Freeform: Shape 3146">
              <a:extLst>
                <a:ext uri="{FF2B5EF4-FFF2-40B4-BE49-F238E27FC236}">
                  <a16:creationId xmlns:a16="http://schemas.microsoft.com/office/drawing/2014/main" id="{5517A4EB-2EA1-4046-8768-8BB7D0733D98}"/>
                </a:ext>
              </a:extLst>
            </p:cNvPr>
            <p:cNvSpPr/>
            <p:nvPr/>
          </p:nvSpPr>
          <p:spPr>
            <a:xfrm>
              <a:off x="6296435" y="3511391"/>
              <a:ext cx="38100" cy="66675"/>
            </a:xfrm>
            <a:custGeom>
              <a:avLst/>
              <a:gdLst>
                <a:gd name="connsiteX0" fmla="*/ 19593 w 38100"/>
                <a:gd name="connsiteY0" fmla="*/ 65246 h 66675"/>
                <a:gd name="connsiteX1" fmla="*/ 7210 w 38100"/>
                <a:gd name="connsiteY1" fmla="*/ 7144 h 66675"/>
                <a:gd name="connsiteX2" fmla="*/ 18640 w 38100"/>
                <a:gd name="connsiteY2" fmla="*/ 12859 h 66675"/>
                <a:gd name="connsiteX3" fmla="*/ 33880 w 38100"/>
                <a:gd name="connsiteY3" fmla="*/ 43339 h 66675"/>
                <a:gd name="connsiteX4" fmla="*/ 12925 w 38100"/>
                <a:gd name="connsiteY4" fmla="*/ 36671 h 66675"/>
                <a:gd name="connsiteX5" fmla="*/ 19593 w 38100"/>
                <a:gd name="connsiteY5" fmla="*/ 65246 h 66675"/>
                <a:gd name="connsiteX6" fmla="*/ 17688 w 38100"/>
                <a:gd name="connsiteY6" fmla="*/ 59531 h 66675"/>
                <a:gd name="connsiteX7" fmla="*/ 17688 w 38100"/>
                <a:gd name="connsiteY7" fmla="*/ 55721 h 66675"/>
                <a:gd name="connsiteX8" fmla="*/ 17688 w 38100"/>
                <a:gd name="connsiteY8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66675">
                  <a:moveTo>
                    <a:pt x="19593" y="65246"/>
                  </a:moveTo>
                  <a:cubicBezTo>
                    <a:pt x="15783" y="49054"/>
                    <a:pt x="6258" y="30004"/>
                    <a:pt x="7210" y="7144"/>
                  </a:cubicBezTo>
                  <a:cubicBezTo>
                    <a:pt x="8163" y="7144"/>
                    <a:pt x="19593" y="13811"/>
                    <a:pt x="18640" y="12859"/>
                  </a:cubicBezTo>
                  <a:cubicBezTo>
                    <a:pt x="1495" y="25241"/>
                    <a:pt x="24355" y="24289"/>
                    <a:pt x="33880" y="43339"/>
                  </a:cubicBezTo>
                  <a:cubicBezTo>
                    <a:pt x="43405" y="46196"/>
                    <a:pt x="6258" y="41434"/>
                    <a:pt x="12925" y="36671"/>
                  </a:cubicBezTo>
                  <a:cubicBezTo>
                    <a:pt x="15783" y="39529"/>
                    <a:pt x="20545" y="65246"/>
                    <a:pt x="19593" y="65246"/>
                  </a:cubicBezTo>
                  <a:close/>
                  <a:moveTo>
                    <a:pt x="17688" y="59531"/>
                  </a:moveTo>
                  <a:lnTo>
                    <a:pt x="17688" y="55721"/>
                  </a:lnTo>
                  <a:cubicBezTo>
                    <a:pt x="16735" y="56674"/>
                    <a:pt x="16735" y="58579"/>
                    <a:pt x="17688" y="59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8" name="Freeform: Shape 3147">
              <a:extLst>
                <a:ext uri="{FF2B5EF4-FFF2-40B4-BE49-F238E27FC236}">
                  <a16:creationId xmlns:a16="http://schemas.microsoft.com/office/drawing/2014/main" id="{4F99BA00-51AE-4A27-9655-FB46F37FD0D9}"/>
                </a:ext>
              </a:extLst>
            </p:cNvPr>
            <p:cNvSpPr/>
            <p:nvPr/>
          </p:nvSpPr>
          <p:spPr>
            <a:xfrm>
              <a:off x="6404134" y="4020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9" name="Freeform: Shape 3148">
              <a:extLst>
                <a:ext uri="{FF2B5EF4-FFF2-40B4-BE49-F238E27FC236}">
                  <a16:creationId xmlns:a16="http://schemas.microsoft.com/office/drawing/2014/main" id="{2FF44A2B-6F5B-4531-9E4B-0D2156AACB2D}"/>
                </a:ext>
              </a:extLst>
            </p:cNvPr>
            <p:cNvSpPr/>
            <p:nvPr/>
          </p:nvSpPr>
          <p:spPr>
            <a:xfrm>
              <a:off x="6382226" y="3695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0" name="Freeform: Shape 3149">
              <a:extLst>
                <a:ext uri="{FF2B5EF4-FFF2-40B4-BE49-F238E27FC236}">
                  <a16:creationId xmlns:a16="http://schemas.microsoft.com/office/drawing/2014/main" id="{406F74D1-65DA-4806-96EA-76EBAD56B68E}"/>
                </a:ext>
              </a:extLst>
            </p:cNvPr>
            <p:cNvSpPr/>
            <p:nvPr/>
          </p:nvSpPr>
          <p:spPr>
            <a:xfrm>
              <a:off x="6407944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1" name="Freeform: Shape 3150">
              <a:extLst>
                <a:ext uri="{FF2B5EF4-FFF2-40B4-BE49-F238E27FC236}">
                  <a16:creationId xmlns:a16="http://schemas.microsoft.com/office/drawing/2014/main" id="{8AF65D09-BF37-4E3E-990A-223AC5ABF766}"/>
                </a:ext>
              </a:extLst>
            </p:cNvPr>
            <p:cNvSpPr/>
            <p:nvPr/>
          </p:nvSpPr>
          <p:spPr>
            <a:xfrm>
              <a:off x="6402758" y="399483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2" name="Freeform: Shape 3151">
              <a:extLst>
                <a:ext uri="{FF2B5EF4-FFF2-40B4-BE49-F238E27FC236}">
                  <a16:creationId xmlns:a16="http://schemas.microsoft.com/office/drawing/2014/main" id="{98B9458E-573C-40CD-AEE8-A42879A9C257}"/>
                </a:ext>
              </a:extLst>
            </p:cNvPr>
            <p:cNvSpPr/>
            <p:nvPr/>
          </p:nvSpPr>
          <p:spPr>
            <a:xfrm>
              <a:off x="6398419" y="38380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3" name="Freeform: Shape 3152">
              <a:extLst>
                <a:ext uri="{FF2B5EF4-FFF2-40B4-BE49-F238E27FC236}">
                  <a16:creationId xmlns:a16="http://schemas.microsoft.com/office/drawing/2014/main" id="{AC13A373-5CB1-4E19-AB9E-CF57B7FC7544}"/>
                </a:ext>
              </a:extLst>
            </p:cNvPr>
            <p:cNvSpPr/>
            <p:nvPr/>
          </p:nvSpPr>
          <p:spPr>
            <a:xfrm>
              <a:off x="6406991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4" name="Freeform: Shape 3153">
              <a:extLst>
                <a:ext uri="{FF2B5EF4-FFF2-40B4-BE49-F238E27FC236}">
                  <a16:creationId xmlns:a16="http://schemas.microsoft.com/office/drawing/2014/main" id="{C69B70EA-6A3B-461E-A6FB-1563B7B330FB}"/>
                </a:ext>
              </a:extLst>
            </p:cNvPr>
            <p:cNvSpPr/>
            <p:nvPr/>
          </p:nvSpPr>
          <p:spPr>
            <a:xfrm>
              <a:off x="6399371" y="367236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5" name="Freeform: Shape 3154">
              <a:extLst>
                <a:ext uri="{FF2B5EF4-FFF2-40B4-BE49-F238E27FC236}">
                  <a16:creationId xmlns:a16="http://schemas.microsoft.com/office/drawing/2014/main" id="{C4B6190F-B353-4F66-B998-86824CF774F8}"/>
                </a:ext>
              </a:extLst>
            </p:cNvPr>
            <p:cNvSpPr/>
            <p:nvPr/>
          </p:nvSpPr>
          <p:spPr>
            <a:xfrm>
              <a:off x="6380321" y="367617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6" name="Freeform: Shape 3155">
              <a:extLst>
                <a:ext uri="{FF2B5EF4-FFF2-40B4-BE49-F238E27FC236}">
                  <a16:creationId xmlns:a16="http://schemas.microsoft.com/office/drawing/2014/main" id="{0AB95F11-C511-4270-BC93-752C83AC41EC}"/>
                </a:ext>
              </a:extLst>
            </p:cNvPr>
            <p:cNvSpPr/>
            <p:nvPr/>
          </p:nvSpPr>
          <p:spPr>
            <a:xfrm>
              <a:off x="6404134" y="359616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7" name="Freeform: Shape 3156">
              <a:extLst>
                <a:ext uri="{FF2B5EF4-FFF2-40B4-BE49-F238E27FC236}">
                  <a16:creationId xmlns:a16="http://schemas.microsoft.com/office/drawing/2014/main" id="{F3E56AA9-E6D0-4611-B068-6D5E84914890}"/>
                </a:ext>
              </a:extLst>
            </p:cNvPr>
            <p:cNvSpPr/>
            <p:nvPr/>
          </p:nvSpPr>
          <p:spPr>
            <a:xfrm>
              <a:off x="6404134" y="3669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8" name="Freeform: Shape 3157">
              <a:extLst>
                <a:ext uri="{FF2B5EF4-FFF2-40B4-BE49-F238E27FC236}">
                  <a16:creationId xmlns:a16="http://schemas.microsoft.com/office/drawing/2014/main" id="{EF779FF1-50B8-44E9-A0EA-15E06C59DF4B}"/>
                </a:ext>
              </a:extLst>
            </p:cNvPr>
            <p:cNvSpPr/>
            <p:nvPr/>
          </p:nvSpPr>
          <p:spPr>
            <a:xfrm>
              <a:off x="6386142" y="403960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9" name="Freeform: Shape 3158">
              <a:extLst>
                <a:ext uri="{FF2B5EF4-FFF2-40B4-BE49-F238E27FC236}">
                  <a16:creationId xmlns:a16="http://schemas.microsoft.com/office/drawing/2014/main" id="{6AC418E5-8E85-4894-A8CC-74ADE477C549}"/>
                </a:ext>
              </a:extLst>
            </p:cNvPr>
            <p:cNvSpPr/>
            <p:nvPr/>
          </p:nvSpPr>
          <p:spPr>
            <a:xfrm>
              <a:off x="6396514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0" name="Freeform: Shape 3159">
              <a:extLst>
                <a:ext uri="{FF2B5EF4-FFF2-40B4-BE49-F238E27FC236}">
                  <a16:creationId xmlns:a16="http://schemas.microsoft.com/office/drawing/2014/main" id="{B6DD266E-232B-4B17-B7C6-84EBABF567FE}"/>
                </a:ext>
              </a:extLst>
            </p:cNvPr>
            <p:cNvSpPr/>
            <p:nvPr/>
          </p:nvSpPr>
          <p:spPr>
            <a:xfrm>
              <a:off x="6389846" y="388000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8096" y="10001"/>
                    <a:pt x="7144" y="9049"/>
                  </a:cubicBezTo>
                  <a:cubicBezTo>
                    <a:pt x="8096" y="10954"/>
                    <a:pt x="10954" y="10001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1" name="Freeform: Shape 3160">
              <a:extLst>
                <a:ext uri="{FF2B5EF4-FFF2-40B4-BE49-F238E27FC236}">
                  <a16:creationId xmlns:a16="http://schemas.microsoft.com/office/drawing/2014/main" id="{95A674FD-6593-4523-B6A2-8028FC78A864}"/>
                </a:ext>
              </a:extLst>
            </p:cNvPr>
            <p:cNvSpPr/>
            <p:nvPr/>
          </p:nvSpPr>
          <p:spPr>
            <a:xfrm>
              <a:off x="6383179" y="402915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9049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8491"/>
                    <a:pt x="9049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2" name="Freeform: Shape 3161">
              <a:extLst>
                <a:ext uri="{FF2B5EF4-FFF2-40B4-BE49-F238E27FC236}">
                  <a16:creationId xmlns:a16="http://schemas.microsoft.com/office/drawing/2014/main" id="{40B19A35-C09A-4DD8-A9E1-E64D9A86991A}"/>
                </a:ext>
              </a:extLst>
            </p:cNvPr>
            <p:cNvSpPr/>
            <p:nvPr/>
          </p:nvSpPr>
          <p:spPr>
            <a:xfrm>
              <a:off x="6385084" y="4030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3" name="Freeform: Shape 3162">
              <a:extLst>
                <a:ext uri="{FF2B5EF4-FFF2-40B4-BE49-F238E27FC236}">
                  <a16:creationId xmlns:a16="http://schemas.microsoft.com/office/drawing/2014/main" id="{5246A98F-B65B-4AD7-85F6-41FCD64279BC}"/>
                </a:ext>
              </a:extLst>
            </p:cNvPr>
            <p:cNvSpPr/>
            <p:nvPr/>
          </p:nvSpPr>
          <p:spPr>
            <a:xfrm>
              <a:off x="6374606" y="3864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4" name="Freeform: Shape 3163">
              <a:extLst>
                <a:ext uri="{FF2B5EF4-FFF2-40B4-BE49-F238E27FC236}">
                  <a16:creationId xmlns:a16="http://schemas.microsoft.com/office/drawing/2014/main" id="{64E3783F-A860-4232-88D1-70314F5A4767}"/>
                </a:ext>
              </a:extLst>
            </p:cNvPr>
            <p:cNvSpPr/>
            <p:nvPr/>
          </p:nvSpPr>
          <p:spPr>
            <a:xfrm>
              <a:off x="6396514" y="4045452"/>
              <a:ext cx="28575" cy="28575"/>
            </a:xfrm>
            <a:custGeom>
              <a:avLst/>
              <a:gdLst>
                <a:gd name="connsiteX0" fmla="*/ 7144 w 28575"/>
                <a:gd name="connsiteY0" fmla="*/ 12197 h 28575"/>
                <a:gd name="connsiteX1" fmla="*/ 29051 w 28575"/>
                <a:gd name="connsiteY1" fmla="*/ 20769 h 28575"/>
                <a:gd name="connsiteX2" fmla="*/ 7144 w 28575"/>
                <a:gd name="connsiteY2" fmla="*/ 121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2197"/>
                  </a:moveTo>
                  <a:cubicBezTo>
                    <a:pt x="11906" y="13150"/>
                    <a:pt x="26194" y="29342"/>
                    <a:pt x="29051" y="20769"/>
                  </a:cubicBezTo>
                  <a:cubicBezTo>
                    <a:pt x="22384" y="-2090"/>
                    <a:pt x="13811" y="10292"/>
                    <a:pt x="7144" y="121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5" name="Freeform: Shape 3164">
              <a:extLst>
                <a:ext uri="{FF2B5EF4-FFF2-40B4-BE49-F238E27FC236}">
                  <a16:creationId xmlns:a16="http://schemas.microsoft.com/office/drawing/2014/main" id="{D6287E69-FC5E-4E8E-BE38-3A0C2FF4AE4C}"/>
                </a:ext>
              </a:extLst>
            </p:cNvPr>
            <p:cNvSpPr/>
            <p:nvPr/>
          </p:nvSpPr>
          <p:spPr>
            <a:xfrm>
              <a:off x="6378416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6" name="Freeform: Shape 3165">
              <a:extLst>
                <a:ext uri="{FF2B5EF4-FFF2-40B4-BE49-F238E27FC236}">
                  <a16:creationId xmlns:a16="http://schemas.microsoft.com/office/drawing/2014/main" id="{AF0C18D1-D768-49C9-BC35-392F8F38A32A}"/>
                </a:ext>
              </a:extLst>
            </p:cNvPr>
            <p:cNvSpPr/>
            <p:nvPr/>
          </p:nvSpPr>
          <p:spPr>
            <a:xfrm>
              <a:off x="6319361" y="36104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7" name="Freeform: Shape 3166">
              <a:extLst>
                <a:ext uri="{FF2B5EF4-FFF2-40B4-BE49-F238E27FC236}">
                  <a16:creationId xmlns:a16="http://schemas.microsoft.com/office/drawing/2014/main" id="{C1F67A6C-9E00-4E5D-B713-7E5A8F151344}"/>
                </a:ext>
              </a:extLst>
            </p:cNvPr>
            <p:cNvSpPr/>
            <p:nvPr/>
          </p:nvSpPr>
          <p:spPr>
            <a:xfrm>
              <a:off x="6379369" y="403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8" name="Freeform: Shape 3167">
              <a:extLst>
                <a:ext uri="{FF2B5EF4-FFF2-40B4-BE49-F238E27FC236}">
                  <a16:creationId xmlns:a16="http://schemas.microsoft.com/office/drawing/2014/main" id="{13C65603-18A5-434A-B36D-8DEFA8E9A539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9" name="Freeform: Shape 3168">
              <a:extLst>
                <a:ext uri="{FF2B5EF4-FFF2-40B4-BE49-F238E27FC236}">
                  <a16:creationId xmlns:a16="http://schemas.microsoft.com/office/drawing/2014/main" id="{E6A4FC6B-E0A7-4552-B330-5DF2F6A1FCF1}"/>
                </a:ext>
              </a:extLst>
            </p:cNvPr>
            <p:cNvSpPr/>
            <p:nvPr/>
          </p:nvSpPr>
          <p:spPr>
            <a:xfrm>
              <a:off x="6414611" y="36262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0" name="Freeform: Shape 3169">
              <a:extLst>
                <a:ext uri="{FF2B5EF4-FFF2-40B4-BE49-F238E27FC236}">
                  <a16:creationId xmlns:a16="http://schemas.microsoft.com/office/drawing/2014/main" id="{F527A1B4-EE27-46CE-ACB4-DE0246AD9262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1" name="Freeform: Shape 3170">
              <a:extLst>
                <a:ext uri="{FF2B5EF4-FFF2-40B4-BE49-F238E27FC236}">
                  <a16:creationId xmlns:a16="http://schemas.microsoft.com/office/drawing/2014/main" id="{FE095043-C1C2-4E22-9E77-FA9E2FF52A03}"/>
                </a:ext>
              </a:extLst>
            </p:cNvPr>
            <p:cNvSpPr/>
            <p:nvPr/>
          </p:nvSpPr>
          <p:spPr>
            <a:xfrm>
              <a:off x="6367939" y="37371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2" name="Freeform: Shape 3171">
              <a:extLst>
                <a:ext uri="{FF2B5EF4-FFF2-40B4-BE49-F238E27FC236}">
                  <a16:creationId xmlns:a16="http://schemas.microsoft.com/office/drawing/2014/main" id="{B78AE2B7-1560-446F-9A47-AD87ACA6E394}"/>
                </a:ext>
              </a:extLst>
            </p:cNvPr>
            <p:cNvSpPr/>
            <p:nvPr/>
          </p:nvSpPr>
          <p:spPr>
            <a:xfrm>
              <a:off x="6372701" y="37164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3" name="Freeform: Shape 3172">
              <a:extLst>
                <a:ext uri="{FF2B5EF4-FFF2-40B4-BE49-F238E27FC236}">
                  <a16:creationId xmlns:a16="http://schemas.microsoft.com/office/drawing/2014/main" id="{6C36DC08-03B8-4B42-B034-C85E8B159665}"/>
                </a:ext>
              </a:extLst>
            </p:cNvPr>
            <p:cNvSpPr/>
            <p:nvPr/>
          </p:nvSpPr>
          <p:spPr>
            <a:xfrm>
              <a:off x="6410087" y="3870483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cubicBezTo>
                    <a:pt x="7858" y="9049"/>
                    <a:pt x="7858" y="8096"/>
                    <a:pt x="7858" y="7144"/>
                  </a:cubicBezTo>
                  <a:cubicBezTo>
                    <a:pt x="6906" y="9049"/>
                    <a:pt x="6906" y="10001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4" name="Freeform: Shape 3173">
              <a:extLst>
                <a:ext uri="{FF2B5EF4-FFF2-40B4-BE49-F238E27FC236}">
                  <a16:creationId xmlns:a16="http://schemas.microsoft.com/office/drawing/2014/main" id="{7A3E930D-EC99-4FE5-90D6-D147181BDCB5}"/>
                </a:ext>
              </a:extLst>
            </p:cNvPr>
            <p:cNvSpPr/>
            <p:nvPr/>
          </p:nvSpPr>
          <p:spPr>
            <a:xfrm>
              <a:off x="6322219" y="3632092"/>
              <a:ext cx="9525" cy="9525"/>
            </a:xfrm>
            <a:custGeom>
              <a:avLst/>
              <a:gdLst>
                <a:gd name="connsiteX0" fmla="*/ 9049 w 9525"/>
                <a:gd name="connsiteY0" fmla="*/ 7410 h 9525"/>
                <a:gd name="connsiteX1" fmla="*/ 7144 w 9525"/>
                <a:gd name="connsiteY1" fmla="*/ 8363 h 9525"/>
                <a:gd name="connsiteX2" fmla="*/ 9049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0"/>
                  </a:moveTo>
                  <a:cubicBezTo>
                    <a:pt x="9049" y="7410"/>
                    <a:pt x="7144" y="8363"/>
                    <a:pt x="7144" y="8363"/>
                  </a:cubicBezTo>
                  <a:cubicBezTo>
                    <a:pt x="8096" y="8363"/>
                    <a:pt x="9049" y="6458"/>
                    <a:pt x="9049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5" name="Freeform: Shape 3174">
              <a:extLst>
                <a:ext uri="{FF2B5EF4-FFF2-40B4-BE49-F238E27FC236}">
                  <a16:creationId xmlns:a16="http://schemas.microsoft.com/office/drawing/2014/main" id="{0D82BADA-D5A1-43E3-9472-78CDC924E516}"/>
                </a:ext>
              </a:extLst>
            </p:cNvPr>
            <p:cNvSpPr/>
            <p:nvPr/>
          </p:nvSpPr>
          <p:spPr>
            <a:xfrm>
              <a:off x="6390375" y="376880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6" name="Freeform: Shape 3175">
              <a:extLst>
                <a:ext uri="{FF2B5EF4-FFF2-40B4-BE49-F238E27FC236}">
                  <a16:creationId xmlns:a16="http://schemas.microsoft.com/office/drawing/2014/main" id="{D0555261-DBD4-4037-A54D-2834CE140B35}"/>
                </a:ext>
              </a:extLst>
            </p:cNvPr>
            <p:cNvSpPr/>
            <p:nvPr/>
          </p:nvSpPr>
          <p:spPr>
            <a:xfrm>
              <a:off x="6386538" y="3769146"/>
              <a:ext cx="19050" cy="28575"/>
            </a:xfrm>
            <a:custGeom>
              <a:avLst/>
              <a:gdLst>
                <a:gd name="connsiteX0" fmla="*/ 9500 w 19050"/>
                <a:gd name="connsiteY0" fmla="*/ 17994 h 28575"/>
                <a:gd name="connsiteX1" fmla="*/ 9500 w 19050"/>
                <a:gd name="connsiteY1" fmla="*/ 179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9500" y="17994"/>
                  </a:moveTo>
                  <a:cubicBezTo>
                    <a:pt x="39027" y="37996"/>
                    <a:pt x="-2883" y="-14391"/>
                    <a:pt x="9500" y="179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7" name="Freeform: Shape 3176">
              <a:extLst>
                <a:ext uri="{FF2B5EF4-FFF2-40B4-BE49-F238E27FC236}">
                  <a16:creationId xmlns:a16="http://schemas.microsoft.com/office/drawing/2014/main" id="{80EEC4DA-6568-4026-99BD-0E142FE9A94A}"/>
                </a:ext>
              </a:extLst>
            </p:cNvPr>
            <p:cNvSpPr/>
            <p:nvPr/>
          </p:nvSpPr>
          <p:spPr>
            <a:xfrm>
              <a:off x="6386594" y="377809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8491" y="8096"/>
                    <a:pt x="7538" y="8096"/>
                    <a:pt x="7538" y="7144"/>
                  </a:cubicBezTo>
                  <a:cubicBezTo>
                    <a:pt x="6586" y="8096"/>
                    <a:pt x="7538" y="9049"/>
                    <a:pt x="849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8" name="Freeform: Shape 3177">
              <a:extLst>
                <a:ext uri="{FF2B5EF4-FFF2-40B4-BE49-F238E27FC236}">
                  <a16:creationId xmlns:a16="http://schemas.microsoft.com/office/drawing/2014/main" id="{75C923B5-3EF1-459C-B16C-65AE3C1069AE}"/>
                </a:ext>
              </a:extLst>
            </p:cNvPr>
            <p:cNvSpPr/>
            <p:nvPr/>
          </p:nvSpPr>
          <p:spPr>
            <a:xfrm>
              <a:off x="6383179" y="3819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9" name="Freeform: Shape 3178">
              <a:extLst>
                <a:ext uri="{FF2B5EF4-FFF2-40B4-BE49-F238E27FC236}">
                  <a16:creationId xmlns:a16="http://schemas.microsoft.com/office/drawing/2014/main" id="{C4F584F3-F5B9-4A2A-A1BA-23FCB5ED4815}"/>
                </a:ext>
              </a:extLst>
            </p:cNvPr>
            <p:cNvSpPr/>
            <p:nvPr/>
          </p:nvSpPr>
          <p:spPr>
            <a:xfrm>
              <a:off x="6341269" y="3535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666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0" name="Freeform: Shape 3179">
              <a:extLst>
                <a:ext uri="{FF2B5EF4-FFF2-40B4-BE49-F238E27FC236}">
                  <a16:creationId xmlns:a16="http://schemas.microsoft.com/office/drawing/2014/main" id="{8F14DCDA-E330-4E86-B471-6CE11AB6C002}"/>
                </a:ext>
              </a:extLst>
            </p:cNvPr>
            <p:cNvSpPr/>
            <p:nvPr/>
          </p:nvSpPr>
          <p:spPr>
            <a:xfrm>
              <a:off x="6390905" y="3921067"/>
              <a:ext cx="9525" cy="9525"/>
            </a:xfrm>
            <a:custGeom>
              <a:avLst/>
              <a:gdLst>
                <a:gd name="connsiteX0" fmla="*/ 7990 w 9525"/>
                <a:gd name="connsiteY0" fmla="*/ 8947 h 9525"/>
                <a:gd name="connsiteX1" fmla="*/ 7990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947"/>
                  </a:moveTo>
                  <a:cubicBezTo>
                    <a:pt x="7990" y="6090"/>
                    <a:pt x="6085" y="7042"/>
                    <a:pt x="7990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1" name="Freeform: Shape 3180">
              <a:extLst>
                <a:ext uri="{FF2B5EF4-FFF2-40B4-BE49-F238E27FC236}">
                  <a16:creationId xmlns:a16="http://schemas.microsoft.com/office/drawing/2014/main" id="{D817B97A-D570-40DE-9A46-BFABDE144929}"/>
                </a:ext>
              </a:extLst>
            </p:cNvPr>
            <p:cNvSpPr/>
            <p:nvPr/>
          </p:nvSpPr>
          <p:spPr>
            <a:xfrm>
              <a:off x="6378416" y="378380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2" name="Freeform: Shape 3181">
              <a:extLst>
                <a:ext uri="{FF2B5EF4-FFF2-40B4-BE49-F238E27FC236}">
                  <a16:creationId xmlns:a16="http://schemas.microsoft.com/office/drawing/2014/main" id="{39E8AF72-E04D-4296-BFD0-FB8CBEFB1015}"/>
                </a:ext>
              </a:extLst>
            </p:cNvPr>
            <p:cNvSpPr/>
            <p:nvPr/>
          </p:nvSpPr>
          <p:spPr>
            <a:xfrm>
              <a:off x="6380572" y="3923823"/>
              <a:ext cx="9525" cy="19050"/>
            </a:xfrm>
            <a:custGeom>
              <a:avLst/>
              <a:gdLst>
                <a:gd name="connsiteX0" fmla="*/ 9750 w 9525"/>
                <a:gd name="connsiteY0" fmla="*/ 7144 h 19050"/>
                <a:gd name="connsiteX1" fmla="*/ 9750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7144"/>
                  </a:moveTo>
                  <a:cubicBezTo>
                    <a:pt x="7845" y="9049"/>
                    <a:pt x="4988" y="18574"/>
                    <a:pt x="97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3" name="Freeform: Shape 3182">
              <a:extLst>
                <a:ext uri="{FF2B5EF4-FFF2-40B4-BE49-F238E27FC236}">
                  <a16:creationId xmlns:a16="http://schemas.microsoft.com/office/drawing/2014/main" id="{6FD353C8-836B-44A4-9EB8-15721D4BBE48}"/>
                </a:ext>
              </a:extLst>
            </p:cNvPr>
            <p:cNvSpPr/>
            <p:nvPr/>
          </p:nvSpPr>
          <p:spPr>
            <a:xfrm>
              <a:off x="6383179" y="3930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4" name="Freeform: Shape 3183">
              <a:extLst>
                <a:ext uri="{FF2B5EF4-FFF2-40B4-BE49-F238E27FC236}">
                  <a16:creationId xmlns:a16="http://schemas.microsoft.com/office/drawing/2014/main" id="{78E4D721-3B49-48C8-A119-9FF51132C43E}"/>
                </a:ext>
              </a:extLst>
            </p:cNvPr>
            <p:cNvSpPr/>
            <p:nvPr/>
          </p:nvSpPr>
          <p:spPr>
            <a:xfrm>
              <a:off x="6298764" y="3132296"/>
              <a:ext cx="133350" cy="933450"/>
            </a:xfrm>
            <a:custGeom>
              <a:avLst/>
              <a:gdLst>
                <a:gd name="connsiteX0" fmla="*/ 50602 w 133350"/>
                <a:gd name="connsiteY0" fmla="*/ 406241 h 933450"/>
                <a:gd name="connsiteX1" fmla="*/ 42982 w 133350"/>
                <a:gd name="connsiteY1" fmla="*/ 369094 h 933450"/>
                <a:gd name="connsiteX2" fmla="*/ 35361 w 133350"/>
                <a:gd name="connsiteY2" fmla="*/ 365284 h 933450"/>
                <a:gd name="connsiteX3" fmla="*/ 48696 w 133350"/>
                <a:gd name="connsiteY3" fmla="*/ 346234 h 933450"/>
                <a:gd name="connsiteX4" fmla="*/ 27741 w 133350"/>
                <a:gd name="connsiteY4" fmla="*/ 290989 h 933450"/>
                <a:gd name="connsiteX5" fmla="*/ 26789 w 133350"/>
                <a:gd name="connsiteY5" fmla="*/ 303371 h 933450"/>
                <a:gd name="connsiteX6" fmla="*/ 22979 w 133350"/>
                <a:gd name="connsiteY6" fmla="*/ 216694 h 933450"/>
                <a:gd name="connsiteX7" fmla="*/ 36314 w 133350"/>
                <a:gd name="connsiteY7" fmla="*/ 219551 h 933450"/>
                <a:gd name="connsiteX8" fmla="*/ 8691 w 133350"/>
                <a:gd name="connsiteY8" fmla="*/ 7144 h 933450"/>
                <a:gd name="connsiteX9" fmla="*/ 26789 w 133350"/>
                <a:gd name="connsiteY9" fmla="*/ 25241 h 933450"/>
                <a:gd name="connsiteX10" fmla="*/ 27741 w 133350"/>
                <a:gd name="connsiteY10" fmla="*/ 13811 h 933450"/>
                <a:gd name="connsiteX11" fmla="*/ 53459 w 133350"/>
                <a:gd name="connsiteY11" fmla="*/ 139541 h 933450"/>
                <a:gd name="connsiteX12" fmla="*/ 39171 w 133350"/>
                <a:gd name="connsiteY12" fmla="*/ 126206 h 933450"/>
                <a:gd name="connsiteX13" fmla="*/ 49649 w 133350"/>
                <a:gd name="connsiteY13" fmla="*/ 153829 h 933450"/>
                <a:gd name="connsiteX14" fmla="*/ 55364 w 133350"/>
                <a:gd name="connsiteY14" fmla="*/ 142399 h 933450"/>
                <a:gd name="connsiteX15" fmla="*/ 68699 w 133350"/>
                <a:gd name="connsiteY15" fmla="*/ 224314 h 933450"/>
                <a:gd name="connsiteX16" fmla="*/ 58221 w 133350"/>
                <a:gd name="connsiteY16" fmla="*/ 224314 h 933450"/>
                <a:gd name="connsiteX17" fmla="*/ 76319 w 133350"/>
                <a:gd name="connsiteY17" fmla="*/ 273844 h 933450"/>
                <a:gd name="connsiteX18" fmla="*/ 59174 w 133350"/>
                <a:gd name="connsiteY18" fmla="*/ 267176 h 933450"/>
                <a:gd name="connsiteX19" fmla="*/ 62984 w 133350"/>
                <a:gd name="connsiteY19" fmla="*/ 270034 h 933450"/>
                <a:gd name="connsiteX20" fmla="*/ 105846 w 133350"/>
                <a:gd name="connsiteY20" fmla="*/ 409099 h 933450"/>
                <a:gd name="connsiteX21" fmla="*/ 113466 w 133350"/>
                <a:gd name="connsiteY21" fmla="*/ 420529 h 933450"/>
                <a:gd name="connsiteX22" fmla="*/ 114419 w 133350"/>
                <a:gd name="connsiteY22" fmla="*/ 402431 h 933450"/>
                <a:gd name="connsiteX23" fmla="*/ 91559 w 133350"/>
                <a:gd name="connsiteY23" fmla="*/ 346234 h 933450"/>
                <a:gd name="connsiteX24" fmla="*/ 101084 w 133350"/>
                <a:gd name="connsiteY24" fmla="*/ 353854 h 933450"/>
                <a:gd name="connsiteX25" fmla="*/ 100132 w 133350"/>
                <a:gd name="connsiteY25" fmla="*/ 371951 h 933450"/>
                <a:gd name="connsiteX26" fmla="*/ 105846 w 133350"/>
                <a:gd name="connsiteY26" fmla="*/ 362426 h 933450"/>
                <a:gd name="connsiteX27" fmla="*/ 123944 w 133350"/>
                <a:gd name="connsiteY27" fmla="*/ 433864 h 933450"/>
                <a:gd name="connsiteX28" fmla="*/ 120134 w 133350"/>
                <a:gd name="connsiteY28" fmla="*/ 438626 h 933450"/>
                <a:gd name="connsiteX29" fmla="*/ 100132 w 133350"/>
                <a:gd name="connsiteY29" fmla="*/ 430054 h 933450"/>
                <a:gd name="connsiteX30" fmla="*/ 99179 w 133350"/>
                <a:gd name="connsiteY30" fmla="*/ 426244 h 933450"/>
                <a:gd name="connsiteX31" fmla="*/ 108704 w 133350"/>
                <a:gd name="connsiteY31" fmla="*/ 465296 h 933450"/>
                <a:gd name="connsiteX32" fmla="*/ 124896 w 133350"/>
                <a:gd name="connsiteY32" fmla="*/ 508159 h 933450"/>
                <a:gd name="connsiteX33" fmla="*/ 115371 w 133350"/>
                <a:gd name="connsiteY33" fmla="*/ 470059 h 933450"/>
                <a:gd name="connsiteX34" fmla="*/ 127754 w 133350"/>
                <a:gd name="connsiteY34" fmla="*/ 472916 h 933450"/>
                <a:gd name="connsiteX35" fmla="*/ 113466 w 133350"/>
                <a:gd name="connsiteY35" fmla="*/ 590074 h 933450"/>
                <a:gd name="connsiteX36" fmla="*/ 101084 w 133350"/>
                <a:gd name="connsiteY36" fmla="*/ 554831 h 933450"/>
                <a:gd name="connsiteX37" fmla="*/ 114419 w 133350"/>
                <a:gd name="connsiteY37" fmla="*/ 562451 h 933450"/>
                <a:gd name="connsiteX38" fmla="*/ 123944 w 133350"/>
                <a:gd name="connsiteY38" fmla="*/ 535781 h 933450"/>
                <a:gd name="connsiteX39" fmla="*/ 102036 w 133350"/>
                <a:gd name="connsiteY39" fmla="*/ 546259 h 933450"/>
                <a:gd name="connsiteX40" fmla="*/ 93464 w 133350"/>
                <a:gd name="connsiteY40" fmla="*/ 608171 h 933450"/>
                <a:gd name="connsiteX41" fmla="*/ 92511 w 133350"/>
                <a:gd name="connsiteY41" fmla="*/ 589121 h 933450"/>
                <a:gd name="connsiteX42" fmla="*/ 97274 w 133350"/>
                <a:gd name="connsiteY42" fmla="*/ 581501 h 933450"/>
                <a:gd name="connsiteX43" fmla="*/ 111561 w 133350"/>
                <a:gd name="connsiteY43" fmla="*/ 590074 h 933450"/>
                <a:gd name="connsiteX44" fmla="*/ 119182 w 133350"/>
                <a:gd name="connsiteY44" fmla="*/ 628174 h 933450"/>
                <a:gd name="connsiteX45" fmla="*/ 118229 w 133350"/>
                <a:gd name="connsiteY45" fmla="*/ 632936 h 933450"/>
                <a:gd name="connsiteX46" fmla="*/ 106799 w 133350"/>
                <a:gd name="connsiteY46" fmla="*/ 614839 h 933450"/>
                <a:gd name="connsiteX47" fmla="*/ 112514 w 133350"/>
                <a:gd name="connsiteY47" fmla="*/ 633889 h 933450"/>
                <a:gd name="connsiteX48" fmla="*/ 102036 w 133350"/>
                <a:gd name="connsiteY48" fmla="*/ 620554 h 933450"/>
                <a:gd name="connsiteX49" fmla="*/ 98227 w 133350"/>
                <a:gd name="connsiteY49" fmla="*/ 609124 h 933450"/>
                <a:gd name="connsiteX50" fmla="*/ 118229 w 133350"/>
                <a:gd name="connsiteY50" fmla="*/ 672941 h 933450"/>
                <a:gd name="connsiteX51" fmla="*/ 113466 w 133350"/>
                <a:gd name="connsiteY51" fmla="*/ 643414 h 933450"/>
                <a:gd name="connsiteX52" fmla="*/ 110609 w 133350"/>
                <a:gd name="connsiteY52" fmla="*/ 656749 h 933450"/>
                <a:gd name="connsiteX53" fmla="*/ 94416 w 133350"/>
                <a:gd name="connsiteY53" fmla="*/ 646271 h 933450"/>
                <a:gd name="connsiteX54" fmla="*/ 102036 w 133350"/>
                <a:gd name="connsiteY54" fmla="*/ 649129 h 933450"/>
                <a:gd name="connsiteX55" fmla="*/ 108704 w 133350"/>
                <a:gd name="connsiteY55" fmla="*/ 715804 h 933450"/>
                <a:gd name="connsiteX56" fmla="*/ 105846 w 133350"/>
                <a:gd name="connsiteY56" fmla="*/ 680561 h 933450"/>
                <a:gd name="connsiteX57" fmla="*/ 115371 w 133350"/>
                <a:gd name="connsiteY57" fmla="*/ 727234 h 933450"/>
                <a:gd name="connsiteX58" fmla="*/ 113466 w 133350"/>
                <a:gd name="connsiteY58" fmla="*/ 729139 h 933450"/>
                <a:gd name="connsiteX59" fmla="*/ 118229 w 133350"/>
                <a:gd name="connsiteY59" fmla="*/ 749141 h 933450"/>
                <a:gd name="connsiteX60" fmla="*/ 104894 w 133350"/>
                <a:gd name="connsiteY60" fmla="*/ 731044 h 933450"/>
                <a:gd name="connsiteX61" fmla="*/ 114419 w 133350"/>
                <a:gd name="connsiteY61" fmla="*/ 857726 h 933450"/>
                <a:gd name="connsiteX62" fmla="*/ 114419 w 133350"/>
                <a:gd name="connsiteY62" fmla="*/ 832961 h 933450"/>
                <a:gd name="connsiteX63" fmla="*/ 102036 w 133350"/>
                <a:gd name="connsiteY63" fmla="*/ 831056 h 933450"/>
                <a:gd name="connsiteX64" fmla="*/ 123944 w 133350"/>
                <a:gd name="connsiteY64" fmla="*/ 858679 h 933450"/>
                <a:gd name="connsiteX65" fmla="*/ 100132 w 133350"/>
                <a:gd name="connsiteY65" fmla="*/ 863441 h 933450"/>
                <a:gd name="connsiteX66" fmla="*/ 113466 w 133350"/>
                <a:gd name="connsiteY66" fmla="*/ 886301 h 933450"/>
                <a:gd name="connsiteX67" fmla="*/ 112514 w 133350"/>
                <a:gd name="connsiteY67" fmla="*/ 870109 h 933450"/>
                <a:gd name="connsiteX68" fmla="*/ 112514 w 133350"/>
                <a:gd name="connsiteY68" fmla="*/ 867251 h 933450"/>
                <a:gd name="connsiteX69" fmla="*/ 104894 w 133350"/>
                <a:gd name="connsiteY69" fmla="*/ 923449 h 933450"/>
                <a:gd name="connsiteX70" fmla="*/ 102036 w 133350"/>
                <a:gd name="connsiteY70" fmla="*/ 927259 h 933450"/>
                <a:gd name="connsiteX71" fmla="*/ 90607 w 133350"/>
                <a:gd name="connsiteY71" fmla="*/ 910114 h 933450"/>
                <a:gd name="connsiteX72" fmla="*/ 87749 w 133350"/>
                <a:gd name="connsiteY72" fmla="*/ 916781 h 933450"/>
                <a:gd name="connsiteX73" fmla="*/ 84891 w 133350"/>
                <a:gd name="connsiteY73" fmla="*/ 859631 h 933450"/>
                <a:gd name="connsiteX74" fmla="*/ 91559 w 133350"/>
                <a:gd name="connsiteY74" fmla="*/ 887254 h 933450"/>
                <a:gd name="connsiteX75" fmla="*/ 90607 w 133350"/>
                <a:gd name="connsiteY75" fmla="*/ 907256 h 933450"/>
                <a:gd name="connsiteX76" fmla="*/ 96321 w 133350"/>
                <a:gd name="connsiteY76" fmla="*/ 922496 h 933450"/>
                <a:gd name="connsiteX77" fmla="*/ 96321 w 133350"/>
                <a:gd name="connsiteY77" fmla="*/ 933926 h 933450"/>
                <a:gd name="connsiteX78" fmla="*/ 85844 w 133350"/>
                <a:gd name="connsiteY78" fmla="*/ 925354 h 933450"/>
                <a:gd name="connsiteX79" fmla="*/ 89654 w 133350"/>
                <a:gd name="connsiteY79" fmla="*/ 847249 h 933450"/>
                <a:gd name="connsiteX80" fmla="*/ 73461 w 133350"/>
                <a:gd name="connsiteY80" fmla="*/ 798671 h 933450"/>
                <a:gd name="connsiteX81" fmla="*/ 89654 w 133350"/>
                <a:gd name="connsiteY81" fmla="*/ 793909 h 933450"/>
                <a:gd name="connsiteX82" fmla="*/ 72509 w 133350"/>
                <a:gd name="connsiteY82" fmla="*/ 740569 h 933450"/>
                <a:gd name="connsiteX83" fmla="*/ 91559 w 133350"/>
                <a:gd name="connsiteY83" fmla="*/ 751999 h 933450"/>
                <a:gd name="connsiteX84" fmla="*/ 78224 w 133350"/>
                <a:gd name="connsiteY84" fmla="*/ 610076 h 933450"/>
                <a:gd name="connsiteX85" fmla="*/ 59174 w 133350"/>
                <a:gd name="connsiteY85" fmla="*/ 598646 h 933450"/>
                <a:gd name="connsiteX86" fmla="*/ 71557 w 133350"/>
                <a:gd name="connsiteY86" fmla="*/ 590074 h 933450"/>
                <a:gd name="connsiteX87" fmla="*/ 91559 w 133350"/>
                <a:gd name="connsiteY87" fmla="*/ 604361 h 933450"/>
                <a:gd name="connsiteX88" fmla="*/ 66794 w 133350"/>
                <a:gd name="connsiteY88" fmla="*/ 567214 h 933450"/>
                <a:gd name="connsiteX89" fmla="*/ 68699 w 133350"/>
                <a:gd name="connsiteY89" fmla="*/ 591026 h 933450"/>
                <a:gd name="connsiteX90" fmla="*/ 33457 w 133350"/>
                <a:gd name="connsiteY90" fmla="*/ 521494 h 933450"/>
                <a:gd name="connsiteX91" fmla="*/ 30599 w 133350"/>
                <a:gd name="connsiteY91" fmla="*/ 502444 h 933450"/>
                <a:gd name="connsiteX92" fmla="*/ 38219 w 133350"/>
                <a:gd name="connsiteY92" fmla="*/ 506254 h 933450"/>
                <a:gd name="connsiteX93" fmla="*/ 42982 w 133350"/>
                <a:gd name="connsiteY93" fmla="*/ 480536 h 933450"/>
                <a:gd name="connsiteX94" fmla="*/ 32504 w 133350"/>
                <a:gd name="connsiteY94" fmla="*/ 488156 h 933450"/>
                <a:gd name="connsiteX95" fmla="*/ 22979 w 133350"/>
                <a:gd name="connsiteY95" fmla="*/ 467201 h 933450"/>
                <a:gd name="connsiteX96" fmla="*/ 21074 w 133350"/>
                <a:gd name="connsiteY96" fmla="*/ 463391 h 933450"/>
                <a:gd name="connsiteX97" fmla="*/ 36314 w 133350"/>
                <a:gd name="connsiteY97" fmla="*/ 474821 h 933450"/>
                <a:gd name="connsiteX98" fmla="*/ 45839 w 133350"/>
                <a:gd name="connsiteY98" fmla="*/ 472916 h 933450"/>
                <a:gd name="connsiteX99" fmla="*/ 15359 w 133350"/>
                <a:gd name="connsiteY99" fmla="*/ 445294 h 933450"/>
                <a:gd name="connsiteX100" fmla="*/ 50602 w 133350"/>
                <a:gd name="connsiteY100" fmla="*/ 416719 h 933450"/>
                <a:gd name="connsiteX101" fmla="*/ 60127 w 133350"/>
                <a:gd name="connsiteY101" fmla="*/ 445294 h 933450"/>
                <a:gd name="connsiteX102" fmla="*/ 63936 w 133350"/>
                <a:gd name="connsiteY102" fmla="*/ 433864 h 933450"/>
                <a:gd name="connsiteX103" fmla="*/ 50602 w 133350"/>
                <a:gd name="connsiteY103" fmla="*/ 406241 h 933450"/>
                <a:gd name="connsiteX104" fmla="*/ 16311 w 133350"/>
                <a:gd name="connsiteY104" fmla="*/ 45244 h 933450"/>
                <a:gd name="connsiteX105" fmla="*/ 18216 w 133350"/>
                <a:gd name="connsiteY105" fmla="*/ 46196 h 933450"/>
                <a:gd name="connsiteX106" fmla="*/ 16311 w 133350"/>
                <a:gd name="connsiteY106" fmla="*/ 45244 h 933450"/>
                <a:gd name="connsiteX107" fmla="*/ 82986 w 133350"/>
                <a:gd name="connsiteY107" fmla="*/ 514826 h 933450"/>
                <a:gd name="connsiteX108" fmla="*/ 64889 w 133350"/>
                <a:gd name="connsiteY108" fmla="*/ 491966 h 933450"/>
                <a:gd name="connsiteX109" fmla="*/ 82986 w 133350"/>
                <a:gd name="connsiteY109" fmla="*/ 514826 h 933450"/>
                <a:gd name="connsiteX110" fmla="*/ 67746 w 133350"/>
                <a:gd name="connsiteY110" fmla="*/ 521494 h 933450"/>
                <a:gd name="connsiteX111" fmla="*/ 67746 w 133350"/>
                <a:gd name="connsiteY111" fmla="*/ 521494 h 933450"/>
                <a:gd name="connsiteX112" fmla="*/ 72509 w 133350"/>
                <a:gd name="connsiteY112" fmla="*/ 524351 h 933450"/>
                <a:gd name="connsiteX113" fmla="*/ 72509 w 133350"/>
                <a:gd name="connsiteY113" fmla="*/ 523399 h 933450"/>
                <a:gd name="connsiteX114" fmla="*/ 72509 w 133350"/>
                <a:gd name="connsiteY114" fmla="*/ 524351 h 933450"/>
                <a:gd name="connsiteX115" fmla="*/ 63936 w 133350"/>
                <a:gd name="connsiteY115" fmla="*/ 441484 h 933450"/>
                <a:gd name="connsiteX116" fmla="*/ 63936 w 133350"/>
                <a:gd name="connsiteY116" fmla="*/ 441484 h 933450"/>
                <a:gd name="connsiteX117" fmla="*/ 60127 w 133350"/>
                <a:gd name="connsiteY117" fmla="*/ 451009 h 933450"/>
                <a:gd name="connsiteX118" fmla="*/ 60127 w 133350"/>
                <a:gd name="connsiteY118" fmla="*/ 451009 h 933450"/>
                <a:gd name="connsiteX119" fmla="*/ 52507 w 133350"/>
                <a:gd name="connsiteY119" fmla="*/ 479584 h 933450"/>
                <a:gd name="connsiteX120" fmla="*/ 52507 w 133350"/>
                <a:gd name="connsiteY120" fmla="*/ 479584 h 933450"/>
                <a:gd name="connsiteX121" fmla="*/ 95369 w 133350"/>
                <a:gd name="connsiteY121" fmla="*/ 844391 h 933450"/>
                <a:gd name="connsiteX122" fmla="*/ 95369 w 133350"/>
                <a:gd name="connsiteY122" fmla="*/ 844391 h 933450"/>
                <a:gd name="connsiteX123" fmla="*/ 99179 w 133350"/>
                <a:gd name="connsiteY123" fmla="*/ 774859 h 933450"/>
                <a:gd name="connsiteX124" fmla="*/ 86796 w 133350"/>
                <a:gd name="connsiteY124" fmla="*/ 745331 h 933450"/>
                <a:gd name="connsiteX125" fmla="*/ 94416 w 133350"/>
                <a:gd name="connsiteY125" fmla="*/ 754856 h 933450"/>
                <a:gd name="connsiteX126" fmla="*/ 93464 w 133350"/>
                <a:gd name="connsiteY126" fmla="*/ 748189 h 933450"/>
                <a:gd name="connsiteX127" fmla="*/ 90607 w 133350"/>
                <a:gd name="connsiteY127" fmla="*/ 768191 h 933450"/>
                <a:gd name="connsiteX128" fmla="*/ 95369 w 133350"/>
                <a:gd name="connsiteY128" fmla="*/ 807244 h 933450"/>
                <a:gd name="connsiteX129" fmla="*/ 97274 w 133350"/>
                <a:gd name="connsiteY129" fmla="*/ 812006 h 933450"/>
                <a:gd name="connsiteX130" fmla="*/ 99179 w 133350"/>
                <a:gd name="connsiteY130" fmla="*/ 774859 h 933450"/>
                <a:gd name="connsiteX131" fmla="*/ 90607 w 133350"/>
                <a:gd name="connsiteY131" fmla="*/ 596741 h 933450"/>
                <a:gd name="connsiteX132" fmla="*/ 99179 w 133350"/>
                <a:gd name="connsiteY132" fmla="*/ 643414 h 933450"/>
                <a:gd name="connsiteX133" fmla="*/ 88702 w 133350"/>
                <a:gd name="connsiteY133" fmla="*/ 647224 h 933450"/>
                <a:gd name="connsiteX134" fmla="*/ 87749 w 133350"/>
                <a:gd name="connsiteY134" fmla="*/ 624364 h 933450"/>
                <a:gd name="connsiteX135" fmla="*/ 66794 w 133350"/>
                <a:gd name="connsiteY135" fmla="*/ 638651 h 933450"/>
                <a:gd name="connsiteX136" fmla="*/ 73461 w 133350"/>
                <a:gd name="connsiteY136" fmla="*/ 656749 h 933450"/>
                <a:gd name="connsiteX137" fmla="*/ 80129 w 133350"/>
                <a:gd name="connsiteY137" fmla="*/ 641509 h 933450"/>
                <a:gd name="connsiteX138" fmla="*/ 90607 w 133350"/>
                <a:gd name="connsiteY138" fmla="*/ 692944 h 933450"/>
                <a:gd name="connsiteX139" fmla="*/ 86796 w 133350"/>
                <a:gd name="connsiteY139" fmla="*/ 693896 h 933450"/>
                <a:gd name="connsiteX140" fmla="*/ 95369 w 133350"/>
                <a:gd name="connsiteY140" fmla="*/ 738664 h 933450"/>
                <a:gd name="connsiteX141" fmla="*/ 102989 w 133350"/>
                <a:gd name="connsiteY141" fmla="*/ 674846 h 933450"/>
                <a:gd name="connsiteX142" fmla="*/ 87749 w 133350"/>
                <a:gd name="connsiteY142" fmla="*/ 668179 h 933450"/>
                <a:gd name="connsiteX143" fmla="*/ 99179 w 133350"/>
                <a:gd name="connsiteY143" fmla="*/ 671989 h 933450"/>
                <a:gd name="connsiteX144" fmla="*/ 99179 w 133350"/>
                <a:gd name="connsiteY144" fmla="*/ 639604 h 933450"/>
                <a:gd name="connsiteX145" fmla="*/ 90607 w 133350"/>
                <a:gd name="connsiteY145" fmla="*/ 596741 h 933450"/>
                <a:gd name="connsiteX146" fmla="*/ 84891 w 133350"/>
                <a:gd name="connsiteY146" fmla="*/ 575786 h 933450"/>
                <a:gd name="connsiteX147" fmla="*/ 72509 w 133350"/>
                <a:gd name="connsiteY147" fmla="*/ 531019 h 933450"/>
                <a:gd name="connsiteX148" fmla="*/ 64889 w 133350"/>
                <a:gd name="connsiteY148" fmla="*/ 526256 h 933450"/>
                <a:gd name="connsiteX149" fmla="*/ 59174 w 133350"/>
                <a:gd name="connsiteY149" fmla="*/ 525304 h 933450"/>
                <a:gd name="connsiteX150" fmla="*/ 84891 w 133350"/>
                <a:gd name="connsiteY150" fmla="*/ 575786 h 933450"/>
                <a:gd name="connsiteX151" fmla="*/ 105846 w 133350"/>
                <a:gd name="connsiteY151" fmla="*/ 456724 h 933450"/>
                <a:gd name="connsiteX152" fmla="*/ 105846 w 133350"/>
                <a:gd name="connsiteY152" fmla="*/ 456724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3350" h="933450">
                  <a:moveTo>
                    <a:pt x="50602" y="406241"/>
                  </a:moveTo>
                  <a:cubicBezTo>
                    <a:pt x="48696" y="400526"/>
                    <a:pt x="42982" y="370046"/>
                    <a:pt x="42982" y="369094"/>
                  </a:cubicBezTo>
                  <a:cubicBezTo>
                    <a:pt x="44886" y="376714"/>
                    <a:pt x="42029" y="375761"/>
                    <a:pt x="35361" y="365284"/>
                  </a:cubicBezTo>
                  <a:cubicBezTo>
                    <a:pt x="30599" y="371951"/>
                    <a:pt x="49649" y="351949"/>
                    <a:pt x="48696" y="346234"/>
                  </a:cubicBezTo>
                  <a:cubicBezTo>
                    <a:pt x="38219" y="357664"/>
                    <a:pt x="29646" y="290989"/>
                    <a:pt x="27741" y="290989"/>
                  </a:cubicBezTo>
                  <a:cubicBezTo>
                    <a:pt x="35361" y="296704"/>
                    <a:pt x="35361" y="300514"/>
                    <a:pt x="26789" y="303371"/>
                  </a:cubicBezTo>
                  <a:cubicBezTo>
                    <a:pt x="40124" y="270986"/>
                    <a:pt x="24884" y="243364"/>
                    <a:pt x="22979" y="216694"/>
                  </a:cubicBezTo>
                  <a:cubicBezTo>
                    <a:pt x="30599" y="228124"/>
                    <a:pt x="25836" y="213836"/>
                    <a:pt x="36314" y="219551"/>
                  </a:cubicBezTo>
                  <a:cubicBezTo>
                    <a:pt x="53459" y="170974"/>
                    <a:pt x="-2739" y="63341"/>
                    <a:pt x="8691" y="7144"/>
                  </a:cubicBezTo>
                  <a:cubicBezTo>
                    <a:pt x="19169" y="11906"/>
                    <a:pt x="18216" y="21431"/>
                    <a:pt x="26789" y="25241"/>
                  </a:cubicBezTo>
                  <a:cubicBezTo>
                    <a:pt x="30599" y="20479"/>
                    <a:pt x="28694" y="18574"/>
                    <a:pt x="27741" y="13811"/>
                  </a:cubicBezTo>
                  <a:cubicBezTo>
                    <a:pt x="52507" y="36671"/>
                    <a:pt x="38219" y="100489"/>
                    <a:pt x="53459" y="139541"/>
                  </a:cubicBezTo>
                  <a:cubicBezTo>
                    <a:pt x="54411" y="139541"/>
                    <a:pt x="39171" y="126206"/>
                    <a:pt x="39171" y="126206"/>
                  </a:cubicBezTo>
                  <a:cubicBezTo>
                    <a:pt x="38219" y="136684"/>
                    <a:pt x="46791" y="143351"/>
                    <a:pt x="49649" y="153829"/>
                  </a:cubicBezTo>
                  <a:cubicBezTo>
                    <a:pt x="51554" y="150971"/>
                    <a:pt x="52507" y="142399"/>
                    <a:pt x="55364" y="142399"/>
                  </a:cubicBezTo>
                  <a:cubicBezTo>
                    <a:pt x="56316" y="162401"/>
                    <a:pt x="48696" y="209074"/>
                    <a:pt x="68699" y="224314"/>
                  </a:cubicBezTo>
                  <a:cubicBezTo>
                    <a:pt x="71557" y="220504"/>
                    <a:pt x="60127" y="226219"/>
                    <a:pt x="58221" y="224314"/>
                  </a:cubicBezTo>
                  <a:cubicBezTo>
                    <a:pt x="58221" y="222409"/>
                    <a:pt x="73461" y="273844"/>
                    <a:pt x="76319" y="273844"/>
                  </a:cubicBezTo>
                  <a:cubicBezTo>
                    <a:pt x="71557" y="281464"/>
                    <a:pt x="57269" y="251936"/>
                    <a:pt x="59174" y="267176"/>
                  </a:cubicBezTo>
                  <a:cubicBezTo>
                    <a:pt x="61079" y="271939"/>
                    <a:pt x="62984" y="272891"/>
                    <a:pt x="62984" y="270034"/>
                  </a:cubicBezTo>
                  <a:cubicBezTo>
                    <a:pt x="93464" y="310991"/>
                    <a:pt x="89654" y="385286"/>
                    <a:pt x="105846" y="409099"/>
                  </a:cubicBezTo>
                  <a:cubicBezTo>
                    <a:pt x="103941" y="408146"/>
                    <a:pt x="76319" y="373856"/>
                    <a:pt x="113466" y="420529"/>
                  </a:cubicBezTo>
                  <a:cubicBezTo>
                    <a:pt x="118229" y="397669"/>
                    <a:pt x="118229" y="391954"/>
                    <a:pt x="114419" y="402431"/>
                  </a:cubicBezTo>
                  <a:cubicBezTo>
                    <a:pt x="104894" y="388144"/>
                    <a:pt x="98227" y="374809"/>
                    <a:pt x="91559" y="346234"/>
                  </a:cubicBezTo>
                  <a:cubicBezTo>
                    <a:pt x="96321" y="359569"/>
                    <a:pt x="99179" y="361474"/>
                    <a:pt x="101084" y="353854"/>
                  </a:cubicBezTo>
                  <a:cubicBezTo>
                    <a:pt x="105846" y="360521"/>
                    <a:pt x="105846" y="367189"/>
                    <a:pt x="100132" y="371951"/>
                  </a:cubicBezTo>
                  <a:cubicBezTo>
                    <a:pt x="107752" y="374809"/>
                    <a:pt x="109657" y="370999"/>
                    <a:pt x="105846" y="362426"/>
                  </a:cubicBezTo>
                  <a:cubicBezTo>
                    <a:pt x="105846" y="381476"/>
                    <a:pt x="122039" y="432911"/>
                    <a:pt x="123944" y="433864"/>
                  </a:cubicBezTo>
                  <a:cubicBezTo>
                    <a:pt x="119182" y="430054"/>
                    <a:pt x="117277" y="431006"/>
                    <a:pt x="120134" y="438626"/>
                  </a:cubicBezTo>
                  <a:cubicBezTo>
                    <a:pt x="122039" y="438626"/>
                    <a:pt x="101084" y="430054"/>
                    <a:pt x="100132" y="430054"/>
                  </a:cubicBezTo>
                  <a:cubicBezTo>
                    <a:pt x="102036" y="430054"/>
                    <a:pt x="102036" y="428149"/>
                    <a:pt x="99179" y="426244"/>
                  </a:cubicBezTo>
                  <a:cubicBezTo>
                    <a:pt x="96321" y="425291"/>
                    <a:pt x="120134" y="470059"/>
                    <a:pt x="108704" y="465296"/>
                  </a:cubicBezTo>
                  <a:cubicBezTo>
                    <a:pt x="102989" y="467201"/>
                    <a:pt x="95369" y="502444"/>
                    <a:pt x="124896" y="508159"/>
                  </a:cubicBezTo>
                  <a:cubicBezTo>
                    <a:pt x="114419" y="501491"/>
                    <a:pt x="115371" y="471011"/>
                    <a:pt x="115371" y="470059"/>
                  </a:cubicBezTo>
                  <a:cubicBezTo>
                    <a:pt x="118229" y="470059"/>
                    <a:pt x="127754" y="473869"/>
                    <a:pt x="127754" y="472916"/>
                  </a:cubicBezTo>
                  <a:cubicBezTo>
                    <a:pt x="122991" y="511016"/>
                    <a:pt x="108704" y="536734"/>
                    <a:pt x="113466" y="590074"/>
                  </a:cubicBezTo>
                  <a:cubicBezTo>
                    <a:pt x="112514" y="588169"/>
                    <a:pt x="100132" y="560546"/>
                    <a:pt x="101084" y="554831"/>
                  </a:cubicBezTo>
                  <a:cubicBezTo>
                    <a:pt x="104894" y="558641"/>
                    <a:pt x="109657" y="561499"/>
                    <a:pt x="114419" y="562451"/>
                  </a:cubicBezTo>
                  <a:cubicBezTo>
                    <a:pt x="110609" y="558641"/>
                    <a:pt x="132516" y="532924"/>
                    <a:pt x="123944" y="535781"/>
                  </a:cubicBezTo>
                  <a:cubicBezTo>
                    <a:pt x="121086" y="565309"/>
                    <a:pt x="122991" y="544354"/>
                    <a:pt x="102036" y="546259"/>
                  </a:cubicBezTo>
                  <a:cubicBezTo>
                    <a:pt x="105846" y="550069"/>
                    <a:pt x="101084" y="595789"/>
                    <a:pt x="93464" y="608171"/>
                  </a:cubicBezTo>
                  <a:cubicBezTo>
                    <a:pt x="124896" y="614839"/>
                    <a:pt x="93464" y="594836"/>
                    <a:pt x="92511" y="589121"/>
                  </a:cubicBezTo>
                  <a:cubicBezTo>
                    <a:pt x="97274" y="592931"/>
                    <a:pt x="99179" y="591026"/>
                    <a:pt x="97274" y="581501"/>
                  </a:cubicBezTo>
                  <a:cubicBezTo>
                    <a:pt x="117277" y="594836"/>
                    <a:pt x="96321" y="586264"/>
                    <a:pt x="111561" y="590074"/>
                  </a:cubicBezTo>
                  <a:cubicBezTo>
                    <a:pt x="109657" y="588169"/>
                    <a:pt x="119182" y="628174"/>
                    <a:pt x="119182" y="628174"/>
                  </a:cubicBezTo>
                  <a:cubicBezTo>
                    <a:pt x="116324" y="627221"/>
                    <a:pt x="116324" y="629126"/>
                    <a:pt x="118229" y="632936"/>
                  </a:cubicBezTo>
                  <a:cubicBezTo>
                    <a:pt x="123944" y="635794"/>
                    <a:pt x="102989" y="611029"/>
                    <a:pt x="106799" y="614839"/>
                  </a:cubicBezTo>
                  <a:cubicBezTo>
                    <a:pt x="112514" y="621506"/>
                    <a:pt x="115371" y="630079"/>
                    <a:pt x="112514" y="633889"/>
                  </a:cubicBezTo>
                  <a:cubicBezTo>
                    <a:pt x="106799" y="639604"/>
                    <a:pt x="102036" y="620554"/>
                    <a:pt x="102036" y="620554"/>
                  </a:cubicBezTo>
                  <a:cubicBezTo>
                    <a:pt x="106799" y="627221"/>
                    <a:pt x="105846" y="623411"/>
                    <a:pt x="98227" y="609124"/>
                  </a:cubicBezTo>
                  <a:cubicBezTo>
                    <a:pt x="96321" y="626269"/>
                    <a:pt x="114419" y="659606"/>
                    <a:pt x="118229" y="672941"/>
                  </a:cubicBezTo>
                  <a:cubicBezTo>
                    <a:pt x="106799" y="671989"/>
                    <a:pt x="122991" y="645319"/>
                    <a:pt x="113466" y="643414"/>
                  </a:cubicBezTo>
                  <a:cubicBezTo>
                    <a:pt x="107752" y="646271"/>
                    <a:pt x="106799" y="651034"/>
                    <a:pt x="110609" y="656749"/>
                  </a:cubicBezTo>
                  <a:cubicBezTo>
                    <a:pt x="111561" y="646271"/>
                    <a:pt x="105846" y="642461"/>
                    <a:pt x="94416" y="646271"/>
                  </a:cubicBezTo>
                  <a:cubicBezTo>
                    <a:pt x="96321" y="651034"/>
                    <a:pt x="99179" y="651986"/>
                    <a:pt x="102036" y="649129"/>
                  </a:cubicBezTo>
                  <a:cubicBezTo>
                    <a:pt x="119182" y="663416"/>
                    <a:pt x="126802" y="698659"/>
                    <a:pt x="108704" y="715804"/>
                  </a:cubicBezTo>
                  <a:cubicBezTo>
                    <a:pt x="105846" y="727234"/>
                    <a:pt x="128707" y="681514"/>
                    <a:pt x="105846" y="680561"/>
                  </a:cubicBezTo>
                  <a:cubicBezTo>
                    <a:pt x="83939" y="691991"/>
                    <a:pt x="120134" y="742474"/>
                    <a:pt x="115371" y="727234"/>
                  </a:cubicBezTo>
                  <a:cubicBezTo>
                    <a:pt x="103941" y="716756"/>
                    <a:pt x="131564" y="752951"/>
                    <a:pt x="113466" y="729139"/>
                  </a:cubicBezTo>
                  <a:cubicBezTo>
                    <a:pt x="119182" y="734854"/>
                    <a:pt x="121086" y="741521"/>
                    <a:pt x="118229" y="749141"/>
                  </a:cubicBezTo>
                  <a:cubicBezTo>
                    <a:pt x="119182" y="751999"/>
                    <a:pt x="103941" y="730091"/>
                    <a:pt x="104894" y="731044"/>
                  </a:cubicBezTo>
                  <a:cubicBezTo>
                    <a:pt x="93464" y="734854"/>
                    <a:pt x="124896" y="860584"/>
                    <a:pt x="114419" y="857726"/>
                  </a:cubicBezTo>
                  <a:cubicBezTo>
                    <a:pt x="116324" y="836771"/>
                    <a:pt x="110609" y="852011"/>
                    <a:pt x="114419" y="832961"/>
                  </a:cubicBezTo>
                  <a:cubicBezTo>
                    <a:pt x="122039" y="834866"/>
                    <a:pt x="99179" y="834866"/>
                    <a:pt x="102036" y="831056"/>
                  </a:cubicBezTo>
                  <a:cubicBezTo>
                    <a:pt x="102036" y="812006"/>
                    <a:pt x="109657" y="883444"/>
                    <a:pt x="123944" y="858679"/>
                  </a:cubicBezTo>
                  <a:cubicBezTo>
                    <a:pt x="129659" y="886301"/>
                    <a:pt x="100132" y="845344"/>
                    <a:pt x="100132" y="863441"/>
                  </a:cubicBezTo>
                  <a:cubicBezTo>
                    <a:pt x="104894" y="870109"/>
                    <a:pt x="105846" y="880586"/>
                    <a:pt x="113466" y="886301"/>
                  </a:cubicBezTo>
                  <a:cubicBezTo>
                    <a:pt x="122991" y="876776"/>
                    <a:pt x="122991" y="871061"/>
                    <a:pt x="112514" y="870109"/>
                  </a:cubicBezTo>
                  <a:cubicBezTo>
                    <a:pt x="114419" y="877729"/>
                    <a:pt x="112514" y="872966"/>
                    <a:pt x="112514" y="867251"/>
                  </a:cubicBezTo>
                  <a:cubicBezTo>
                    <a:pt x="125849" y="895826"/>
                    <a:pt x="97274" y="900589"/>
                    <a:pt x="104894" y="923449"/>
                  </a:cubicBezTo>
                  <a:cubicBezTo>
                    <a:pt x="103941" y="921544"/>
                    <a:pt x="102989" y="922496"/>
                    <a:pt x="102036" y="927259"/>
                  </a:cubicBezTo>
                  <a:cubicBezTo>
                    <a:pt x="97274" y="924401"/>
                    <a:pt x="96321" y="913924"/>
                    <a:pt x="90607" y="910114"/>
                  </a:cubicBezTo>
                  <a:cubicBezTo>
                    <a:pt x="95369" y="919639"/>
                    <a:pt x="94416" y="921544"/>
                    <a:pt x="87749" y="916781"/>
                  </a:cubicBezTo>
                  <a:cubicBezTo>
                    <a:pt x="82034" y="896779"/>
                    <a:pt x="98227" y="883444"/>
                    <a:pt x="84891" y="859631"/>
                  </a:cubicBezTo>
                  <a:cubicBezTo>
                    <a:pt x="81082" y="863441"/>
                    <a:pt x="96321" y="888206"/>
                    <a:pt x="91559" y="887254"/>
                  </a:cubicBezTo>
                  <a:cubicBezTo>
                    <a:pt x="90607" y="888206"/>
                    <a:pt x="95369" y="919639"/>
                    <a:pt x="90607" y="907256"/>
                  </a:cubicBezTo>
                  <a:cubicBezTo>
                    <a:pt x="86796" y="913924"/>
                    <a:pt x="88702" y="918686"/>
                    <a:pt x="96321" y="922496"/>
                  </a:cubicBezTo>
                  <a:cubicBezTo>
                    <a:pt x="96321" y="913924"/>
                    <a:pt x="96321" y="917734"/>
                    <a:pt x="96321" y="933926"/>
                  </a:cubicBezTo>
                  <a:cubicBezTo>
                    <a:pt x="70604" y="921544"/>
                    <a:pt x="103941" y="921544"/>
                    <a:pt x="85844" y="925354"/>
                  </a:cubicBezTo>
                  <a:cubicBezTo>
                    <a:pt x="58221" y="908209"/>
                    <a:pt x="91559" y="857726"/>
                    <a:pt x="89654" y="847249"/>
                  </a:cubicBezTo>
                  <a:cubicBezTo>
                    <a:pt x="88702" y="831056"/>
                    <a:pt x="61079" y="835819"/>
                    <a:pt x="73461" y="798671"/>
                  </a:cubicBezTo>
                  <a:cubicBezTo>
                    <a:pt x="72509" y="811054"/>
                    <a:pt x="86796" y="798671"/>
                    <a:pt x="89654" y="793909"/>
                  </a:cubicBezTo>
                  <a:cubicBezTo>
                    <a:pt x="89654" y="793909"/>
                    <a:pt x="81082" y="748189"/>
                    <a:pt x="72509" y="740569"/>
                  </a:cubicBezTo>
                  <a:cubicBezTo>
                    <a:pt x="87749" y="748189"/>
                    <a:pt x="82986" y="747236"/>
                    <a:pt x="91559" y="751999"/>
                  </a:cubicBezTo>
                  <a:cubicBezTo>
                    <a:pt x="88702" y="733901"/>
                    <a:pt x="63936" y="600551"/>
                    <a:pt x="78224" y="610076"/>
                  </a:cubicBezTo>
                  <a:cubicBezTo>
                    <a:pt x="74414" y="620554"/>
                    <a:pt x="60127" y="608171"/>
                    <a:pt x="59174" y="598646"/>
                  </a:cubicBezTo>
                  <a:cubicBezTo>
                    <a:pt x="63936" y="598646"/>
                    <a:pt x="78224" y="611029"/>
                    <a:pt x="71557" y="590074"/>
                  </a:cubicBezTo>
                  <a:cubicBezTo>
                    <a:pt x="74414" y="588169"/>
                    <a:pt x="99179" y="601504"/>
                    <a:pt x="91559" y="604361"/>
                  </a:cubicBezTo>
                  <a:cubicBezTo>
                    <a:pt x="92511" y="595789"/>
                    <a:pt x="73461" y="571976"/>
                    <a:pt x="66794" y="567214"/>
                  </a:cubicBezTo>
                  <a:cubicBezTo>
                    <a:pt x="67746" y="574834"/>
                    <a:pt x="67746" y="583406"/>
                    <a:pt x="68699" y="591026"/>
                  </a:cubicBezTo>
                  <a:cubicBezTo>
                    <a:pt x="50602" y="571976"/>
                    <a:pt x="43934" y="549116"/>
                    <a:pt x="33457" y="521494"/>
                  </a:cubicBezTo>
                  <a:cubicBezTo>
                    <a:pt x="34409" y="519589"/>
                    <a:pt x="34409" y="512921"/>
                    <a:pt x="30599" y="502444"/>
                  </a:cubicBezTo>
                  <a:cubicBezTo>
                    <a:pt x="36314" y="489109"/>
                    <a:pt x="29646" y="497681"/>
                    <a:pt x="38219" y="506254"/>
                  </a:cubicBezTo>
                  <a:cubicBezTo>
                    <a:pt x="35361" y="499586"/>
                    <a:pt x="42982" y="482441"/>
                    <a:pt x="42982" y="480536"/>
                  </a:cubicBezTo>
                  <a:cubicBezTo>
                    <a:pt x="34409" y="474821"/>
                    <a:pt x="30599" y="477679"/>
                    <a:pt x="32504" y="488156"/>
                  </a:cubicBezTo>
                  <a:cubicBezTo>
                    <a:pt x="35361" y="482441"/>
                    <a:pt x="26789" y="471011"/>
                    <a:pt x="22979" y="467201"/>
                  </a:cubicBezTo>
                  <a:cubicBezTo>
                    <a:pt x="28694" y="469106"/>
                    <a:pt x="28694" y="467201"/>
                    <a:pt x="21074" y="463391"/>
                  </a:cubicBezTo>
                  <a:cubicBezTo>
                    <a:pt x="30599" y="462439"/>
                    <a:pt x="36314" y="466249"/>
                    <a:pt x="36314" y="474821"/>
                  </a:cubicBezTo>
                  <a:cubicBezTo>
                    <a:pt x="37266" y="468154"/>
                    <a:pt x="40124" y="467201"/>
                    <a:pt x="45839" y="472916"/>
                  </a:cubicBezTo>
                  <a:cubicBezTo>
                    <a:pt x="50602" y="457676"/>
                    <a:pt x="17264" y="453866"/>
                    <a:pt x="15359" y="445294"/>
                  </a:cubicBezTo>
                  <a:cubicBezTo>
                    <a:pt x="53459" y="455771"/>
                    <a:pt x="48696" y="455771"/>
                    <a:pt x="50602" y="416719"/>
                  </a:cubicBezTo>
                  <a:cubicBezTo>
                    <a:pt x="58221" y="411956"/>
                    <a:pt x="56316" y="440531"/>
                    <a:pt x="60127" y="445294"/>
                  </a:cubicBezTo>
                  <a:cubicBezTo>
                    <a:pt x="59174" y="425291"/>
                    <a:pt x="60127" y="421481"/>
                    <a:pt x="63936" y="433864"/>
                  </a:cubicBezTo>
                  <a:cubicBezTo>
                    <a:pt x="63936" y="410051"/>
                    <a:pt x="62984" y="417671"/>
                    <a:pt x="50602" y="406241"/>
                  </a:cubicBezTo>
                  <a:close/>
                  <a:moveTo>
                    <a:pt x="16311" y="45244"/>
                  </a:moveTo>
                  <a:cubicBezTo>
                    <a:pt x="16311" y="45244"/>
                    <a:pt x="17264" y="46196"/>
                    <a:pt x="18216" y="46196"/>
                  </a:cubicBezTo>
                  <a:cubicBezTo>
                    <a:pt x="17264" y="45244"/>
                    <a:pt x="17264" y="45244"/>
                    <a:pt x="16311" y="45244"/>
                  </a:cubicBezTo>
                  <a:close/>
                  <a:moveTo>
                    <a:pt x="82986" y="514826"/>
                  </a:moveTo>
                  <a:cubicBezTo>
                    <a:pt x="82986" y="491014"/>
                    <a:pt x="79177" y="492919"/>
                    <a:pt x="64889" y="491966"/>
                  </a:cubicBezTo>
                  <a:cubicBezTo>
                    <a:pt x="61079" y="508159"/>
                    <a:pt x="90607" y="525304"/>
                    <a:pt x="82986" y="514826"/>
                  </a:cubicBezTo>
                  <a:close/>
                  <a:moveTo>
                    <a:pt x="67746" y="521494"/>
                  </a:moveTo>
                  <a:cubicBezTo>
                    <a:pt x="66794" y="526256"/>
                    <a:pt x="74414" y="522446"/>
                    <a:pt x="67746" y="521494"/>
                  </a:cubicBezTo>
                  <a:close/>
                  <a:moveTo>
                    <a:pt x="72509" y="524351"/>
                  </a:moveTo>
                  <a:cubicBezTo>
                    <a:pt x="72509" y="523399"/>
                    <a:pt x="72509" y="523399"/>
                    <a:pt x="72509" y="523399"/>
                  </a:cubicBezTo>
                  <a:lnTo>
                    <a:pt x="72509" y="524351"/>
                  </a:lnTo>
                  <a:close/>
                  <a:moveTo>
                    <a:pt x="63936" y="441484"/>
                  </a:moveTo>
                  <a:cubicBezTo>
                    <a:pt x="63936" y="443389"/>
                    <a:pt x="62032" y="433864"/>
                    <a:pt x="63936" y="441484"/>
                  </a:cubicBezTo>
                  <a:close/>
                  <a:moveTo>
                    <a:pt x="60127" y="451009"/>
                  </a:moveTo>
                  <a:cubicBezTo>
                    <a:pt x="67746" y="448151"/>
                    <a:pt x="61079" y="449104"/>
                    <a:pt x="60127" y="451009"/>
                  </a:cubicBezTo>
                  <a:close/>
                  <a:moveTo>
                    <a:pt x="52507" y="479584"/>
                  </a:moveTo>
                  <a:cubicBezTo>
                    <a:pt x="84891" y="488156"/>
                    <a:pt x="44886" y="472916"/>
                    <a:pt x="52507" y="479584"/>
                  </a:cubicBezTo>
                  <a:close/>
                  <a:moveTo>
                    <a:pt x="95369" y="844391"/>
                  </a:moveTo>
                  <a:cubicBezTo>
                    <a:pt x="113466" y="836771"/>
                    <a:pt x="73461" y="806291"/>
                    <a:pt x="95369" y="844391"/>
                  </a:cubicBezTo>
                  <a:close/>
                  <a:moveTo>
                    <a:pt x="99179" y="774859"/>
                  </a:moveTo>
                  <a:cubicBezTo>
                    <a:pt x="109657" y="781526"/>
                    <a:pt x="104894" y="772001"/>
                    <a:pt x="86796" y="745331"/>
                  </a:cubicBezTo>
                  <a:cubicBezTo>
                    <a:pt x="84891" y="756761"/>
                    <a:pt x="101084" y="759619"/>
                    <a:pt x="94416" y="754856"/>
                  </a:cubicBezTo>
                  <a:cubicBezTo>
                    <a:pt x="99179" y="752951"/>
                    <a:pt x="98227" y="751046"/>
                    <a:pt x="93464" y="748189"/>
                  </a:cubicBezTo>
                  <a:cubicBezTo>
                    <a:pt x="86796" y="751999"/>
                    <a:pt x="83939" y="778669"/>
                    <a:pt x="90607" y="768191"/>
                  </a:cubicBezTo>
                  <a:cubicBezTo>
                    <a:pt x="102989" y="784384"/>
                    <a:pt x="97274" y="794861"/>
                    <a:pt x="95369" y="807244"/>
                  </a:cubicBezTo>
                  <a:cubicBezTo>
                    <a:pt x="101084" y="814864"/>
                    <a:pt x="82986" y="802481"/>
                    <a:pt x="97274" y="812006"/>
                  </a:cubicBezTo>
                  <a:cubicBezTo>
                    <a:pt x="96321" y="797719"/>
                    <a:pt x="100132" y="788194"/>
                    <a:pt x="99179" y="774859"/>
                  </a:cubicBezTo>
                  <a:close/>
                  <a:moveTo>
                    <a:pt x="90607" y="596741"/>
                  </a:moveTo>
                  <a:cubicBezTo>
                    <a:pt x="58221" y="611981"/>
                    <a:pt x="108704" y="625316"/>
                    <a:pt x="99179" y="643414"/>
                  </a:cubicBezTo>
                  <a:cubicBezTo>
                    <a:pt x="86796" y="628174"/>
                    <a:pt x="88702" y="636746"/>
                    <a:pt x="88702" y="647224"/>
                  </a:cubicBezTo>
                  <a:cubicBezTo>
                    <a:pt x="73461" y="639604"/>
                    <a:pt x="93464" y="636746"/>
                    <a:pt x="87749" y="624364"/>
                  </a:cubicBezTo>
                  <a:cubicBezTo>
                    <a:pt x="87749" y="624364"/>
                    <a:pt x="62032" y="645319"/>
                    <a:pt x="66794" y="638651"/>
                  </a:cubicBezTo>
                  <a:cubicBezTo>
                    <a:pt x="65841" y="637699"/>
                    <a:pt x="73461" y="656749"/>
                    <a:pt x="73461" y="656749"/>
                  </a:cubicBezTo>
                  <a:cubicBezTo>
                    <a:pt x="73461" y="656749"/>
                    <a:pt x="74414" y="639604"/>
                    <a:pt x="80129" y="641509"/>
                  </a:cubicBezTo>
                  <a:cubicBezTo>
                    <a:pt x="87749" y="668179"/>
                    <a:pt x="106799" y="690086"/>
                    <a:pt x="90607" y="692944"/>
                  </a:cubicBezTo>
                  <a:cubicBezTo>
                    <a:pt x="86796" y="710089"/>
                    <a:pt x="89654" y="693896"/>
                    <a:pt x="86796" y="693896"/>
                  </a:cubicBezTo>
                  <a:cubicBezTo>
                    <a:pt x="87749" y="716756"/>
                    <a:pt x="85844" y="719614"/>
                    <a:pt x="95369" y="738664"/>
                  </a:cubicBezTo>
                  <a:cubicBezTo>
                    <a:pt x="85844" y="837724"/>
                    <a:pt x="72509" y="566261"/>
                    <a:pt x="102989" y="674846"/>
                  </a:cubicBezTo>
                  <a:cubicBezTo>
                    <a:pt x="105846" y="674846"/>
                    <a:pt x="87749" y="672941"/>
                    <a:pt x="87749" y="668179"/>
                  </a:cubicBezTo>
                  <a:cubicBezTo>
                    <a:pt x="77271" y="677704"/>
                    <a:pt x="99179" y="673894"/>
                    <a:pt x="99179" y="671989"/>
                  </a:cubicBezTo>
                  <a:cubicBezTo>
                    <a:pt x="82034" y="668179"/>
                    <a:pt x="95369" y="625316"/>
                    <a:pt x="99179" y="639604"/>
                  </a:cubicBezTo>
                  <a:cubicBezTo>
                    <a:pt x="100132" y="637699"/>
                    <a:pt x="93464" y="607219"/>
                    <a:pt x="90607" y="596741"/>
                  </a:cubicBezTo>
                  <a:close/>
                  <a:moveTo>
                    <a:pt x="84891" y="575786"/>
                  </a:moveTo>
                  <a:cubicBezTo>
                    <a:pt x="101084" y="631984"/>
                    <a:pt x="90607" y="479584"/>
                    <a:pt x="72509" y="531019"/>
                  </a:cubicBezTo>
                  <a:cubicBezTo>
                    <a:pt x="112514" y="483394"/>
                    <a:pt x="73461" y="579596"/>
                    <a:pt x="64889" y="526256"/>
                  </a:cubicBezTo>
                  <a:cubicBezTo>
                    <a:pt x="108704" y="455771"/>
                    <a:pt x="62984" y="607219"/>
                    <a:pt x="59174" y="525304"/>
                  </a:cubicBezTo>
                  <a:cubicBezTo>
                    <a:pt x="52507" y="567214"/>
                    <a:pt x="117277" y="568166"/>
                    <a:pt x="84891" y="575786"/>
                  </a:cubicBezTo>
                  <a:close/>
                  <a:moveTo>
                    <a:pt x="105846" y="456724"/>
                  </a:moveTo>
                  <a:cubicBezTo>
                    <a:pt x="105846" y="456724"/>
                    <a:pt x="105846" y="457676"/>
                    <a:pt x="105846" y="4567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5" name="Freeform: Shape 3184">
              <a:extLst>
                <a:ext uri="{FF2B5EF4-FFF2-40B4-BE49-F238E27FC236}">
                  <a16:creationId xmlns:a16="http://schemas.microsoft.com/office/drawing/2014/main" id="{5227F876-8DA7-44B5-810B-15937335DE01}"/>
                </a:ext>
              </a:extLst>
            </p:cNvPr>
            <p:cNvSpPr/>
            <p:nvPr/>
          </p:nvSpPr>
          <p:spPr>
            <a:xfrm>
              <a:off x="6386036" y="4042542"/>
              <a:ext cx="19050" cy="9525"/>
            </a:xfrm>
            <a:custGeom>
              <a:avLst/>
              <a:gdLst>
                <a:gd name="connsiteX0" fmla="*/ 7144 w 19050"/>
                <a:gd name="connsiteY0" fmla="*/ 7488 h 9525"/>
                <a:gd name="connsiteX1" fmla="*/ 11906 w 19050"/>
                <a:gd name="connsiteY1" fmla="*/ 11298 h 9525"/>
                <a:gd name="connsiteX2" fmla="*/ 7144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488"/>
                  </a:moveTo>
                  <a:cubicBezTo>
                    <a:pt x="9049" y="8440"/>
                    <a:pt x="9049" y="12250"/>
                    <a:pt x="11906" y="11298"/>
                  </a:cubicBezTo>
                  <a:cubicBezTo>
                    <a:pt x="8096" y="12250"/>
                    <a:pt x="10954" y="5583"/>
                    <a:pt x="7144" y="7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6" name="Freeform: Shape 3185">
              <a:extLst>
                <a:ext uri="{FF2B5EF4-FFF2-40B4-BE49-F238E27FC236}">
                  <a16:creationId xmlns:a16="http://schemas.microsoft.com/office/drawing/2014/main" id="{EF45038A-9B92-4C62-97CC-28BC31D494F6}"/>
                </a:ext>
              </a:extLst>
            </p:cNvPr>
            <p:cNvSpPr/>
            <p:nvPr/>
          </p:nvSpPr>
          <p:spPr>
            <a:xfrm>
              <a:off x="6383179" y="404737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10001" y="8371"/>
                    <a:pt x="10954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7" name="Freeform: Shape 3186">
              <a:extLst>
                <a:ext uri="{FF2B5EF4-FFF2-40B4-BE49-F238E27FC236}">
                  <a16:creationId xmlns:a16="http://schemas.microsoft.com/office/drawing/2014/main" id="{2409DD76-2189-4B9D-899B-DEC70700BA3E}"/>
                </a:ext>
              </a:extLst>
            </p:cNvPr>
            <p:cNvSpPr/>
            <p:nvPr/>
          </p:nvSpPr>
          <p:spPr>
            <a:xfrm>
              <a:off x="6376918" y="4054316"/>
              <a:ext cx="19050" cy="9525"/>
            </a:xfrm>
            <a:custGeom>
              <a:avLst/>
              <a:gdLst>
                <a:gd name="connsiteX0" fmla="*/ 10547 w 19050"/>
                <a:gd name="connsiteY0" fmla="*/ 7144 h 9525"/>
                <a:gd name="connsiteX1" fmla="*/ 1054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547" y="7144"/>
                  </a:moveTo>
                  <a:cubicBezTo>
                    <a:pt x="21024" y="14764"/>
                    <a:pt x="-883" y="7144"/>
                    <a:pt x="105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8" name="Freeform: Shape 3187">
              <a:extLst>
                <a:ext uri="{FF2B5EF4-FFF2-40B4-BE49-F238E27FC236}">
                  <a16:creationId xmlns:a16="http://schemas.microsoft.com/office/drawing/2014/main" id="{85CA5324-7F14-4B35-95F8-592B5A918B4A}"/>
                </a:ext>
              </a:extLst>
            </p:cNvPr>
            <p:cNvSpPr/>
            <p:nvPr/>
          </p:nvSpPr>
          <p:spPr>
            <a:xfrm>
              <a:off x="6388894" y="4051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3811" y="1571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9" name="Freeform: Shape 3188">
              <a:extLst>
                <a:ext uri="{FF2B5EF4-FFF2-40B4-BE49-F238E27FC236}">
                  <a16:creationId xmlns:a16="http://schemas.microsoft.com/office/drawing/2014/main" id="{604AC93F-F137-4F53-9E65-62E3CCBE9FC6}"/>
                </a:ext>
              </a:extLst>
            </p:cNvPr>
            <p:cNvSpPr/>
            <p:nvPr/>
          </p:nvSpPr>
          <p:spPr>
            <a:xfrm>
              <a:off x="6413421" y="3963828"/>
              <a:ext cx="9525" cy="9525"/>
            </a:xfrm>
            <a:custGeom>
              <a:avLst/>
              <a:gdLst>
                <a:gd name="connsiteX0" fmla="*/ 8334 w 9525"/>
                <a:gd name="connsiteY0" fmla="*/ 10954 h 9525"/>
                <a:gd name="connsiteX1" fmla="*/ 7382 w 9525"/>
                <a:gd name="connsiteY1" fmla="*/ 7144 h 9525"/>
                <a:gd name="connsiteX2" fmla="*/ 833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954"/>
                  </a:moveTo>
                  <a:cubicBezTo>
                    <a:pt x="11192" y="10001"/>
                    <a:pt x="8334" y="8096"/>
                    <a:pt x="7382" y="7144"/>
                  </a:cubicBezTo>
                  <a:cubicBezTo>
                    <a:pt x="7382" y="8096"/>
                    <a:pt x="6429" y="9049"/>
                    <a:pt x="833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0" name="Freeform: Shape 3189">
              <a:extLst>
                <a:ext uri="{FF2B5EF4-FFF2-40B4-BE49-F238E27FC236}">
                  <a16:creationId xmlns:a16="http://schemas.microsoft.com/office/drawing/2014/main" id="{79229E6B-A9C9-4114-827C-17109FF9CBB1}"/>
                </a:ext>
              </a:extLst>
            </p:cNvPr>
            <p:cNvSpPr/>
            <p:nvPr/>
          </p:nvSpPr>
          <p:spPr>
            <a:xfrm>
              <a:off x="6360319" y="3221831"/>
              <a:ext cx="9525" cy="38100"/>
            </a:xfrm>
            <a:custGeom>
              <a:avLst/>
              <a:gdLst>
                <a:gd name="connsiteX0" fmla="*/ 10954 w 9525"/>
                <a:gd name="connsiteY0" fmla="*/ 34766 h 38100"/>
                <a:gd name="connsiteX1" fmla="*/ 7144 w 9525"/>
                <a:gd name="connsiteY1" fmla="*/ 7144 h 38100"/>
                <a:gd name="connsiteX2" fmla="*/ 10954 w 952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38100">
                  <a:moveTo>
                    <a:pt x="10954" y="34766"/>
                  </a:moveTo>
                  <a:lnTo>
                    <a:pt x="7144" y="7144"/>
                  </a:lnTo>
                  <a:cubicBezTo>
                    <a:pt x="7144" y="14764"/>
                    <a:pt x="8096" y="22384"/>
                    <a:pt x="10954" y="347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1" name="Freeform: Shape 3190">
              <a:extLst>
                <a:ext uri="{FF2B5EF4-FFF2-40B4-BE49-F238E27FC236}">
                  <a16:creationId xmlns:a16="http://schemas.microsoft.com/office/drawing/2014/main" id="{B42B859B-32BA-402F-B733-81DD13113F54}"/>
                </a:ext>
              </a:extLst>
            </p:cNvPr>
            <p:cNvSpPr/>
            <p:nvPr/>
          </p:nvSpPr>
          <p:spPr>
            <a:xfrm>
              <a:off x="6390799" y="3876183"/>
              <a:ext cx="19050" cy="28575"/>
            </a:xfrm>
            <a:custGeom>
              <a:avLst/>
              <a:gdLst>
                <a:gd name="connsiteX0" fmla="*/ 7144 w 19050"/>
                <a:gd name="connsiteY0" fmla="*/ 7159 h 28575"/>
                <a:gd name="connsiteX1" fmla="*/ 7144 w 19050"/>
                <a:gd name="connsiteY1" fmla="*/ 71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7144" y="7159"/>
                  </a:moveTo>
                  <a:cubicBezTo>
                    <a:pt x="24289" y="49069"/>
                    <a:pt x="7144" y="6207"/>
                    <a:pt x="7144" y="71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2" name="Freeform: Shape 3191">
              <a:extLst>
                <a:ext uri="{FF2B5EF4-FFF2-40B4-BE49-F238E27FC236}">
                  <a16:creationId xmlns:a16="http://schemas.microsoft.com/office/drawing/2014/main" id="{C527B9FA-49AA-4FC4-B2DF-9C87F36EE6BA}"/>
                </a:ext>
              </a:extLst>
            </p:cNvPr>
            <p:cNvSpPr/>
            <p:nvPr/>
          </p:nvSpPr>
          <p:spPr>
            <a:xfrm>
              <a:off x="6403197" y="3876687"/>
              <a:ext cx="19050" cy="9525"/>
            </a:xfrm>
            <a:custGeom>
              <a:avLst/>
              <a:gdLst>
                <a:gd name="connsiteX0" fmla="*/ 14748 w 19050"/>
                <a:gd name="connsiteY0" fmla="*/ 7608 h 9525"/>
                <a:gd name="connsiteX1" fmla="*/ 14748 w 19050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748" y="7608"/>
                  </a:moveTo>
                  <a:cubicBezTo>
                    <a:pt x="7128" y="10465"/>
                    <a:pt x="2366" y="5703"/>
                    <a:pt x="14748" y="7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3" name="Freeform: Shape 3192">
              <a:extLst>
                <a:ext uri="{FF2B5EF4-FFF2-40B4-BE49-F238E27FC236}">
                  <a16:creationId xmlns:a16="http://schemas.microsoft.com/office/drawing/2014/main" id="{A20EAB9B-BC35-4264-9D56-9C181A10173F}"/>
                </a:ext>
              </a:extLst>
            </p:cNvPr>
            <p:cNvSpPr/>
            <p:nvPr/>
          </p:nvSpPr>
          <p:spPr>
            <a:xfrm>
              <a:off x="6371173" y="3915230"/>
              <a:ext cx="9525" cy="9525"/>
            </a:xfrm>
            <a:custGeom>
              <a:avLst/>
              <a:gdLst>
                <a:gd name="connsiteX0" fmla="*/ 10577 w 9525"/>
                <a:gd name="connsiteY0" fmla="*/ 9069 h 9525"/>
                <a:gd name="connsiteX1" fmla="*/ 1057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9069"/>
                  </a:moveTo>
                  <a:cubicBezTo>
                    <a:pt x="3910" y="5259"/>
                    <a:pt x="8672" y="8117"/>
                    <a:pt x="10577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4" name="Freeform: Shape 3193">
              <a:extLst>
                <a:ext uri="{FF2B5EF4-FFF2-40B4-BE49-F238E27FC236}">
                  <a16:creationId xmlns:a16="http://schemas.microsoft.com/office/drawing/2014/main" id="{7CAFF385-4832-48B2-A78A-A86262D04577}"/>
                </a:ext>
              </a:extLst>
            </p:cNvPr>
            <p:cNvSpPr/>
            <p:nvPr/>
          </p:nvSpPr>
          <p:spPr>
            <a:xfrm>
              <a:off x="6404134" y="3840520"/>
              <a:ext cx="9525" cy="9525"/>
            </a:xfrm>
            <a:custGeom>
              <a:avLst/>
              <a:gdLst>
                <a:gd name="connsiteX0" fmla="*/ 7144 w 9525"/>
                <a:gd name="connsiteY0" fmla="*/ 9485 h 9525"/>
                <a:gd name="connsiteX1" fmla="*/ 7144 w 9525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5"/>
                  </a:moveTo>
                  <a:cubicBezTo>
                    <a:pt x="7144" y="10437"/>
                    <a:pt x="14764" y="3770"/>
                    <a:pt x="7144" y="9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5" name="Freeform: Shape 3194">
              <a:extLst>
                <a:ext uri="{FF2B5EF4-FFF2-40B4-BE49-F238E27FC236}">
                  <a16:creationId xmlns:a16="http://schemas.microsoft.com/office/drawing/2014/main" id="{347C970D-E885-4D5D-8921-5BE7E1339642}"/>
                </a:ext>
              </a:extLst>
            </p:cNvPr>
            <p:cNvSpPr/>
            <p:nvPr/>
          </p:nvSpPr>
          <p:spPr>
            <a:xfrm>
              <a:off x="6406039" y="384381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6" name="Freeform: Shape 3195">
              <a:extLst>
                <a:ext uri="{FF2B5EF4-FFF2-40B4-BE49-F238E27FC236}">
                  <a16:creationId xmlns:a16="http://schemas.microsoft.com/office/drawing/2014/main" id="{7A312A2F-3208-48CF-96EA-369F389DD3E5}"/>
                </a:ext>
              </a:extLst>
            </p:cNvPr>
            <p:cNvSpPr/>
            <p:nvPr/>
          </p:nvSpPr>
          <p:spPr>
            <a:xfrm>
              <a:off x="6364129" y="39142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10954"/>
                    <a:pt x="8096" y="1762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7" name="Freeform: Shape 3196">
              <a:extLst>
                <a:ext uri="{FF2B5EF4-FFF2-40B4-BE49-F238E27FC236}">
                  <a16:creationId xmlns:a16="http://schemas.microsoft.com/office/drawing/2014/main" id="{D912E6AB-832A-4548-B15C-4FEF1C84C29A}"/>
                </a:ext>
              </a:extLst>
            </p:cNvPr>
            <p:cNvSpPr/>
            <p:nvPr/>
          </p:nvSpPr>
          <p:spPr>
            <a:xfrm>
              <a:off x="6386989" y="3882416"/>
              <a:ext cx="9525" cy="9525"/>
            </a:xfrm>
            <a:custGeom>
              <a:avLst/>
              <a:gdLst>
                <a:gd name="connsiteX0" fmla="*/ 7144 w 9525"/>
                <a:gd name="connsiteY0" fmla="*/ 7593 h 9525"/>
                <a:gd name="connsiteX1" fmla="*/ 9049 w 9525"/>
                <a:gd name="connsiteY1" fmla="*/ 10451 h 9525"/>
                <a:gd name="connsiteX2" fmla="*/ 7144 w 9525"/>
                <a:gd name="connsiteY2" fmla="*/ 75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93"/>
                  </a:moveTo>
                  <a:lnTo>
                    <a:pt x="9049" y="10451"/>
                  </a:lnTo>
                  <a:cubicBezTo>
                    <a:pt x="8096" y="10451"/>
                    <a:pt x="10001" y="5689"/>
                    <a:pt x="7144" y="75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8" name="Freeform: Shape 3197">
              <a:extLst>
                <a:ext uri="{FF2B5EF4-FFF2-40B4-BE49-F238E27FC236}">
                  <a16:creationId xmlns:a16="http://schemas.microsoft.com/office/drawing/2014/main" id="{31497547-B3DA-4FA5-8F9F-3C4FD24F1AA5}"/>
                </a:ext>
              </a:extLst>
            </p:cNvPr>
            <p:cNvSpPr/>
            <p:nvPr/>
          </p:nvSpPr>
          <p:spPr>
            <a:xfrm>
              <a:off x="6402123" y="3816191"/>
              <a:ext cx="9525" cy="9525"/>
            </a:xfrm>
            <a:custGeom>
              <a:avLst/>
              <a:gdLst>
                <a:gd name="connsiteX0" fmla="*/ 10107 w 9525"/>
                <a:gd name="connsiteY0" fmla="*/ 10954 h 9525"/>
                <a:gd name="connsiteX1" fmla="*/ 10107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10954"/>
                  </a:moveTo>
                  <a:cubicBezTo>
                    <a:pt x="3440" y="2381"/>
                    <a:pt x="10107" y="10954"/>
                    <a:pt x="10107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9" name="Freeform: Shape 3198">
              <a:extLst>
                <a:ext uri="{FF2B5EF4-FFF2-40B4-BE49-F238E27FC236}">
                  <a16:creationId xmlns:a16="http://schemas.microsoft.com/office/drawing/2014/main" id="{80ECF83E-A597-408B-956B-021CA1273AC0}"/>
                </a:ext>
              </a:extLst>
            </p:cNvPr>
            <p:cNvSpPr/>
            <p:nvPr/>
          </p:nvSpPr>
          <p:spPr>
            <a:xfrm>
              <a:off x="6366986" y="3857460"/>
              <a:ext cx="19050" cy="9525"/>
            </a:xfrm>
            <a:custGeom>
              <a:avLst/>
              <a:gdLst>
                <a:gd name="connsiteX0" fmla="*/ 11906 w 19050"/>
                <a:gd name="connsiteY0" fmla="*/ 9689 h 9525"/>
                <a:gd name="connsiteX1" fmla="*/ 7144 w 19050"/>
                <a:gd name="connsiteY1" fmla="*/ 8737 h 9525"/>
                <a:gd name="connsiteX2" fmla="*/ 11906 w 19050"/>
                <a:gd name="connsiteY2" fmla="*/ 96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689"/>
                  </a:moveTo>
                  <a:cubicBezTo>
                    <a:pt x="8096" y="11594"/>
                    <a:pt x="10001" y="3974"/>
                    <a:pt x="7144" y="8737"/>
                  </a:cubicBezTo>
                  <a:cubicBezTo>
                    <a:pt x="9049" y="12547"/>
                    <a:pt x="10954" y="10642"/>
                    <a:pt x="11906" y="96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0" name="Freeform: Shape 3199">
              <a:extLst>
                <a:ext uri="{FF2B5EF4-FFF2-40B4-BE49-F238E27FC236}">
                  <a16:creationId xmlns:a16="http://schemas.microsoft.com/office/drawing/2014/main" id="{90AFCB93-E27B-4351-93D8-93AB2D1A87DB}"/>
                </a:ext>
              </a:extLst>
            </p:cNvPr>
            <p:cNvSpPr/>
            <p:nvPr/>
          </p:nvSpPr>
          <p:spPr>
            <a:xfrm>
              <a:off x="6392704" y="381238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1" name="Freeform: Shape 3200">
              <a:extLst>
                <a:ext uri="{FF2B5EF4-FFF2-40B4-BE49-F238E27FC236}">
                  <a16:creationId xmlns:a16="http://schemas.microsoft.com/office/drawing/2014/main" id="{E7F40879-C6F8-4DA1-97FB-99639E178EAC}"/>
                </a:ext>
              </a:extLst>
            </p:cNvPr>
            <p:cNvSpPr/>
            <p:nvPr/>
          </p:nvSpPr>
          <p:spPr>
            <a:xfrm>
              <a:off x="6393233" y="3814286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11906 h 19050"/>
                <a:gd name="connsiteX2" fmla="*/ 756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7567" y="9049"/>
                    <a:pt x="6615" y="10001"/>
                    <a:pt x="7567" y="11906"/>
                  </a:cubicBezTo>
                  <a:cubicBezTo>
                    <a:pt x="8520" y="904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2" name="Freeform: Shape 3201">
              <a:extLst>
                <a:ext uri="{FF2B5EF4-FFF2-40B4-BE49-F238E27FC236}">
                  <a16:creationId xmlns:a16="http://schemas.microsoft.com/office/drawing/2014/main" id="{0192345B-BC19-4C1A-A121-6E768A7503B8}"/>
                </a:ext>
              </a:extLst>
            </p:cNvPr>
            <p:cNvSpPr/>
            <p:nvPr/>
          </p:nvSpPr>
          <p:spPr>
            <a:xfrm>
              <a:off x="6390799" y="3796113"/>
              <a:ext cx="9525" cy="9525"/>
            </a:xfrm>
            <a:custGeom>
              <a:avLst/>
              <a:gdLst>
                <a:gd name="connsiteX0" fmla="*/ 7144 w 9525"/>
                <a:gd name="connsiteY0" fmla="*/ 7219 h 9525"/>
                <a:gd name="connsiteX1" fmla="*/ 71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9"/>
                  </a:moveTo>
                  <a:cubicBezTo>
                    <a:pt x="11906" y="14839"/>
                    <a:pt x="8096" y="6266"/>
                    <a:pt x="7144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3" name="Freeform: Shape 3202">
              <a:extLst>
                <a:ext uri="{FF2B5EF4-FFF2-40B4-BE49-F238E27FC236}">
                  <a16:creationId xmlns:a16="http://schemas.microsoft.com/office/drawing/2014/main" id="{CD4A52FE-BE61-4250-AD92-66CA54F90238}"/>
                </a:ext>
              </a:extLst>
            </p:cNvPr>
            <p:cNvSpPr/>
            <p:nvPr/>
          </p:nvSpPr>
          <p:spPr>
            <a:xfrm>
              <a:off x="6408162" y="3722846"/>
              <a:ext cx="9525" cy="19050"/>
            </a:xfrm>
            <a:custGeom>
              <a:avLst/>
              <a:gdLst>
                <a:gd name="connsiteX0" fmla="*/ 7878 w 9525"/>
                <a:gd name="connsiteY0" fmla="*/ 7144 h 19050"/>
                <a:gd name="connsiteX1" fmla="*/ 787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78" y="7144"/>
                  </a:moveTo>
                  <a:cubicBezTo>
                    <a:pt x="5021" y="20479"/>
                    <a:pt x="11688" y="27146"/>
                    <a:pt x="787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4" name="Freeform: Shape 3203">
              <a:extLst>
                <a:ext uri="{FF2B5EF4-FFF2-40B4-BE49-F238E27FC236}">
                  <a16:creationId xmlns:a16="http://schemas.microsoft.com/office/drawing/2014/main" id="{8B43C3C7-1DB3-4E96-836B-5DFEE7BF89B2}"/>
                </a:ext>
              </a:extLst>
            </p:cNvPr>
            <p:cNvSpPr/>
            <p:nvPr/>
          </p:nvSpPr>
          <p:spPr>
            <a:xfrm>
              <a:off x="6409849" y="3737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5" name="Freeform: Shape 3204">
              <a:extLst>
                <a:ext uri="{FF2B5EF4-FFF2-40B4-BE49-F238E27FC236}">
                  <a16:creationId xmlns:a16="http://schemas.microsoft.com/office/drawing/2014/main" id="{A7CDDD62-810A-466C-9A20-CCDDE0443FED}"/>
                </a:ext>
              </a:extLst>
            </p:cNvPr>
            <p:cNvSpPr/>
            <p:nvPr/>
          </p:nvSpPr>
          <p:spPr>
            <a:xfrm>
              <a:off x="6357114" y="3816567"/>
              <a:ext cx="19050" cy="9525"/>
            </a:xfrm>
            <a:custGeom>
              <a:avLst/>
              <a:gdLst>
                <a:gd name="connsiteX0" fmla="*/ 12253 w 19050"/>
                <a:gd name="connsiteY0" fmla="*/ 10577 h 9525"/>
                <a:gd name="connsiteX1" fmla="*/ 12253 w 19050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53" y="10577"/>
                  </a:moveTo>
                  <a:cubicBezTo>
                    <a:pt x="1776" y="3910"/>
                    <a:pt x="10348" y="8672"/>
                    <a:pt x="12253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6" name="Freeform: Shape 3205">
              <a:extLst>
                <a:ext uri="{FF2B5EF4-FFF2-40B4-BE49-F238E27FC236}">
                  <a16:creationId xmlns:a16="http://schemas.microsoft.com/office/drawing/2014/main" id="{A4114D1D-C53F-4E24-90B1-81EA0631E022}"/>
                </a:ext>
              </a:extLst>
            </p:cNvPr>
            <p:cNvSpPr/>
            <p:nvPr/>
          </p:nvSpPr>
          <p:spPr>
            <a:xfrm>
              <a:off x="6407944" y="3715074"/>
              <a:ext cx="9525" cy="9525"/>
            </a:xfrm>
            <a:custGeom>
              <a:avLst/>
              <a:gdLst>
                <a:gd name="connsiteX0" fmla="*/ 8096 w 9525"/>
                <a:gd name="connsiteY0" fmla="*/ 7295 h 9525"/>
                <a:gd name="connsiteX1" fmla="*/ 7144 w 9525"/>
                <a:gd name="connsiteY1" fmla="*/ 11106 h 9525"/>
                <a:gd name="connsiteX2" fmla="*/ 8096 w 9525"/>
                <a:gd name="connsiteY2" fmla="*/ 72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5"/>
                  </a:moveTo>
                  <a:cubicBezTo>
                    <a:pt x="8096" y="8248"/>
                    <a:pt x="8096" y="10153"/>
                    <a:pt x="7144" y="11106"/>
                  </a:cubicBezTo>
                  <a:cubicBezTo>
                    <a:pt x="10954" y="10153"/>
                    <a:pt x="9049" y="6343"/>
                    <a:pt x="8096" y="72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7" name="Freeform: Shape 3206">
              <a:extLst>
                <a:ext uri="{FF2B5EF4-FFF2-40B4-BE49-F238E27FC236}">
                  <a16:creationId xmlns:a16="http://schemas.microsoft.com/office/drawing/2014/main" id="{A7A19C97-0E0D-44F8-8D3E-97A0F0E3A528}"/>
                </a:ext>
              </a:extLst>
            </p:cNvPr>
            <p:cNvSpPr/>
            <p:nvPr/>
          </p:nvSpPr>
          <p:spPr>
            <a:xfrm>
              <a:off x="6393656" y="373999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6191" y="8096"/>
                    <a:pt x="8096" y="10954"/>
                    <a:pt x="7144" y="12859"/>
                  </a:cubicBezTo>
                  <a:cubicBezTo>
                    <a:pt x="7144" y="10001"/>
                    <a:pt x="1190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8" name="Freeform: Shape 3207">
              <a:extLst>
                <a:ext uri="{FF2B5EF4-FFF2-40B4-BE49-F238E27FC236}">
                  <a16:creationId xmlns:a16="http://schemas.microsoft.com/office/drawing/2014/main" id="{A5149E14-6323-4C74-8015-43FD1CBDB326}"/>
                </a:ext>
              </a:extLst>
            </p:cNvPr>
            <p:cNvSpPr/>
            <p:nvPr/>
          </p:nvSpPr>
          <p:spPr>
            <a:xfrm>
              <a:off x="6392704" y="37009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9049" y="10001"/>
                    <a:pt x="7144" y="9049"/>
                  </a:cubicBezTo>
                  <a:cubicBezTo>
                    <a:pt x="8096" y="10001"/>
                    <a:pt x="13811" y="1190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9" name="Freeform: Shape 3208">
              <a:extLst>
                <a:ext uri="{FF2B5EF4-FFF2-40B4-BE49-F238E27FC236}">
                  <a16:creationId xmlns:a16="http://schemas.microsoft.com/office/drawing/2014/main" id="{92DC2FD9-C81F-4F82-84C9-9D92C7F64B44}"/>
                </a:ext>
              </a:extLst>
            </p:cNvPr>
            <p:cNvSpPr/>
            <p:nvPr/>
          </p:nvSpPr>
          <p:spPr>
            <a:xfrm>
              <a:off x="6393656" y="3730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666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0" name="Freeform: Shape 3209">
              <a:extLst>
                <a:ext uri="{FF2B5EF4-FFF2-40B4-BE49-F238E27FC236}">
                  <a16:creationId xmlns:a16="http://schemas.microsoft.com/office/drawing/2014/main" id="{C1F214F0-1A99-4E65-958F-54AD5A4059BA}"/>
                </a:ext>
              </a:extLst>
            </p:cNvPr>
            <p:cNvSpPr/>
            <p:nvPr/>
          </p:nvSpPr>
          <p:spPr>
            <a:xfrm>
              <a:off x="6353284" y="3745283"/>
              <a:ext cx="19050" cy="9525"/>
            </a:xfrm>
            <a:custGeom>
              <a:avLst/>
              <a:gdLst>
                <a:gd name="connsiteX0" fmla="*/ 7511 w 19050"/>
                <a:gd name="connsiteY0" fmla="*/ 8519 h 9525"/>
                <a:gd name="connsiteX1" fmla="*/ 7511 w 19050"/>
                <a:gd name="connsiteY1" fmla="*/ 85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11" y="8519"/>
                  </a:moveTo>
                  <a:cubicBezTo>
                    <a:pt x="3701" y="3756"/>
                    <a:pt x="31324" y="13281"/>
                    <a:pt x="7511" y="85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1" name="Freeform: Shape 3210">
              <a:extLst>
                <a:ext uri="{FF2B5EF4-FFF2-40B4-BE49-F238E27FC236}">
                  <a16:creationId xmlns:a16="http://schemas.microsoft.com/office/drawing/2014/main" id="{6BA58344-AC7E-4C1F-9760-920BF1054214}"/>
                </a:ext>
              </a:extLst>
            </p:cNvPr>
            <p:cNvSpPr/>
            <p:nvPr/>
          </p:nvSpPr>
          <p:spPr>
            <a:xfrm>
              <a:off x="6360319" y="373808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2" name="Freeform: Shape 3211">
              <a:extLst>
                <a:ext uri="{FF2B5EF4-FFF2-40B4-BE49-F238E27FC236}">
                  <a16:creationId xmlns:a16="http://schemas.microsoft.com/office/drawing/2014/main" id="{9EAE0EF5-C266-4688-B4A4-68DE482FCC6B}"/>
                </a:ext>
              </a:extLst>
            </p:cNvPr>
            <p:cNvSpPr/>
            <p:nvPr/>
          </p:nvSpPr>
          <p:spPr>
            <a:xfrm>
              <a:off x="6376511" y="36809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3" name="Freeform: Shape 3212">
              <a:extLst>
                <a:ext uri="{FF2B5EF4-FFF2-40B4-BE49-F238E27FC236}">
                  <a16:creationId xmlns:a16="http://schemas.microsoft.com/office/drawing/2014/main" id="{03B30905-35EE-44E2-AD0C-7CCF8CAE580A}"/>
                </a:ext>
              </a:extLst>
            </p:cNvPr>
            <p:cNvSpPr/>
            <p:nvPr/>
          </p:nvSpPr>
          <p:spPr>
            <a:xfrm>
              <a:off x="6354549" y="3713651"/>
              <a:ext cx="9525" cy="19050"/>
            </a:xfrm>
            <a:custGeom>
              <a:avLst/>
              <a:gdLst>
                <a:gd name="connsiteX0" fmla="*/ 8151 w 9525"/>
                <a:gd name="connsiteY0" fmla="*/ 12528 h 19050"/>
                <a:gd name="connsiteX1" fmla="*/ 8151 w 9525"/>
                <a:gd name="connsiteY1" fmla="*/ 1252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151" y="12528"/>
                  </a:moveTo>
                  <a:cubicBezTo>
                    <a:pt x="4341" y="25863"/>
                    <a:pt x="12913" y="-4617"/>
                    <a:pt x="8151" y="125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4" name="Freeform: Shape 3213">
              <a:extLst>
                <a:ext uri="{FF2B5EF4-FFF2-40B4-BE49-F238E27FC236}">
                  <a16:creationId xmlns:a16="http://schemas.microsoft.com/office/drawing/2014/main" id="{0FDD4573-4505-4BC2-926E-B1E623396788}"/>
                </a:ext>
              </a:extLst>
            </p:cNvPr>
            <p:cNvSpPr/>
            <p:nvPr/>
          </p:nvSpPr>
          <p:spPr>
            <a:xfrm>
              <a:off x="6411265" y="3635431"/>
              <a:ext cx="19050" cy="19050"/>
            </a:xfrm>
            <a:custGeom>
              <a:avLst/>
              <a:gdLst>
                <a:gd name="connsiteX0" fmla="*/ 17158 w 19050"/>
                <a:gd name="connsiteY0" fmla="*/ 12643 h 19050"/>
                <a:gd name="connsiteX1" fmla="*/ 17158 w 19050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158" y="12643"/>
                  </a:moveTo>
                  <a:cubicBezTo>
                    <a:pt x="4775" y="7881"/>
                    <a:pt x="2870" y="3118"/>
                    <a:pt x="17158" y="126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5" name="Freeform: Shape 3214">
              <a:extLst>
                <a:ext uri="{FF2B5EF4-FFF2-40B4-BE49-F238E27FC236}">
                  <a16:creationId xmlns:a16="http://schemas.microsoft.com/office/drawing/2014/main" id="{C5C610B5-2824-495E-914F-7874F3209074}"/>
                </a:ext>
              </a:extLst>
            </p:cNvPr>
            <p:cNvSpPr/>
            <p:nvPr/>
          </p:nvSpPr>
          <p:spPr>
            <a:xfrm>
              <a:off x="6405086" y="3639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6" name="Freeform: Shape 3215">
              <a:extLst>
                <a:ext uri="{FF2B5EF4-FFF2-40B4-BE49-F238E27FC236}">
                  <a16:creationId xmlns:a16="http://schemas.microsoft.com/office/drawing/2014/main" id="{C608EC3C-037A-4894-9D3F-795148FCF3C6}"/>
                </a:ext>
              </a:extLst>
            </p:cNvPr>
            <p:cNvSpPr/>
            <p:nvPr/>
          </p:nvSpPr>
          <p:spPr>
            <a:xfrm>
              <a:off x="6380321" y="3692241"/>
              <a:ext cx="9525" cy="19050"/>
            </a:xfrm>
            <a:custGeom>
              <a:avLst/>
              <a:gdLst>
                <a:gd name="connsiteX0" fmla="*/ 7144 w 9525"/>
                <a:gd name="connsiteY0" fmla="*/ 7268 h 19050"/>
                <a:gd name="connsiteX1" fmla="*/ 8096 w 9525"/>
                <a:gd name="connsiteY1" fmla="*/ 12983 h 19050"/>
                <a:gd name="connsiteX2" fmla="*/ 7144 w 9525"/>
                <a:gd name="connsiteY2" fmla="*/ 72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268"/>
                  </a:moveTo>
                  <a:cubicBezTo>
                    <a:pt x="7144" y="9173"/>
                    <a:pt x="7144" y="11078"/>
                    <a:pt x="8096" y="12983"/>
                  </a:cubicBezTo>
                  <a:cubicBezTo>
                    <a:pt x="9049" y="11078"/>
                    <a:pt x="9049" y="6316"/>
                    <a:pt x="7144" y="72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7" name="Freeform: Shape 3216">
              <a:extLst>
                <a:ext uri="{FF2B5EF4-FFF2-40B4-BE49-F238E27FC236}">
                  <a16:creationId xmlns:a16="http://schemas.microsoft.com/office/drawing/2014/main" id="{E7337C8E-0688-4BF0-99C0-B4AC5FC6E712}"/>
                </a:ext>
              </a:extLst>
            </p:cNvPr>
            <p:cNvSpPr/>
            <p:nvPr/>
          </p:nvSpPr>
          <p:spPr>
            <a:xfrm>
              <a:off x="6411625" y="3618071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18574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8" name="Freeform: Shape 3217">
              <a:extLst>
                <a:ext uri="{FF2B5EF4-FFF2-40B4-BE49-F238E27FC236}">
                  <a16:creationId xmlns:a16="http://schemas.microsoft.com/office/drawing/2014/main" id="{EC1D4D15-1423-4D9E-9705-B47ACF993A47}"/>
                </a:ext>
              </a:extLst>
            </p:cNvPr>
            <p:cNvSpPr/>
            <p:nvPr/>
          </p:nvSpPr>
          <p:spPr>
            <a:xfrm>
              <a:off x="6415246" y="3592846"/>
              <a:ext cx="9525" cy="9525"/>
            </a:xfrm>
            <a:custGeom>
              <a:avLst/>
              <a:gdLst>
                <a:gd name="connsiteX0" fmla="*/ 8414 w 9525"/>
                <a:gd name="connsiteY0" fmla="*/ 11413 h 9525"/>
                <a:gd name="connsiteX1" fmla="*/ 8414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1413"/>
                  </a:moveTo>
                  <a:cubicBezTo>
                    <a:pt x="8414" y="9509"/>
                    <a:pt x="5556" y="2841"/>
                    <a:pt x="8414" y="114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9" name="Freeform: Shape 3218">
              <a:extLst>
                <a:ext uri="{FF2B5EF4-FFF2-40B4-BE49-F238E27FC236}">
                  <a16:creationId xmlns:a16="http://schemas.microsoft.com/office/drawing/2014/main" id="{ADE99985-D97D-4FED-ABE1-3669B6B04BCE}"/>
                </a:ext>
              </a:extLst>
            </p:cNvPr>
            <p:cNvSpPr/>
            <p:nvPr/>
          </p:nvSpPr>
          <p:spPr>
            <a:xfrm>
              <a:off x="6324071" y="3636168"/>
              <a:ext cx="19050" cy="9525"/>
            </a:xfrm>
            <a:custGeom>
              <a:avLst/>
              <a:gdLst>
                <a:gd name="connsiteX0" fmla="*/ 7197 w 19050"/>
                <a:gd name="connsiteY0" fmla="*/ 7144 h 9525"/>
                <a:gd name="connsiteX1" fmla="*/ 71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97" y="7144"/>
                  </a:moveTo>
                  <a:cubicBezTo>
                    <a:pt x="6244" y="8096"/>
                    <a:pt x="18627" y="10954"/>
                    <a:pt x="71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0" name="Freeform: Shape 3219">
              <a:extLst>
                <a:ext uri="{FF2B5EF4-FFF2-40B4-BE49-F238E27FC236}">
                  <a16:creationId xmlns:a16="http://schemas.microsoft.com/office/drawing/2014/main" id="{B9850D93-8AE5-4E53-8ED3-BD57B0FFC2AB}"/>
                </a:ext>
              </a:extLst>
            </p:cNvPr>
            <p:cNvSpPr/>
            <p:nvPr/>
          </p:nvSpPr>
          <p:spPr>
            <a:xfrm>
              <a:off x="6369085" y="3367563"/>
              <a:ext cx="38100" cy="114300"/>
            </a:xfrm>
            <a:custGeom>
              <a:avLst/>
              <a:gdLst>
                <a:gd name="connsiteX0" fmla="*/ 26000 w 38100"/>
                <a:gd name="connsiteY0" fmla="*/ 86201 h 114300"/>
                <a:gd name="connsiteX1" fmla="*/ 17428 w 38100"/>
                <a:gd name="connsiteY1" fmla="*/ 90011 h 114300"/>
                <a:gd name="connsiteX2" fmla="*/ 37431 w 38100"/>
                <a:gd name="connsiteY2" fmla="*/ 112871 h 114300"/>
                <a:gd name="connsiteX3" fmla="*/ 23143 w 38100"/>
                <a:gd name="connsiteY3" fmla="*/ 7144 h 114300"/>
                <a:gd name="connsiteX4" fmla="*/ 7903 w 38100"/>
                <a:gd name="connsiteY4" fmla="*/ 15716 h 114300"/>
                <a:gd name="connsiteX5" fmla="*/ 26000 w 38100"/>
                <a:gd name="connsiteY5" fmla="*/ 8620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114300">
                  <a:moveTo>
                    <a:pt x="26000" y="86201"/>
                  </a:moveTo>
                  <a:cubicBezTo>
                    <a:pt x="21238" y="84296"/>
                    <a:pt x="34573" y="109061"/>
                    <a:pt x="17428" y="90011"/>
                  </a:cubicBezTo>
                  <a:cubicBezTo>
                    <a:pt x="17428" y="102394"/>
                    <a:pt x="27906" y="107156"/>
                    <a:pt x="37431" y="112871"/>
                  </a:cubicBezTo>
                  <a:cubicBezTo>
                    <a:pt x="35525" y="82391"/>
                    <a:pt x="33620" y="49054"/>
                    <a:pt x="23143" y="7144"/>
                  </a:cubicBezTo>
                  <a:cubicBezTo>
                    <a:pt x="21238" y="24289"/>
                    <a:pt x="16475" y="15716"/>
                    <a:pt x="7903" y="15716"/>
                  </a:cubicBezTo>
                  <a:cubicBezTo>
                    <a:pt x="3140" y="34766"/>
                    <a:pt x="22190" y="88106"/>
                    <a:pt x="26000" y="86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1" name="Freeform: Shape 3220">
              <a:extLst>
                <a:ext uri="{FF2B5EF4-FFF2-40B4-BE49-F238E27FC236}">
                  <a16:creationId xmlns:a16="http://schemas.microsoft.com/office/drawing/2014/main" id="{D597FB99-91D6-4CA2-A77D-FBD6F9C789CA}"/>
                </a:ext>
              </a:extLst>
            </p:cNvPr>
            <p:cNvSpPr/>
            <p:nvPr/>
          </p:nvSpPr>
          <p:spPr>
            <a:xfrm>
              <a:off x="6385084" y="34656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2" name="Freeform: Shape 3221">
              <a:extLst>
                <a:ext uri="{FF2B5EF4-FFF2-40B4-BE49-F238E27FC236}">
                  <a16:creationId xmlns:a16="http://schemas.microsoft.com/office/drawing/2014/main" id="{064F3B6C-2445-4A7D-8725-C210D580CCE2}"/>
                </a:ext>
              </a:extLst>
            </p:cNvPr>
            <p:cNvSpPr/>
            <p:nvPr/>
          </p:nvSpPr>
          <p:spPr>
            <a:xfrm>
              <a:off x="6384131" y="3362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954"/>
                  </a:ln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3" name="Freeform: Shape 3222">
              <a:extLst>
                <a:ext uri="{FF2B5EF4-FFF2-40B4-BE49-F238E27FC236}">
                  <a16:creationId xmlns:a16="http://schemas.microsoft.com/office/drawing/2014/main" id="{C57DE4E1-1517-4429-BBA4-079ADCF5E46B}"/>
                </a:ext>
              </a:extLst>
            </p:cNvPr>
            <p:cNvSpPr/>
            <p:nvPr/>
          </p:nvSpPr>
          <p:spPr>
            <a:xfrm>
              <a:off x="6396514" y="3478683"/>
              <a:ext cx="9525" cy="19050"/>
            </a:xfrm>
            <a:custGeom>
              <a:avLst/>
              <a:gdLst>
                <a:gd name="connsiteX0" fmla="*/ 7144 w 9525"/>
                <a:gd name="connsiteY0" fmla="*/ 14134 h 19050"/>
                <a:gd name="connsiteX1" fmla="*/ 7144 w 9525"/>
                <a:gd name="connsiteY1" fmla="*/ 141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134"/>
                  </a:moveTo>
                  <a:cubicBezTo>
                    <a:pt x="7144" y="13181"/>
                    <a:pt x="13811" y="-1106"/>
                    <a:pt x="7144" y="141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4" name="Freeform: Shape 3223">
              <a:extLst>
                <a:ext uri="{FF2B5EF4-FFF2-40B4-BE49-F238E27FC236}">
                  <a16:creationId xmlns:a16="http://schemas.microsoft.com/office/drawing/2014/main" id="{F70FCED3-B2D7-4A69-902B-042CB91D4A06}"/>
                </a:ext>
              </a:extLst>
            </p:cNvPr>
            <p:cNvSpPr/>
            <p:nvPr/>
          </p:nvSpPr>
          <p:spPr>
            <a:xfrm>
              <a:off x="6398620" y="3475067"/>
              <a:ext cx="9525" cy="9525"/>
            </a:xfrm>
            <a:custGeom>
              <a:avLst/>
              <a:gdLst>
                <a:gd name="connsiteX0" fmla="*/ 10752 w 9525"/>
                <a:gd name="connsiteY0" fmla="*/ 7273 h 9525"/>
                <a:gd name="connsiteX1" fmla="*/ 10752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273"/>
                  </a:moveTo>
                  <a:cubicBezTo>
                    <a:pt x="3132" y="6320"/>
                    <a:pt x="9800" y="11083"/>
                    <a:pt x="10752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5" name="Freeform: Shape 3224">
              <a:extLst>
                <a:ext uri="{FF2B5EF4-FFF2-40B4-BE49-F238E27FC236}">
                  <a16:creationId xmlns:a16="http://schemas.microsoft.com/office/drawing/2014/main" id="{5B5BC5E3-3FA9-4F6B-B585-709D55A337A6}"/>
                </a:ext>
              </a:extLst>
            </p:cNvPr>
            <p:cNvSpPr/>
            <p:nvPr/>
          </p:nvSpPr>
          <p:spPr>
            <a:xfrm>
              <a:off x="6322356" y="3460908"/>
              <a:ext cx="9525" cy="19050"/>
            </a:xfrm>
            <a:custGeom>
              <a:avLst/>
              <a:gdLst>
                <a:gd name="connsiteX0" fmla="*/ 7959 w 9525"/>
                <a:gd name="connsiteY0" fmla="*/ 7144 h 19050"/>
                <a:gd name="connsiteX1" fmla="*/ 8911 w 9525"/>
                <a:gd name="connsiteY1" fmla="*/ 13811 h 19050"/>
                <a:gd name="connsiteX2" fmla="*/ 795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7144"/>
                  </a:moveTo>
                  <a:cubicBezTo>
                    <a:pt x="6054" y="9049"/>
                    <a:pt x="7959" y="12859"/>
                    <a:pt x="8911" y="13811"/>
                  </a:cubicBezTo>
                  <a:cubicBezTo>
                    <a:pt x="8911" y="10001"/>
                    <a:pt x="9864" y="11906"/>
                    <a:pt x="79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6" name="Freeform: Shape 3225">
              <a:extLst>
                <a:ext uri="{FF2B5EF4-FFF2-40B4-BE49-F238E27FC236}">
                  <a16:creationId xmlns:a16="http://schemas.microsoft.com/office/drawing/2014/main" id="{B89C5F0C-F9B2-41D6-BC78-8EE90B107EE8}"/>
                </a:ext>
              </a:extLst>
            </p:cNvPr>
            <p:cNvSpPr/>
            <p:nvPr/>
          </p:nvSpPr>
          <p:spPr>
            <a:xfrm>
              <a:off x="6365081" y="33323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7" name="Freeform: Shape 3226">
              <a:extLst>
                <a:ext uri="{FF2B5EF4-FFF2-40B4-BE49-F238E27FC236}">
                  <a16:creationId xmlns:a16="http://schemas.microsoft.com/office/drawing/2014/main" id="{38F63911-7219-48C6-A831-A23CD42C7B62}"/>
                </a:ext>
              </a:extLst>
            </p:cNvPr>
            <p:cNvSpPr/>
            <p:nvPr/>
          </p:nvSpPr>
          <p:spPr>
            <a:xfrm>
              <a:off x="6364129" y="3310413"/>
              <a:ext cx="28575" cy="66675"/>
            </a:xfrm>
            <a:custGeom>
              <a:avLst/>
              <a:gdLst>
                <a:gd name="connsiteX0" fmla="*/ 15716 w 28575"/>
                <a:gd name="connsiteY0" fmla="*/ 64294 h 66675"/>
                <a:gd name="connsiteX1" fmla="*/ 8096 w 28575"/>
                <a:gd name="connsiteY1" fmla="*/ 7144 h 66675"/>
                <a:gd name="connsiteX2" fmla="*/ 9049 w 28575"/>
                <a:gd name="connsiteY2" fmla="*/ 25241 h 66675"/>
                <a:gd name="connsiteX3" fmla="*/ 17621 w 28575"/>
                <a:gd name="connsiteY3" fmla="*/ 43339 h 66675"/>
                <a:gd name="connsiteX4" fmla="*/ 7144 w 28575"/>
                <a:gd name="connsiteY4" fmla="*/ 30956 h 66675"/>
                <a:gd name="connsiteX5" fmla="*/ 15716 w 28575"/>
                <a:gd name="connsiteY5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66675">
                  <a:moveTo>
                    <a:pt x="15716" y="64294"/>
                  </a:moveTo>
                  <a:cubicBezTo>
                    <a:pt x="16669" y="61436"/>
                    <a:pt x="35719" y="30956"/>
                    <a:pt x="8096" y="7144"/>
                  </a:cubicBezTo>
                  <a:cubicBezTo>
                    <a:pt x="16669" y="17621"/>
                    <a:pt x="17621" y="23336"/>
                    <a:pt x="9049" y="25241"/>
                  </a:cubicBezTo>
                  <a:cubicBezTo>
                    <a:pt x="11906" y="25241"/>
                    <a:pt x="31909" y="29051"/>
                    <a:pt x="17621" y="43339"/>
                  </a:cubicBezTo>
                  <a:cubicBezTo>
                    <a:pt x="17621" y="32861"/>
                    <a:pt x="14764" y="28099"/>
                    <a:pt x="7144" y="30956"/>
                  </a:cubicBezTo>
                  <a:cubicBezTo>
                    <a:pt x="10954" y="42386"/>
                    <a:pt x="13811" y="53816"/>
                    <a:pt x="15716" y="6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8" name="Freeform: Shape 3227">
              <a:extLst>
                <a:ext uri="{FF2B5EF4-FFF2-40B4-BE49-F238E27FC236}">
                  <a16:creationId xmlns:a16="http://schemas.microsoft.com/office/drawing/2014/main" id="{10C4B7EC-88E2-417C-ABE8-C03E79923F60}"/>
                </a:ext>
              </a:extLst>
            </p:cNvPr>
            <p:cNvSpPr/>
            <p:nvPr/>
          </p:nvSpPr>
          <p:spPr>
            <a:xfrm>
              <a:off x="6359366" y="3251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9" name="Freeform: Shape 3228">
              <a:extLst>
                <a:ext uri="{FF2B5EF4-FFF2-40B4-BE49-F238E27FC236}">
                  <a16:creationId xmlns:a16="http://schemas.microsoft.com/office/drawing/2014/main" id="{0350FFA9-DDA9-4B7B-B8BD-CF0CBF1369E2}"/>
                </a:ext>
              </a:extLst>
            </p:cNvPr>
            <p:cNvSpPr/>
            <p:nvPr/>
          </p:nvSpPr>
          <p:spPr>
            <a:xfrm>
              <a:off x="6359366" y="325406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13811" y="6339"/>
                    <a:pt x="10954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0" name="Freeform: Shape 3229">
              <a:extLst>
                <a:ext uri="{FF2B5EF4-FFF2-40B4-BE49-F238E27FC236}">
                  <a16:creationId xmlns:a16="http://schemas.microsoft.com/office/drawing/2014/main" id="{004467CE-8886-4333-8966-370AC4A34656}"/>
                </a:ext>
              </a:extLst>
            </p:cNvPr>
            <p:cNvSpPr/>
            <p:nvPr/>
          </p:nvSpPr>
          <p:spPr>
            <a:xfrm>
              <a:off x="6358717" y="3262599"/>
              <a:ext cx="19050" cy="9525"/>
            </a:xfrm>
            <a:custGeom>
              <a:avLst/>
              <a:gdLst>
                <a:gd name="connsiteX0" fmla="*/ 17318 w 19050"/>
                <a:gd name="connsiteY0" fmla="*/ 11143 h 9525"/>
                <a:gd name="connsiteX1" fmla="*/ 17318 w 19050"/>
                <a:gd name="connsiteY1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7318" y="11143"/>
                  </a:moveTo>
                  <a:cubicBezTo>
                    <a:pt x="15413" y="7333"/>
                    <a:pt x="-4590" y="4476"/>
                    <a:pt x="17318" y="111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1" name="Freeform: Shape 3230">
              <a:extLst>
                <a:ext uri="{FF2B5EF4-FFF2-40B4-BE49-F238E27FC236}">
                  <a16:creationId xmlns:a16="http://schemas.microsoft.com/office/drawing/2014/main" id="{E581FC49-CA97-43A6-9080-C0D47FD387D7}"/>
                </a:ext>
              </a:extLst>
            </p:cNvPr>
            <p:cNvSpPr/>
            <p:nvPr/>
          </p:nvSpPr>
          <p:spPr>
            <a:xfrm>
              <a:off x="6366285" y="3300888"/>
              <a:ext cx="9525" cy="9525"/>
            </a:xfrm>
            <a:custGeom>
              <a:avLst/>
              <a:gdLst>
                <a:gd name="connsiteX0" fmla="*/ 9750 w 9525"/>
                <a:gd name="connsiteY0" fmla="*/ 7144 h 9525"/>
                <a:gd name="connsiteX1" fmla="*/ 975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7144"/>
                  </a:moveTo>
                  <a:cubicBezTo>
                    <a:pt x="7845" y="7144"/>
                    <a:pt x="4988" y="8096"/>
                    <a:pt x="97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2" name="Freeform: Shape 3231">
              <a:extLst>
                <a:ext uri="{FF2B5EF4-FFF2-40B4-BE49-F238E27FC236}">
                  <a16:creationId xmlns:a16="http://schemas.microsoft.com/office/drawing/2014/main" id="{94F535A2-F2AF-45E2-99F1-F841B7D2A42D}"/>
                </a:ext>
              </a:extLst>
            </p:cNvPr>
            <p:cNvSpPr/>
            <p:nvPr/>
          </p:nvSpPr>
          <p:spPr>
            <a:xfrm>
              <a:off x="6365183" y="3297035"/>
              <a:ext cx="9525" cy="9525"/>
            </a:xfrm>
            <a:custGeom>
              <a:avLst/>
              <a:gdLst>
                <a:gd name="connsiteX0" fmla="*/ 8947 w 9525"/>
                <a:gd name="connsiteY0" fmla="*/ 10045 h 9525"/>
                <a:gd name="connsiteX1" fmla="*/ 894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10045"/>
                  </a:moveTo>
                  <a:cubicBezTo>
                    <a:pt x="7042" y="7187"/>
                    <a:pt x="6090" y="5282"/>
                    <a:pt x="8947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3" name="Freeform: Shape 3232">
              <a:extLst>
                <a:ext uri="{FF2B5EF4-FFF2-40B4-BE49-F238E27FC236}">
                  <a16:creationId xmlns:a16="http://schemas.microsoft.com/office/drawing/2014/main" id="{12D4126E-ABAF-4E4E-83DB-416E07330CE1}"/>
                </a:ext>
              </a:extLst>
            </p:cNvPr>
            <p:cNvSpPr/>
            <p:nvPr/>
          </p:nvSpPr>
          <p:spPr>
            <a:xfrm>
              <a:off x="6367939" y="3283743"/>
              <a:ext cx="9525" cy="19050"/>
            </a:xfrm>
            <a:custGeom>
              <a:avLst/>
              <a:gdLst>
                <a:gd name="connsiteX0" fmla="*/ 7144 w 9525"/>
                <a:gd name="connsiteY0" fmla="*/ 11906 h 19050"/>
                <a:gd name="connsiteX1" fmla="*/ 7144 w 9525"/>
                <a:gd name="connsiteY1" fmla="*/ 7144 h 19050"/>
                <a:gd name="connsiteX2" fmla="*/ 714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1906"/>
                  </a:moveTo>
                  <a:cubicBezTo>
                    <a:pt x="7144" y="10954"/>
                    <a:pt x="7144" y="9049"/>
                    <a:pt x="7144" y="7144"/>
                  </a:cubicBezTo>
                  <a:lnTo>
                    <a:pt x="7144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4" name="Freeform: Shape 3233">
              <a:extLst>
                <a:ext uri="{FF2B5EF4-FFF2-40B4-BE49-F238E27FC236}">
                  <a16:creationId xmlns:a16="http://schemas.microsoft.com/office/drawing/2014/main" id="{B5319C60-31C6-4BEF-9DB7-0FAC83A9FD1C}"/>
                </a:ext>
              </a:extLst>
            </p:cNvPr>
            <p:cNvSpPr/>
            <p:nvPr/>
          </p:nvSpPr>
          <p:spPr>
            <a:xfrm>
              <a:off x="6366986" y="32875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10954"/>
                    <a:pt x="9049" y="2381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5" name="Freeform: Shape 3234">
              <a:extLst>
                <a:ext uri="{FF2B5EF4-FFF2-40B4-BE49-F238E27FC236}">
                  <a16:creationId xmlns:a16="http://schemas.microsoft.com/office/drawing/2014/main" id="{A56DEF6B-0986-4910-98FE-EC0C5FFECBD9}"/>
                </a:ext>
              </a:extLst>
            </p:cNvPr>
            <p:cNvSpPr/>
            <p:nvPr/>
          </p:nvSpPr>
          <p:spPr>
            <a:xfrm>
              <a:off x="6366986" y="3290827"/>
              <a:ext cx="9525" cy="19050"/>
            </a:xfrm>
            <a:custGeom>
              <a:avLst/>
              <a:gdLst>
                <a:gd name="connsiteX0" fmla="*/ 7144 w 9525"/>
                <a:gd name="connsiteY0" fmla="*/ 12442 h 19050"/>
                <a:gd name="connsiteX1" fmla="*/ 7144 w 9525"/>
                <a:gd name="connsiteY1" fmla="*/ 12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2"/>
                  </a:moveTo>
                  <a:cubicBezTo>
                    <a:pt x="11906" y="11490"/>
                    <a:pt x="13811" y="1012"/>
                    <a:pt x="7144" y="12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6" name="Freeform: Shape 3235">
              <a:extLst>
                <a:ext uri="{FF2B5EF4-FFF2-40B4-BE49-F238E27FC236}">
                  <a16:creationId xmlns:a16="http://schemas.microsoft.com/office/drawing/2014/main" id="{99EE63B0-8444-41F4-8F4D-67239A478D34}"/>
                </a:ext>
              </a:extLst>
            </p:cNvPr>
            <p:cNvSpPr/>
            <p:nvPr/>
          </p:nvSpPr>
          <p:spPr>
            <a:xfrm>
              <a:off x="6298406" y="341614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7" name="Freeform: Shape 3236">
              <a:extLst>
                <a:ext uri="{FF2B5EF4-FFF2-40B4-BE49-F238E27FC236}">
                  <a16:creationId xmlns:a16="http://schemas.microsoft.com/office/drawing/2014/main" id="{2DEF800C-A10D-46CF-8016-FB7BFEA0C95C}"/>
                </a:ext>
              </a:extLst>
            </p:cNvPr>
            <p:cNvSpPr/>
            <p:nvPr/>
          </p:nvSpPr>
          <p:spPr>
            <a:xfrm>
              <a:off x="6276499" y="3394416"/>
              <a:ext cx="28575" cy="28575"/>
            </a:xfrm>
            <a:custGeom>
              <a:avLst/>
              <a:gdLst>
                <a:gd name="connsiteX0" fmla="*/ 7144 w 28575"/>
                <a:gd name="connsiteY0" fmla="*/ 17439 h 28575"/>
                <a:gd name="connsiteX1" fmla="*/ 29051 w 28575"/>
                <a:gd name="connsiteY1" fmla="*/ 28869 h 28575"/>
                <a:gd name="connsiteX2" fmla="*/ 7144 w 28575"/>
                <a:gd name="connsiteY2" fmla="*/ 1743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7439"/>
                  </a:moveTo>
                  <a:cubicBezTo>
                    <a:pt x="10001" y="12676"/>
                    <a:pt x="22384" y="23154"/>
                    <a:pt x="29051" y="28869"/>
                  </a:cubicBezTo>
                  <a:cubicBezTo>
                    <a:pt x="8096" y="-12089"/>
                    <a:pt x="17621" y="17439"/>
                    <a:pt x="7144" y="174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8" name="Freeform: Shape 3237">
              <a:extLst>
                <a:ext uri="{FF2B5EF4-FFF2-40B4-BE49-F238E27FC236}">
                  <a16:creationId xmlns:a16="http://schemas.microsoft.com/office/drawing/2014/main" id="{E6C247ED-61E8-4844-8BDA-43A20610BCA5}"/>
                </a:ext>
              </a:extLst>
            </p:cNvPr>
            <p:cNvSpPr/>
            <p:nvPr/>
          </p:nvSpPr>
          <p:spPr>
            <a:xfrm>
              <a:off x="6269831" y="3412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10954"/>
                  </a:cubicBezTo>
                  <a:cubicBezTo>
                    <a:pt x="10954" y="1095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9" name="Freeform: Shape 3238">
              <a:extLst>
                <a:ext uri="{FF2B5EF4-FFF2-40B4-BE49-F238E27FC236}">
                  <a16:creationId xmlns:a16="http://schemas.microsoft.com/office/drawing/2014/main" id="{A909A621-7101-4912-B8FD-1362190E1447}"/>
                </a:ext>
              </a:extLst>
            </p:cNvPr>
            <p:cNvSpPr/>
            <p:nvPr/>
          </p:nvSpPr>
          <p:spPr>
            <a:xfrm>
              <a:off x="6314834" y="3359393"/>
              <a:ext cx="9525" cy="9525"/>
            </a:xfrm>
            <a:custGeom>
              <a:avLst/>
              <a:gdLst>
                <a:gd name="connsiteX0" fmla="*/ 11671 w 9525"/>
                <a:gd name="connsiteY0" fmla="*/ 7694 h 9525"/>
                <a:gd name="connsiteX1" fmla="*/ 11671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671" y="7694"/>
                  </a:moveTo>
                  <a:cubicBezTo>
                    <a:pt x="3099" y="5789"/>
                    <a:pt x="8814" y="9599"/>
                    <a:pt x="11671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0" name="Freeform: Shape 3239">
              <a:extLst>
                <a:ext uri="{FF2B5EF4-FFF2-40B4-BE49-F238E27FC236}">
                  <a16:creationId xmlns:a16="http://schemas.microsoft.com/office/drawing/2014/main" id="{614656E1-62A0-456D-8678-D6CEE31C75BC}"/>
                </a:ext>
              </a:extLst>
            </p:cNvPr>
            <p:cNvSpPr/>
            <p:nvPr/>
          </p:nvSpPr>
          <p:spPr>
            <a:xfrm>
              <a:off x="6317456" y="336280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1" name="Freeform: Shape 3240">
              <a:extLst>
                <a:ext uri="{FF2B5EF4-FFF2-40B4-BE49-F238E27FC236}">
                  <a16:creationId xmlns:a16="http://schemas.microsoft.com/office/drawing/2014/main" id="{C83E207D-4BA8-444D-B775-179CC52CAAD8}"/>
                </a:ext>
              </a:extLst>
            </p:cNvPr>
            <p:cNvSpPr/>
            <p:nvPr/>
          </p:nvSpPr>
          <p:spPr>
            <a:xfrm>
              <a:off x="6320314" y="3359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2" name="Freeform: Shape 3241">
              <a:extLst>
                <a:ext uri="{FF2B5EF4-FFF2-40B4-BE49-F238E27FC236}">
                  <a16:creationId xmlns:a16="http://schemas.microsoft.com/office/drawing/2014/main" id="{E7EE73A8-EBC1-46C7-8374-8957D6C36AD3}"/>
                </a:ext>
              </a:extLst>
            </p:cNvPr>
            <p:cNvSpPr/>
            <p:nvPr/>
          </p:nvSpPr>
          <p:spPr>
            <a:xfrm>
              <a:off x="6368468" y="3271361"/>
              <a:ext cx="9525" cy="9525"/>
            </a:xfrm>
            <a:custGeom>
              <a:avLst/>
              <a:gdLst>
                <a:gd name="connsiteX0" fmla="*/ 7567 w 9525"/>
                <a:gd name="connsiteY0" fmla="*/ 10954 h 9525"/>
                <a:gd name="connsiteX1" fmla="*/ 7567 w 9525"/>
                <a:gd name="connsiteY1" fmla="*/ 7144 h 9525"/>
                <a:gd name="connsiteX2" fmla="*/ 7567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954"/>
                  </a:moveTo>
                  <a:cubicBezTo>
                    <a:pt x="9472" y="10954"/>
                    <a:pt x="8520" y="9049"/>
                    <a:pt x="7567" y="7144"/>
                  </a:cubicBezTo>
                  <a:cubicBezTo>
                    <a:pt x="7567" y="8096"/>
                    <a:pt x="6615" y="10001"/>
                    <a:pt x="7567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3" name="Freeform: Shape 3242">
              <a:extLst>
                <a:ext uri="{FF2B5EF4-FFF2-40B4-BE49-F238E27FC236}">
                  <a16:creationId xmlns:a16="http://schemas.microsoft.com/office/drawing/2014/main" id="{0F8DC483-57EA-48CD-9EAC-E5D60976D3AF}"/>
                </a:ext>
              </a:extLst>
            </p:cNvPr>
            <p:cNvSpPr/>
            <p:nvPr/>
          </p:nvSpPr>
          <p:spPr>
            <a:xfrm>
              <a:off x="6355556" y="318373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4" name="Freeform: Shape 3243">
              <a:extLst>
                <a:ext uri="{FF2B5EF4-FFF2-40B4-BE49-F238E27FC236}">
                  <a16:creationId xmlns:a16="http://schemas.microsoft.com/office/drawing/2014/main" id="{FB1A4725-7EA8-42D8-8EBB-59FEA537C2BD}"/>
                </a:ext>
              </a:extLst>
            </p:cNvPr>
            <p:cNvSpPr/>
            <p:nvPr/>
          </p:nvSpPr>
          <p:spPr>
            <a:xfrm>
              <a:off x="6299359" y="3153780"/>
              <a:ext cx="9525" cy="9525"/>
            </a:xfrm>
            <a:custGeom>
              <a:avLst/>
              <a:gdLst>
                <a:gd name="connsiteX0" fmla="*/ 8096 w 9525"/>
                <a:gd name="connsiteY0" fmla="*/ 7567 h 9525"/>
                <a:gd name="connsiteX1" fmla="*/ 7144 w 9525"/>
                <a:gd name="connsiteY1" fmla="*/ 7567 h 9525"/>
                <a:gd name="connsiteX2" fmla="*/ 8096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8096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5" name="Freeform: Shape 3244">
              <a:extLst>
                <a:ext uri="{FF2B5EF4-FFF2-40B4-BE49-F238E27FC236}">
                  <a16:creationId xmlns:a16="http://schemas.microsoft.com/office/drawing/2014/main" id="{6331CF6D-6940-4A69-8A4B-B75FACBEF0C0}"/>
                </a:ext>
              </a:extLst>
            </p:cNvPr>
            <p:cNvSpPr/>
            <p:nvPr/>
          </p:nvSpPr>
          <p:spPr>
            <a:xfrm>
              <a:off x="6293638" y="3148376"/>
              <a:ext cx="19050" cy="19050"/>
            </a:xfrm>
            <a:custGeom>
              <a:avLst/>
              <a:gdLst>
                <a:gd name="connsiteX0" fmla="*/ 12864 w 19050"/>
                <a:gd name="connsiteY0" fmla="*/ 12019 h 19050"/>
                <a:gd name="connsiteX1" fmla="*/ 12864 w 19050"/>
                <a:gd name="connsiteY1" fmla="*/ 1201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4" y="12019"/>
                  </a:moveTo>
                  <a:cubicBezTo>
                    <a:pt x="-471" y="589"/>
                    <a:pt x="13817" y="12971"/>
                    <a:pt x="12864" y="120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46" name="Group 3245">
            <a:extLst>
              <a:ext uri="{FF2B5EF4-FFF2-40B4-BE49-F238E27FC236}">
                <a16:creationId xmlns:a16="http://schemas.microsoft.com/office/drawing/2014/main" id="{37D4F3B6-BB7B-44AB-9692-54C159D0648C}"/>
              </a:ext>
            </a:extLst>
          </p:cNvPr>
          <p:cNvGrpSpPr/>
          <p:nvPr/>
        </p:nvGrpSpPr>
        <p:grpSpPr>
          <a:xfrm rot="20485549" flipH="1">
            <a:off x="3228992" y="2313584"/>
            <a:ext cx="177115" cy="436233"/>
            <a:chOff x="4871877" y="3006765"/>
            <a:chExt cx="619125" cy="1524902"/>
          </a:xfrm>
        </p:grpSpPr>
        <p:sp>
          <p:nvSpPr>
            <p:cNvPr id="3247" name="Freeform: Shape 3246">
              <a:extLst>
                <a:ext uri="{FF2B5EF4-FFF2-40B4-BE49-F238E27FC236}">
                  <a16:creationId xmlns:a16="http://schemas.microsoft.com/office/drawing/2014/main" id="{405B7447-EA2E-47DE-8456-C5E3CBF1B842}"/>
                </a:ext>
              </a:extLst>
            </p:cNvPr>
            <p:cNvSpPr/>
            <p:nvPr/>
          </p:nvSpPr>
          <p:spPr>
            <a:xfrm>
              <a:off x="5122069" y="3028878"/>
              <a:ext cx="19050" cy="9525"/>
            </a:xfrm>
            <a:custGeom>
              <a:avLst/>
              <a:gdLst>
                <a:gd name="connsiteX0" fmla="*/ 7144 w 19050"/>
                <a:gd name="connsiteY0" fmla="*/ 8644 h 9525"/>
                <a:gd name="connsiteX1" fmla="*/ 11906 w 19050"/>
                <a:gd name="connsiteY1" fmla="*/ 8644 h 9525"/>
                <a:gd name="connsiteX2" fmla="*/ 7144 w 19050"/>
                <a:gd name="connsiteY2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644"/>
                  </a:moveTo>
                  <a:cubicBezTo>
                    <a:pt x="13811" y="9597"/>
                    <a:pt x="4286" y="4834"/>
                    <a:pt x="11906" y="8644"/>
                  </a:cubicBezTo>
                  <a:cubicBezTo>
                    <a:pt x="10001" y="9597"/>
                    <a:pt x="9049" y="9597"/>
                    <a:pt x="7144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71F6DFC2-1AAC-4175-9B3D-AE5513F7C49D}"/>
                </a:ext>
              </a:extLst>
            </p:cNvPr>
            <p:cNvSpPr/>
            <p:nvPr/>
          </p:nvSpPr>
          <p:spPr>
            <a:xfrm>
              <a:off x="4871877" y="3006765"/>
              <a:ext cx="619125" cy="619125"/>
            </a:xfrm>
            <a:custGeom>
              <a:avLst/>
              <a:gdLst>
                <a:gd name="connsiteX0" fmla="*/ 301151 w 619125"/>
                <a:gd name="connsiteY0" fmla="*/ 20280 h 619125"/>
                <a:gd name="connsiteX1" fmla="*/ 611666 w 619125"/>
                <a:gd name="connsiteY1" fmla="*/ 365085 h 619125"/>
                <a:gd name="connsiteX2" fmla="*/ 431643 w 619125"/>
                <a:gd name="connsiteY2" fmla="*/ 591780 h 619125"/>
                <a:gd name="connsiteX3" fmla="*/ 139226 w 619125"/>
                <a:gd name="connsiteY3" fmla="*/ 587970 h 619125"/>
                <a:gd name="connsiteX4" fmla="*/ 16353 w 619125"/>
                <a:gd name="connsiteY4" fmla="*/ 312697 h 619125"/>
                <a:gd name="connsiteX5" fmla="*/ 40166 w 619125"/>
                <a:gd name="connsiteY5" fmla="*/ 126960 h 619125"/>
                <a:gd name="connsiteX6" fmla="*/ 82076 w 619125"/>
                <a:gd name="connsiteY6" fmla="*/ 75525 h 619125"/>
                <a:gd name="connsiteX7" fmla="*/ 66836 w 619125"/>
                <a:gd name="connsiteY7" fmla="*/ 102195 h 619125"/>
                <a:gd name="connsiteX8" fmla="*/ 103983 w 619125"/>
                <a:gd name="connsiteY8" fmla="*/ 49807 h 619125"/>
                <a:gd name="connsiteX9" fmla="*/ 233523 w 619125"/>
                <a:gd name="connsiteY9" fmla="*/ 18375 h 619125"/>
                <a:gd name="connsiteX10" fmla="*/ 244953 w 619125"/>
                <a:gd name="connsiteY10" fmla="*/ 22185 h 619125"/>
                <a:gd name="connsiteX11" fmla="*/ 78266 w 619125"/>
                <a:gd name="connsiteY11" fmla="*/ 508912 h 619125"/>
                <a:gd name="connsiteX12" fmla="*/ 301151 w 619125"/>
                <a:gd name="connsiteY12" fmla="*/ 2028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9125" h="619125">
                  <a:moveTo>
                    <a:pt x="301151" y="20280"/>
                  </a:moveTo>
                  <a:cubicBezTo>
                    <a:pt x="556421" y="-56872"/>
                    <a:pt x="646908" y="225067"/>
                    <a:pt x="611666" y="365085"/>
                  </a:cubicBezTo>
                  <a:cubicBezTo>
                    <a:pt x="578328" y="493672"/>
                    <a:pt x="487841" y="546060"/>
                    <a:pt x="431643" y="591780"/>
                  </a:cubicBezTo>
                  <a:cubicBezTo>
                    <a:pt x="350681" y="561300"/>
                    <a:pt x="208758" y="628928"/>
                    <a:pt x="139226" y="587970"/>
                  </a:cubicBezTo>
                  <a:cubicBezTo>
                    <a:pt x="22068" y="518437"/>
                    <a:pt x="1113" y="402232"/>
                    <a:pt x="16353" y="312697"/>
                  </a:cubicBezTo>
                  <a:cubicBezTo>
                    <a:pt x="1113" y="258405"/>
                    <a:pt x="2066" y="169822"/>
                    <a:pt x="40166" y="126960"/>
                  </a:cubicBezTo>
                  <a:cubicBezTo>
                    <a:pt x="42071" y="118387"/>
                    <a:pt x="71598" y="114578"/>
                    <a:pt x="82076" y="75525"/>
                  </a:cubicBezTo>
                  <a:cubicBezTo>
                    <a:pt x="73503" y="83145"/>
                    <a:pt x="68741" y="91717"/>
                    <a:pt x="66836" y="102195"/>
                  </a:cubicBezTo>
                  <a:cubicBezTo>
                    <a:pt x="75408" y="88860"/>
                    <a:pt x="102078" y="55522"/>
                    <a:pt x="103983" y="49807"/>
                  </a:cubicBezTo>
                  <a:cubicBezTo>
                    <a:pt x="135416" y="28853"/>
                    <a:pt x="198281" y="19328"/>
                    <a:pt x="233523" y="18375"/>
                  </a:cubicBezTo>
                  <a:cubicBezTo>
                    <a:pt x="229713" y="19328"/>
                    <a:pt x="245906" y="21232"/>
                    <a:pt x="244953" y="22185"/>
                  </a:cubicBezTo>
                  <a:cubicBezTo>
                    <a:pt x="103983" y="5040"/>
                    <a:pt x="-76039" y="328890"/>
                    <a:pt x="78266" y="508912"/>
                  </a:cubicBezTo>
                  <a:cubicBezTo>
                    <a:pt x="431643" y="918488"/>
                    <a:pt x="910751" y="-26393"/>
                    <a:pt x="301151" y="202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9" name="Freeform: Shape 3248">
              <a:extLst>
                <a:ext uri="{FF2B5EF4-FFF2-40B4-BE49-F238E27FC236}">
                  <a16:creationId xmlns:a16="http://schemas.microsoft.com/office/drawing/2014/main" id="{7328C305-37C0-4809-B073-DB9A24BF9B1D}"/>
                </a:ext>
              </a:extLst>
            </p:cNvPr>
            <p:cNvSpPr/>
            <p:nvPr/>
          </p:nvSpPr>
          <p:spPr>
            <a:xfrm>
              <a:off x="5110135" y="3023711"/>
              <a:ext cx="9525" cy="19050"/>
            </a:xfrm>
            <a:custGeom>
              <a:avLst/>
              <a:gdLst>
                <a:gd name="connsiteX0" fmla="*/ 10505 w 9525"/>
                <a:gd name="connsiteY0" fmla="*/ 11906 h 19050"/>
                <a:gd name="connsiteX1" fmla="*/ 8600 w 9525"/>
                <a:gd name="connsiteY1" fmla="*/ 7144 h 19050"/>
                <a:gd name="connsiteX2" fmla="*/ 1050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505" y="11906"/>
                  </a:moveTo>
                  <a:cubicBezTo>
                    <a:pt x="9552" y="10001"/>
                    <a:pt x="4790" y="8096"/>
                    <a:pt x="8600" y="7144"/>
                  </a:cubicBezTo>
                  <a:cubicBezTo>
                    <a:pt x="9552" y="9049"/>
                    <a:pt x="11457" y="10954"/>
                    <a:pt x="10505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0" name="Freeform: Shape 3249">
              <a:extLst>
                <a:ext uri="{FF2B5EF4-FFF2-40B4-BE49-F238E27FC236}">
                  <a16:creationId xmlns:a16="http://schemas.microsoft.com/office/drawing/2014/main" id="{9EEB85A2-A1DB-4021-B2D4-C8F2720C5639}"/>
                </a:ext>
              </a:extLst>
            </p:cNvPr>
            <p:cNvSpPr/>
            <p:nvPr/>
          </p:nvSpPr>
          <p:spPr>
            <a:xfrm>
              <a:off x="4983956" y="3044118"/>
              <a:ext cx="9525" cy="9525"/>
            </a:xfrm>
            <a:custGeom>
              <a:avLst/>
              <a:gdLst>
                <a:gd name="connsiteX0" fmla="*/ 7144 w 9525"/>
                <a:gd name="connsiteY0" fmla="*/ 8644 h 9525"/>
                <a:gd name="connsiteX1" fmla="*/ 7144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44"/>
                  </a:moveTo>
                  <a:cubicBezTo>
                    <a:pt x="7144" y="9597"/>
                    <a:pt x="8096" y="4834"/>
                    <a:pt x="7144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1" name="Freeform: Shape 3250">
              <a:extLst>
                <a:ext uri="{FF2B5EF4-FFF2-40B4-BE49-F238E27FC236}">
                  <a16:creationId xmlns:a16="http://schemas.microsoft.com/office/drawing/2014/main" id="{A682D1B8-2707-46A4-A7E9-882A35EAEAA3}"/>
                </a:ext>
              </a:extLst>
            </p:cNvPr>
            <p:cNvSpPr/>
            <p:nvPr/>
          </p:nvSpPr>
          <p:spPr>
            <a:xfrm>
              <a:off x="4956156" y="3059042"/>
              <a:ext cx="19050" cy="19050"/>
            </a:xfrm>
            <a:custGeom>
              <a:avLst/>
              <a:gdLst>
                <a:gd name="connsiteX0" fmla="*/ 7322 w 19050"/>
                <a:gd name="connsiteY0" fmla="*/ 15627 h 19050"/>
                <a:gd name="connsiteX1" fmla="*/ 7322 w 19050"/>
                <a:gd name="connsiteY1" fmla="*/ 1562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322" y="15627"/>
                  </a:moveTo>
                  <a:cubicBezTo>
                    <a:pt x="5417" y="13723"/>
                    <a:pt x="19704" y="-2470"/>
                    <a:pt x="7322" y="156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2" name="Freeform: Shape 3251">
              <a:extLst>
                <a:ext uri="{FF2B5EF4-FFF2-40B4-BE49-F238E27FC236}">
                  <a16:creationId xmlns:a16="http://schemas.microsoft.com/office/drawing/2014/main" id="{845C7C4E-A675-4C95-886B-B4C623163D45}"/>
                </a:ext>
              </a:extLst>
            </p:cNvPr>
            <p:cNvSpPr/>
            <p:nvPr/>
          </p:nvSpPr>
          <p:spPr>
            <a:xfrm>
              <a:off x="4926568" y="3086576"/>
              <a:ext cx="9525" cy="9525"/>
            </a:xfrm>
            <a:custGeom>
              <a:avLst/>
              <a:gdLst>
                <a:gd name="connsiteX0" fmla="*/ 9287 w 9525"/>
                <a:gd name="connsiteY0" fmla="*/ 10001 h 9525"/>
                <a:gd name="connsiteX1" fmla="*/ 9287 w 9525"/>
                <a:gd name="connsiteY1" fmla="*/ 7144 h 9525"/>
                <a:gd name="connsiteX2" fmla="*/ 928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287" y="10001"/>
                  </a:moveTo>
                  <a:cubicBezTo>
                    <a:pt x="6429" y="11906"/>
                    <a:pt x="6429" y="10954"/>
                    <a:pt x="9287" y="7144"/>
                  </a:cubicBezTo>
                  <a:cubicBezTo>
                    <a:pt x="10239" y="8096"/>
                    <a:pt x="9287" y="9049"/>
                    <a:pt x="9287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3" name="Freeform: Shape 3252">
              <a:extLst>
                <a:ext uri="{FF2B5EF4-FFF2-40B4-BE49-F238E27FC236}">
                  <a16:creationId xmlns:a16="http://schemas.microsoft.com/office/drawing/2014/main" id="{1F3475A9-A92D-4E5D-8FBB-9A5FC7B01194}"/>
                </a:ext>
              </a:extLst>
            </p:cNvPr>
            <p:cNvSpPr/>
            <p:nvPr/>
          </p:nvSpPr>
          <p:spPr>
            <a:xfrm>
              <a:off x="4925854" y="3092899"/>
              <a:ext cx="19050" cy="9525"/>
            </a:xfrm>
            <a:custGeom>
              <a:avLst/>
              <a:gdLst>
                <a:gd name="connsiteX0" fmla="*/ 11906 w 19050"/>
                <a:gd name="connsiteY0" fmla="*/ 7488 h 9525"/>
                <a:gd name="connsiteX1" fmla="*/ 7144 w 19050"/>
                <a:gd name="connsiteY1" fmla="*/ 11298 h 9525"/>
                <a:gd name="connsiteX2" fmla="*/ 11906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88"/>
                  </a:moveTo>
                  <a:cubicBezTo>
                    <a:pt x="10001" y="9393"/>
                    <a:pt x="9049" y="10345"/>
                    <a:pt x="7144" y="11298"/>
                  </a:cubicBezTo>
                  <a:cubicBezTo>
                    <a:pt x="8096" y="12250"/>
                    <a:pt x="10001" y="5583"/>
                    <a:pt x="11906" y="7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4" name="Freeform: Shape 3253">
              <a:extLst>
                <a:ext uri="{FF2B5EF4-FFF2-40B4-BE49-F238E27FC236}">
                  <a16:creationId xmlns:a16="http://schemas.microsoft.com/office/drawing/2014/main" id="{63632617-55B9-4D87-9124-D67639777096}"/>
                </a:ext>
              </a:extLst>
            </p:cNvPr>
            <p:cNvSpPr/>
            <p:nvPr/>
          </p:nvSpPr>
          <p:spPr>
            <a:xfrm>
              <a:off x="4889659" y="3154817"/>
              <a:ext cx="9525" cy="19050"/>
            </a:xfrm>
            <a:custGeom>
              <a:avLst/>
              <a:gdLst>
                <a:gd name="connsiteX0" fmla="*/ 10001 w 9525"/>
                <a:gd name="connsiteY0" fmla="*/ 7482 h 19050"/>
                <a:gd name="connsiteX1" fmla="*/ 7144 w 9525"/>
                <a:gd name="connsiteY1" fmla="*/ 14150 h 19050"/>
                <a:gd name="connsiteX2" fmla="*/ 10001 w 9525"/>
                <a:gd name="connsiteY2" fmla="*/ 748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7482"/>
                  </a:moveTo>
                  <a:cubicBezTo>
                    <a:pt x="9049" y="9388"/>
                    <a:pt x="9049" y="13198"/>
                    <a:pt x="7144" y="14150"/>
                  </a:cubicBezTo>
                  <a:cubicBezTo>
                    <a:pt x="9049" y="12245"/>
                    <a:pt x="8096" y="5577"/>
                    <a:pt x="10001" y="74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5" name="Freeform: Shape 3254">
              <a:extLst>
                <a:ext uri="{FF2B5EF4-FFF2-40B4-BE49-F238E27FC236}">
                  <a16:creationId xmlns:a16="http://schemas.microsoft.com/office/drawing/2014/main" id="{384FC01B-5AE6-4FA3-B760-FF8FD67C37C3}"/>
                </a:ext>
              </a:extLst>
            </p:cNvPr>
            <p:cNvSpPr/>
            <p:nvPr/>
          </p:nvSpPr>
          <p:spPr>
            <a:xfrm>
              <a:off x="4882515" y="3187541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0954"/>
                    <a:pt x="6667" y="9049"/>
                    <a:pt x="85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6" name="Freeform: Shape 3255">
              <a:extLst>
                <a:ext uri="{FF2B5EF4-FFF2-40B4-BE49-F238E27FC236}">
                  <a16:creationId xmlns:a16="http://schemas.microsoft.com/office/drawing/2014/main" id="{6A4E05AC-DCFE-4F8C-9F76-8A3EECC17A7B}"/>
                </a:ext>
              </a:extLst>
            </p:cNvPr>
            <p:cNvSpPr/>
            <p:nvPr/>
          </p:nvSpPr>
          <p:spPr>
            <a:xfrm>
              <a:off x="5139724" y="3623786"/>
              <a:ext cx="9525" cy="9525"/>
            </a:xfrm>
            <a:custGeom>
              <a:avLst/>
              <a:gdLst>
                <a:gd name="connsiteX0" fmla="*/ 10443 w 9525"/>
                <a:gd name="connsiteY0" fmla="*/ 7144 h 9525"/>
                <a:gd name="connsiteX1" fmla="*/ 104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443" y="7144"/>
                  </a:moveTo>
                  <a:cubicBezTo>
                    <a:pt x="4728" y="7144"/>
                    <a:pt x="7586" y="7144"/>
                    <a:pt x="104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7" name="Freeform: Shape 3256">
              <a:extLst>
                <a:ext uri="{FF2B5EF4-FFF2-40B4-BE49-F238E27FC236}">
                  <a16:creationId xmlns:a16="http://schemas.microsoft.com/office/drawing/2014/main" id="{95F4690A-46DE-429B-8651-2D0508D67598}"/>
                </a:ext>
              </a:extLst>
            </p:cNvPr>
            <p:cNvSpPr/>
            <p:nvPr/>
          </p:nvSpPr>
          <p:spPr>
            <a:xfrm>
              <a:off x="5383054" y="3535534"/>
              <a:ext cx="9525" cy="9525"/>
            </a:xfrm>
            <a:custGeom>
              <a:avLst/>
              <a:gdLst>
                <a:gd name="connsiteX0" fmla="*/ 7144 w 9525"/>
                <a:gd name="connsiteY0" fmla="*/ 8718 h 9525"/>
                <a:gd name="connsiteX1" fmla="*/ 10954 w 9525"/>
                <a:gd name="connsiteY1" fmla="*/ 7766 h 9525"/>
                <a:gd name="connsiteX2" fmla="*/ 7144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18"/>
                  </a:moveTo>
                  <a:cubicBezTo>
                    <a:pt x="9049" y="5861"/>
                    <a:pt x="10001" y="7766"/>
                    <a:pt x="10954" y="7766"/>
                  </a:cubicBezTo>
                  <a:cubicBezTo>
                    <a:pt x="8096" y="9671"/>
                    <a:pt x="10001" y="5861"/>
                    <a:pt x="7144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8" name="Freeform: Shape 3257">
              <a:extLst>
                <a:ext uri="{FF2B5EF4-FFF2-40B4-BE49-F238E27FC236}">
                  <a16:creationId xmlns:a16="http://schemas.microsoft.com/office/drawing/2014/main" id="{7FF25C6F-FA86-4989-B24B-D075E8F90BFF}"/>
                </a:ext>
              </a:extLst>
            </p:cNvPr>
            <p:cNvSpPr/>
            <p:nvPr/>
          </p:nvSpPr>
          <p:spPr>
            <a:xfrm>
              <a:off x="5455867" y="3420903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10530" y="7144"/>
                    <a:pt x="2910" y="7144"/>
                    <a:pt x="1053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9" name="Freeform: Shape 3258">
              <a:extLst>
                <a:ext uri="{FF2B5EF4-FFF2-40B4-BE49-F238E27FC236}">
                  <a16:creationId xmlns:a16="http://schemas.microsoft.com/office/drawing/2014/main" id="{C62C2A7F-CA3B-48AF-B1EB-E3785B62E43B}"/>
                </a:ext>
              </a:extLst>
            </p:cNvPr>
            <p:cNvSpPr/>
            <p:nvPr/>
          </p:nvSpPr>
          <p:spPr>
            <a:xfrm>
              <a:off x="5096489" y="3884771"/>
              <a:ext cx="9525" cy="9525"/>
            </a:xfrm>
            <a:custGeom>
              <a:avLst/>
              <a:gdLst>
                <a:gd name="connsiteX0" fmla="*/ 8911 w 9525"/>
                <a:gd name="connsiteY0" fmla="*/ 10954 h 9525"/>
                <a:gd name="connsiteX1" fmla="*/ 7959 w 9525"/>
                <a:gd name="connsiteY1" fmla="*/ 7144 h 9525"/>
                <a:gd name="connsiteX2" fmla="*/ 8911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10954"/>
                  </a:moveTo>
                  <a:cubicBezTo>
                    <a:pt x="7959" y="6191"/>
                    <a:pt x="6054" y="13811"/>
                    <a:pt x="7959" y="7144"/>
                  </a:cubicBezTo>
                  <a:cubicBezTo>
                    <a:pt x="8911" y="8096"/>
                    <a:pt x="9864" y="9049"/>
                    <a:pt x="8911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0" name="Freeform: Shape 3259">
              <a:extLst>
                <a:ext uri="{FF2B5EF4-FFF2-40B4-BE49-F238E27FC236}">
                  <a16:creationId xmlns:a16="http://schemas.microsoft.com/office/drawing/2014/main" id="{618A29CD-8EAA-4FCB-B384-4769DC4C3CB9}"/>
                </a:ext>
              </a:extLst>
            </p:cNvPr>
            <p:cNvSpPr/>
            <p:nvPr/>
          </p:nvSpPr>
          <p:spPr>
            <a:xfrm>
              <a:off x="5073193" y="3855392"/>
              <a:ext cx="219075" cy="676275"/>
            </a:xfrm>
            <a:custGeom>
              <a:avLst/>
              <a:gdLst>
                <a:gd name="connsiteX0" fmla="*/ 53162 w 219075"/>
                <a:gd name="connsiteY0" fmla="*/ 20330 h 676275"/>
                <a:gd name="connsiteX1" fmla="*/ 220802 w 219075"/>
                <a:gd name="connsiteY1" fmla="*/ 574685 h 676275"/>
                <a:gd name="connsiteX2" fmla="*/ 41732 w 219075"/>
                <a:gd name="connsiteY2" fmla="*/ 651838 h 676275"/>
                <a:gd name="connsiteX3" fmla="*/ 33160 w 219075"/>
                <a:gd name="connsiteY3" fmla="*/ 358468 h 676275"/>
                <a:gd name="connsiteX4" fmla="*/ 13157 w 219075"/>
                <a:gd name="connsiteY4" fmla="*/ 177493 h 676275"/>
                <a:gd name="connsiteX5" fmla="*/ 25540 w 219075"/>
                <a:gd name="connsiteY5" fmla="*/ 192733 h 676275"/>
                <a:gd name="connsiteX6" fmla="*/ 24587 w 219075"/>
                <a:gd name="connsiteY6" fmla="*/ 51763 h 676275"/>
                <a:gd name="connsiteX7" fmla="*/ 59830 w 219075"/>
                <a:gd name="connsiteY7" fmla="*/ 602308 h 676275"/>
                <a:gd name="connsiteX8" fmla="*/ 53162 w 219075"/>
                <a:gd name="connsiteY8" fmla="*/ 2033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676275">
                  <a:moveTo>
                    <a:pt x="53162" y="20330"/>
                  </a:moveTo>
                  <a:cubicBezTo>
                    <a:pt x="267475" y="-91112"/>
                    <a:pt x="206515" y="539443"/>
                    <a:pt x="220802" y="574685"/>
                  </a:cubicBezTo>
                  <a:cubicBezTo>
                    <a:pt x="180797" y="606118"/>
                    <a:pt x="111265" y="725180"/>
                    <a:pt x="41732" y="651838"/>
                  </a:cubicBezTo>
                  <a:cubicBezTo>
                    <a:pt x="6490" y="614690"/>
                    <a:pt x="31255" y="378470"/>
                    <a:pt x="33160" y="358468"/>
                  </a:cubicBezTo>
                  <a:cubicBezTo>
                    <a:pt x="-178" y="293698"/>
                    <a:pt x="41732" y="214640"/>
                    <a:pt x="13157" y="177493"/>
                  </a:cubicBezTo>
                  <a:cubicBezTo>
                    <a:pt x="-5893" y="199400"/>
                    <a:pt x="26492" y="191780"/>
                    <a:pt x="25540" y="192733"/>
                  </a:cubicBezTo>
                  <a:cubicBezTo>
                    <a:pt x="25540" y="189875"/>
                    <a:pt x="32207" y="60335"/>
                    <a:pt x="24587" y="51763"/>
                  </a:cubicBezTo>
                  <a:cubicBezTo>
                    <a:pt x="36970" y="101293"/>
                    <a:pt x="-8750" y="515630"/>
                    <a:pt x="59830" y="602308"/>
                  </a:cubicBezTo>
                  <a:cubicBezTo>
                    <a:pt x="224612" y="807095"/>
                    <a:pt x="315100" y="-32057"/>
                    <a:pt x="53162" y="2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1" name="Freeform: Shape 3260">
              <a:extLst>
                <a:ext uri="{FF2B5EF4-FFF2-40B4-BE49-F238E27FC236}">
                  <a16:creationId xmlns:a16="http://schemas.microsoft.com/office/drawing/2014/main" id="{3B1A6AAE-9759-410F-9866-2013EAFBC6FC}"/>
                </a:ext>
              </a:extLst>
            </p:cNvPr>
            <p:cNvSpPr/>
            <p:nvPr/>
          </p:nvSpPr>
          <p:spPr>
            <a:xfrm>
              <a:off x="5093494" y="3894989"/>
              <a:ext cx="19050" cy="9525"/>
            </a:xfrm>
            <a:custGeom>
              <a:avLst/>
              <a:gdLst>
                <a:gd name="connsiteX0" fmla="*/ 11906 w 19050"/>
                <a:gd name="connsiteY0" fmla="*/ 7403 h 9525"/>
                <a:gd name="connsiteX1" fmla="*/ 7144 w 19050"/>
                <a:gd name="connsiteY1" fmla="*/ 9308 h 9525"/>
                <a:gd name="connsiteX2" fmla="*/ 11906 w 19050"/>
                <a:gd name="connsiteY2" fmla="*/ 740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03"/>
                  </a:moveTo>
                  <a:cubicBezTo>
                    <a:pt x="10001" y="8356"/>
                    <a:pt x="9049" y="12166"/>
                    <a:pt x="7144" y="9308"/>
                  </a:cubicBezTo>
                  <a:cubicBezTo>
                    <a:pt x="9049" y="8356"/>
                    <a:pt x="10001" y="6451"/>
                    <a:pt x="11906" y="74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2" name="Freeform: Shape 3261">
              <a:extLst>
                <a:ext uri="{FF2B5EF4-FFF2-40B4-BE49-F238E27FC236}">
                  <a16:creationId xmlns:a16="http://schemas.microsoft.com/office/drawing/2014/main" id="{624AA95F-B705-4285-B572-F810A2C47D0E}"/>
                </a:ext>
              </a:extLst>
            </p:cNvPr>
            <p:cNvSpPr/>
            <p:nvPr/>
          </p:nvSpPr>
          <p:spPr>
            <a:xfrm>
              <a:off x="5081507" y="3991557"/>
              <a:ext cx="9525" cy="9525"/>
            </a:xfrm>
            <a:custGeom>
              <a:avLst/>
              <a:gdLst>
                <a:gd name="connsiteX0" fmla="*/ 8653 w 9525"/>
                <a:gd name="connsiteY0" fmla="*/ 7990 h 9525"/>
                <a:gd name="connsiteX1" fmla="*/ 865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990"/>
                  </a:moveTo>
                  <a:cubicBezTo>
                    <a:pt x="7700" y="7990"/>
                    <a:pt x="5795" y="6086"/>
                    <a:pt x="8653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3" name="Freeform: Shape 3262">
              <a:extLst>
                <a:ext uri="{FF2B5EF4-FFF2-40B4-BE49-F238E27FC236}">
                  <a16:creationId xmlns:a16="http://schemas.microsoft.com/office/drawing/2014/main" id="{90719DF7-553D-43C3-ACF2-F159FA085BA7}"/>
                </a:ext>
              </a:extLst>
            </p:cNvPr>
            <p:cNvSpPr/>
            <p:nvPr/>
          </p:nvSpPr>
          <p:spPr>
            <a:xfrm>
              <a:off x="5079206" y="4009548"/>
              <a:ext cx="9525" cy="19050"/>
            </a:xfrm>
            <a:custGeom>
              <a:avLst/>
              <a:gdLst>
                <a:gd name="connsiteX0" fmla="*/ 10001 w 9525"/>
                <a:gd name="connsiteY0" fmla="*/ 15716 h 19050"/>
                <a:gd name="connsiteX1" fmla="*/ 7144 w 9525"/>
                <a:gd name="connsiteY1" fmla="*/ 7144 h 19050"/>
                <a:gd name="connsiteX2" fmla="*/ 10001 w 9525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15716"/>
                  </a:moveTo>
                  <a:cubicBezTo>
                    <a:pt x="8096" y="15716"/>
                    <a:pt x="7144" y="10001"/>
                    <a:pt x="7144" y="7144"/>
                  </a:cubicBezTo>
                  <a:lnTo>
                    <a:pt x="10001" y="157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4" name="Freeform: Shape 3263">
              <a:extLst>
                <a:ext uri="{FF2B5EF4-FFF2-40B4-BE49-F238E27FC236}">
                  <a16:creationId xmlns:a16="http://schemas.microsoft.com/office/drawing/2014/main" id="{5CD5D3C1-147A-4B67-969B-D63FBC5BED41}"/>
                </a:ext>
              </a:extLst>
            </p:cNvPr>
            <p:cNvSpPr/>
            <p:nvPr/>
          </p:nvSpPr>
          <p:spPr>
            <a:xfrm>
              <a:off x="5074444" y="404002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10001"/>
                    <a:pt x="7144" y="10001"/>
                    <a:pt x="7144" y="7144"/>
                  </a:cubicBezTo>
                  <a:cubicBezTo>
                    <a:pt x="8096" y="7144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5" name="Freeform: Shape 3264">
              <a:extLst>
                <a:ext uri="{FF2B5EF4-FFF2-40B4-BE49-F238E27FC236}">
                  <a16:creationId xmlns:a16="http://schemas.microsoft.com/office/drawing/2014/main" id="{59DC38B6-0DD6-446E-80C2-6A9B4197DF50}"/>
                </a:ext>
              </a:extLst>
            </p:cNvPr>
            <p:cNvSpPr/>
            <p:nvPr/>
          </p:nvSpPr>
          <p:spPr>
            <a:xfrm>
              <a:off x="5078254" y="4042760"/>
              <a:ext cx="9525" cy="9525"/>
            </a:xfrm>
            <a:custGeom>
              <a:avLst/>
              <a:gdLst>
                <a:gd name="connsiteX0" fmla="*/ 9049 w 9525"/>
                <a:gd name="connsiteY0" fmla="*/ 7270 h 9525"/>
                <a:gd name="connsiteX1" fmla="*/ 7144 w 9525"/>
                <a:gd name="connsiteY1" fmla="*/ 11080 h 9525"/>
                <a:gd name="connsiteX2" fmla="*/ 9049 w 9525"/>
                <a:gd name="connsiteY2" fmla="*/ 7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70"/>
                  </a:moveTo>
                  <a:cubicBezTo>
                    <a:pt x="9049" y="9175"/>
                    <a:pt x="8096" y="10127"/>
                    <a:pt x="7144" y="11080"/>
                  </a:cubicBezTo>
                  <a:cubicBezTo>
                    <a:pt x="8096" y="11080"/>
                    <a:pt x="6191" y="6317"/>
                    <a:pt x="9049" y="72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6" name="Freeform: Shape 3265">
              <a:extLst>
                <a:ext uri="{FF2B5EF4-FFF2-40B4-BE49-F238E27FC236}">
                  <a16:creationId xmlns:a16="http://schemas.microsoft.com/office/drawing/2014/main" id="{C5B7C4FB-5269-42F6-8AB0-A73C773AA6D8}"/>
                </a:ext>
              </a:extLst>
            </p:cNvPr>
            <p:cNvSpPr/>
            <p:nvPr/>
          </p:nvSpPr>
          <p:spPr>
            <a:xfrm>
              <a:off x="5076218" y="4093243"/>
              <a:ext cx="9525" cy="19050"/>
            </a:xfrm>
            <a:custGeom>
              <a:avLst/>
              <a:gdLst>
                <a:gd name="connsiteX0" fmla="*/ 8227 w 9525"/>
                <a:gd name="connsiteY0" fmla="*/ 7269 h 19050"/>
                <a:gd name="connsiteX1" fmla="*/ 8227 w 9525"/>
                <a:gd name="connsiteY1" fmla="*/ 12032 h 19050"/>
                <a:gd name="connsiteX2" fmla="*/ 8227 w 9525"/>
                <a:gd name="connsiteY2" fmla="*/ 7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27" y="7269"/>
                  </a:moveTo>
                  <a:cubicBezTo>
                    <a:pt x="8227" y="8222"/>
                    <a:pt x="10132" y="11079"/>
                    <a:pt x="8227" y="12032"/>
                  </a:cubicBezTo>
                  <a:cubicBezTo>
                    <a:pt x="9179" y="11079"/>
                    <a:pt x="5369" y="6316"/>
                    <a:pt x="8227" y="72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7" name="Freeform: Shape 3266">
              <a:extLst>
                <a:ext uri="{FF2B5EF4-FFF2-40B4-BE49-F238E27FC236}">
                  <a16:creationId xmlns:a16="http://schemas.microsoft.com/office/drawing/2014/main" id="{E9C52A4C-8D52-4B47-BF57-7116B68DB9D9}"/>
                </a:ext>
              </a:extLst>
            </p:cNvPr>
            <p:cNvSpPr/>
            <p:nvPr/>
          </p:nvSpPr>
          <p:spPr>
            <a:xfrm>
              <a:off x="5079059" y="41171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9049"/>
                    <a:pt x="6339" y="904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8" name="Freeform: Shape 3267">
              <a:extLst>
                <a:ext uri="{FF2B5EF4-FFF2-40B4-BE49-F238E27FC236}">
                  <a16:creationId xmlns:a16="http://schemas.microsoft.com/office/drawing/2014/main" id="{7D50E591-E3C4-41E4-981E-8419E38CD230}"/>
                </a:ext>
              </a:extLst>
            </p:cNvPr>
            <p:cNvSpPr/>
            <p:nvPr/>
          </p:nvSpPr>
          <p:spPr>
            <a:xfrm>
              <a:off x="5217275" y="450770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5282" y="8096"/>
                    <a:pt x="7187" y="8096"/>
                    <a:pt x="100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9" name="Freeform: Shape 3268">
              <a:extLst>
                <a:ext uri="{FF2B5EF4-FFF2-40B4-BE49-F238E27FC236}">
                  <a16:creationId xmlns:a16="http://schemas.microsoft.com/office/drawing/2014/main" id="{29415C9B-6DDE-4A8E-8F8B-00FC5D7C808A}"/>
                </a:ext>
              </a:extLst>
            </p:cNvPr>
            <p:cNvSpPr/>
            <p:nvPr/>
          </p:nvSpPr>
          <p:spPr>
            <a:xfrm>
              <a:off x="5286592" y="4346581"/>
              <a:ext cx="9525" cy="9525"/>
            </a:xfrm>
            <a:custGeom>
              <a:avLst/>
              <a:gdLst>
                <a:gd name="connsiteX0" fmla="*/ 7403 w 9525"/>
                <a:gd name="connsiteY0" fmla="*/ 9201 h 9525"/>
                <a:gd name="connsiteX1" fmla="*/ 9308 w 9525"/>
                <a:gd name="connsiteY1" fmla="*/ 7296 h 9525"/>
                <a:gd name="connsiteX2" fmla="*/ 7403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03" y="9201"/>
                  </a:moveTo>
                  <a:cubicBezTo>
                    <a:pt x="6451" y="6344"/>
                    <a:pt x="8356" y="7296"/>
                    <a:pt x="9308" y="7296"/>
                  </a:cubicBezTo>
                  <a:cubicBezTo>
                    <a:pt x="9308" y="10154"/>
                    <a:pt x="7403" y="6344"/>
                    <a:pt x="7403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0" name="Freeform: Shape 3269">
              <a:extLst>
                <a:ext uri="{FF2B5EF4-FFF2-40B4-BE49-F238E27FC236}">
                  <a16:creationId xmlns:a16="http://schemas.microsoft.com/office/drawing/2014/main" id="{AB8FB0B1-619B-4400-962A-232D459815EB}"/>
                </a:ext>
              </a:extLst>
            </p:cNvPr>
            <p:cNvSpPr/>
            <p:nvPr/>
          </p:nvSpPr>
          <p:spPr>
            <a:xfrm>
              <a:off x="5274363" y="4191476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10107" y="7144"/>
                    <a:pt x="3440" y="9049"/>
                    <a:pt x="1010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1" name="Freeform: Shape 3270">
              <a:extLst>
                <a:ext uri="{FF2B5EF4-FFF2-40B4-BE49-F238E27FC236}">
                  <a16:creationId xmlns:a16="http://schemas.microsoft.com/office/drawing/2014/main" id="{30D6F57C-2B5F-4050-B088-07CDD1D7E341}"/>
                </a:ext>
              </a:extLst>
            </p:cNvPr>
            <p:cNvSpPr/>
            <p:nvPr/>
          </p:nvSpPr>
          <p:spPr>
            <a:xfrm>
              <a:off x="5146971" y="361521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2" name="Freeform: Shape 3271">
              <a:extLst>
                <a:ext uri="{FF2B5EF4-FFF2-40B4-BE49-F238E27FC236}">
                  <a16:creationId xmlns:a16="http://schemas.microsoft.com/office/drawing/2014/main" id="{DDCE4258-DBA4-47E0-B397-550730F43F9C}"/>
                </a:ext>
              </a:extLst>
            </p:cNvPr>
            <p:cNvSpPr/>
            <p:nvPr/>
          </p:nvSpPr>
          <p:spPr>
            <a:xfrm>
              <a:off x="5123021" y="3619581"/>
              <a:ext cx="47625" cy="266700"/>
            </a:xfrm>
            <a:custGeom>
              <a:avLst/>
              <a:gdLst>
                <a:gd name="connsiteX0" fmla="*/ 28099 w 47625"/>
                <a:gd name="connsiteY0" fmla="*/ 261856 h 266700"/>
                <a:gd name="connsiteX1" fmla="*/ 30004 w 47625"/>
                <a:gd name="connsiteY1" fmla="*/ 189466 h 266700"/>
                <a:gd name="connsiteX2" fmla="*/ 22384 w 47625"/>
                <a:gd name="connsiteY2" fmla="*/ 82786 h 266700"/>
                <a:gd name="connsiteX3" fmla="*/ 8096 w 47625"/>
                <a:gd name="connsiteY3" fmla="*/ 30398 h 266700"/>
                <a:gd name="connsiteX4" fmla="*/ 19526 w 47625"/>
                <a:gd name="connsiteY4" fmla="*/ 31351 h 266700"/>
                <a:gd name="connsiteX5" fmla="*/ 8096 w 47625"/>
                <a:gd name="connsiteY5" fmla="*/ 29446 h 266700"/>
                <a:gd name="connsiteX6" fmla="*/ 7144 w 47625"/>
                <a:gd name="connsiteY6" fmla="*/ 28493 h 266700"/>
                <a:gd name="connsiteX7" fmla="*/ 10954 w 47625"/>
                <a:gd name="connsiteY7" fmla="*/ 24683 h 266700"/>
                <a:gd name="connsiteX8" fmla="*/ 26194 w 47625"/>
                <a:gd name="connsiteY8" fmla="*/ 26588 h 266700"/>
                <a:gd name="connsiteX9" fmla="*/ 10954 w 47625"/>
                <a:gd name="connsiteY9" fmla="*/ 20873 h 266700"/>
                <a:gd name="connsiteX10" fmla="*/ 25241 w 47625"/>
                <a:gd name="connsiteY10" fmla="*/ 7538 h 266700"/>
                <a:gd name="connsiteX11" fmla="*/ 33814 w 47625"/>
                <a:gd name="connsiteY11" fmla="*/ 8491 h 266700"/>
                <a:gd name="connsiteX12" fmla="*/ 35719 w 47625"/>
                <a:gd name="connsiteY12" fmla="*/ 10396 h 266700"/>
                <a:gd name="connsiteX13" fmla="*/ 28099 w 47625"/>
                <a:gd name="connsiteY13" fmla="*/ 26185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266700">
                  <a:moveTo>
                    <a:pt x="28099" y="261856"/>
                  </a:moveTo>
                  <a:cubicBezTo>
                    <a:pt x="12859" y="257093"/>
                    <a:pt x="26194" y="189466"/>
                    <a:pt x="30004" y="189466"/>
                  </a:cubicBezTo>
                  <a:cubicBezTo>
                    <a:pt x="5239" y="129458"/>
                    <a:pt x="10954" y="81833"/>
                    <a:pt x="22384" y="82786"/>
                  </a:cubicBezTo>
                  <a:cubicBezTo>
                    <a:pt x="9049" y="90406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20873"/>
                    <a:pt x="4286" y="237091"/>
                    <a:pt x="28099" y="2618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3" name="Freeform: Shape 3272">
              <a:extLst>
                <a:ext uri="{FF2B5EF4-FFF2-40B4-BE49-F238E27FC236}">
                  <a16:creationId xmlns:a16="http://schemas.microsoft.com/office/drawing/2014/main" id="{E3754F50-C868-4C40-B2A2-A31429CC05E2}"/>
                </a:ext>
              </a:extLst>
            </p:cNvPr>
            <p:cNvSpPr/>
            <p:nvPr/>
          </p:nvSpPr>
          <p:spPr>
            <a:xfrm>
              <a:off x="5144929" y="3617118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8096"/>
                    <a:pt x="7144" y="7144"/>
                  </a:cubicBezTo>
                  <a:cubicBezTo>
                    <a:pt x="8096" y="7144"/>
                    <a:pt x="10001" y="7144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4" name="Freeform: Shape 3273">
              <a:extLst>
                <a:ext uri="{FF2B5EF4-FFF2-40B4-BE49-F238E27FC236}">
                  <a16:creationId xmlns:a16="http://schemas.microsoft.com/office/drawing/2014/main" id="{5D52C904-BC30-4FA1-99F6-E912EC070811}"/>
                </a:ext>
              </a:extLst>
            </p:cNvPr>
            <p:cNvSpPr/>
            <p:nvPr/>
          </p:nvSpPr>
          <p:spPr>
            <a:xfrm>
              <a:off x="5130621" y="3630691"/>
              <a:ext cx="9525" cy="9525"/>
            </a:xfrm>
            <a:custGeom>
              <a:avLst/>
              <a:gdLst>
                <a:gd name="connsiteX0" fmla="*/ 9069 w 9525"/>
                <a:gd name="connsiteY0" fmla="*/ 7858 h 9525"/>
                <a:gd name="connsiteX1" fmla="*/ 9069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858"/>
                  </a:moveTo>
                  <a:cubicBezTo>
                    <a:pt x="8117" y="6906"/>
                    <a:pt x="5259" y="6906"/>
                    <a:pt x="9069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5" name="Freeform: Shape 3274">
              <a:extLst>
                <a:ext uri="{FF2B5EF4-FFF2-40B4-BE49-F238E27FC236}">
                  <a16:creationId xmlns:a16="http://schemas.microsoft.com/office/drawing/2014/main" id="{E7BDC77D-ACA3-45A7-8BC6-B9AFC950EA6D}"/>
                </a:ext>
              </a:extLst>
            </p:cNvPr>
            <p:cNvSpPr/>
            <p:nvPr/>
          </p:nvSpPr>
          <p:spPr>
            <a:xfrm>
              <a:off x="5127784" y="363331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6" name="Freeform: Shape 3275">
              <a:extLst>
                <a:ext uri="{FF2B5EF4-FFF2-40B4-BE49-F238E27FC236}">
                  <a16:creationId xmlns:a16="http://schemas.microsoft.com/office/drawing/2014/main" id="{80FBA670-5A5D-4F82-8B48-B0BC2CDC677B}"/>
                </a:ext>
              </a:extLst>
            </p:cNvPr>
            <p:cNvSpPr/>
            <p:nvPr/>
          </p:nvSpPr>
          <p:spPr>
            <a:xfrm>
              <a:off x="5123021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7" name="Freeform: Shape 3276">
              <a:extLst>
                <a:ext uri="{FF2B5EF4-FFF2-40B4-BE49-F238E27FC236}">
                  <a16:creationId xmlns:a16="http://schemas.microsoft.com/office/drawing/2014/main" id="{F3068FCF-AAD3-4D79-8B99-E1E10781A92E}"/>
                </a:ext>
              </a:extLst>
            </p:cNvPr>
            <p:cNvSpPr/>
            <p:nvPr/>
          </p:nvSpPr>
          <p:spPr>
            <a:xfrm>
              <a:off x="5125879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7144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8" name="Freeform: Shape 3277">
              <a:extLst>
                <a:ext uri="{FF2B5EF4-FFF2-40B4-BE49-F238E27FC236}">
                  <a16:creationId xmlns:a16="http://schemas.microsoft.com/office/drawing/2014/main" id="{ECF0C3E9-0D81-480A-AF5B-66B0563FE929}"/>
                </a:ext>
              </a:extLst>
            </p:cNvPr>
            <p:cNvSpPr/>
            <p:nvPr/>
          </p:nvSpPr>
          <p:spPr>
            <a:xfrm>
              <a:off x="5123303" y="3693318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7144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8096"/>
                    <a:pt x="7814" y="7144"/>
                  </a:cubicBezTo>
                  <a:cubicBezTo>
                    <a:pt x="8767" y="8096"/>
                    <a:pt x="5910" y="714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9" name="Freeform: Shape 3278">
              <a:extLst>
                <a:ext uri="{FF2B5EF4-FFF2-40B4-BE49-F238E27FC236}">
                  <a16:creationId xmlns:a16="http://schemas.microsoft.com/office/drawing/2014/main" id="{79C9F477-BFCD-4DFE-B3C9-47C8259839D8}"/>
                </a:ext>
              </a:extLst>
            </p:cNvPr>
            <p:cNvSpPr/>
            <p:nvPr/>
          </p:nvSpPr>
          <p:spPr>
            <a:xfrm>
              <a:off x="5123762" y="369712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0" name="Freeform: Shape 3279">
              <a:extLst>
                <a:ext uri="{FF2B5EF4-FFF2-40B4-BE49-F238E27FC236}">
                  <a16:creationId xmlns:a16="http://schemas.microsoft.com/office/drawing/2014/main" id="{44D3D98F-ADCA-4769-89B6-74E6F04919BC}"/>
                </a:ext>
              </a:extLst>
            </p:cNvPr>
            <p:cNvSpPr/>
            <p:nvPr/>
          </p:nvSpPr>
          <p:spPr>
            <a:xfrm>
              <a:off x="5130641" y="376118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1" name="Freeform: Shape 3280">
              <a:extLst>
                <a:ext uri="{FF2B5EF4-FFF2-40B4-BE49-F238E27FC236}">
                  <a16:creationId xmlns:a16="http://schemas.microsoft.com/office/drawing/2014/main" id="{B277AADE-71E2-499A-990A-30AF6963C6A5}"/>
                </a:ext>
              </a:extLst>
            </p:cNvPr>
            <p:cNvSpPr/>
            <p:nvPr/>
          </p:nvSpPr>
          <p:spPr>
            <a:xfrm>
              <a:off x="5128736" y="378952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2" name="Freeform: Shape 3281">
              <a:extLst>
                <a:ext uri="{FF2B5EF4-FFF2-40B4-BE49-F238E27FC236}">
                  <a16:creationId xmlns:a16="http://schemas.microsoft.com/office/drawing/2014/main" id="{0B2F2AEB-F496-408B-8956-0BFF3075D8FA}"/>
                </a:ext>
              </a:extLst>
            </p:cNvPr>
            <p:cNvSpPr/>
            <p:nvPr/>
          </p:nvSpPr>
          <p:spPr>
            <a:xfrm>
              <a:off x="5137309" y="38047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476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3" name="Freeform: Shape 3282">
              <a:extLst>
                <a:ext uri="{FF2B5EF4-FFF2-40B4-BE49-F238E27FC236}">
                  <a16:creationId xmlns:a16="http://schemas.microsoft.com/office/drawing/2014/main" id="{80D29E7F-0B5C-4DC4-B7B3-0AD3EC7B2CE6}"/>
                </a:ext>
              </a:extLst>
            </p:cNvPr>
            <p:cNvSpPr/>
            <p:nvPr/>
          </p:nvSpPr>
          <p:spPr>
            <a:xfrm>
              <a:off x="5206979" y="361140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4" name="Freeform: Shape 3283">
              <a:extLst>
                <a:ext uri="{FF2B5EF4-FFF2-40B4-BE49-F238E27FC236}">
                  <a16:creationId xmlns:a16="http://schemas.microsoft.com/office/drawing/2014/main" id="{D162596D-0788-4A72-BE85-7D36FD69720A}"/>
                </a:ext>
              </a:extLst>
            </p:cNvPr>
            <p:cNvSpPr/>
            <p:nvPr/>
          </p:nvSpPr>
          <p:spPr>
            <a:xfrm>
              <a:off x="5182076" y="3616724"/>
              <a:ext cx="47625" cy="266700"/>
            </a:xfrm>
            <a:custGeom>
              <a:avLst/>
              <a:gdLst>
                <a:gd name="connsiteX0" fmla="*/ 28099 w 47625"/>
                <a:gd name="connsiteY0" fmla="*/ 260903 h 266700"/>
                <a:gd name="connsiteX1" fmla="*/ 30004 w 47625"/>
                <a:gd name="connsiteY1" fmla="*/ 188513 h 266700"/>
                <a:gd name="connsiteX2" fmla="*/ 7144 w 47625"/>
                <a:gd name="connsiteY2" fmla="*/ 85643 h 266700"/>
                <a:gd name="connsiteX3" fmla="*/ 22384 w 47625"/>
                <a:gd name="connsiteY3" fmla="*/ 35161 h 266700"/>
                <a:gd name="connsiteX4" fmla="*/ 8096 w 47625"/>
                <a:gd name="connsiteY4" fmla="*/ 30398 h 266700"/>
                <a:gd name="connsiteX5" fmla="*/ 19526 w 47625"/>
                <a:gd name="connsiteY5" fmla="*/ 31351 h 266700"/>
                <a:gd name="connsiteX6" fmla="*/ 8096 w 47625"/>
                <a:gd name="connsiteY6" fmla="*/ 29446 h 266700"/>
                <a:gd name="connsiteX7" fmla="*/ 7144 w 47625"/>
                <a:gd name="connsiteY7" fmla="*/ 28493 h 266700"/>
                <a:gd name="connsiteX8" fmla="*/ 10954 w 47625"/>
                <a:gd name="connsiteY8" fmla="*/ 24683 h 266700"/>
                <a:gd name="connsiteX9" fmla="*/ 26194 w 47625"/>
                <a:gd name="connsiteY9" fmla="*/ 26588 h 266700"/>
                <a:gd name="connsiteX10" fmla="*/ 10954 w 47625"/>
                <a:gd name="connsiteY10" fmla="*/ 20873 h 266700"/>
                <a:gd name="connsiteX11" fmla="*/ 25241 w 47625"/>
                <a:gd name="connsiteY11" fmla="*/ 7538 h 266700"/>
                <a:gd name="connsiteX12" fmla="*/ 33814 w 47625"/>
                <a:gd name="connsiteY12" fmla="*/ 8491 h 266700"/>
                <a:gd name="connsiteX13" fmla="*/ 35719 w 47625"/>
                <a:gd name="connsiteY13" fmla="*/ 10396 h 266700"/>
                <a:gd name="connsiteX14" fmla="*/ 28099 w 47625"/>
                <a:gd name="connsiteY14" fmla="*/ 2609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25" h="266700">
                  <a:moveTo>
                    <a:pt x="28099" y="260903"/>
                  </a:moveTo>
                  <a:cubicBezTo>
                    <a:pt x="12859" y="256141"/>
                    <a:pt x="26194" y="188513"/>
                    <a:pt x="30004" y="188513"/>
                  </a:cubicBezTo>
                  <a:cubicBezTo>
                    <a:pt x="6191" y="132316"/>
                    <a:pt x="26194" y="87548"/>
                    <a:pt x="7144" y="85643"/>
                  </a:cubicBezTo>
                  <a:cubicBezTo>
                    <a:pt x="13811" y="88501"/>
                    <a:pt x="4286" y="32303"/>
                    <a:pt x="22384" y="35161"/>
                  </a:cubicBezTo>
                  <a:cubicBezTo>
                    <a:pt x="9049" y="42781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19921"/>
                    <a:pt x="4286" y="236138"/>
                    <a:pt x="28099" y="2609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5" name="Freeform: Shape 3284">
              <a:extLst>
                <a:ext uri="{FF2B5EF4-FFF2-40B4-BE49-F238E27FC236}">
                  <a16:creationId xmlns:a16="http://schemas.microsoft.com/office/drawing/2014/main" id="{0367A573-4A05-4D32-A8E3-BAB40262E16A}"/>
                </a:ext>
              </a:extLst>
            </p:cNvPr>
            <p:cNvSpPr/>
            <p:nvPr/>
          </p:nvSpPr>
          <p:spPr>
            <a:xfrm>
              <a:off x="5203984" y="3612885"/>
              <a:ext cx="19050" cy="9525"/>
            </a:xfrm>
            <a:custGeom>
              <a:avLst/>
              <a:gdLst>
                <a:gd name="connsiteX0" fmla="*/ 11906 w 19050"/>
                <a:gd name="connsiteY0" fmla="*/ 7567 h 9525"/>
                <a:gd name="connsiteX1" fmla="*/ 7144 w 19050"/>
                <a:gd name="connsiteY1" fmla="*/ 7567 h 9525"/>
                <a:gd name="connsiteX2" fmla="*/ 11906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67"/>
                  </a:moveTo>
                  <a:cubicBezTo>
                    <a:pt x="10001" y="7567"/>
                    <a:pt x="9049" y="8520"/>
                    <a:pt x="7144" y="7567"/>
                  </a:cubicBezTo>
                  <a:cubicBezTo>
                    <a:pt x="9049" y="7567"/>
                    <a:pt x="10954" y="6615"/>
                    <a:pt x="11906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6" name="Freeform: Shape 3285">
              <a:extLst>
                <a:ext uri="{FF2B5EF4-FFF2-40B4-BE49-F238E27FC236}">
                  <a16:creationId xmlns:a16="http://schemas.microsoft.com/office/drawing/2014/main" id="{7D71CB02-41A5-4E97-9B87-51AE0C707B9F}"/>
                </a:ext>
              </a:extLst>
            </p:cNvPr>
            <p:cNvSpPr/>
            <p:nvPr/>
          </p:nvSpPr>
          <p:spPr>
            <a:xfrm>
              <a:off x="5190092" y="362664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7" name="Freeform: Shape 3286">
              <a:extLst>
                <a:ext uri="{FF2B5EF4-FFF2-40B4-BE49-F238E27FC236}">
                  <a16:creationId xmlns:a16="http://schemas.microsoft.com/office/drawing/2014/main" id="{01F94032-FE45-459D-95DE-63E0E6BFF84B}"/>
                </a:ext>
              </a:extLst>
            </p:cNvPr>
            <p:cNvSpPr/>
            <p:nvPr/>
          </p:nvSpPr>
          <p:spPr>
            <a:xfrm>
              <a:off x="5187791" y="362950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8" name="Freeform: Shape 3287">
              <a:extLst>
                <a:ext uri="{FF2B5EF4-FFF2-40B4-BE49-F238E27FC236}">
                  <a16:creationId xmlns:a16="http://schemas.microsoft.com/office/drawing/2014/main" id="{4FB55377-C62A-4DA4-ACDD-4ABAD8E3D2AC}"/>
                </a:ext>
              </a:extLst>
            </p:cNvPr>
            <p:cNvSpPr/>
            <p:nvPr/>
          </p:nvSpPr>
          <p:spPr>
            <a:xfrm>
              <a:off x="5182076" y="3633840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8096" y="6615"/>
                    <a:pt x="9049" y="7567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9" name="Freeform: Shape 3288">
              <a:extLst>
                <a:ext uri="{FF2B5EF4-FFF2-40B4-BE49-F238E27FC236}">
                  <a16:creationId xmlns:a16="http://schemas.microsoft.com/office/drawing/2014/main" id="{E9CA2756-4CA3-4683-AE36-C39428D45D99}"/>
                </a:ext>
              </a:extLst>
            </p:cNvPr>
            <p:cNvSpPr/>
            <p:nvPr/>
          </p:nvSpPr>
          <p:spPr>
            <a:xfrm>
              <a:off x="5185886" y="36342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6191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0" name="Freeform: Shape 3289">
              <a:extLst>
                <a:ext uri="{FF2B5EF4-FFF2-40B4-BE49-F238E27FC236}">
                  <a16:creationId xmlns:a16="http://schemas.microsoft.com/office/drawing/2014/main" id="{8CB1A965-04AC-4F0A-80E9-89585FAF9C07}"/>
                </a:ext>
              </a:extLst>
            </p:cNvPr>
            <p:cNvSpPr/>
            <p:nvPr/>
          </p:nvSpPr>
          <p:spPr>
            <a:xfrm>
              <a:off x="5182358" y="3641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7815" y="7144"/>
                    <a:pt x="9719" y="8096"/>
                    <a:pt x="7815" y="7144"/>
                  </a:cubicBezTo>
                  <a:cubicBezTo>
                    <a:pt x="8767" y="8096"/>
                    <a:pt x="5909" y="7144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1" name="Freeform: Shape 3290">
              <a:extLst>
                <a:ext uri="{FF2B5EF4-FFF2-40B4-BE49-F238E27FC236}">
                  <a16:creationId xmlns:a16="http://schemas.microsoft.com/office/drawing/2014/main" id="{A39FBE05-1F9F-4E41-A17E-AE42D119BB54}"/>
                </a:ext>
              </a:extLst>
            </p:cNvPr>
            <p:cNvSpPr/>
            <p:nvPr/>
          </p:nvSpPr>
          <p:spPr>
            <a:xfrm>
              <a:off x="5183770" y="36933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2" name="Freeform: Shape 3291">
              <a:extLst>
                <a:ext uri="{FF2B5EF4-FFF2-40B4-BE49-F238E27FC236}">
                  <a16:creationId xmlns:a16="http://schemas.microsoft.com/office/drawing/2014/main" id="{02BC5987-CB1D-4E2D-8D00-4C8C406B1890}"/>
                </a:ext>
              </a:extLst>
            </p:cNvPr>
            <p:cNvSpPr/>
            <p:nvPr/>
          </p:nvSpPr>
          <p:spPr>
            <a:xfrm>
              <a:off x="5190649" y="37571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3" name="Freeform: Shape 3292">
              <a:extLst>
                <a:ext uri="{FF2B5EF4-FFF2-40B4-BE49-F238E27FC236}">
                  <a16:creationId xmlns:a16="http://schemas.microsoft.com/office/drawing/2014/main" id="{B82F41BB-470D-452F-AE4B-78AC86756975}"/>
                </a:ext>
              </a:extLst>
            </p:cNvPr>
            <p:cNvSpPr/>
            <p:nvPr/>
          </p:nvSpPr>
          <p:spPr>
            <a:xfrm>
              <a:off x="5187791" y="378571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4" name="Freeform: Shape 3293">
              <a:extLst>
                <a:ext uri="{FF2B5EF4-FFF2-40B4-BE49-F238E27FC236}">
                  <a16:creationId xmlns:a16="http://schemas.microsoft.com/office/drawing/2014/main" id="{047B0783-720E-4EB2-AF19-7BA9D05922A8}"/>
                </a:ext>
              </a:extLst>
            </p:cNvPr>
            <p:cNvSpPr/>
            <p:nvPr/>
          </p:nvSpPr>
          <p:spPr>
            <a:xfrm>
              <a:off x="5197316" y="3800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381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5" name="Freeform: Shape 3294">
              <a:extLst>
                <a:ext uri="{FF2B5EF4-FFF2-40B4-BE49-F238E27FC236}">
                  <a16:creationId xmlns:a16="http://schemas.microsoft.com/office/drawing/2014/main" id="{F5749DD5-68C2-43AA-9F6D-95FACC8552FB}"/>
                </a:ext>
              </a:extLst>
            </p:cNvPr>
            <p:cNvSpPr/>
            <p:nvPr/>
          </p:nvSpPr>
          <p:spPr>
            <a:xfrm>
              <a:off x="5060156" y="3070779"/>
              <a:ext cx="19050" cy="9525"/>
            </a:xfrm>
            <a:custGeom>
              <a:avLst/>
              <a:gdLst>
                <a:gd name="connsiteX0" fmla="*/ 7144 w 19050"/>
                <a:gd name="connsiteY0" fmla="*/ 8653 h 9525"/>
                <a:gd name="connsiteX1" fmla="*/ 7144 w 19050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653"/>
                  </a:moveTo>
                  <a:cubicBezTo>
                    <a:pt x="11906" y="7701"/>
                    <a:pt x="17621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6" name="Freeform: Shape 3295">
              <a:extLst>
                <a:ext uri="{FF2B5EF4-FFF2-40B4-BE49-F238E27FC236}">
                  <a16:creationId xmlns:a16="http://schemas.microsoft.com/office/drawing/2014/main" id="{71835AE7-FF04-4F96-9EA0-507E60753436}"/>
                </a:ext>
              </a:extLst>
            </p:cNvPr>
            <p:cNvSpPr/>
            <p:nvPr/>
          </p:nvSpPr>
          <p:spPr>
            <a:xfrm>
              <a:off x="5073102" y="3073918"/>
              <a:ext cx="19050" cy="19050"/>
            </a:xfrm>
            <a:custGeom>
              <a:avLst/>
              <a:gdLst>
                <a:gd name="connsiteX0" fmla="*/ 16105 w 19050"/>
                <a:gd name="connsiteY0" fmla="*/ 20754 h 19050"/>
                <a:gd name="connsiteX1" fmla="*/ 16105 w 19050"/>
                <a:gd name="connsiteY1" fmla="*/ 207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6105" y="20754"/>
                  </a:moveTo>
                  <a:cubicBezTo>
                    <a:pt x="2770" y="752"/>
                    <a:pt x="5628" y="4562"/>
                    <a:pt x="16105" y="207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7" name="Freeform: Shape 3296">
              <a:extLst>
                <a:ext uri="{FF2B5EF4-FFF2-40B4-BE49-F238E27FC236}">
                  <a16:creationId xmlns:a16="http://schemas.microsoft.com/office/drawing/2014/main" id="{A2A5A337-ACDA-4582-873E-DEDC28A67C94}"/>
                </a:ext>
              </a:extLst>
            </p:cNvPr>
            <p:cNvSpPr/>
            <p:nvPr/>
          </p:nvSpPr>
          <p:spPr>
            <a:xfrm>
              <a:off x="5088731" y="307324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3811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7144" y="10001"/>
                    <a:pt x="7144" y="11906"/>
                    <a:pt x="7144" y="13811"/>
                  </a:cubicBezTo>
                  <a:cubicBezTo>
                    <a:pt x="7144" y="10954"/>
                    <a:pt x="1095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8" name="Freeform: Shape 3297">
              <a:extLst>
                <a:ext uri="{FF2B5EF4-FFF2-40B4-BE49-F238E27FC236}">
                  <a16:creationId xmlns:a16="http://schemas.microsoft.com/office/drawing/2014/main" id="{93E73C07-AA3D-4FF5-AFAB-88B16061CB25}"/>
                </a:ext>
              </a:extLst>
            </p:cNvPr>
            <p:cNvSpPr/>
            <p:nvPr/>
          </p:nvSpPr>
          <p:spPr>
            <a:xfrm>
              <a:off x="5093494" y="3071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6669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9" name="Freeform: Shape 3298">
              <a:extLst>
                <a:ext uri="{FF2B5EF4-FFF2-40B4-BE49-F238E27FC236}">
                  <a16:creationId xmlns:a16="http://schemas.microsoft.com/office/drawing/2014/main" id="{281FBFE9-C6C9-4F04-B89A-99F28E1E90DC}"/>
                </a:ext>
              </a:extLst>
            </p:cNvPr>
            <p:cNvSpPr/>
            <p:nvPr/>
          </p:nvSpPr>
          <p:spPr>
            <a:xfrm>
              <a:off x="5113496" y="3069989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9049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8096" y="8491"/>
                    <a:pt x="9049" y="7538"/>
                    <a:pt x="9049" y="7538"/>
                  </a:cubicBezTo>
                  <a:cubicBezTo>
                    <a:pt x="8096" y="6586"/>
                    <a:pt x="7144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0" name="Freeform: Shape 3299">
              <a:extLst>
                <a:ext uri="{FF2B5EF4-FFF2-40B4-BE49-F238E27FC236}">
                  <a16:creationId xmlns:a16="http://schemas.microsoft.com/office/drawing/2014/main" id="{F5325C70-9F00-48BF-A554-F54BF17387D3}"/>
                </a:ext>
              </a:extLst>
            </p:cNvPr>
            <p:cNvSpPr/>
            <p:nvPr/>
          </p:nvSpPr>
          <p:spPr>
            <a:xfrm>
              <a:off x="5104027" y="3069267"/>
              <a:ext cx="28575" cy="28575"/>
            </a:xfrm>
            <a:custGeom>
              <a:avLst/>
              <a:gdLst>
                <a:gd name="connsiteX0" fmla="*/ 25186 w 28575"/>
                <a:gd name="connsiteY0" fmla="*/ 8260 h 28575"/>
                <a:gd name="connsiteX1" fmla="*/ 25186 w 28575"/>
                <a:gd name="connsiteY1" fmla="*/ 826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25186" y="8260"/>
                  </a:moveTo>
                  <a:cubicBezTo>
                    <a:pt x="20423" y="-312"/>
                    <a:pt x="-12914" y="44455"/>
                    <a:pt x="25186" y="8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1" name="Freeform: Shape 3300">
              <a:extLst>
                <a:ext uri="{FF2B5EF4-FFF2-40B4-BE49-F238E27FC236}">
                  <a16:creationId xmlns:a16="http://schemas.microsoft.com/office/drawing/2014/main" id="{2319B7F4-D9FA-48DE-B801-44B70BD69A7D}"/>
                </a:ext>
              </a:extLst>
            </p:cNvPr>
            <p:cNvSpPr/>
            <p:nvPr/>
          </p:nvSpPr>
          <p:spPr>
            <a:xfrm>
              <a:off x="5110639" y="30713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7144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2" name="Freeform: Shape 3301">
              <a:extLst>
                <a:ext uri="{FF2B5EF4-FFF2-40B4-BE49-F238E27FC236}">
                  <a16:creationId xmlns:a16="http://schemas.microsoft.com/office/drawing/2014/main" id="{B505954C-9247-4645-97AA-0F28701E1E55}"/>
                </a:ext>
              </a:extLst>
            </p:cNvPr>
            <p:cNvSpPr/>
            <p:nvPr/>
          </p:nvSpPr>
          <p:spPr>
            <a:xfrm>
              <a:off x="5100674" y="307133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9049"/>
                    <a:pt x="4726" y="13811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3" name="Freeform: Shape 3302">
              <a:extLst>
                <a:ext uri="{FF2B5EF4-FFF2-40B4-BE49-F238E27FC236}">
                  <a16:creationId xmlns:a16="http://schemas.microsoft.com/office/drawing/2014/main" id="{74C2CB62-8FA6-40B0-A7B7-33D96D2147D2}"/>
                </a:ext>
              </a:extLst>
            </p:cNvPr>
            <p:cNvSpPr/>
            <p:nvPr/>
          </p:nvSpPr>
          <p:spPr>
            <a:xfrm>
              <a:off x="5137460" y="3070383"/>
              <a:ext cx="9525" cy="19050"/>
            </a:xfrm>
            <a:custGeom>
              <a:avLst/>
              <a:gdLst>
                <a:gd name="connsiteX0" fmla="*/ 7945 w 9525"/>
                <a:gd name="connsiteY0" fmla="*/ 7144 h 19050"/>
                <a:gd name="connsiteX1" fmla="*/ 7945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45" y="7144"/>
                  </a:moveTo>
                  <a:cubicBezTo>
                    <a:pt x="4135" y="33814"/>
                    <a:pt x="15565" y="15716"/>
                    <a:pt x="79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4" name="Freeform: Shape 3303">
              <a:extLst>
                <a:ext uri="{FF2B5EF4-FFF2-40B4-BE49-F238E27FC236}">
                  <a16:creationId xmlns:a16="http://schemas.microsoft.com/office/drawing/2014/main" id="{2CC3A1D1-5D0C-4825-BEDE-A575FA13B6FD}"/>
                </a:ext>
              </a:extLst>
            </p:cNvPr>
            <p:cNvSpPr/>
            <p:nvPr/>
          </p:nvSpPr>
          <p:spPr>
            <a:xfrm>
              <a:off x="5150644" y="309133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8096" y="7144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5" name="Freeform: Shape 3304">
              <a:extLst>
                <a:ext uri="{FF2B5EF4-FFF2-40B4-BE49-F238E27FC236}">
                  <a16:creationId xmlns:a16="http://schemas.microsoft.com/office/drawing/2014/main" id="{9EDBAAF5-9962-4D29-8A04-8FFB221FBCDA}"/>
                </a:ext>
              </a:extLst>
            </p:cNvPr>
            <p:cNvSpPr/>
            <p:nvPr/>
          </p:nvSpPr>
          <p:spPr>
            <a:xfrm>
              <a:off x="5147786" y="3077051"/>
              <a:ext cx="47625" cy="28575"/>
            </a:xfrm>
            <a:custGeom>
              <a:avLst/>
              <a:gdLst>
                <a:gd name="connsiteX0" fmla="*/ 45244 w 47625"/>
                <a:gd name="connsiteY0" fmla="*/ 10954 h 28575"/>
                <a:gd name="connsiteX1" fmla="*/ 7144 w 47625"/>
                <a:gd name="connsiteY1" fmla="*/ 7144 h 28575"/>
                <a:gd name="connsiteX2" fmla="*/ 45244 w 47625"/>
                <a:gd name="connsiteY2" fmla="*/ 1095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45244" y="10954"/>
                  </a:moveTo>
                  <a:cubicBezTo>
                    <a:pt x="23336" y="14764"/>
                    <a:pt x="26194" y="18574"/>
                    <a:pt x="7144" y="7144"/>
                  </a:cubicBezTo>
                  <a:cubicBezTo>
                    <a:pt x="13811" y="31909"/>
                    <a:pt x="22384" y="23336"/>
                    <a:pt x="452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6" name="Freeform: Shape 3305">
              <a:extLst>
                <a:ext uri="{FF2B5EF4-FFF2-40B4-BE49-F238E27FC236}">
                  <a16:creationId xmlns:a16="http://schemas.microsoft.com/office/drawing/2014/main" id="{1CE09D18-1483-424F-B035-34A05980FF98}"/>
                </a:ext>
              </a:extLst>
            </p:cNvPr>
            <p:cNvSpPr/>
            <p:nvPr/>
          </p:nvSpPr>
          <p:spPr>
            <a:xfrm>
              <a:off x="5184777" y="3089722"/>
              <a:ext cx="9525" cy="9525"/>
            </a:xfrm>
            <a:custGeom>
              <a:avLst/>
              <a:gdLst>
                <a:gd name="connsiteX0" fmla="*/ 7301 w 9525"/>
                <a:gd name="connsiteY0" fmla="*/ 7808 h 9525"/>
                <a:gd name="connsiteX1" fmla="*/ 7301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808"/>
                  </a:moveTo>
                  <a:cubicBezTo>
                    <a:pt x="10158" y="18285"/>
                    <a:pt x="6348" y="3998"/>
                    <a:pt x="7301" y="78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7" name="Freeform: Shape 3306">
              <a:extLst>
                <a:ext uri="{FF2B5EF4-FFF2-40B4-BE49-F238E27FC236}">
                  <a16:creationId xmlns:a16="http://schemas.microsoft.com/office/drawing/2014/main" id="{A0316A41-1180-4708-846B-55778B31FF09}"/>
                </a:ext>
              </a:extLst>
            </p:cNvPr>
            <p:cNvSpPr/>
            <p:nvPr/>
          </p:nvSpPr>
          <p:spPr>
            <a:xfrm>
              <a:off x="5202991" y="3081813"/>
              <a:ext cx="28575" cy="28575"/>
            </a:xfrm>
            <a:custGeom>
              <a:avLst/>
              <a:gdLst>
                <a:gd name="connsiteX0" fmla="*/ 8137 w 28575"/>
                <a:gd name="connsiteY0" fmla="*/ 7144 h 28575"/>
                <a:gd name="connsiteX1" fmla="*/ 11947 w 28575"/>
                <a:gd name="connsiteY1" fmla="*/ 24289 h 28575"/>
                <a:gd name="connsiteX2" fmla="*/ 8137 w 28575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8137" y="7144"/>
                  </a:moveTo>
                  <a:cubicBezTo>
                    <a:pt x="9089" y="10001"/>
                    <a:pt x="3374" y="2381"/>
                    <a:pt x="11947" y="24289"/>
                  </a:cubicBezTo>
                  <a:cubicBezTo>
                    <a:pt x="-1388" y="21431"/>
                    <a:pt x="53857" y="10001"/>
                    <a:pt x="81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8" name="Freeform: Shape 3307">
              <a:extLst>
                <a:ext uri="{FF2B5EF4-FFF2-40B4-BE49-F238E27FC236}">
                  <a16:creationId xmlns:a16="http://schemas.microsoft.com/office/drawing/2014/main" id="{30FB4252-12CC-44F1-BD1B-FEF9258DE653}"/>
                </a:ext>
              </a:extLst>
            </p:cNvPr>
            <p:cNvSpPr/>
            <p:nvPr/>
          </p:nvSpPr>
          <p:spPr>
            <a:xfrm>
              <a:off x="5188744" y="3078495"/>
              <a:ext cx="19050" cy="9525"/>
            </a:xfrm>
            <a:custGeom>
              <a:avLst/>
              <a:gdLst>
                <a:gd name="connsiteX0" fmla="*/ 7144 w 19050"/>
                <a:gd name="connsiteY0" fmla="*/ 8557 h 9525"/>
                <a:gd name="connsiteX1" fmla="*/ 11906 w 19050"/>
                <a:gd name="connsiteY1" fmla="*/ 10462 h 9525"/>
                <a:gd name="connsiteX2" fmla="*/ 7144 w 19050"/>
                <a:gd name="connsiteY2" fmla="*/ 85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557"/>
                  </a:moveTo>
                  <a:cubicBezTo>
                    <a:pt x="10001" y="8557"/>
                    <a:pt x="10954" y="9510"/>
                    <a:pt x="11906" y="10462"/>
                  </a:cubicBezTo>
                  <a:cubicBezTo>
                    <a:pt x="10954" y="7605"/>
                    <a:pt x="10001" y="5700"/>
                    <a:pt x="7144" y="85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9" name="Freeform: Shape 3308">
              <a:extLst>
                <a:ext uri="{FF2B5EF4-FFF2-40B4-BE49-F238E27FC236}">
                  <a16:creationId xmlns:a16="http://schemas.microsoft.com/office/drawing/2014/main" id="{69A15EC4-4026-4427-B127-8B5B1CE096DB}"/>
                </a:ext>
              </a:extLst>
            </p:cNvPr>
            <p:cNvSpPr/>
            <p:nvPr/>
          </p:nvSpPr>
          <p:spPr>
            <a:xfrm>
              <a:off x="5220176" y="3096339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10001" y="6906"/>
                    <a:pt x="9049" y="6906"/>
                    <a:pt x="7144" y="7858"/>
                  </a:cubicBezTo>
                  <a:cubicBezTo>
                    <a:pt x="8096" y="8811"/>
                    <a:pt x="9049" y="8811"/>
                    <a:pt x="1000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0" name="Freeform: Shape 3309">
              <a:extLst>
                <a:ext uri="{FF2B5EF4-FFF2-40B4-BE49-F238E27FC236}">
                  <a16:creationId xmlns:a16="http://schemas.microsoft.com/office/drawing/2014/main" id="{365774C3-C1C6-4C74-9454-9DF2D462519F}"/>
                </a:ext>
              </a:extLst>
            </p:cNvPr>
            <p:cNvSpPr/>
            <p:nvPr/>
          </p:nvSpPr>
          <p:spPr>
            <a:xfrm>
              <a:off x="5220176" y="3086152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21431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1" name="Freeform: Shape 3310">
              <a:extLst>
                <a:ext uri="{FF2B5EF4-FFF2-40B4-BE49-F238E27FC236}">
                  <a16:creationId xmlns:a16="http://schemas.microsoft.com/office/drawing/2014/main" id="{B9B705A2-14BF-47EB-8B50-B56057F2B14D}"/>
                </a:ext>
              </a:extLst>
            </p:cNvPr>
            <p:cNvSpPr/>
            <p:nvPr/>
          </p:nvSpPr>
          <p:spPr>
            <a:xfrm>
              <a:off x="5228749" y="3091338"/>
              <a:ext cx="180975" cy="123825"/>
            </a:xfrm>
            <a:custGeom>
              <a:avLst/>
              <a:gdLst>
                <a:gd name="connsiteX0" fmla="*/ 162401 w 180975"/>
                <a:gd name="connsiteY0" fmla="*/ 119539 h 123825"/>
                <a:gd name="connsiteX1" fmla="*/ 7144 w 180975"/>
                <a:gd name="connsiteY1" fmla="*/ 7144 h 123825"/>
                <a:gd name="connsiteX2" fmla="*/ 7144 w 180975"/>
                <a:gd name="connsiteY2" fmla="*/ 18574 h 123825"/>
                <a:gd name="connsiteX3" fmla="*/ 162401 w 180975"/>
                <a:gd name="connsiteY3" fmla="*/ 11953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23825">
                  <a:moveTo>
                    <a:pt x="162401" y="119539"/>
                  </a:moveTo>
                  <a:cubicBezTo>
                    <a:pt x="230981" y="78581"/>
                    <a:pt x="14764" y="10001"/>
                    <a:pt x="7144" y="7144"/>
                  </a:cubicBezTo>
                  <a:cubicBezTo>
                    <a:pt x="17621" y="13811"/>
                    <a:pt x="17621" y="17621"/>
                    <a:pt x="7144" y="18574"/>
                  </a:cubicBezTo>
                  <a:cubicBezTo>
                    <a:pt x="109061" y="64294"/>
                    <a:pt x="151924" y="44291"/>
                    <a:pt x="162401" y="1195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2" name="Freeform: Shape 3311">
              <a:extLst>
                <a:ext uri="{FF2B5EF4-FFF2-40B4-BE49-F238E27FC236}">
                  <a16:creationId xmlns:a16="http://schemas.microsoft.com/office/drawing/2014/main" id="{9E584A56-3F47-46D9-ADFA-EBB380D940C6}"/>
                </a:ext>
              </a:extLst>
            </p:cNvPr>
            <p:cNvSpPr/>
            <p:nvPr/>
          </p:nvSpPr>
          <p:spPr>
            <a:xfrm>
              <a:off x="5368190" y="3186431"/>
              <a:ext cx="9525" cy="9525"/>
            </a:xfrm>
            <a:custGeom>
              <a:avLst/>
              <a:gdLst>
                <a:gd name="connsiteX0" fmla="*/ 10577 w 9525"/>
                <a:gd name="connsiteY0" fmla="*/ 7301 h 9525"/>
                <a:gd name="connsiteX1" fmla="*/ 10577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7301"/>
                  </a:moveTo>
                  <a:cubicBezTo>
                    <a:pt x="3910" y="6348"/>
                    <a:pt x="8672" y="10158"/>
                    <a:pt x="10577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3" name="Freeform: Shape 3312">
              <a:extLst>
                <a:ext uri="{FF2B5EF4-FFF2-40B4-BE49-F238E27FC236}">
                  <a16:creationId xmlns:a16="http://schemas.microsoft.com/office/drawing/2014/main" id="{21071657-7C31-441C-B0FC-75B5E0015FB8}"/>
                </a:ext>
              </a:extLst>
            </p:cNvPr>
            <p:cNvSpPr/>
            <p:nvPr/>
          </p:nvSpPr>
          <p:spPr>
            <a:xfrm>
              <a:off x="5384006" y="3203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4" name="Freeform: Shape 3313">
              <a:extLst>
                <a:ext uri="{FF2B5EF4-FFF2-40B4-BE49-F238E27FC236}">
                  <a16:creationId xmlns:a16="http://schemas.microsoft.com/office/drawing/2014/main" id="{69D4F545-EB7E-460C-8D07-6DB98A1028F1}"/>
                </a:ext>
              </a:extLst>
            </p:cNvPr>
            <p:cNvSpPr/>
            <p:nvPr/>
          </p:nvSpPr>
          <p:spPr>
            <a:xfrm>
              <a:off x="5375434" y="3155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5" name="Freeform: Shape 3314">
              <a:extLst>
                <a:ext uri="{FF2B5EF4-FFF2-40B4-BE49-F238E27FC236}">
                  <a16:creationId xmlns:a16="http://schemas.microsoft.com/office/drawing/2014/main" id="{F33AE34D-A56E-4205-925E-62EF3AD340BB}"/>
                </a:ext>
              </a:extLst>
            </p:cNvPr>
            <p:cNvSpPr/>
            <p:nvPr/>
          </p:nvSpPr>
          <p:spPr>
            <a:xfrm>
              <a:off x="5352426" y="3158013"/>
              <a:ext cx="9525" cy="19050"/>
            </a:xfrm>
            <a:custGeom>
              <a:avLst/>
              <a:gdLst>
                <a:gd name="connsiteX0" fmla="*/ 8244 w 9525"/>
                <a:gd name="connsiteY0" fmla="*/ 14764 h 19050"/>
                <a:gd name="connsiteX1" fmla="*/ 8244 w 9525"/>
                <a:gd name="connsiteY1" fmla="*/ 7144 h 19050"/>
                <a:gd name="connsiteX2" fmla="*/ 82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44" y="14764"/>
                  </a:moveTo>
                  <a:cubicBezTo>
                    <a:pt x="8244" y="12859"/>
                    <a:pt x="8244" y="10001"/>
                    <a:pt x="8244" y="7144"/>
                  </a:cubicBezTo>
                  <a:cubicBezTo>
                    <a:pt x="7291" y="9049"/>
                    <a:pt x="6339" y="10001"/>
                    <a:pt x="82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6" name="Freeform: Shape 3315">
              <a:extLst>
                <a:ext uri="{FF2B5EF4-FFF2-40B4-BE49-F238E27FC236}">
                  <a16:creationId xmlns:a16="http://schemas.microsoft.com/office/drawing/2014/main" id="{11477F33-33DC-4459-8096-417117F1C494}"/>
                </a:ext>
              </a:extLst>
            </p:cNvPr>
            <p:cNvSpPr/>
            <p:nvPr/>
          </p:nvSpPr>
          <p:spPr>
            <a:xfrm>
              <a:off x="5318284" y="313324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001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9049" y="7144"/>
                    <a:pt x="9049" y="9049"/>
                    <a:pt x="7144" y="10001"/>
                  </a:cubicBezTo>
                  <a:cubicBezTo>
                    <a:pt x="10001" y="10954"/>
                    <a:pt x="10954" y="10001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7" name="Freeform: Shape 3316">
              <a:extLst>
                <a:ext uri="{FF2B5EF4-FFF2-40B4-BE49-F238E27FC236}">
                  <a16:creationId xmlns:a16="http://schemas.microsoft.com/office/drawing/2014/main" id="{DF93C6B5-61BA-4896-B2A3-E2F5B848E2E7}"/>
                </a:ext>
              </a:extLst>
            </p:cNvPr>
            <p:cNvSpPr/>
            <p:nvPr/>
          </p:nvSpPr>
          <p:spPr>
            <a:xfrm>
              <a:off x="5374481" y="31942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9049" y="9049"/>
                    <a:pt x="20479" y="2143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8" name="Freeform: Shape 3317">
              <a:extLst>
                <a:ext uri="{FF2B5EF4-FFF2-40B4-BE49-F238E27FC236}">
                  <a16:creationId xmlns:a16="http://schemas.microsoft.com/office/drawing/2014/main" id="{FB26D344-99C5-486A-9389-16699E25CCEA}"/>
                </a:ext>
              </a:extLst>
            </p:cNvPr>
            <p:cNvSpPr/>
            <p:nvPr/>
          </p:nvSpPr>
          <p:spPr>
            <a:xfrm>
              <a:off x="5387816" y="3205395"/>
              <a:ext cx="47625" cy="123825"/>
            </a:xfrm>
            <a:custGeom>
              <a:avLst/>
              <a:gdLst>
                <a:gd name="connsiteX0" fmla="*/ 36671 w 47625"/>
                <a:gd name="connsiteY0" fmla="*/ 115019 h 123825"/>
                <a:gd name="connsiteX1" fmla="*/ 22384 w 47625"/>
                <a:gd name="connsiteY1" fmla="*/ 7386 h 123825"/>
                <a:gd name="connsiteX2" fmla="*/ 7144 w 47625"/>
                <a:gd name="connsiteY2" fmla="*/ 12149 h 123825"/>
                <a:gd name="connsiteX3" fmla="*/ 17621 w 47625"/>
                <a:gd name="connsiteY3" fmla="*/ 72157 h 123825"/>
                <a:gd name="connsiteX4" fmla="*/ 17621 w 47625"/>
                <a:gd name="connsiteY4" fmla="*/ 62632 h 123825"/>
                <a:gd name="connsiteX5" fmla="*/ 36671 w 47625"/>
                <a:gd name="connsiteY5" fmla="*/ 11501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23825">
                  <a:moveTo>
                    <a:pt x="36671" y="115019"/>
                  </a:moveTo>
                  <a:cubicBezTo>
                    <a:pt x="53816" y="101684"/>
                    <a:pt x="25241" y="16911"/>
                    <a:pt x="22384" y="7386"/>
                  </a:cubicBezTo>
                  <a:cubicBezTo>
                    <a:pt x="16669" y="6434"/>
                    <a:pt x="11906" y="8339"/>
                    <a:pt x="7144" y="12149"/>
                  </a:cubicBezTo>
                  <a:cubicBezTo>
                    <a:pt x="30004" y="30247"/>
                    <a:pt x="6191" y="51201"/>
                    <a:pt x="17621" y="72157"/>
                  </a:cubicBezTo>
                  <a:cubicBezTo>
                    <a:pt x="25241" y="75014"/>
                    <a:pt x="25241" y="72157"/>
                    <a:pt x="17621" y="62632"/>
                  </a:cubicBezTo>
                  <a:cubicBezTo>
                    <a:pt x="23336" y="61679"/>
                    <a:pt x="26194" y="141689"/>
                    <a:pt x="36671" y="1150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9" name="Freeform: Shape 3318">
              <a:extLst>
                <a:ext uri="{FF2B5EF4-FFF2-40B4-BE49-F238E27FC236}">
                  <a16:creationId xmlns:a16="http://schemas.microsoft.com/office/drawing/2014/main" id="{27F5D1F6-F333-49E0-A46D-A07A16EA578E}"/>
                </a:ext>
              </a:extLst>
            </p:cNvPr>
            <p:cNvSpPr/>
            <p:nvPr/>
          </p:nvSpPr>
          <p:spPr>
            <a:xfrm>
              <a:off x="5394484" y="3235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9049"/>
                  </a:lnTo>
                  <a:cubicBezTo>
                    <a:pt x="10001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0" name="Freeform: Shape 3319">
              <a:extLst>
                <a:ext uri="{FF2B5EF4-FFF2-40B4-BE49-F238E27FC236}">
                  <a16:creationId xmlns:a16="http://schemas.microsoft.com/office/drawing/2014/main" id="{0EAD5C71-402E-4AE7-86F2-D18BD0B61B8B}"/>
                </a:ext>
              </a:extLst>
            </p:cNvPr>
            <p:cNvSpPr/>
            <p:nvPr/>
          </p:nvSpPr>
          <p:spPr>
            <a:xfrm>
              <a:off x="5390337" y="3334510"/>
              <a:ext cx="38100" cy="85725"/>
            </a:xfrm>
            <a:custGeom>
              <a:avLst/>
              <a:gdLst>
                <a:gd name="connsiteX0" fmla="*/ 17958 w 38100"/>
                <a:gd name="connsiteY0" fmla="*/ 19242 h 85725"/>
                <a:gd name="connsiteX1" fmla="*/ 12243 w 38100"/>
                <a:gd name="connsiteY1" fmla="*/ 82107 h 85725"/>
                <a:gd name="connsiteX2" fmla="*/ 32245 w 38100"/>
                <a:gd name="connsiteY2" fmla="*/ 19242 h 85725"/>
                <a:gd name="connsiteX3" fmla="*/ 17958 w 38100"/>
                <a:gd name="connsiteY3" fmla="*/ 1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17958" y="19242"/>
                  </a:moveTo>
                  <a:cubicBezTo>
                    <a:pt x="27483" y="2097"/>
                    <a:pt x="-4902" y="82107"/>
                    <a:pt x="12243" y="82107"/>
                  </a:cubicBezTo>
                  <a:cubicBezTo>
                    <a:pt x="2718" y="85917"/>
                    <a:pt x="43675" y="-15048"/>
                    <a:pt x="32245" y="19242"/>
                  </a:cubicBezTo>
                  <a:cubicBezTo>
                    <a:pt x="-3950" y="-1713"/>
                    <a:pt x="31293" y="8765"/>
                    <a:pt x="17958" y="192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1" name="Freeform: Shape 3320">
              <a:extLst>
                <a:ext uri="{FF2B5EF4-FFF2-40B4-BE49-F238E27FC236}">
                  <a16:creationId xmlns:a16="http://schemas.microsoft.com/office/drawing/2014/main" id="{C394BBA4-AC8D-4AF0-8B22-4E04F468314C}"/>
                </a:ext>
              </a:extLst>
            </p:cNvPr>
            <p:cNvSpPr/>
            <p:nvPr/>
          </p:nvSpPr>
          <p:spPr>
            <a:xfrm>
              <a:off x="5401151" y="33227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6669" y="1095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2" name="Freeform: Shape 3321">
              <a:extLst>
                <a:ext uri="{FF2B5EF4-FFF2-40B4-BE49-F238E27FC236}">
                  <a16:creationId xmlns:a16="http://schemas.microsoft.com/office/drawing/2014/main" id="{03F056B1-5D76-4D42-8C19-7D69A93658CC}"/>
                </a:ext>
              </a:extLst>
            </p:cNvPr>
            <p:cNvSpPr/>
            <p:nvPr/>
          </p:nvSpPr>
          <p:spPr>
            <a:xfrm>
              <a:off x="5413880" y="3328511"/>
              <a:ext cx="19050" cy="9525"/>
            </a:xfrm>
            <a:custGeom>
              <a:avLst/>
              <a:gdLst>
                <a:gd name="connsiteX0" fmla="*/ 12513 w 19050"/>
                <a:gd name="connsiteY0" fmla="*/ 9049 h 9525"/>
                <a:gd name="connsiteX1" fmla="*/ 7750 w 19050"/>
                <a:gd name="connsiteY1" fmla="*/ 7144 h 9525"/>
                <a:gd name="connsiteX2" fmla="*/ 12513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513" y="9049"/>
                  </a:moveTo>
                  <a:cubicBezTo>
                    <a:pt x="10608" y="9049"/>
                    <a:pt x="9655" y="7144"/>
                    <a:pt x="7750" y="7144"/>
                  </a:cubicBezTo>
                  <a:cubicBezTo>
                    <a:pt x="5845" y="11906"/>
                    <a:pt x="8703" y="11906"/>
                    <a:pt x="12513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3" name="Freeform: Shape 3322">
              <a:extLst>
                <a:ext uri="{FF2B5EF4-FFF2-40B4-BE49-F238E27FC236}">
                  <a16:creationId xmlns:a16="http://schemas.microsoft.com/office/drawing/2014/main" id="{6FB53D8E-2B31-4AF4-B431-8EE40141278B}"/>
                </a:ext>
              </a:extLst>
            </p:cNvPr>
            <p:cNvSpPr/>
            <p:nvPr/>
          </p:nvSpPr>
          <p:spPr>
            <a:xfrm>
              <a:off x="5384006" y="338280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4" name="Freeform: Shape 3323">
              <a:extLst>
                <a:ext uri="{FF2B5EF4-FFF2-40B4-BE49-F238E27FC236}">
                  <a16:creationId xmlns:a16="http://schemas.microsoft.com/office/drawing/2014/main" id="{C17CC16B-52BF-4C75-96B7-B5195DC17AB7}"/>
                </a:ext>
              </a:extLst>
            </p:cNvPr>
            <p:cNvSpPr/>
            <p:nvPr/>
          </p:nvSpPr>
          <p:spPr>
            <a:xfrm>
              <a:off x="5379582" y="3409697"/>
              <a:ext cx="19050" cy="38100"/>
            </a:xfrm>
            <a:custGeom>
              <a:avLst/>
              <a:gdLst>
                <a:gd name="connsiteX0" fmla="*/ 9663 w 19050"/>
                <a:gd name="connsiteY0" fmla="*/ 31685 h 38100"/>
                <a:gd name="connsiteX1" fmla="*/ 9663 w 19050"/>
                <a:gd name="connsiteY1" fmla="*/ 3168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9663" y="31685"/>
                  </a:moveTo>
                  <a:cubicBezTo>
                    <a:pt x="30618" y="-7368"/>
                    <a:pt x="-1767" y="5967"/>
                    <a:pt x="9663" y="316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5" name="Freeform: Shape 3324">
              <a:extLst>
                <a:ext uri="{FF2B5EF4-FFF2-40B4-BE49-F238E27FC236}">
                  <a16:creationId xmlns:a16="http://schemas.microsoft.com/office/drawing/2014/main" id="{B20137F0-AD09-47D7-BF96-E4A0C31B76E3}"/>
                </a:ext>
              </a:extLst>
            </p:cNvPr>
            <p:cNvSpPr/>
            <p:nvPr/>
          </p:nvSpPr>
          <p:spPr>
            <a:xfrm>
              <a:off x="5196364" y="3425936"/>
              <a:ext cx="190500" cy="123825"/>
            </a:xfrm>
            <a:custGeom>
              <a:avLst/>
              <a:gdLst>
                <a:gd name="connsiteX0" fmla="*/ 158591 w 190500"/>
                <a:gd name="connsiteY0" fmla="*/ 28781 h 123825"/>
                <a:gd name="connsiteX1" fmla="*/ 55721 w 190500"/>
                <a:gd name="connsiteY1" fmla="*/ 109743 h 123825"/>
                <a:gd name="connsiteX2" fmla="*/ 7144 w 190500"/>
                <a:gd name="connsiteY2" fmla="*/ 119268 h 123825"/>
                <a:gd name="connsiteX3" fmla="*/ 185261 w 190500"/>
                <a:gd name="connsiteY3" fmla="*/ 14493 h 123825"/>
                <a:gd name="connsiteX4" fmla="*/ 187166 w 190500"/>
                <a:gd name="connsiteY4" fmla="*/ 10683 h 123825"/>
                <a:gd name="connsiteX5" fmla="*/ 158591 w 190500"/>
                <a:gd name="connsiteY5" fmla="*/ 287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23825">
                  <a:moveTo>
                    <a:pt x="158591" y="28781"/>
                  </a:moveTo>
                  <a:cubicBezTo>
                    <a:pt x="136684" y="55451"/>
                    <a:pt x="70009" y="76406"/>
                    <a:pt x="55721" y="109743"/>
                  </a:cubicBezTo>
                  <a:cubicBezTo>
                    <a:pt x="50959" y="99266"/>
                    <a:pt x="21431" y="111648"/>
                    <a:pt x="7144" y="119268"/>
                  </a:cubicBezTo>
                  <a:cubicBezTo>
                    <a:pt x="53816" y="110696"/>
                    <a:pt x="180499" y="71643"/>
                    <a:pt x="185261" y="14493"/>
                  </a:cubicBezTo>
                  <a:cubicBezTo>
                    <a:pt x="198596" y="23066"/>
                    <a:pt x="139541" y="-1699"/>
                    <a:pt x="187166" y="10683"/>
                  </a:cubicBezTo>
                  <a:cubicBezTo>
                    <a:pt x="188119" y="11636"/>
                    <a:pt x="141446" y="9731"/>
                    <a:pt x="158591" y="287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6" name="Freeform: Shape 3325">
              <a:extLst>
                <a:ext uri="{FF2B5EF4-FFF2-40B4-BE49-F238E27FC236}">
                  <a16:creationId xmlns:a16="http://schemas.microsoft.com/office/drawing/2014/main" id="{9511D272-E096-4660-A064-8F2C71E7B120}"/>
                </a:ext>
              </a:extLst>
            </p:cNvPr>
            <p:cNvSpPr/>
            <p:nvPr/>
          </p:nvSpPr>
          <p:spPr>
            <a:xfrm>
              <a:off x="5370671" y="3442811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7" name="Freeform: Shape 3326">
              <a:extLst>
                <a:ext uri="{FF2B5EF4-FFF2-40B4-BE49-F238E27FC236}">
                  <a16:creationId xmlns:a16="http://schemas.microsoft.com/office/drawing/2014/main" id="{7583BB29-E049-47D6-9BF4-15840B4D0AAA}"/>
                </a:ext>
              </a:extLst>
            </p:cNvPr>
            <p:cNvSpPr/>
            <p:nvPr/>
          </p:nvSpPr>
          <p:spPr>
            <a:xfrm>
              <a:off x="5192554" y="353806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8096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001" y="7144"/>
                    <a:pt x="9049" y="7144"/>
                    <a:pt x="7144" y="8096"/>
                  </a:cubicBezTo>
                  <a:cubicBezTo>
                    <a:pt x="7144" y="10001"/>
                    <a:pt x="9049" y="809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8" name="Freeform: Shape 3327">
              <a:extLst>
                <a:ext uri="{FF2B5EF4-FFF2-40B4-BE49-F238E27FC236}">
                  <a16:creationId xmlns:a16="http://schemas.microsoft.com/office/drawing/2014/main" id="{C19340F4-28BA-4114-9ABD-ADF54877C7EE}"/>
                </a:ext>
              </a:extLst>
            </p:cNvPr>
            <p:cNvSpPr/>
            <p:nvPr/>
          </p:nvSpPr>
          <p:spPr>
            <a:xfrm>
              <a:off x="5377339" y="3429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9" name="Freeform: Shape 3328">
              <a:extLst>
                <a:ext uri="{FF2B5EF4-FFF2-40B4-BE49-F238E27FC236}">
                  <a16:creationId xmlns:a16="http://schemas.microsoft.com/office/drawing/2014/main" id="{326040B7-99FD-488F-B678-0C00C7D8C4AB}"/>
                </a:ext>
              </a:extLst>
            </p:cNvPr>
            <p:cNvSpPr/>
            <p:nvPr/>
          </p:nvSpPr>
          <p:spPr>
            <a:xfrm>
              <a:off x="5367390" y="341709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10954"/>
                    <a:pt x="6615" y="1190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0" name="Freeform: Shape 3329">
              <a:extLst>
                <a:ext uri="{FF2B5EF4-FFF2-40B4-BE49-F238E27FC236}">
                  <a16:creationId xmlns:a16="http://schemas.microsoft.com/office/drawing/2014/main" id="{DA00D686-DCF6-4287-9A0C-453D88758317}"/>
                </a:ext>
              </a:extLst>
            </p:cNvPr>
            <p:cNvSpPr/>
            <p:nvPr/>
          </p:nvSpPr>
          <p:spPr>
            <a:xfrm>
              <a:off x="5162074" y="35342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1" name="Freeform: Shape 3330">
              <a:extLst>
                <a:ext uri="{FF2B5EF4-FFF2-40B4-BE49-F238E27FC236}">
                  <a16:creationId xmlns:a16="http://schemas.microsoft.com/office/drawing/2014/main" id="{F7037F22-8370-4494-B7A7-14181EE54848}"/>
                </a:ext>
              </a:extLst>
            </p:cNvPr>
            <p:cNvSpPr/>
            <p:nvPr/>
          </p:nvSpPr>
          <p:spPr>
            <a:xfrm>
              <a:off x="5073491" y="3519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2" name="Freeform: Shape 3331">
              <a:extLst>
                <a:ext uri="{FF2B5EF4-FFF2-40B4-BE49-F238E27FC236}">
                  <a16:creationId xmlns:a16="http://schemas.microsoft.com/office/drawing/2014/main" id="{154C43E6-3A78-49BE-8CDD-4A3F43E0DA4B}"/>
                </a:ext>
              </a:extLst>
            </p:cNvPr>
            <p:cNvSpPr/>
            <p:nvPr/>
          </p:nvSpPr>
          <p:spPr>
            <a:xfrm>
              <a:off x="4943801" y="3354589"/>
              <a:ext cx="257175" cy="209550"/>
            </a:xfrm>
            <a:custGeom>
              <a:avLst/>
              <a:gdLst>
                <a:gd name="connsiteX0" fmla="*/ 12057 w 257175"/>
                <a:gd name="connsiteY0" fmla="*/ 9640 h 209550"/>
                <a:gd name="connsiteX1" fmla="*/ 91114 w 257175"/>
                <a:gd name="connsiteY1" fmla="*/ 148705 h 209550"/>
                <a:gd name="connsiteX2" fmla="*/ 66349 w 257175"/>
                <a:gd name="connsiteY2" fmla="*/ 152515 h 209550"/>
                <a:gd name="connsiteX3" fmla="*/ 179697 w 257175"/>
                <a:gd name="connsiteY3" fmla="*/ 182995 h 209550"/>
                <a:gd name="connsiteX4" fmla="*/ 161599 w 257175"/>
                <a:gd name="connsiteY4" fmla="*/ 199188 h 209550"/>
                <a:gd name="connsiteX5" fmla="*/ 252087 w 257175"/>
                <a:gd name="connsiteY5" fmla="*/ 196330 h 209550"/>
                <a:gd name="connsiteX6" fmla="*/ 210177 w 257175"/>
                <a:gd name="connsiteY6" fmla="*/ 199188 h 209550"/>
                <a:gd name="connsiteX7" fmla="*/ 11104 w 257175"/>
                <a:gd name="connsiteY7" fmla="*/ 48693 h 209550"/>
                <a:gd name="connsiteX8" fmla="*/ 7294 w 257175"/>
                <a:gd name="connsiteY8" fmla="*/ 66790 h 209550"/>
                <a:gd name="connsiteX9" fmla="*/ 12057 w 257175"/>
                <a:gd name="connsiteY9" fmla="*/ 964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175" h="209550">
                  <a:moveTo>
                    <a:pt x="12057" y="9640"/>
                  </a:moveTo>
                  <a:cubicBezTo>
                    <a:pt x="3484" y="-12267"/>
                    <a:pt x="11104" y="116320"/>
                    <a:pt x="91114" y="148705"/>
                  </a:cubicBezTo>
                  <a:cubicBezTo>
                    <a:pt x="91114" y="156325"/>
                    <a:pt x="60634" y="154420"/>
                    <a:pt x="66349" y="152515"/>
                  </a:cubicBezTo>
                  <a:cubicBezTo>
                    <a:pt x="108259" y="189663"/>
                    <a:pt x="133977" y="183948"/>
                    <a:pt x="179697" y="182995"/>
                  </a:cubicBezTo>
                  <a:cubicBezTo>
                    <a:pt x="182554" y="193473"/>
                    <a:pt x="176839" y="199188"/>
                    <a:pt x="161599" y="199188"/>
                  </a:cubicBezTo>
                  <a:cubicBezTo>
                    <a:pt x="181602" y="192520"/>
                    <a:pt x="228274" y="218238"/>
                    <a:pt x="252087" y="196330"/>
                  </a:cubicBezTo>
                  <a:cubicBezTo>
                    <a:pt x="255897" y="176328"/>
                    <a:pt x="213987" y="196330"/>
                    <a:pt x="210177" y="199188"/>
                  </a:cubicBezTo>
                  <a:cubicBezTo>
                    <a:pt x="205414" y="256338"/>
                    <a:pt x="4437" y="48693"/>
                    <a:pt x="11104" y="48693"/>
                  </a:cubicBezTo>
                  <a:cubicBezTo>
                    <a:pt x="18724" y="65838"/>
                    <a:pt x="17772" y="71553"/>
                    <a:pt x="7294" y="66790"/>
                  </a:cubicBezTo>
                  <a:cubicBezTo>
                    <a:pt x="6342" y="65838"/>
                    <a:pt x="10152" y="11545"/>
                    <a:pt x="12057" y="96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3" name="Freeform: Shape 3332">
              <a:extLst>
                <a:ext uri="{FF2B5EF4-FFF2-40B4-BE49-F238E27FC236}">
                  <a16:creationId xmlns:a16="http://schemas.microsoft.com/office/drawing/2014/main" id="{34E7F21F-0F07-4EFB-AF8F-716A5E5C07C3}"/>
                </a:ext>
              </a:extLst>
            </p:cNvPr>
            <p:cNvSpPr/>
            <p:nvPr/>
          </p:nvSpPr>
          <p:spPr>
            <a:xfrm>
              <a:off x="4974431" y="3442792"/>
              <a:ext cx="9525" cy="19050"/>
            </a:xfrm>
            <a:custGeom>
              <a:avLst/>
              <a:gdLst>
                <a:gd name="connsiteX0" fmla="*/ 7144 w 9525"/>
                <a:gd name="connsiteY0" fmla="*/ 14783 h 19050"/>
                <a:gd name="connsiteX1" fmla="*/ 7144 w 9525"/>
                <a:gd name="connsiteY1" fmla="*/ 147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783"/>
                  </a:moveTo>
                  <a:cubicBezTo>
                    <a:pt x="7144" y="-1410"/>
                    <a:pt x="7144" y="12878"/>
                    <a:pt x="7144" y="147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4" name="Freeform: Shape 3333">
              <a:extLst>
                <a:ext uri="{FF2B5EF4-FFF2-40B4-BE49-F238E27FC236}">
                  <a16:creationId xmlns:a16="http://schemas.microsoft.com/office/drawing/2014/main" id="{9F852D31-6AAA-4F25-8D62-8908637D8E1B}"/>
                </a:ext>
              </a:extLst>
            </p:cNvPr>
            <p:cNvSpPr/>
            <p:nvPr/>
          </p:nvSpPr>
          <p:spPr>
            <a:xfrm>
              <a:off x="4969508" y="3443975"/>
              <a:ext cx="9525" cy="9525"/>
            </a:xfrm>
            <a:custGeom>
              <a:avLst/>
              <a:gdLst>
                <a:gd name="connsiteX0" fmla="*/ 10162 w 9525"/>
                <a:gd name="connsiteY0" fmla="*/ 8837 h 9525"/>
                <a:gd name="connsiteX1" fmla="*/ 10162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8837"/>
                  </a:moveTo>
                  <a:cubicBezTo>
                    <a:pt x="4447" y="5027"/>
                    <a:pt x="8257" y="8837"/>
                    <a:pt x="10162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5" name="Freeform: Shape 3334">
              <a:extLst>
                <a:ext uri="{FF2B5EF4-FFF2-40B4-BE49-F238E27FC236}">
                  <a16:creationId xmlns:a16="http://schemas.microsoft.com/office/drawing/2014/main" id="{69D9667E-C4E3-4142-92A8-02D1ECDF1853}"/>
                </a:ext>
              </a:extLst>
            </p:cNvPr>
            <p:cNvSpPr/>
            <p:nvPr/>
          </p:nvSpPr>
          <p:spPr>
            <a:xfrm>
              <a:off x="4944428" y="3328511"/>
              <a:ext cx="9525" cy="19050"/>
            </a:xfrm>
            <a:custGeom>
              <a:avLst/>
              <a:gdLst>
                <a:gd name="connsiteX0" fmla="*/ 8572 w 9525"/>
                <a:gd name="connsiteY0" fmla="*/ 13811 h 19050"/>
                <a:gd name="connsiteX1" fmla="*/ 8572 w 9525"/>
                <a:gd name="connsiteY1" fmla="*/ 7144 h 19050"/>
                <a:gd name="connsiteX2" fmla="*/ 8572 w 9525"/>
                <a:gd name="connsiteY2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572" y="13811"/>
                  </a:moveTo>
                  <a:cubicBezTo>
                    <a:pt x="8572" y="12859"/>
                    <a:pt x="9525" y="10001"/>
                    <a:pt x="8572" y="7144"/>
                  </a:cubicBezTo>
                  <a:cubicBezTo>
                    <a:pt x="6668" y="9049"/>
                    <a:pt x="6668" y="11906"/>
                    <a:pt x="8572" y="138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6" name="Freeform: Shape 3335">
              <a:extLst>
                <a:ext uri="{FF2B5EF4-FFF2-40B4-BE49-F238E27FC236}">
                  <a16:creationId xmlns:a16="http://schemas.microsoft.com/office/drawing/2014/main" id="{95B256ED-A035-4C1E-91A9-CBE06C3FEA3A}"/>
                </a:ext>
              </a:extLst>
            </p:cNvPr>
            <p:cNvSpPr/>
            <p:nvPr/>
          </p:nvSpPr>
          <p:spPr>
            <a:xfrm>
              <a:off x="4941332" y="33285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954"/>
                    <a:pt x="6906" y="1095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7" name="Freeform: Shape 3336">
              <a:extLst>
                <a:ext uri="{FF2B5EF4-FFF2-40B4-BE49-F238E27FC236}">
                  <a16:creationId xmlns:a16="http://schemas.microsoft.com/office/drawing/2014/main" id="{ED5AE02D-9902-4880-B790-7FD86139F984}"/>
                </a:ext>
              </a:extLst>
            </p:cNvPr>
            <p:cNvSpPr/>
            <p:nvPr/>
          </p:nvSpPr>
          <p:spPr>
            <a:xfrm>
              <a:off x="4929529" y="3154325"/>
              <a:ext cx="38100" cy="180975"/>
            </a:xfrm>
            <a:custGeom>
              <a:avLst/>
              <a:gdLst>
                <a:gd name="connsiteX0" fmla="*/ 33948 w 38100"/>
                <a:gd name="connsiteY0" fmla="*/ 13689 h 180975"/>
                <a:gd name="connsiteX1" fmla="*/ 16804 w 38100"/>
                <a:gd name="connsiteY1" fmla="*/ 180377 h 180975"/>
                <a:gd name="connsiteX2" fmla="*/ 7278 w 38100"/>
                <a:gd name="connsiteY2" fmla="*/ 116559 h 180975"/>
                <a:gd name="connsiteX3" fmla="*/ 33948 w 38100"/>
                <a:gd name="connsiteY3" fmla="*/ 1368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80975">
                  <a:moveTo>
                    <a:pt x="33948" y="13689"/>
                  </a:moveTo>
                  <a:cubicBezTo>
                    <a:pt x="11089" y="-27269"/>
                    <a:pt x="2516" y="135609"/>
                    <a:pt x="16804" y="180377"/>
                  </a:cubicBezTo>
                  <a:cubicBezTo>
                    <a:pt x="24423" y="162279"/>
                    <a:pt x="5373" y="119417"/>
                    <a:pt x="7278" y="116559"/>
                  </a:cubicBezTo>
                  <a:cubicBezTo>
                    <a:pt x="9184" y="116559"/>
                    <a:pt x="28234" y="11784"/>
                    <a:pt x="33948" y="136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8" name="Freeform: Shape 3337">
              <a:extLst>
                <a:ext uri="{FF2B5EF4-FFF2-40B4-BE49-F238E27FC236}">
                  <a16:creationId xmlns:a16="http://schemas.microsoft.com/office/drawing/2014/main" id="{E03695EC-B99B-4E23-9BFD-0B7E53DE48E9}"/>
                </a:ext>
              </a:extLst>
            </p:cNvPr>
            <p:cNvSpPr/>
            <p:nvPr/>
          </p:nvSpPr>
          <p:spPr>
            <a:xfrm>
              <a:off x="4968569" y="3119874"/>
              <a:ext cx="9525" cy="19050"/>
            </a:xfrm>
            <a:custGeom>
              <a:avLst/>
              <a:gdLst>
                <a:gd name="connsiteX0" fmla="*/ 8244 w 9525"/>
                <a:gd name="connsiteY0" fmla="*/ 10993 h 19050"/>
                <a:gd name="connsiteX1" fmla="*/ 8244 w 9525"/>
                <a:gd name="connsiteY1" fmla="*/ 109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44" y="10993"/>
                  </a:moveTo>
                  <a:cubicBezTo>
                    <a:pt x="4434" y="24328"/>
                    <a:pt x="12054" y="-2342"/>
                    <a:pt x="8244" y="109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9" name="Freeform: Shape 3338">
              <a:extLst>
                <a:ext uri="{FF2B5EF4-FFF2-40B4-BE49-F238E27FC236}">
                  <a16:creationId xmlns:a16="http://schemas.microsoft.com/office/drawing/2014/main" id="{F44426F8-647C-45BF-95F4-A86E88C558AC}"/>
                </a:ext>
              </a:extLst>
            </p:cNvPr>
            <p:cNvSpPr/>
            <p:nvPr/>
          </p:nvSpPr>
          <p:spPr>
            <a:xfrm>
              <a:off x="4976422" y="3048101"/>
              <a:ext cx="95250" cy="76200"/>
            </a:xfrm>
            <a:custGeom>
              <a:avLst/>
              <a:gdLst>
                <a:gd name="connsiteX0" fmla="*/ 58493 w 95250"/>
                <a:gd name="connsiteY0" fmla="*/ 33236 h 76200"/>
                <a:gd name="connsiteX1" fmla="*/ 8010 w 95250"/>
                <a:gd name="connsiteY1" fmla="*/ 78004 h 76200"/>
                <a:gd name="connsiteX2" fmla="*/ 17535 w 95250"/>
                <a:gd name="connsiteY2" fmla="*/ 72289 h 76200"/>
                <a:gd name="connsiteX3" fmla="*/ 84210 w 95250"/>
                <a:gd name="connsiteY3" fmla="*/ 17044 h 76200"/>
                <a:gd name="connsiteX4" fmla="*/ 91830 w 95250"/>
                <a:gd name="connsiteY4" fmla="*/ 23711 h 76200"/>
                <a:gd name="connsiteX5" fmla="*/ 58493 w 95250"/>
                <a:gd name="connsiteY5" fmla="*/ 332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8493" y="33236"/>
                  </a:moveTo>
                  <a:cubicBezTo>
                    <a:pt x="70875" y="2756"/>
                    <a:pt x="-1515" y="75146"/>
                    <a:pt x="8010" y="78004"/>
                  </a:cubicBezTo>
                  <a:cubicBezTo>
                    <a:pt x="8010" y="78004"/>
                    <a:pt x="14678" y="71336"/>
                    <a:pt x="17535" y="72289"/>
                  </a:cubicBezTo>
                  <a:cubicBezTo>
                    <a:pt x="43253" y="65621"/>
                    <a:pt x="45158" y="26569"/>
                    <a:pt x="84210" y="17044"/>
                  </a:cubicBezTo>
                  <a:cubicBezTo>
                    <a:pt x="81353" y="24664"/>
                    <a:pt x="83258" y="27521"/>
                    <a:pt x="91830" y="23711"/>
                  </a:cubicBezTo>
                  <a:cubicBezTo>
                    <a:pt x="98498" y="-1054"/>
                    <a:pt x="87068" y="1804"/>
                    <a:pt x="58493" y="332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0" name="Freeform: Shape 3339">
              <a:extLst>
                <a:ext uri="{FF2B5EF4-FFF2-40B4-BE49-F238E27FC236}">
                  <a16:creationId xmlns:a16="http://schemas.microsoft.com/office/drawing/2014/main" id="{20718BEA-E2ED-4F37-8F6A-EB33E669BD56}"/>
                </a:ext>
              </a:extLst>
            </p:cNvPr>
            <p:cNvSpPr/>
            <p:nvPr/>
          </p:nvSpPr>
          <p:spPr>
            <a:xfrm>
              <a:off x="5027642" y="306657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8096"/>
                    <a:pt x="11083" y="1095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1" name="Freeform: Shape 3340">
              <a:extLst>
                <a:ext uri="{FF2B5EF4-FFF2-40B4-BE49-F238E27FC236}">
                  <a16:creationId xmlns:a16="http://schemas.microsoft.com/office/drawing/2014/main" id="{CD10F656-A695-4FA3-839A-CE4C59DA94F2}"/>
                </a:ext>
              </a:extLst>
            </p:cNvPr>
            <p:cNvSpPr/>
            <p:nvPr/>
          </p:nvSpPr>
          <p:spPr>
            <a:xfrm>
              <a:off x="5158687" y="4494053"/>
              <a:ext cx="9525" cy="9525"/>
            </a:xfrm>
            <a:custGeom>
              <a:avLst/>
              <a:gdLst>
                <a:gd name="connsiteX0" fmla="*/ 10530 w 9525"/>
                <a:gd name="connsiteY0" fmla="*/ 8414 h 9525"/>
                <a:gd name="connsiteX1" fmla="*/ 10530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8414"/>
                  </a:moveTo>
                  <a:cubicBezTo>
                    <a:pt x="10530" y="8414"/>
                    <a:pt x="2910" y="5556"/>
                    <a:pt x="10530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2" name="Freeform: Shape 3341">
              <a:extLst>
                <a:ext uri="{FF2B5EF4-FFF2-40B4-BE49-F238E27FC236}">
                  <a16:creationId xmlns:a16="http://schemas.microsoft.com/office/drawing/2014/main" id="{3820E484-8A32-44B5-A310-C236BDC1AF1D}"/>
                </a:ext>
              </a:extLst>
            </p:cNvPr>
            <p:cNvSpPr/>
            <p:nvPr/>
          </p:nvSpPr>
          <p:spPr>
            <a:xfrm>
              <a:off x="5163095" y="4478178"/>
              <a:ext cx="19050" cy="19050"/>
            </a:xfrm>
            <a:custGeom>
              <a:avLst/>
              <a:gdLst>
                <a:gd name="connsiteX0" fmla="*/ 13743 w 19050"/>
                <a:gd name="connsiteY0" fmla="*/ 7144 h 19050"/>
                <a:gd name="connsiteX1" fmla="*/ 1374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43" y="7144"/>
                  </a:moveTo>
                  <a:cubicBezTo>
                    <a:pt x="8028" y="29051"/>
                    <a:pt x="2313" y="21431"/>
                    <a:pt x="137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3" name="Freeform: Shape 3342">
              <a:extLst>
                <a:ext uri="{FF2B5EF4-FFF2-40B4-BE49-F238E27FC236}">
                  <a16:creationId xmlns:a16="http://schemas.microsoft.com/office/drawing/2014/main" id="{3A13C615-CCC0-4EC8-9205-2DFDB5C66BC2}"/>
                </a:ext>
              </a:extLst>
            </p:cNvPr>
            <p:cNvSpPr/>
            <p:nvPr/>
          </p:nvSpPr>
          <p:spPr>
            <a:xfrm>
              <a:off x="5157311" y="4481036"/>
              <a:ext cx="19050" cy="9525"/>
            </a:xfrm>
            <a:custGeom>
              <a:avLst/>
              <a:gdLst>
                <a:gd name="connsiteX0" fmla="*/ 7144 w 19050"/>
                <a:gd name="connsiteY0" fmla="*/ 10954 h 9525"/>
                <a:gd name="connsiteX1" fmla="*/ 12859 w 19050"/>
                <a:gd name="connsiteY1" fmla="*/ 7144 h 9525"/>
                <a:gd name="connsiteX2" fmla="*/ 7144 w 19050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10954"/>
                  </a:moveTo>
                  <a:cubicBezTo>
                    <a:pt x="9049" y="10001"/>
                    <a:pt x="10954" y="8096"/>
                    <a:pt x="12859" y="7144"/>
                  </a:cubicBezTo>
                  <a:cubicBezTo>
                    <a:pt x="10954" y="9049"/>
                    <a:pt x="8096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4" name="Freeform: Shape 3343">
              <a:extLst>
                <a:ext uri="{FF2B5EF4-FFF2-40B4-BE49-F238E27FC236}">
                  <a16:creationId xmlns:a16="http://schemas.microsoft.com/office/drawing/2014/main" id="{C852620E-28CD-4367-96DD-40BCC98D054D}"/>
                </a:ext>
              </a:extLst>
            </p:cNvPr>
            <p:cNvSpPr/>
            <p:nvPr/>
          </p:nvSpPr>
          <p:spPr>
            <a:xfrm>
              <a:off x="5154983" y="44822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6615" y="5027"/>
                    <a:pt x="7567" y="8837"/>
                    <a:pt x="756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5" name="Freeform: Shape 3344">
              <a:extLst>
                <a:ext uri="{FF2B5EF4-FFF2-40B4-BE49-F238E27FC236}">
                  <a16:creationId xmlns:a16="http://schemas.microsoft.com/office/drawing/2014/main" id="{470C39EC-34CC-44E2-9D24-3481C1C8022A}"/>
                </a:ext>
              </a:extLst>
            </p:cNvPr>
            <p:cNvSpPr/>
            <p:nvPr/>
          </p:nvSpPr>
          <p:spPr>
            <a:xfrm>
              <a:off x="5151202" y="447817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7144"/>
                    <a:pt x="7538" y="7144"/>
                    <a:pt x="849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6" name="Freeform: Shape 3345">
              <a:extLst>
                <a:ext uri="{FF2B5EF4-FFF2-40B4-BE49-F238E27FC236}">
                  <a16:creationId xmlns:a16="http://schemas.microsoft.com/office/drawing/2014/main" id="{A2D1E32D-AB26-4259-B8FD-0E8E8C2F4AA4}"/>
                </a:ext>
              </a:extLst>
            </p:cNvPr>
            <p:cNvSpPr/>
            <p:nvPr/>
          </p:nvSpPr>
          <p:spPr>
            <a:xfrm>
              <a:off x="5150572" y="4475321"/>
              <a:ext cx="28575" cy="9525"/>
            </a:xfrm>
            <a:custGeom>
              <a:avLst/>
              <a:gdLst>
                <a:gd name="connsiteX0" fmla="*/ 7215 w 28575"/>
                <a:gd name="connsiteY0" fmla="*/ 7144 h 9525"/>
                <a:gd name="connsiteX1" fmla="*/ 7215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7215" y="7144"/>
                  </a:moveTo>
                  <a:cubicBezTo>
                    <a:pt x="5310" y="8096"/>
                    <a:pt x="42458" y="8096"/>
                    <a:pt x="72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7" name="Freeform: Shape 3346">
              <a:extLst>
                <a:ext uri="{FF2B5EF4-FFF2-40B4-BE49-F238E27FC236}">
                  <a16:creationId xmlns:a16="http://schemas.microsoft.com/office/drawing/2014/main" id="{F38CB653-FAF7-40FA-AF62-A176AC615A30}"/>
                </a:ext>
              </a:extLst>
            </p:cNvPr>
            <p:cNvSpPr/>
            <p:nvPr/>
          </p:nvSpPr>
          <p:spPr>
            <a:xfrm>
              <a:off x="5152549" y="44781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8" name="Freeform: Shape 3347">
              <a:extLst>
                <a:ext uri="{FF2B5EF4-FFF2-40B4-BE49-F238E27FC236}">
                  <a16:creationId xmlns:a16="http://schemas.microsoft.com/office/drawing/2014/main" id="{0D493CD1-E57C-463F-AFFD-CB9F6458F5C1}"/>
                </a:ext>
              </a:extLst>
            </p:cNvPr>
            <p:cNvSpPr/>
            <p:nvPr/>
          </p:nvSpPr>
          <p:spPr>
            <a:xfrm>
              <a:off x="5153501" y="448018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7990"/>
                    <a:pt x="1571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9" name="Freeform: Shape 3348">
              <a:extLst>
                <a:ext uri="{FF2B5EF4-FFF2-40B4-BE49-F238E27FC236}">
                  <a16:creationId xmlns:a16="http://schemas.microsoft.com/office/drawing/2014/main" id="{24F15527-C71D-4C96-85CB-E12C8CE3575C}"/>
                </a:ext>
              </a:extLst>
            </p:cNvPr>
            <p:cNvSpPr/>
            <p:nvPr/>
          </p:nvSpPr>
          <p:spPr>
            <a:xfrm>
              <a:off x="5147786" y="4463569"/>
              <a:ext cx="19050" cy="19050"/>
            </a:xfrm>
            <a:custGeom>
              <a:avLst/>
              <a:gdLst>
                <a:gd name="connsiteX0" fmla="*/ 7144 w 19050"/>
                <a:gd name="connsiteY0" fmla="*/ 13181 h 19050"/>
                <a:gd name="connsiteX1" fmla="*/ 7144 w 19050"/>
                <a:gd name="connsiteY1" fmla="*/ 131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181"/>
                  </a:moveTo>
                  <a:cubicBezTo>
                    <a:pt x="24289" y="9371"/>
                    <a:pt x="25241" y="1750"/>
                    <a:pt x="7144" y="131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0" name="Freeform: Shape 3349">
              <a:extLst>
                <a:ext uri="{FF2B5EF4-FFF2-40B4-BE49-F238E27FC236}">
                  <a16:creationId xmlns:a16="http://schemas.microsoft.com/office/drawing/2014/main" id="{FE10E005-44B5-4BAF-A1E3-137E266C7E78}"/>
                </a:ext>
              </a:extLst>
            </p:cNvPr>
            <p:cNvSpPr/>
            <p:nvPr/>
          </p:nvSpPr>
          <p:spPr>
            <a:xfrm>
              <a:off x="5166836" y="446008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1" name="Freeform: Shape 3350">
              <a:extLst>
                <a:ext uri="{FF2B5EF4-FFF2-40B4-BE49-F238E27FC236}">
                  <a16:creationId xmlns:a16="http://schemas.microsoft.com/office/drawing/2014/main" id="{26657843-24F6-4C5F-9201-12B6863AEFFD}"/>
                </a:ext>
              </a:extLst>
            </p:cNvPr>
            <p:cNvSpPr/>
            <p:nvPr/>
          </p:nvSpPr>
          <p:spPr>
            <a:xfrm>
              <a:off x="5151596" y="445246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17621"/>
                    <a:pt x="26194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2" name="Freeform: Shape 3351">
              <a:extLst>
                <a:ext uri="{FF2B5EF4-FFF2-40B4-BE49-F238E27FC236}">
                  <a16:creationId xmlns:a16="http://schemas.microsoft.com/office/drawing/2014/main" id="{1A40D502-327C-4F22-8BFE-39D606713496}"/>
                </a:ext>
              </a:extLst>
            </p:cNvPr>
            <p:cNvSpPr/>
            <p:nvPr/>
          </p:nvSpPr>
          <p:spPr>
            <a:xfrm>
              <a:off x="5161124" y="4450006"/>
              <a:ext cx="9525" cy="9525"/>
            </a:xfrm>
            <a:custGeom>
              <a:avLst/>
              <a:gdLst>
                <a:gd name="connsiteX0" fmla="*/ 8093 w 9525"/>
                <a:gd name="connsiteY0" fmla="*/ 7694 h 9525"/>
                <a:gd name="connsiteX1" fmla="*/ 8093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93" y="7694"/>
                  </a:moveTo>
                  <a:cubicBezTo>
                    <a:pt x="18571" y="5789"/>
                    <a:pt x="3331" y="9599"/>
                    <a:pt x="8093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3" name="Freeform: Shape 3352">
              <a:extLst>
                <a:ext uri="{FF2B5EF4-FFF2-40B4-BE49-F238E27FC236}">
                  <a16:creationId xmlns:a16="http://schemas.microsoft.com/office/drawing/2014/main" id="{612ADFC2-7E73-43DB-8F10-2AD55032E7A6}"/>
                </a:ext>
              </a:extLst>
            </p:cNvPr>
            <p:cNvSpPr/>
            <p:nvPr/>
          </p:nvSpPr>
          <p:spPr>
            <a:xfrm>
              <a:off x="5149665" y="4443449"/>
              <a:ext cx="19050" cy="9525"/>
            </a:xfrm>
            <a:custGeom>
              <a:avLst/>
              <a:gdLst>
                <a:gd name="connsiteX0" fmla="*/ 7170 w 19050"/>
                <a:gd name="connsiteY0" fmla="*/ 9488 h 9525"/>
                <a:gd name="connsiteX1" fmla="*/ 7170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70" y="9488"/>
                  </a:moveTo>
                  <a:cubicBezTo>
                    <a:pt x="31935" y="4726"/>
                    <a:pt x="6217" y="8536"/>
                    <a:pt x="7170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4" name="Freeform: Shape 3353">
              <a:extLst>
                <a:ext uri="{FF2B5EF4-FFF2-40B4-BE49-F238E27FC236}">
                  <a16:creationId xmlns:a16="http://schemas.microsoft.com/office/drawing/2014/main" id="{37C39005-C96C-43CB-A2BA-3F34ECCE010D}"/>
                </a:ext>
              </a:extLst>
            </p:cNvPr>
            <p:cNvSpPr/>
            <p:nvPr/>
          </p:nvSpPr>
          <p:spPr>
            <a:xfrm>
              <a:off x="5148653" y="4449603"/>
              <a:ext cx="9525" cy="9525"/>
            </a:xfrm>
            <a:custGeom>
              <a:avLst/>
              <a:gdLst>
                <a:gd name="connsiteX0" fmla="*/ 8182 w 9525"/>
                <a:gd name="connsiteY0" fmla="*/ 9049 h 9525"/>
                <a:gd name="connsiteX1" fmla="*/ 9135 w 9525"/>
                <a:gd name="connsiteY1" fmla="*/ 7144 h 9525"/>
                <a:gd name="connsiteX2" fmla="*/ 8182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182" y="9049"/>
                  </a:moveTo>
                  <a:cubicBezTo>
                    <a:pt x="7230" y="8096"/>
                    <a:pt x="8182" y="7144"/>
                    <a:pt x="9135" y="7144"/>
                  </a:cubicBezTo>
                  <a:cubicBezTo>
                    <a:pt x="7230" y="7144"/>
                    <a:pt x="6277" y="8096"/>
                    <a:pt x="8182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5" name="Freeform: Shape 3354">
              <a:extLst>
                <a:ext uri="{FF2B5EF4-FFF2-40B4-BE49-F238E27FC236}">
                  <a16:creationId xmlns:a16="http://schemas.microsoft.com/office/drawing/2014/main" id="{45F54BE1-9426-4D3A-8085-F2B9D495076F}"/>
                </a:ext>
              </a:extLst>
            </p:cNvPr>
            <p:cNvSpPr/>
            <p:nvPr/>
          </p:nvSpPr>
          <p:spPr>
            <a:xfrm>
              <a:off x="5161121" y="443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6" name="Freeform: Shape 3355">
              <a:extLst>
                <a:ext uri="{FF2B5EF4-FFF2-40B4-BE49-F238E27FC236}">
                  <a16:creationId xmlns:a16="http://schemas.microsoft.com/office/drawing/2014/main" id="{873A71B0-C6BB-4CAC-8E04-B963ACBA2A39}"/>
                </a:ext>
              </a:extLst>
            </p:cNvPr>
            <p:cNvSpPr/>
            <p:nvPr/>
          </p:nvSpPr>
          <p:spPr>
            <a:xfrm>
              <a:off x="5149793" y="4438808"/>
              <a:ext cx="9525" cy="9525"/>
            </a:xfrm>
            <a:custGeom>
              <a:avLst/>
              <a:gdLst>
                <a:gd name="connsiteX0" fmla="*/ 8947 w 9525"/>
                <a:gd name="connsiteY0" fmla="*/ 8414 h 9525"/>
                <a:gd name="connsiteX1" fmla="*/ 89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414"/>
                  </a:moveTo>
                  <a:cubicBezTo>
                    <a:pt x="7042" y="5556"/>
                    <a:pt x="6090" y="8414"/>
                    <a:pt x="894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7" name="Freeform: Shape 3356">
              <a:extLst>
                <a:ext uri="{FF2B5EF4-FFF2-40B4-BE49-F238E27FC236}">
                  <a16:creationId xmlns:a16="http://schemas.microsoft.com/office/drawing/2014/main" id="{5CF55DA1-FF18-408F-89BC-8CCB65404BE6}"/>
                </a:ext>
              </a:extLst>
            </p:cNvPr>
            <p:cNvSpPr/>
            <p:nvPr/>
          </p:nvSpPr>
          <p:spPr>
            <a:xfrm>
              <a:off x="5144003" y="4359116"/>
              <a:ext cx="38100" cy="85725"/>
            </a:xfrm>
            <a:custGeom>
              <a:avLst/>
              <a:gdLst>
                <a:gd name="connsiteX0" fmla="*/ 25214 w 38100"/>
                <a:gd name="connsiteY0" fmla="*/ 7144 h 85725"/>
                <a:gd name="connsiteX1" fmla="*/ 17594 w 38100"/>
                <a:gd name="connsiteY1" fmla="*/ 84296 h 85725"/>
                <a:gd name="connsiteX2" fmla="*/ 28072 w 38100"/>
                <a:gd name="connsiteY2" fmla="*/ 83344 h 85725"/>
                <a:gd name="connsiteX3" fmla="*/ 25214 w 38100"/>
                <a:gd name="connsiteY3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25214" y="7144"/>
                  </a:moveTo>
                  <a:cubicBezTo>
                    <a:pt x="-10981" y="10001"/>
                    <a:pt x="18547" y="84296"/>
                    <a:pt x="17594" y="84296"/>
                  </a:cubicBezTo>
                  <a:cubicBezTo>
                    <a:pt x="21404" y="79534"/>
                    <a:pt x="25214" y="79534"/>
                    <a:pt x="28072" y="83344"/>
                  </a:cubicBezTo>
                  <a:cubicBezTo>
                    <a:pt x="47122" y="50006"/>
                    <a:pt x="16642" y="26194"/>
                    <a:pt x="252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F88A7891-F33B-47C7-B3D8-22ED4726273C}"/>
                </a:ext>
              </a:extLst>
            </p:cNvPr>
            <p:cNvSpPr/>
            <p:nvPr/>
          </p:nvSpPr>
          <p:spPr>
            <a:xfrm>
              <a:off x="5165884" y="436748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1906" y="9249"/>
                    <a:pt x="9049" y="6392"/>
                    <a:pt x="714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9" name="Freeform: Shape 3358">
              <a:extLst>
                <a:ext uri="{FF2B5EF4-FFF2-40B4-BE49-F238E27FC236}">
                  <a16:creationId xmlns:a16="http://schemas.microsoft.com/office/drawing/2014/main" id="{06A9E7A6-58A5-4C15-A4B8-3C78182B0835}"/>
                </a:ext>
              </a:extLst>
            </p:cNvPr>
            <p:cNvSpPr/>
            <p:nvPr/>
          </p:nvSpPr>
          <p:spPr>
            <a:xfrm>
              <a:off x="5162074" y="435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0" name="Freeform: Shape 3359">
              <a:extLst>
                <a:ext uri="{FF2B5EF4-FFF2-40B4-BE49-F238E27FC236}">
                  <a16:creationId xmlns:a16="http://schemas.microsoft.com/office/drawing/2014/main" id="{9F89CC74-D682-4D3F-A2C9-19AD7C77761E}"/>
                </a:ext>
              </a:extLst>
            </p:cNvPr>
            <p:cNvSpPr/>
            <p:nvPr/>
          </p:nvSpPr>
          <p:spPr>
            <a:xfrm>
              <a:off x="5144929" y="437636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9049" y="6086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1" name="Freeform: Shape 3360">
              <a:extLst>
                <a:ext uri="{FF2B5EF4-FFF2-40B4-BE49-F238E27FC236}">
                  <a16:creationId xmlns:a16="http://schemas.microsoft.com/office/drawing/2014/main" id="{5A5395CC-CED2-45FC-86C2-AB8C1B864B85}"/>
                </a:ext>
              </a:extLst>
            </p:cNvPr>
            <p:cNvSpPr/>
            <p:nvPr/>
          </p:nvSpPr>
          <p:spPr>
            <a:xfrm>
              <a:off x="5162074" y="4379118"/>
              <a:ext cx="19050" cy="9525"/>
            </a:xfrm>
            <a:custGeom>
              <a:avLst/>
              <a:gdLst>
                <a:gd name="connsiteX0" fmla="*/ 12859 w 19050"/>
                <a:gd name="connsiteY0" fmla="*/ 7144 h 9525"/>
                <a:gd name="connsiteX1" fmla="*/ 7144 w 19050"/>
                <a:gd name="connsiteY1" fmla="*/ 10001 h 9525"/>
                <a:gd name="connsiteX2" fmla="*/ 12859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144"/>
                  </a:moveTo>
                  <a:cubicBezTo>
                    <a:pt x="10954" y="8096"/>
                    <a:pt x="9049" y="9049"/>
                    <a:pt x="7144" y="10001"/>
                  </a:cubicBezTo>
                  <a:cubicBezTo>
                    <a:pt x="10001" y="9049"/>
                    <a:pt x="11906" y="9049"/>
                    <a:pt x="128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2" name="Freeform: Shape 3361">
              <a:extLst>
                <a:ext uri="{FF2B5EF4-FFF2-40B4-BE49-F238E27FC236}">
                  <a16:creationId xmlns:a16="http://schemas.microsoft.com/office/drawing/2014/main" id="{36014E26-5BB9-4771-9E21-BD9C47C36213}"/>
                </a:ext>
              </a:extLst>
            </p:cNvPr>
            <p:cNvSpPr/>
            <p:nvPr/>
          </p:nvSpPr>
          <p:spPr>
            <a:xfrm>
              <a:off x="5162074" y="4397543"/>
              <a:ext cx="9525" cy="9525"/>
            </a:xfrm>
            <a:custGeom>
              <a:avLst/>
              <a:gdLst>
                <a:gd name="connsiteX0" fmla="*/ 7144 w 9525"/>
                <a:gd name="connsiteY0" fmla="*/ 7769 h 9525"/>
                <a:gd name="connsiteX1" fmla="*/ 10954 w 9525"/>
                <a:gd name="connsiteY1" fmla="*/ 8722 h 9525"/>
                <a:gd name="connsiteX2" fmla="*/ 7144 w 9525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69"/>
                  </a:moveTo>
                  <a:cubicBezTo>
                    <a:pt x="8096" y="8722"/>
                    <a:pt x="10001" y="7769"/>
                    <a:pt x="10954" y="8722"/>
                  </a:cubicBezTo>
                  <a:cubicBezTo>
                    <a:pt x="11906" y="6817"/>
                    <a:pt x="10001" y="6817"/>
                    <a:pt x="7144" y="7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3" name="Freeform: Shape 3362">
              <a:extLst>
                <a:ext uri="{FF2B5EF4-FFF2-40B4-BE49-F238E27FC236}">
                  <a16:creationId xmlns:a16="http://schemas.microsoft.com/office/drawing/2014/main" id="{34271A77-CC41-45AD-90CE-FBBBAF24CEC9}"/>
                </a:ext>
              </a:extLst>
            </p:cNvPr>
            <p:cNvSpPr/>
            <p:nvPr/>
          </p:nvSpPr>
          <p:spPr>
            <a:xfrm>
              <a:off x="5163650" y="4360270"/>
              <a:ext cx="9525" cy="9525"/>
            </a:xfrm>
            <a:custGeom>
              <a:avLst/>
              <a:gdLst>
                <a:gd name="connsiteX0" fmla="*/ 10330 w 9525"/>
                <a:gd name="connsiteY0" fmla="*/ 10752 h 9525"/>
                <a:gd name="connsiteX1" fmla="*/ 1033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752"/>
                  </a:moveTo>
                  <a:cubicBezTo>
                    <a:pt x="9378" y="9800"/>
                    <a:pt x="3663" y="3132"/>
                    <a:pt x="1033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4" name="Freeform: Shape 3363">
              <a:extLst>
                <a:ext uri="{FF2B5EF4-FFF2-40B4-BE49-F238E27FC236}">
                  <a16:creationId xmlns:a16="http://schemas.microsoft.com/office/drawing/2014/main" id="{BBEC3FC5-27A7-4532-914D-E0C050524F6A}"/>
                </a:ext>
              </a:extLst>
            </p:cNvPr>
            <p:cNvSpPr/>
            <p:nvPr/>
          </p:nvSpPr>
          <p:spPr>
            <a:xfrm>
              <a:off x="5136634" y="4259438"/>
              <a:ext cx="28575" cy="104775"/>
            </a:xfrm>
            <a:custGeom>
              <a:avLst/>
              <a:gdLst>
                <a:gd name="connsiteX0" fmla="*/ 9723 w 28575"/>
                <a:gd name="connsiteY0" fmla="*/ 7761 h 104775"/>
                <a:gd name="connsiteX1" fmla="*/ 30678 w 28575"/>
                <a:gd name="connsiteY1" fmla="*/ 103964 h 104775"/>
                <a:gd name="connsiteX2" fmla="*/ 9723 w 28575"/>
                <a:gd name="connsiteY2" fmla="*/ 776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04775">
                  <a:moveTo>
                    <a:pt x="9723" y="7761"/>
                  </a:moveTo>
                  <a:cubicBezTo>
                    <a:pt x="1151" y="10618"/>
                    <a:pt x="15438" y="103964"/>
                    <a:pt x="30678" y="103964"/>
                  </a:cubicBezTo>
                  <a:cubicBezTo>
                    <a:pt x="26868" y="102059"/>
                    <a:pt x="16391" y="-1764"/>
                    <a:pt x="9723" y="77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5" name="Freeform: Shape 3364">
              <a:extLst>
                <a:ext uri="{FF2B5EF4-FFF2-40B4-BE49-F238E27FC236}">
                  <a16:creationId xmlns:a16="http://schemas.microsoft.com/office/drawing/2014/main" id="{8C6CED62-6212-4F7B-B6CA-A78BE713C276}"/>
                </a:ext>
              </a:extLst>
            </p:cNvPr>
            <p:cNvSpPr/>
            <p:nvPr/>
          </p:nvSpPr>
          <p:spPr>
            <a:xfrm>
              <a:off x="5158264" y="434482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6" name="Freeform: Shape 3365">
              <a:extLst>
                <a:ext uri="{FF2B5EF4-FFF2-40B4-BE49-F238E27FC236}">
                  <a16:creationId xmlns:a16="http://schemas.microsoft.com/office/drawing/2014/main" id="{48B7F85A-A29D-4BC7-9BBC-C65F7942113B}"/>
                </a:ext>
              </a:extLst>
            </p:cNvPr>
            <p:cNvSpPr/>
            <p:nvPr/>
          </p:nvSpPr>
          <p:spPr>
            <a:xfrm>
              <a:off x="5131590" y="4228623"/>
              <a:ext cx="28575" cy="38100"/>
            </a:xfrm>
            <a:custGeom>
              <a:avLst/>
              <a:gdLst>
                <a:gd name="connsiteX0" fmla="*/ 24292 w 28575"/>
                <a:gd name="connsiteY0" fmla="*/ 25241 h 38100"/>
                <a:gd name="connsiteX1" fmla="*/ 17625 w 28575"/>
                <a:gd name="connsiteY1" fmla="*/ 7144 h 38100"/>
                <a:gd name="connsiteX2" fmla="*/ 24292 w 28575"/>
                <a:gd name="connsiteY2" fmla="*/ 2524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4292" y="25241"/>
                  </a:moveTo>
                  <a:cubicBezTo>
                    <a:pt x="39532" y="2381"/>
                    <a:pt x="-10950" y="20479"/>
                    <a:pt x="17625" y="7144"/>
                  </a:cubicBezTo>
                  <a:cubicBezTo>
                    <a:pt x="-13808" y="26194"/>
                    <a:pt x="36675" y="39529"/>
                    <a:pt x="24292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7" name="Freeform: Shape 3366">
              <a:extLst>
                <a:ext uri="{FF2B5EF4-FFF2-40B4-BE49-F238E27FC236}">
                  <a16:creationId xmlns:a16="http://schemas.microsoft.com/office/drawing/2014/main" id="{2661BCEB-5F2B-45CB-9012-730DFEDEBC32}"/>
                </a:ext>
              </a:extLst>
            </p:cNvPr>
            <p:cNvSpPr/>
            <p:nvPr/>
          </p:nvSpPr>
          <p:spPr>
            <a:xfrm>
              <a:off x="5149095" y="4254870"/>
              <a:ext cx="19050" cy="9525"/>
            </a:xfrm>
            <a:custGeom>
              <a:avLst/>
              <a:gdLst>
                <a:gd name="connsiteX0" fmla="*/ 12503 w 19050"/>
                <a:gd name="connsiteY0" fmla="*/ 7567 h 9525"/>
                <a:gd name="connsiteX1" fmla="*/ 12503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503" y="7567"/>
                  </a:moveTo>
                  <a:cubicBezTo>
                    <a:pt x="2025" y="6615"/>
                    <a:pt x="9645" y="7567"/>
                    <a:pt x="12503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8" name="Freeform: Shape 3367">
              <a:extLst>
                <a:ext uri="{FF2B5EF4-FFF2-40B4-BE49-F238E27FC236}">
                  <a16:creationId xmlns:a16="http://schemas.microsoft.com/office/drawing/2014/main" id="{2C3FEC3E-3FD4-473D-B02C-B9574A9DA153}"/>
                </a:ext>
              </a:extLst>
            </p:cNvPr>
            <p:cNvSpPr/>
            <p:nvPr/>
          </p:nvSpPr>
          <p:spPr>
            <a:xfrm>
              <a:off x="5134451" y="4253241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11906 w 19050"/>
                <a:gd name="connsiteY1" fmla="*/ 8244 h 9525"/>
                <a:gd name="connsiteX2" fmla="*/ 7144 w 19050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9049" y="8244"/>
                    <a:pt x="10001" y="8244"/>
                    <a:pt x="11906" y="8244"/>
                  </a:cubicBezTo>
                  <a:cubicBezTo>
                    <a:pt x="12859" y="6339"/>
                    <a:pt x="10001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9" name="Freeform: Shape 3368">
              <a:extLst>
                <a:ext uri="{FF2B5EF4-FFF2-40B4-BE49-F238E27FC236}">
                  <a16:creationId xmlns:a16="http://schemas.microsoft.com/office/drawing/2014/main" id="{BC75F117-F159-404E-831D-0AA911111091}"/>
                </a:ext>
              </a:extLst>
            </p:cNvPr>
            <p:cNvSpPr/>
            <p:nvPr/>
          </p:nvSpPr>
          <p:spPr>
            <a:xfrm>
              <a:off x="5150600" y="4230381"/>
              <a:ext cx="9525" cy="9525"/>
            </a:xfrm>
            <a:custGeom>
              <a:avLst/>
              <a:gdLst>
                <a:gd name="connsiteX0" fmla="*/ 10045 w 9525"/>
                <a:gd name="connsiteY0" fmla="*/ 8244 h 9525"/>
                <a:gd name="connsiteX1" fmla="*/ 10045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8244"/>
                  </a:moveTo>
                  <a:cubicBezTo>
                    <a:pt x="7187" y="7291"/>
                    <a:pt x="5282" y="6339"/>
                    <a:pt x="10045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0" name="Freeform: Shape 3369">
              <a:extLst>
                <a:ext uri="{FF2B5EF4-FFF2-40B4-BE49-F238E27FC236}">
                  <a16:creationId xmlns:a16="http://schemas.microsoft.com/office/drawing/2014/main" id="{3C903F15-BA97-43A4-B2FC-48723C71CC86}"/>
                </a:ext>
              </a:extLst>
            </p:cNvPr>
            <p:cNvSpPr/>
            <p:nvPr/>
          </p:nvSpPr>
          <p:spPr>
            <a:xfrm>
              <a:off x="5129689" y="421624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2859" y="26194"/>
                    <a:pt x="29051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1" name="Freeform: Shape 3370">
              <a:extLst>
                <a:ext uri="{FF2B5EF4-FFF2-40B4-BE49-F238E27FC236}">
                  <a16:creationId xmlns:a16="http://schemas.microsoft.com/office/drawing/2014/main" id="{E9CC4874-0E7F-42A7-A3AF-AF049E07E36F}"/>
                </a:ext>
              </a:extLst>
            </p:cNvPr>
            <p:cNvSpPr/>
            <p:nvPr/>
          </p:nvSpPr>
          <p:spPr>
            <a:xfrm>
              <a:off x="5134783" y="4139088"/>
              <a:ext cx="19050" cy="76200"/>
            </a:xfrm>
            <a:custGeom>
              <a:avLst/>
              <a:gdLst>
                <a:gd name="connsiteX0" fmla="*/ 21100 w 19050"/>
                <a:gd name="connsiteY0" fmla="*/ 72866 h 76200"/>
                <a:gd name="connsiteX1" fmla="*/ 15385 w 19050"/>
                <a:gd name="connsiteY1" fmla="*/ 7144 h 76200"/>
                <a:gd name="connsiteX2" fmla="*/ 21100 w 19050"/>
                <a:gd name="connsiteY2" fmla="*/ 72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76200">
                  <a:moveTo>
                    <a:pt x="21100" y="72866"/>
                  </a:moveTo>
                  <a:cubicBezTo>
                    <a:pt x="21100" y="65246"/>
                    <a:pt x="12527" y="10954"/>
                    <a:pt x="15385" y="7144"/>
                  </a:cubicBezTo>
                  <a:cubicBezTo>
                    <a:pt x="15385" y="46196"/>
                    <a:pt x="-6523" y="71914"/>
                    <a:pt x="21100" y="728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2" name="Freeform: Shape 3371">
              <a:extLst>
                <a:ext uri="{FF2B5EF4-FFF2-40B4-BE49-F238E27FC236}">
                  <a16:creationId xmlns:a16="http://schemas.microsoft.com/office/drawing/2014/main" id="{AD96BF68-A7E8-46BF-BBF9-EDD4712E7839}"/>
                </a:ext>
              </a:extLst>
            </p:cNvPr>
            <p:cNvSpPr/>
            <p:nvPr/>
          </p:nvSpPr>
          <p:spPr>
            <a:xfrm>
              <a:off x="5132546" y="42105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3" name="Freeform: Shape 3372">
              <a:extLst>
                <a:ext uri="{FF2B5EF4-FFF2-40B4-BE49-F238E27FC236}">
                  <a16:creationId xmlns:a16="http://schemas.microsoft.com/office/drawing/2014/main" id="{F2DDE57B-F213-47A1-9966-8DBBB75C6183}"/>
                </a:ext>
              </a:extLst>
            </p:cNvPr>
            <p:cNvSpPr/>
            <p:nvPr/>
          </p:nvSpPr>
          <p:spPr>
            <a:xfrm>
              <a:off x="5141924" y="4137183"/>
              <a:ext cx="9525" cy="9525"/>
            </a:xfrm>
            <a:custGeom>
              <a:avLst/>
              <a:gdLst>
                <a:gd name="connsiteX0" fmla="*/ 8244 w 9525"/>
                <a:gd name="connsiteY0" fmla="*/ 8096 h 9525"/>
                <a:gd name="connsiteX1" fmla="*/ 8244 w 9525"/>
                <a:gd name="connsiteY1" fmla="*/ 7144 h 9525"/>
                <a:gd name="connsiteX2" fmla="*/ 82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8096"/>
                  </a:moveTo>
                  <a:cubicBezTo>
                    <a:pt x="8244" y="8096"/>
                    <a:pt x="8244" y="7144"/>
                    <a:pt x="8244" y="7144"/>
                  </a:cubicBezTo>
                  <a:cubicBezTo>
                    <a:pt x="6339" y="7144"/>
                    <a:pt x="7291" y="7144"/>
                    <a:pt x="82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4" name="Freeform: Shape 3373">
              <a:extLst>
                <a:ext uri="{FF2B5EF4-FFF2-40B4-BE49-F238E27FC236}">
                  <a16:creationId xmlns:a16="http://schemas.microsoft.com/office/drawing/2014/main" id="{DE7D428D-86D3-434A-9EE5-D9BE020A1D26}"/>
                </a:ext>
              </a:extLst>
            </p:cNvPr>
            <p:cNvSpPr/>
            <p:nvPr/>
          </p:nvSpPr>
          <p:spPr>
            <a:xfrm>
              <a:off x="5136356" y="42162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5" name="Freeform: Shape 3374">
              <a:extLst>
                <a:ext uri="{FF2B5EF4-FFF2-40B4-BE49-F238E27FC236}">
                  <a16:creationId xmlns:a16="http://schemas.microsoft.com/office/drawing/2014/main" id="{B0470AC2-718C-4220-942B-FD4B3EE29D12}"/>
                </a:ext>
              </a:extLst>
            </p:cNvPr>
            <p:cNvSpPr/>
            <p:nvPr/>
          </p:nvSpPr>
          <p:spPr>
            <a:xfrm>
              <a:off x="5148527" y="4216453"/>
              <a:ext cx="9525" cy="9525"/>
            </a:xfrm>
            <a:custGeom>
              <a:avLst/>
              <a:gdLst>
                <a:gd name="connsiteX0" fmla="*/ 9260 w 9525"/>
                <a:gd name="connsiteY0" fmla="*/ 8837 h 9525"/>
                <a:gd name="connsiteX1" fmla="*/ 926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8837"/>
                  </a:moveTo>
                  <a:cubicBezTo>
                    <a:pt x="9260" y="8837"/>
                    <a:pt x="4498" y="5027"/>
                    <a:pt x="926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6" name="Freeform: Shape 3375">
              <a:extLst>
                <a:ext uri="{FF2B5EF4-FFF2-40B4-BE49-F238E27FC236}">
                  <a16:creationId xmlns:a16="http://schemas.microsoft.com/office/drawing/2014/main" id="{242D9A3E-D33B-41F2-9FA3-A360EA2F02CD}"/>
                </a:ext>
              </a:extLst>
            </p:cNvPr>
            <p:cNvSpPr/>
            <p:nvPr/>
          </p:nvSpPr>
          <p:spPr>
            <a:xfrm>
              <a:off x="5146834" y="412575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7" name="Freeform: Shape 3376">
              <a:extLst>
                <a:ext uri="{FF2B5EF4-FFF2-40B4-BE49-F238E27FC236}">
                  <a16:creationId xmlns:a16="http://schemas.microsoft.com/office/drawing/2014/main" id="{6C5F21B8-ED83-4A37-8086-71BD9737FA7A}"/>
                </a:ext>
              </a:extLst>
            </p:cNvPr>
            <p:cNvSpPr/>
            <p:nvPr/>
          </p:nvSpPr>
          <p:spPr>
            <a:xfrm>
              <a:off x="5150644" y="4091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8" name="Freeform: Shape 3377">
              <a:extLst>
                <a:ext uri="{FF2B5EF4-FFF2-40B4-BE49-F238E27FC236}">
                  <a16:creationId xmlns:a16="http://schemas.microsoft.com/office/drawing/2014/main" id="{C7678F8C-E882-40DF-8650-91A6D9C5C979}"/>
                </a:ext>
              </a:extLst>
            </p:cNvPr>
            <p:cNvSpPr/>
            <p:nvPr/>
          </p:nvSpPr>
          <p:spPr>
            <a:xfrm>
              <a:off x="5136308" y="4009548"/>
              <a:ext cx="28575" cy="133350"/>
            </a:xfrm>
            <a:custGeom>
              <a:avLst/>
              <a:gdLst>
                <a:gd name="connsiteX0" fmla="*/ 12907 w 28575"/>
                <a:gd name="connsiteY0" fmla="*/ 7144 h 133350"/>
                <a:gd name="connsiteX1" fmla="*/ 23384 w 28575"/>
                <a:gd name="connsiteY1" fmla="*/ 130969 h 133350"/>
                <a:gd name="connsiteX2" fmla="*/ 12907 w 28575"/>
                <a:gd name="connsiteY2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33350">
                  <a:moveTo>
                    <a:pt x="12907" y="7144"/>
                  </a:moveTo>
                  <a:cubicBezTo>
                    <a:pt x="22432" y="18574"/>
                    <a:pt x="-9953" y="133826"/>
                    <a:pt x="23384" y="130969"/>
                  </a:cubicBezTo>
                  <a:cubicBezTo>
                    <a:pt x="25289" y="131921"/>
                    <a:pt x="-5191" y="11906"/>
                    <a:pt x="1290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9" name="Freeform: Shape 3378">
              <a:extLst>
                <a:ext uri="{FF2B5EF4-FFF2-40B4-BE49-F238E27FC236}">
                  <a16:creationId xmlns:a16="http://schemas.microsoft.com/office/drawing/2014/main" id="{D286F724-1EA3-4020-87EC-325DF0CB80F0}"/>
                </a:ext>
              </a:extLst>
            </p:cNvPr>
            <p:cNvSpPr/>
            <p:nvPr/>
          </p:nvSpPr>
          <p:spPr>
            <a:xfrm>
              <a:off x="5143024" y="4042557"/>
              <a:ext cx="19050" cy="9525"/>
            </a:xfrm>
            <a:custGeom>
              <a:avLst/>
              <a:gdLst>
                <a:gd name="connsiteX0" fmla="*/ 7144 w 19050"/>
                <a:gd name="connsiteY0" fmla="*/ 10330 h 9525"/>
                <a:gd name="connsiteX1" fmla="*/ 7144 w 19050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10330"/>
                  </a:moveTo>
                  <a:cubicBezTo>
                    <a:pt x="17621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0" name="Freeform: Shape 3379">
              <a:extLst>
                <a:ext uri="{FF2B5EF4-FFF2-40B4-BE49-F238E27FC236}">
                  <a16:creationId xmlns:a16="http://schemas.microsoft.com/office/drawing/2014/main" id="{E29873DD-C6D2-47DB-BE28-D6A86341763D}"/>
                </a:ext>
              </a:extLst>
            </p:cNvPr>
            <p:cNvSpPr/>
            <p:nvPr/>
          </p:nvSpPr>
          <p:spPr>
            <a:xfrm>
              <a:off x="5142173" y="4042329"/>
              <a:ext cx="9525" cy="9525"/>
            </a:xfrm>
            <a:custGeom>
              <a:avLst/>
              <a:gdLst>
                <a:gd name="connsiteX0" fmla="*/ 8947 w 9525"/>
                <a:gd name="connsiteY0" fmla="*/ 8653 h 9525"/>
                <a:gd name="connsiteX1" fmla="*/ 894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653"/>
                  </a:moveTo>
                  <a:cubicBezTo>
                    <a:pt x="6090" y="5795"/>
                    <a:pt x="7042" y="7701"/>
                    <a:pt x="8947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1" name="Freeform: Shape 3380">
              <a:extLst>
                <a:ext uri="{FF2B5EF4-FFF2-40B4-BE49-F238E27FC236}">
                  <a16:creationId xmlns:a16="http://schemas.microsoft.com/office/drawing/2014/main" id="{5F083714-F436-4646-93E3-D1A842CDF545}"/>
                </a:ext>
              </a:extLst>
            </p:cNvPr>
            <p:cNvSpPr/>
            <p:nvPr/>
          </p:nvSpPr>
          <p:spPr>
            <a:xfrm>
              <a:off x="5139066" y="3999071"/>
              <a:ext cx="9525" cy="9525"/>
            </a:xfrm>
            <a:custGeom>
              <a:avLst/>
              <a:gdLst>
                <a:gd name="connsiteX0" fmla="*/ 8244 w 9525"/>
                <a:gd name="connsiteY0" fmla="*/ 9049 h 9525"/>
                <a:gd name="connsiteX1" fmla="*/ 8244 w 9525"/>
                <a:gd name="connsiteY1" fmla="*/ 7144 h 9525"/>
                <a:gd name="connsiteX2" fmla="*/ 82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9049"/>
                  </a:moveTo>
                  <a:cubicBezTo>
                    <a:pt x="8244" y="9049"/>
                    <a:pt x="9196" y="8096"/>
                    <a:pt x="8244" y="7144"/>
                  </a:cubicBezTo>
                  <a:cubicBezTo>
                    <a:pt x="7291" y="7144"/>
                    <a:pt x="6339" y="9049"/>
                    <a:pt x="82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2" name="Freeform: Shape 3381">
              <a:extLst>
                <a:ext uri="{FF2B5EF4-FFF2-40B4-BE49-F238E27FC236}">
                  <a16:creationId xmlns:a16="http://schemas.microsoft.com/office/drawing/2014/main" id="{7ED50577-A7C4-4E4D-A8E2-F03E9DACDF05}"/>
                </a:ext>
              </a:extLst>
            </p:cNvPr>
            <p:cNvSpPr/>
            <p:nvPr/>
          </p:nvSpPr>
          <p:spPr>
            <a:xfrm>
              <a:off x="5135800" y="39990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9049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3" name="Freeform: Shape 3382">
              <a:extLst>
                <a:ext uri="{FF2B5EF4-FFF2-40B4-BE49-F238E27FC236}">
                  <a16:creationId xmlns:a16="http://schemas.microsoft.com/office/drawing/2014/main" id="{EFC688EA-3546-4668-91B4-6B8C1D65EAA4}"/>
                </a:ext>
              </a:extLst>
            </p:cNvPr>
            <p:cNvSpPr/>
            <p:nvPr/>
          </p:nvSpPr>
          <p:spPr>
            <a:xfrm>
              <a:off x="5123104" y="3939063"/>
              <a:ext cx="28575" cy="66675"/>
            </a:xfrm>
            <a:custGeom>
              <a:avLst/>
              <a:gdLst>
                <a:gd name="connsiteX0" fmla="*/ 10871 w 28575"/>
                <a:gd name="connsiteY0" fmla="*/ 7144 h 66675"/>
                <a:gd name="connsiteX1" fmla="*/ 18491 w 28575"/>
                <a:gd name="connsiteY1" fmla="*/ 67151 h 66675"/>
                <a:gd name="connsiteX2" fmla="*/ 24206 w 28575"/>
                <a:gd name="connsiteY2" fmla="*/ 50006 h 66675"/>
                <a:gd name="connsiteX3" fmla="*/ 8966 w 28575"/>
                <a:gd name="connsiteY3" fmla="*/ 45244 h 66675"/>
                <a:gd name="connsiteX4" fmla="*/ 10871 w 285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66675">
                  <a:moveTo>
                    <a:pt x="10871" y="7144"/>
                  </a:moveTo>
                  <a:cubicBezTo>
                    <a:pt x="9919" y="18574"/>
                    <a:pt x="-559" y="41434"/>
                    <a:pt x="18491" y="67151"/>
                  </a:cubicBezTo>
                  <a:cubicBezTo>
                    <a:pt x="5156" y="59531"/>
                    <a:pt x="7061" y="53816"/>
                    <a:pt x="24206" y="50006"/>
                  </a:cubicBezTo>
                  <a:cubicBezTo>
                    <a:pt x="25159" y="49054"/>
                    <a:pt x="3251" y="49054"/>
                    <a:pt x="8966" y="45244"/>
                  </a:cubicBezTo>
                  <a:cubicBezTo>
                    <a:pt x="28969" y="41434"/>
                    <a:pt x="1346" y="7144"/>
                    <a:pt x="1087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4" name="Freeform: Shape 3383">
              <a:extLst>
                <a:ext uri="{FF2B5EF4-FFF2-40B4-BE49-F238E27FC236}">
                  <a16:creationId xmlns:a16="http://schemas.microsoft.com/office/drawing/2014/main" id="{B64FBE65-2358-4F91-B645-9DD7F35179D6}"/>
                </a:ext>
              </a:extLst>
            </p:cNvPr>
            <p:cNvSpPr/>
            <p:nvPr/>
          </p:nvSpPr>
          <p:spPr>
            <a:xfrm>
              <a:off x="5115322" y="3923145"/>
              <a:ext cx="19050" cy="9525"/>
            </a:xfrm>
            <a:custGeom>
              <a:avLst/>
              <a:gdLst>
                <a:gd name="connsiteX0" fmla="*/ 9128 w 19050"/>
                <a:gd name="connsiteY0" fmla="*/ 9727 h 9525"/>
                <a:gd name="connsiteX1" fmla="*/ 9128 w 19050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28" y="9727"/>
                  </a:moveTo>
                  <a:cubicBezTo>
                    <a:pt x="23416" y="11632"/>
                    <a:pt x="556" y="3059"/>
                    <a:pt x="9128" y="97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5" name="Freeform: Shape 3384">
              <a:extLst>
                <a:ext uri="{FF2B5EF4-FFF2-40B4-BE49-F238E27FC236}">
                  <a16:creationId xmlns:a16="http://schemas.microsoft.com/office/drawing/2014/main" id="{184BA59A-5599-4586-882D-C9EC525908AC}"/>
                </a:ext>
              </a:extLst>
            </p:cNvPr>
            <p:cNvSpPr/>
            <p:nvPr/>
          </p:nvSpPr>
          <p:spPr>
            <a:xfrm>
              <a:off x="5113845" y="3889183"/>
              <a:ext cx="19050" cy="38100"/>
            </a:xfrm>
            <a:custGeom>
              <a:avLst/>
              <a:gdLst>
                <a:gd name="connsiteX0" fmla="*/ 8700 w 19050"/>
                <a:gd name="connsiteY0" fmla="*/ 18924 h 38100"/>
                <a:gd name="connsiteX1" fmla="*/ 13462 w 19050"/>
                <a:gd name="connsiteY1" fmla="*/ 38927 h 38100"/>
                <a:gd name="connsiteX2" fmla="*/ 16320 w 19050"/>
                <a:gd name="connsiteY2" fmla="*/ 37022 h 38100"/>
                <a:gd name="connsiteX3" fmla="*/ 8700 w 19050"/>
                <a:gd name="connsiteY3" fmla="*/ 189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8700" y="18924"/>
                  </a:moveTo>
                  <a:cubicBezTo>
                    <a:pt x="7747" y="18924"/>
                    <a:pt x="3937" y="39879"/>
                    <a:pt x="13462" y="38927"/>
                  </a:cubicBezTo>
                  <a:cubicBezTo>
                    <a:pt x="11557" y="36069"/>
                    <a:pt x="12510" y="35117"/>
                    <a:pt x="16320" y="37022"/>
                  </a:cubicBezTo>
                  <a:cubicBezTo>
                    <a:pt x="13462" y="38927"/>
                    <a:pt x="15367" y="-16318"/>
                    <a:pt x="8700" y="18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6" name="Freeform: Shape 3385">
              <a:extLst>
                <a:ext uri="{FF2B5EF4-FFF2-40B4-BE49-F238E27FC236}">
                  <a16:creationId xmlns:a16="http://schemas.microsoft.com/office/drawing/2014/main" id="{5F29E139-E1B0-4C89-9FB4-38D088424AB8}"/>
                </a:ext>
              </a:extLst>
            </p:cNvPr>
            <p:cNvSpPr/>
            <p:nvPr/>
          </p:nvSpPr>
          <p:spPr>
            <a:xfrm>
              <a:off x="5108734" y="38995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190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87" name="Group 3386">
            <a:extLst>
              <a:ext uri="{FF2B5EF4-FFF2-40B4-BE49-F238E27FC236}">
                <a16:creationId xmlns:a16="http://schemas.microsoft.com/office/drawing/2014/main" id="{21FF8876-8AFE-4E93-83A2-DA1A256163C2}"/>
              </a:ext>
            </a:extLst>
          </p:cNvPr>
          <p:cNvGrpSpPr/>
          <p:nvPr/>
        </p:nvGrpSpPr>
        <p:grpSpPr>
          <a:xfrm rot="18354366" flipV="1">
            <a:off x="3536915" y="819852"/>
            <a:ext cx="453654" cy="103801"/>
            <a:chOff x="4329589" y="2147304"/>
            <a:chExt cx="1590675" cy="363962"/>
          </a:xfrm>
        </p:grpSpPr>
        <p:sp>
          <p:nvSpPr>
            <p:cNvPr id="3388" name="Freeform: Shape 3387">
              <a:extLst>
                <a:ext uri="{FF2B5EF4-FFF2-40B4-BE49-F238E27FC236}">
                  <a16:creationId xmlns:a16="http://schemas.microsoft.com/office/drawing/2014/main" id="{4A7FB59D-CB8A-49E7-84D5-F8D88CAF595D}"/>
                </a:ext>
              </a:extLst>
            </p:cNvPr>
            <p:cNvSpPr/>
            <p:nvPr/>
          </p:nvSpPr>
          <p:spPr>
            <a:xfrm>
              <a:off x="4342269" y="2172176"/>
              <a:ext cx="9525" cy="19050"/>
            </a:xfrm>
            <a:custGeom>
              <a:avLst/>
              <a:gdLst>
                <a:gd name="connsiteX0" fmla="*/ 8751 w 9525"/>
                <a:gd name="connsiteY0" fmla="*/ 14764 h 19050"/>
                <a:gd name="connsiteX1" fmla="*/ 7799 w 9525"/>
                <a:gd name="connsiteY1" fmla="*/ 7144 h 19050"/>
                <a:gd name="connsiteX2" fmla="*/ 8751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751" y="14764"/>
                  </a:moveTo>
                  <a:cubicBezTo>
                    <a:pt x="8751" y="2381"/>
                    <a:pt x="5894" y="21431"/>
                    <a:pt x="7799" y="7144"/>
                  </a:cubicBezTo>
                  <a:cubicBezTo>
                    <a:pt x="9704" y="8096"/>
                    <a:pt x="9704" y="10954"/>
                    <a:pt x="8751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9" name="Freeform: Shape 3388">
              <a:extLst>
                <a:ext uri="{FF2B5EF4-FFF2-40B4-BE49-F238E27FC236}">
                  <a16:creationId xmlns:a16="http://schemas.microsoft.com/office/drawing/2014/main" id="{306462BE-EF02-4B1C-ADF1-99F8FABA19A0}"/>
                </a:ext>
              </a:extLst>
            </p:cNvPr>
            <p:cNvSpPr/>
            <p:nvPr/>
          </p:nvSpPr>
          <p:spPr>
            <a:xfrm>
              <a:off x="4329589" y="2147304"/>
              <a:ext cx="1590675" cy="361950"/>
            </a:xfrm>
            <a:custGeom>
              <a:avLst/>
              <a:gdLst>
                <a:gd name="connsiteX0" fmla="*/ 45244 w 1590675"/>
                <a:gd name="connsiteY0" fmla="*/ 34873 h 361950"/>
                <a:gd name="connsiteX1" fmla="*/ 800576 w 1590675"/>
                <a:gd name="connsiteY1" fmla="*/ 20586 h 361950"/>
                <a:gd name="connsiteX2" fmla="*/ 1242536 w 1590675"/>
                <a:gd name="connsiteY2" fmla="*/ 27253 h 361950"/>
                <a:gd name="connsiteX3" fmla="*/ 1580674 w 1590675"/>
                <a:gd name="connsiteY3" fmla="*/ 192036 h 361950"/>
                <a:gd name="connsiteX4" fmla="*/ 1576864 w 1590675"/>
                <a:gd name="connsiteY4" fmla="*/ 206323 h 361950"/>
                <a:gd name="connsiteX5" fmla="*/ 1575911 w 1590675"/>
                <a:gd name="connsiteY5" fmla="*/ 182511 h 361950"/>
                <a:gd name="connsiteX6" fmla="*/ 1565434 w 1590675"/>
                <a:gd name="connsiteY6" fmla="*/ 343483 h 361950"/>
                <a:gd name="connsiteX7" fmla="*/ 1245394 w 1590675"/>
                <a:gd name="connsiteY7" fmla="*/ 345388 h 361950"/>
                <a:gd name="connsiteX8" fmla="*/ 1152049 w 1590675"/>
                <a:gd name="connsiteY8" fmla="*/ 344436 h 361950"/>
                <a:gd name="connsiteX9" fmla="*/ 946309 w 1590675"/>
                <a:gd name="connsiteY9" fmla="*/ 349198 h 361950"/>
                <a:gd name="connsiteX10" fmla="*/ 573881 w 1590675"/>
                <a:gd name="connsiteY10" fmla="*/ 356818 h 361950"/>
                <a:gd name="connsiteX11" fmla="*/ 567214 w 1590675"/>
                <a:gd name="connsiteY11" fmla="*/ 353961 h 361950"/>
                <a:gd name="connsiteX12" fmla="*/ 577691 w 1590675"/>
                <a:gd name="connsiteY12" fmla="*/ 343483 h 361950"/>
                <a:gd name="connsiteX13" fmla="*/ 575786 w 1590675"/>
                <a:gd name="connsiteY13" fmla="*/ 340625 h 361950"/>
                <a:gd name="connsiteX14" fmla="*/ 439579 w 1590675"/>
                <a:gd name="connsiteY14" fmla="*/ 357771 h 361950"/>
                <a:gd name="connsiteX15" fmla="*/ 254794 w 1590675"/>
                <a:gd name="connsiteY15" fmla="*/ 359675 h 361950"/>
                <a:gd name="connsiteX16" fmla="*/ 268129 w 1590675"/>
                <a:gd name="connsiteY16" fmla="*/ 353008 h 361950"/>
                <a:gd name="connsiteX17" fmla="*/ 146209 w 1590675"/>
                <a:gd name="connsiteY17" fmla="*/ 360628 h 361950"/>
                <a:gd name="connsiteX18" fmla="*/ 223361 w 1590675"/>
                <a:gd name="connsiteY18" fmla="*/ 354913 h 361950"/>
                <a:gd name="connsiteX19" fmla="*/ 89059 w 1590675"/>
                <a:gd name="connsiteY19" fmla="*/ 358723 h 361950"/>
                <a:gd name="connsiteX20" fmla="*/ 138589 w 1590675"/>
                <a:gd name="connsiteY20" fmla="*/ 351103 h 361950"/>
                <a:gd name="connsiteX21" fmla="*/ 25241 w 1590675"/>
                <a:gd name="connsiteY21" fmla="*/ 339673 h 361950"/>
                <a:gd name="connsiteX22" fmla="*/ 14764 w 1590675"/>
                <a:gd name="connsiteY22" fmla="*/ 63448 h 361950"/>
                <a:gd name="connsiteX23" fmla="*/ 13811 w 1590675"/>
                <a:gd name="connsiteY23" fmla="*/ 103453 h 361950"/>
                <a:gd name="connsiteX24" fmla="*/ 17621 w 1590675"/>
                <a:gd name="connsiteY24" fmla="*/ 96786 h 361950"/>
                <a:gd name="connsiteX25" fmla="*/ 18574 w 1590675"/>
                <a:gd name="connsiteY25" fmla="*/ 201561 h 361950"/>
                <a:gd name="connsiteX26" fmla="*/ 39529 w 1590675"/>
                <a:gd name="connsiteY26" fmla="*/ 314908 h 361950"/>
                <a:gd name="connsiteX27" fmla="*/ 308134 w 1590675"/>
                <a:gd name="connsiteY27" fmla="*/ 329196 h 361950"/>
                <a:gd name="connsiteX28" fmla="*/ 849154 w 1590675"/>
                <a:gd name="connsiteY28" fmla="*/ 321575 h 361950"/>
                <a:gd name="connsiteX29" fmla="*/ 1530191 w 1590675"/>
                <a:gd name="connsiteY29" fmla="*/ 322528 h 361950"/>
                <a:gd name="connsiteX30" fmla="*/ 1555909 w 1590675"/>
                <a:gd name="connsiteY30" fmla="*/ 178700 h 361950"/>
                <a:gd name="connsiteX31" fmla="*/ 1307306 w 1590675"/>
                <a:gd name="connsiteY31" fmla="*/ 43446 h 361950"/>
                <a:gd name="connsiteX32" fmla="*/ 7144 w 1590675"/>
                <a:gd name="connsiteY32" fmla="*/ 46303 h 361950"/>
                <a:gd name="connsiteX33" fmla="*/ 45244 w 1590675"/>
                <a:gd name="connsiteY33" fmla="*/ 3487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90675" h="361950">
                  <a:moveTo>
                    <a:pt x="45244" y="34873"/>
                  </a:moveTo>
                  <a:cubicBezTo>
                    <a:pt x="82391" y="27253"/>
                    <a:pt x="800576" y="22491"/>
                    <a:pt x="800576" y="20586"/>
                  </a:cubicBezTo>
                  <a:cubicBezTo>
                    <a:pt x="915829" y="73925"/>
                    <a:pt x="1157764" y="-35612"/>
                    <a:pt x="1242536" y="27253"/>
                  </a:cubicBezTo>
                  <a:cubicBezTo>
                    <a:pt x="1397794" y="22491"/>
                    <a:pt x="1579721" y="-7037"/>
                    <a:pt x="1580674" y="192036"/>
                  </a:cubicBezTo>
                  <a:cubicBezTo>
                    <a:pt x="1574959" y="186321"/>
                    <a:pt x="1574006" y="191083"/>
                    <a:pt x="1576864" y="206323"/>
                  </a:cubicBezTo>
                  <a:cubicBezTo>
                    <a:pt x="1576864" y="197750"/>
                    <a:pt x="1576864" y="190130"/>
                    <a:pt x="1575911" y="182511"/>
                  </a:cubicBezTo>
                  <a:cubicBezTo>
                    <a:pt x="1549241" y="232993"/>
                    <a:pt x="1613059" y="296811"/>
                    <a:pt x="1565434" y="343483"/>
                  </a:cubicBezTo>
                  <a:cubicBezTo>
                    <a:pt x="1556861" y="352055"/>
                    <a:pt x="1258729" y="361580"/>
                    <a:pt x="1245394" y="345388"/>
                  </a:cubicBezTo>
                  <a:cubicBezTo>
                    <a:pt x="1259681" y="351103"/>
                    <a:pt x="1170146" y="340625"/>
                    <a:pt x="1152049" y="344436"/>
                  </a:cubicBezTo>
                  <a:cubicBezTo>
                    <a:pt x="1130141" y="348246"/>
                    <a:pt x="1041559" y="348246"/>
                    <a:pt x="946309" y="349198"/>
                  </a:cubicBezTo>
                  <a:cubicBezTo>
                    <a:pt x="899636" y="350150"/>
                    <a:pt x="589121" y="332053"/>
                    <a:pt x="573881" y="356818"/>
                  </a:cubicBezTo>
                  <a:cubicBezTo>
                    <a:pt x="576739" y="351103"/>
                    <a:pt x="574834" y="350150"/>
                    <a:pt x="567214" y="353961"/>
                  </a:cubicBezTo>
                  <a:cubicBezTo>
                    <a:pt x="571024" y="351103"/>
                    <a:pt x="574834" y="347293"/>
                    <a:pt x="577691" y="343483"/>
                  </a:cubicBezTo>
                  <a:cubicBezTo>
                    <a:pt x="570071" y="345388"/>
                    <a:pt x="569119" y="344436"/>
                    <a:pt x="575786" y="340625"/>
                  </a:cubicBezTo>
                  <a:cubicBezTo>
                    <a:pt x="545306" y="347293"/>
                    <a:pt x="451009" y="366343"/>
                    <a:pt x="439579" y="357771"/>
                  </a:cubicBezTo>
                  <a:cubicBezTo>
                    <a:pt x="373856" y="326338"/>
                    <a:pt x="324326" y="370153"/>
                    <a:pt x="254794" y="359675"/>
                  </a:cubicBezTo>
                  <a:cubicBezTo>
                    <a:pt x="254794" y="359675"/>
                    <a:pt x="264319" y="353961"/>
                    <a:pt x="268129" y="353008"/>
                  </a:cubicBezTo>
                  <a:cubicBezTo>
                    <a:pt x="239554" y="341578"/>
                    <a:pt x="182404" y="357771"/>
                    <a:pt x="146209" y="360628"/>
                  </a:cubicBezTo>
                  <a:cubicBezTo>
                    <a:pt x="152876" y="360628"/>
                    <a:pt x="217646" y="357771"/>
                    <a:pt x="223361" y="354913"/>
                  </a:cubicBezTo>
                  <a:cubicBezTo>
                    <a:pt x="198596" y="354913"/>
                    <a:pt x="128111" y="359675"/>
                    <a:pt x="89059" y="358723"/>
                  </a:cubicBezTo>
                  <a:cubicBezTo>
                    <a:pt x="74771" y="358723"/>
                    <a:pt x="134779" y="356818"/>
                    <a:pt x="138589" y="351103"/>
                  </a:cubicBezTo>
                  <a:cubicBezTo>
                    <a:pt x="110966" y="351103"/>
                    <a:pt x="27146" y="340625"/>
                    <a:pt x="25241" y="339673"/>
                  </a:cubicBezTo>
                  <a:cubicBezTo>
                    <a:pt x="-11906" y="278713"/>
                    <a:pt x="32861" y="123455"/>
                    <a:pt x="14764" y="63448"/>
                  </a:cubicBezTo>
                  <a:cubicBezTo>
                    <a:pt x="14764" y="71068"/>
                    <a:pt x="11906" y="101548"/>
                    <a:pt x="13811" y="103453"/>
                  </a:cubicBezTo>
                  <a:cubicBezTo>
                    <a:pt x="14764" y="93928"/>
                    <a:pt x="20479" y="98691"/>
                    <a:pt x="17621" y="96786"/>
                  </a:cubicBezTo>
                  <a:cubicBezTo>
                    <a:pt x="22384" y="115836"/>
                    <a:pt x="19526" y="180605"/>
                    <a:pt x="18574" y="201561"/>
                  </a:cubicBezTo>
                  <a:cubicBezTo>
                    <a:pt x="-3334" y="163461"/>
                    <a:pt x="25241" y="303478"/>
                    <a:pt x="39529" y="314908"/>
                  </a:cubicBezTo>
                  <a:cubicBezTo>
                    <a:pt x="100489" y="362533"/>
                    <a:pt x="240506" y="330148"/>
                    <a:pt x="308134" y="329196"/>
                  </a:cubicBezTo>
                  <a:cubicBezTo>
                    <a:pt x="489109" y="326338"/>
                    <a:pt x="691991" y="328243"/>
                    <a:pt x="849154" y="321575"/>
                  </a:cubicBezTo>
                  <a:cubicBezTo>
                    <a:pt x="961549" y="277761"/>
                    <a:pt x="1492091" y="384441"/>
                    <a:pt x="1530191" y="322528"/>
                  </a:cubicBezTo>
                  <a:cubicBezTo>
                    <a:pt x="1587341" y="335863"/>
                    <a:pt x="1561624" y="209180"/>
                    <a:pt x="1555909" y="178700"/>
                  </a:cubicBezTo>
                  <a:cubicBezTo>
                    <a:pt x="1532096" y="53923"/>
                    <a:pt x="1462564" y="48208"/>
                    <a:pt x="1307306" y="43446"/>
                  </a:cubicBezTo>
                  <a:cubicBezTo>
                    <a:pt x="891064" y="31063"/>
                    <a:pt x="423386" y="27253"/>
                    <a:pt x="7144" y="46303"/>
                  </a:cubicBezTo>
                  <a:cubicBezTo>
                    <a:pt x="16669" y="38683"/>
                    <a:pt x="30004" y="34873"/>
                    <a:pt x="45244" y="348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0" name="Freeform: Shape 3389">
              <a:extLst>
                <a:ext uri="{FF2B5EF4-FFF2-40B4-BE49-F238E27FC236}">
                  <a16:creationId xmlns:a16="http://schemas.microsoft.com/office/drawing/2014/main" id="{72247655-EE5C-4EC2-889A-5DC7C110762A}"/>
                </a:ext>
              </a:extLst>
            </p:cNvPr>
            <p:cNvSpPr/>
            <p:nvPr/>
          </p:nvSpPr>
          <p:spPr>
            <a:xfrm>
              <a:off x="4338161" y="2194884"/>
              <a:ext cx="19050" cy="19050"/>
            </a:xfrm>
            <a:custGeom>
              <a:avLst/>
              <a:gdLst>
                <a:gd name="connsiteX0" fmla="*/ 11906 w 19050"/>
                <a:gd name="connsiteY0" fmla="*/ 7295 h 19050"/>
                <a:gd name="connsiteX1" fmla="*/ 7144 w 19050"/>
                <a:gd name="connsiteY1" fmla="*/ 11105 h 19050"/>
                <a:gd name="connsiteX2" fmla="*/ 11906 w 19050"/>
                <a:gd name="connsiteY2" fmla="*/ 729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906" y="7295"/>
                  </a:moveTo>
                  <a:cubicBezTo>
                    <a:pt x="10001" y="10153"/>
                    <a:pt x="8096" y="18725"/>
                    <a:pt x="7144" y="11105"/>
                  </a:cubicBezTo>
                  <a:cubicBezTo>
                    <a:pt x="9049" y="10153"/>
                    <a:pt x="10954" y="6343"/>
                    <a:pt x="11906" y="72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1" name="Freeform: Shape 3390">
              <a:extLst>
                <a:ext uri="{FF2B5EF4-FFF2-40B4-BE49-F238E27FC236}">
                  <a16:creationId xmlns:a16="http://schemas.microsoft.com/office/drawing/2014/main" id="{57AAAFA1-56F3-46F0-916B-DFD2B4939011}"/>
                </a:ext>
              </a:extLst>
            </p:cNvPr>
            <p:cNvSpPr/>
            <p:nvPr/>
          </p:nvSpPr>
          <p:spPr>
            <a:xfrm>
              <a:off x="4338966" y="2451243"/>
              <a:ext cx="9525" cy="9525"/>
            </a:xfrm>
            <a:custGeom>
              <a:avLst/>
              <a:gdLst>
                <a:gd name="connsiteX0" fmla="*/ 8244 w 9525"/>
                <a:gd name="connsiteY0" fmla="*/ 9064 h 9525"/>
                <a:gd name="connsiteX1" fmla="*/ 82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9064"/>
                  </a:moveTo>
                  <a:cubicBezTo>
                    <a:pt x="12054" y="10016"/>
                    <a:pt x="4434" y="4302"/>
                    <a:pt x="82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2" name="Freeform: Shape 3391">
              <a:extLst>
                <a:ext uri="{FF2B5EF4-FFF2-40B4-BE49-F238E27FC236}">
                  <a16:creationId xmlns:a16="http://schemas.microsoft.com/office/drawing/2014/main" id="{881F3227-623A-4CD3-8771-DD5D149A9250}"/>
                </a:ext>
              </a:extLst>
            </p:cNvPr>
            <p:cNvSpPr/>
            <p:nvPr/>
          </p:nvSpPr>
          <p:spPr>
            <a:xfrm>
              <a:off x="4370611" y="2495931"/>
              <a:ext cx="28575" cy="9525"/>
            </a:xfrm>
            <a:custGeom>
              <a:avLst/>
              <a:gdLst>
                <a:gd name="connsiteX0" fmla="*/ 28987 w 28575"/>
                <a:gd name="connsiteY0" fmla="*/ 7239 h 9525"/>
                <a:gd name="connsiteX1" fmla="*/ 28987 w 2857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87" y="7239"/>
                  </a:moveTo>
                  <a:cubicBezTo>
                    <a:pt x="24224" y="12954"/>
                    <a:pt x="-17686" y="6286"/>
                    <a:pt x="28987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3" name="Freeform: Shape 3392">
              <a:extLst>
                <a:ext uri="{FF2B5EF4-FFF2-40B4-BE49-F238E27FC236}">
                  <a16:creationId xmlns:a16="http://schemas.microsoft.com/office/drawing/2014/main" id="{A0605DE1-A127-4140-9904-6B4008E37C3B}"/>
                </a:ext>
              </a:extLst>
            </p:cNvPr>
            <p:cNvSpPr/>
            <p:nvPr/>
          </p:nvSpPr>
          <p:spPr>
            <a:xfrm>
              <a:off x="4443697" y="2501741"/>
              <a:ext cx="19050" cy="9525"/>
            </a:xfrm>
            <a:custGeom>
              <a:avLst/>
              <a:gdLst>
                <a:gd name="connsiteX0" fmla="*/ 10193 w 19050"/>
                <a:gd name="connsiteY0" fmla="*/ 7144 h 9525"/>
                <a:gd name="connsiteX1" fmla="*/ 7335 w 19050"/>
                <a:gd name="connsiteY1" fmla="*/ 9049 h 9525"/>
                <a:gd name="connsiteX2" fmla="*/ 10193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0193" y="7144"/>
                  </a:moveTo>
                  <a:cubicBezTo>
                    <a:pt x="14955" y="8096"/>
                    <a:pt x="14003" y="9049"/>
                    <a:pt x="7335" y="9049"/>
                  </a:cubicBezTo>
                  <a:cubicBezTo>
                    <a:pt x="6383" y="8096"/>
                    <a:pt x="9240" y="8096"/>
                    <a:pt x="1019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4" name="Freeform: Shape 3393">
              <a:extLst>
                <a:ext uri="{FF2B5EF4-FFF2-40B4-BE49-F238E27FC236}">
                  <a16:creationId xmlns:a16="http://schemas.microsoft.com/office/drawing/2014/main" id="{315F5959-A7DE-44D4-A01E-E9017F65F63A}"/>
                </a:ext>
              </a:extLst>
            </p:cNvPr>
            <p:cNvSpPr/>
            <p:nvPr/>
          </p:nvSpPr>
          <p:spPr>
            <a:xfrm>
              <a:off x="4450325" y="2497931"/>
              <a:ext cx="19050" cy="9525"/>
            </a:xfrm>
            <a:custGeom>
              <a:avLst/>
              <a:gdLst>
                <a:gd name="connsiteX0" fmla="*/ 7375 w 19050"/>
                <a:gd name="connsiteY0" fmla="*/ 7144 h 9525"/>
                <a:gd name="connsiteX1" fmla="*/ 15948 w 19050"/>
                <a:gd name="connsiteY1" fmla="*/ 9049 h 9525"/>
                <a:gd name="connsiteX2" fmla="*/ 737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5" y="7144"/>
                  </a:moveTo>
                  <a:cubicBezTo>
                    <a:pt x="12138" y="7144"/>
                    <a:pt x="14043" y="8096"/>
                    <a:pt x="15948" y="9049"/>
                  </a:cubicBezTo>
                  <a:cubicBezTo>
                    <a:pt x="15948" y="8096"/>
                    <a:pt x="5470" y="10001"/>
                    <a:pt x="737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5" name="Freeform: Shape 3394">
              <a:extLst>
                <a:ext uri="{FF2B5EF4-FFF2-40B4-BE49-F238E27FC236}">
                  <a16:creationId xmlns:a16="http://schemas.microsoft.com/office/drawing/2014/main" id="{68830FBD-B953-455C-9751-ECA54A54B0C9}"/>
                </a:ext>
              </a:extLst>
            </p:cNvPr>
            <p:cNvSpPr/>
            <p:nvPr/>
          </p:nvSpPr>
          <p:spPr>
            <a:xfrm>
              <a:off x="4626539" y="2499412"/>
              <a:ext cx="19050" cy="9525"/>
            </a:xfrm>
            <a:custGeom>
              <a:avLst/>
              <a:gdLst>
                <a:gd name="connsiteX0" fmla="*/ 7374 w 19050"/>
                <a:gd name="connsiteY0" fmla="*/ 7567 h 9525"/>
                <a:gd name="connsiteX1" fmla="*/ 18804 w 19050"/>
                <a:gd name="connsiteY1" fmla="*/ 7567 h 9525"/>
                <a:gd name="connsiteX2" fmla="*/ 737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4" y="7567"/>
                  </a:moveTo>
                  <a:cubicBezTo>
                    <a:pt x="10231" y="7567"/>
                    <a:pt x="15946" y="6615"/>
                    <a:pt x="18804" y="7567"/>
                  </a:cubicBezTo>
                  <a:cubicBezTo>
                    <a:pt x="15946" y="6615"/>
                    <a:pt x="5469" y="9472"/>
                    <a:pt x="737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6" name="Freeform: Shape 3395">
              <a:extLst>
                <a:ext uri="{FF2B5EF4-FFF2-40B4-BE49-F238E27FC236}">
                  <a16:creationId xmlns:a16="http://schemas.microsoft.com/office/drawing/2014/main" id="{5999F31D-30F8-423D-B26F-4C7C86F5A2A6}"/>
                </a:ext>
              </a:extLst>
            </p:cNvPr>
            <p:cNvSpPr/>
            <p:nvPr/>
          </p:nvSpPr>
          <p:spPr>
            <a:xfrm>
              <a:off x="4682014" y="2496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571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7" name="Freeform: Shape 3396">
              <a:extLst>
                <a:ext uri="{FF2B5EF4-FFF2-40B4-BE49-F238E27FC236}">
                  <a16:creationId xmlns:a16="http://schemas.microsoft.com/office/drawing/2014/main" id="{ABEE0BE5-F939-41BD-B6BB-E7C9BCCD10FC}"/>
                </a:ext>
              </a:extLst>
            </p:cNvPr>
            <p:cNvSpPr/>
            <p:nvPr/>
          </p:nvSpPr>
          <p:spPr>
            <a:xfrm>
              <a:off x="5678685" y="2486501"/>
              <a:ext cx="19050" cy="9525"/>
            </a:xfrm>
            <a:custGeom>
              <a:avLst/>
              <a:gdLst>
                <a:gd name="connsiteX0" fmla="*/ 13455 w 19050"/>
                <a:gd name="connsiteY0" fmla="*/ 7144 h 9525"/>
                <a:gd name="connsiteX1" fmla="*/ 13455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455" y="7144"/>
                  </a:moveTo>
                  <a:cubicBezTo>
                    <a:pt x="2025" y="7144"/>
                    <a:pt x="8692" y="7144"/>
                    <a:pt x="1345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8" name="Freeform: Shape 3397">
              <a:extLst>
                <a:ext uri="{FF2B5EF4-FFF2-40B4-BE49-F238E27FC236}">
                  <a16:creationId xmlns:a16="http://schemas.microsoft.com/office/drawing/2014/main" id="{679A29C7-6758-473D-915B-484B4E629363}"/>
                </a:ext>
              </a:extLst>
            </p:cNvPr>
            <p:cNvSpPr/>
            <p:nvPr/>
          </p:nvSpPr>
          <p:spPr>
            <a:xfrm>
              <a:off x="5825014" y="2150268"/>
              <a:ext cx="19050" cy="9525"/>
            </a:xfrm>
            <a:custGeom>
              <a:avLst/>
              <a:gdLst>
                <a:gd name="connsiteX0" fmla="*/ 11906 w 19050"/>
                <a:gd name="connsiteY0" fmla="*/ 9049 h 9525"/>
                <a:gd name="connsiteX1" fmla="*/ 7144 w 19050"/>
                <a:gd name="connsiteY1" fmla="*/ 7144 h 9525"/>
                <a:gd name="connsiteX2" fmla="*/ 11906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049"/>
                  </a:moveTo>
                  <a:cubicBezTo>
                    <a:pt x="6191" y="10001"/>
                    <a:pt x="8096" y="8096"/>
                    <a:pt x="7144" y="7144"/>
                  </a:cubicBezTo>
                  <a:cubicBezTo>
                    <a:pt x="12859" y="8096"/>
                    <a:pt x="5239" y="10001"/>
                    <a:pt x="1190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9" name="Freeform: Shape 3398">
              <a:extLst>
                <a:ext uri="{FF2B5EF4-FFF2-40B4-BE49-F238E27FC236}">
                  <a16:creationId xmlns:a16="http://schemas.microsoft.com/office/drawing/2014/main" id="{EB98701E-029E-4C0A-8FA9-1DBF450B469F}"/>
                </a:ext>
              </a:extLst>
            </p:cNvPr>
            <p:cNvSpPr/>
            <p:nvPr/>
          </p:nvSpPr>
          <p:spPr>
            <a:xfrm>
              <a:off x="5505926" y="2159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0" name="Freeform: Shape 3399">
              <a:extLst>
                <a:ext uri="{FF2B5EF4-FFF2-40B4-BE49-F238E27FC236}">
                  <a16:creationId xmlns:a16="http://schemas.microsoft.com/office/drawing/2014/main" id="{3FA2274E-B74E-4C3B-B08B-724C519B89A3}"/>
                </a:ext>
              </a:extLst>
            </p:cNvPr>
            <p:cNvSpPr/>
            <p:nvPr/>
          </p:nvSpPr>
          <p:spPr>
            <a:xfrm>
              <a:off x="4430554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1" name="Freeform: Shape 3400">
              <a:extLst>
                <a:ext uri="{FF2B5EF4-FFF2-40B4-BE49-F238E27FC236}">
                  <a16:creationId xmlns:a16="http://schemas.microsoft.com/office/drawing/2014/main" id="{571C4932-2939-496A-B60E-C9FA9CB631BA}"/>
                </a:ext>
              </a:extLst>
            </p:cNvPr>
            <p:cNvSpPr/>
            <p:nvPr/>
          </p:nvSpPr>
          <p:spPr>
            <a:xfrm>
              <a:off x="4425876" y="2412206"/>
              <a:ext cx="28575" cy="85725"/>
            </a:xfrm>
            <a:custGeom>
              <a:avLst/>
              <a:gdLst>
                <a:gd name="connsiteX0" fmla="*/ 12774 w 28575"/>
                <a:gd name="connsiteY0" fmla="*/ 7144 h 85725"/>
                <a:gd name="connsiteX1" fmla="*/ 19442 w 28575"/>
                <a:gd name="connsiteY1" fmla="*/ 54769 h 85725"/>
                <a:gd name="connsiteX2" fmla="*/ 17537 w 28575"/>
                <a:gd name="connsiteY2" fmla="*/ 69056 h 85725"/>
                <a:gd name="connsiteX3" fmla="*/ 15632 w 28575"/>
                <a:gd name="connsiteY3" fmla="*/ 69056 h 85725"/>
                <a:gd name="connsiteX4" fmla="*/ 25157 w 28575"/>
                <a:gd name="connsiteY4" fmla="*/ 72866 h 85725"/>
                <a:gd name="connsiteX5" fmla="*/ 25157 w 28575"/>
                <a:gd name="connsiteY5" fmla="*/ 72866 h 85725"/>
                <a:gd name="connsiteX6" fmla="*/ 25157 w 28575"/>
                <a:gd name="connsiteY6" fmla="*/ 72866 h 85725"/>
                <a:gd name="connsiteX7" fmla="*/ 25157 w 28575"/>
                <a:gd name="connsiteY7" fmla="*/ 73819 h 85725"/>
                <a:gd name="connsiteX8" fmla="*/ 20394 w 28575"/>
                <a:gd name="connsiteY8" fmla="*/ 74771 h 85725"/>
                <a:gd name="connsiteX9" fmla="*/ 17537 w 28575"/>
                <a:gd name="connsiteY9" fmla="*/ 74771 h 85725"/>
                <a:gd name="connsiteX10" fmla="*/ 25157 w 28575"/>
                <a:gd name="connsiteY10" fmla="*/ 76676 h 85725"/>
                <a:gd name="connsiteX11" fmla="*/ 19442 w 28575"/>
                <a:gd name="connsiteY11" fmla="*/ 76676 h 85725"/>
                <a:gd name="connsiteX12" fmla="*/ 25157 w 28575"/>
                <a:gd name="connsiteY12" fmla="*/ 77629 h 85725"/>
                <a:gd name="connsiteX13" fmla="*/ 25157 w 28575"/>
                <a:gd name="connsiteY13" fmla="*/ 77629 h 85725"/>
                <a:gd name="connsiteX14" fmla="*/ 23252 w 28575"/>
                <a:gd name="connsiteY14" fmla="*/ 78581 h 85725"/>
                <a:gd name="connsiteX15" fmla="*/ 15632 w 28575"/>
                <a:gd name="connsiteY15" fmla="*/ 77629 h 85725"/>
                <a:gd name="connsiteX16" fmla="*/ 23252 w 28575"/>
                <a:gd name="connsiteY16" fmla="*/ 79534 h 85725"/>
                <a:gd name="connsiteX17" fmla="*/ 16584 w 28575"/>
                <a:gd name="connsiteY17" fmla="*/ 85249 h 85725"/>
                <a:gd name="connsiteX18" fmla="*/ 12774 w 28575"/>
                <a:gd name="connsiteY18" fmla="*/ 85249 h 85725"/>
                <a:gd name="connsiteX19" fmla="*/ 11822 w 28575"/>
                <a:gd name="connsiteY19" fmla="*/ 84296 h 85725"/>
                <a:gd name="connsiteX20" fmla="*/ 12774 w 28575"/>
                <a:gd name="connsiteY20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85725">
                  <a:moveTo>
                    <a:pt x="12774" y="7144"/>
                  </a:moveTo>
                  <a:cubicBezTo>
                    <a:pt x="21347" y="9049"/>
                    <a:pt x="18489" y="54769"/>
                    <a:pt x="19442" y="54769"/>
                  </a:cubicBezTo>
                  <a:cubicBezTo>
                    <a:pt x="19442" y="56674"/>
                    <a:pt x="28014" y="67151"/>
                    <a:pt x="17537" y="69056"/>
                  </a:cubicBezTo>
                  <a:cubicBezTo>
                    <a:pt x="18489" y="70009"/>
                    <a:pt x="17537" y="70009"/>
                    <a:pt x="15632" y="69056"/>
                  </a:cubicBezTo>
                  <a:cubicBezTo>
                    <a:pt x="28967" y="71914"/>
                    <a:pt x="18489" y="70961"/>
                    <a:pt x="25157" y="72866"/>
                  </a:cubicBezTo>
                  <a:cubicBezTo>
                    <a:pt x="24204" y="72866"/>
                    <a:pt x="24204" y="72866"/>
                    <a:pt x="25157" y="72866"/>
                  </a:cubicBezTo>
                  <a:cubicBezTo>
                    <a:pt x="23252" y="72866"/>
                    <a:pt x="23252" y="72866"/>
                    <a:pt x="25157" y="72866"/>
                  </a:cubicBezTo>
                  <a:cubicBezTo>
                    <a:pt x="25157" y="72866"/>
                    <a:pt x="16584" y="72866"/>
                    <a:pt x="25157" y="73819"/>
                  </a:cubicBezTo>
                  <a:cubicBezTo>
                    <a:pt x="24204" y="73819"/>
                    <a:pt x="23252" y="72866"/>
                    <a:pt x="20394" y="74771"/>
                  </a:cubicBezTo>
                  <a:cubicBezTo>
                    <a:pt x="20394" y="75724"/>
                    <a:pt x="19442" y="75724"/>
                    <a:pt x="17537" y="74771"/>
                  </a:cubicBezTo>
                  <a:cubicBezTo>
                    <a:pt x="25157" y="70961"/>
                    <a:pt x="20394" y="77629"/>
                    <a:pt x="25157" y="76676"/>
                  </a:cubicBezTo>
                  <a:cubicBezTo>
                    <a:pt x="26109" y="76676"/>
                    <a:pt x="19442" y="75724"/>
                    <a:pt x="19442" y="76676"/>
                  </a:cubicBezTo>
                  <a:cubicBezTo>
                    <a:pt x="20394" y="77629"/>
                    <a:pt x="24204" y="76676"/>
                    <a:pt x="25157" y="77629"/>
                  </a:cubicBezTo>
                  <a:cubicBezTo>
                    <a:pt x="24204" y="77629"/>
                    <a:pt x="24204" y="77629"/>
                    <a:pt x="25157" y="77629"/>
                  </a:cubicBezTo>
                  <a:cubicBezTo>
                    <a:pt x="22299" y="81439"/>
                    <a:pt x="20394" y="73819"/>
                    <a:pt x="23252" y="78581"/>
                  </a:cubicBezTo>
                  <a:cubicBezTo>
                    <a:pt x="20394" y="78581"/>
                    <a:pt x="18489" y="77629"/>
                    <a:pt x="15632" y="77629"/>
                  </a:cubicBezTo>
                  <a:cubicBezTo>
                    <a:pt x="17537" y="76676"/>
                    <a:pt x="20394" y="79534"/>
                    <a:pt x="23252" y="79534"/>
                  </a:cubicBezTo>
                  <a:cubicBezTo>
                    <a:pt x="20394" y="82391"/>
                    <a:pt x="12774" y="81439"/>
                    <a:pt x="16584" y="85249"/>
                  </a:cubicBezTo>
                  <a:cubicBezTo>
                    <a:pt x="17537" y="86201"/>
                    <a:pt x="12774" y="85249"/>
                    <a:pt x="12774" y="85249"/>
                  </a:cubicBezTo>
                  <a:cubicBezTo>
                    <a:pt x="18489" y="83344"/>
                    <a:pt x="11822" y="86201"/>
                    <a:pt x="11822" y="84296"/>
                  </a:cubicBezTo>
                  <a:cubicBezTo>
                    <a:pt x="-2466" y="82391"/>
                    <a:pt x="21347" y="13811"/>
                    <a:pt x="127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2" name="Freeform: Shape 3401">
              <a:extLst>
                <a:ext uri="{FF2B5EF4-FFF2-40B4-BE49-F238E27FC236}">
                  <a16:creationId xmlns:a16="http://schemas.microsoft.com/office/drawing/2014/main" id="{F048186E-E573-45F7-B17F-230F2EC94CAE}"/>
                </a:ext>
              </a:extLst>
            </p:cNvPr>
            <p:cNvSpPr/>
            <p:nvPr/>
          </p:nvSpPr>
          <p:spPr>
            <a:xfrm>
              <a:off x="443055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3" name="Freeform: Shape 3402">
              <a:extLst>
                <a:ext uri="{FF2B5EF4-FFF2-40B4-BE49-F238E27FC236}">
                  <a16:creationId xmlns:a16="http://schemas.microsoft.com/office/drawing/2014/main" id="{832154CB-C05F-468D-AC52-57864DFF077E}"/>
                </a:ext>
              </a:extLst>
            </p:cNvPr>
            <p:cNvSpPr/>
            <p:nvPr/>
          </p:nvSpPr>
          <p:spPr>
            <a:xfrm>
              <a:off x="4439126" y="2486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4" name="Freeform: Shape 3403">
              <a:extLst>
                <a:ext uri="{FF2B5EF4-FFF2-40B4-BE49-F238E27FC236}">
                  <a16:creationId xmlns:a16="http://schemas.microsoft.com/office/drawing/2014/main" id="{0F1C362C-F1C4-4239-BFCC-1CFFED4AB10D}"/>
                </a:ext>
              </a:extLst>
            </p:cNvPr>
            <p:cNvSpPr/>
            <p:nvPr/>
          </p:nvSpPr>
          <p:spPr>
            <a:xfrm>
              <a:off x="4440079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5" name="Freeform: Shape 3404">
              <a:extLst>
                <a:ext uri="{FF2B5EF4-FFF2-40B4-BE49-F238E27FC236}">
                  <a16:creationId xmlns:a16="http://schemas.microsoft.com/office/drawing/2014/main" id="{D280BBE1-2D51-409A-BF0C-1B86561B58B8}"/>
                </a:ext>
              </a:extLst>
            </p:cNvPr>
            <p:cNvSpPr/>
            <p:nvPr/>
          </p:nvSpPr>
          <p:spPr>
            <a:xfrm>
              <a:off x="444293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6" name="Freeform: Shape 3405">
              <a:extLst>
                <a:ext uri="{FF2B5EF4-FFF2-40B4-BE49-F238E27FC236}">
                  <a16:creationId xmlns:a16="http://schemas.microsoft.com/office/drawing/2014/main" id="{53F1D7B9-71A5-4E50-9377-1A1E65F3365C}"/>
                </a:ext>
              </a:extLst>
            </p:cNvPr>
            <p:cNvSpPr/>
            <p:nvPr/>
          </p:nvSpPr>
          <p:spPr>
            <a:xfrm>
              <a:off x="444103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7" name="Freeform: Shape 3406">
              <a:extLst>
                <a:ext uri="{FF2B5EF4-FFF2-40B4-BE49-F238E27FC236}">
                  <a16:creationId xmlns:a16="http://schemas.microsoft.com/office/drawing/2014/main" id="{F9B77D51-83B9-483F-AC0A-9EA07EF537D5}"/>
                </a:ext>
              </a:extLst>
            </p:cNvPr>
            <p:cNvSpPr/>
            <p:nvPr/>
          </p:nvSpPr>
          <p:spPr>
            <a:xfrm>
              <a:off x="444293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8" name="Freeform: Shape 3407">
              <a:extLst>
                <a:ext uri="{FF2B5EF4-FFF2-40B4-BE49-F238E27FC236}">
                  <a16:creationId xmlns:a16="http://schemas.microsoft.com/office/drawing/2014/main" id="{0A112A50-F1EB-483E-B5EF-8FAE3333DC85}"/>
                </a:ext>
              </a:extLst>
            </p:cNvPr>
            <p:cNvSpPr/>
            <p:nvPr/>
          </p:nvSpPr>
          <p:spPr>
            <a:xfrm>
              <a:off x="4441984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9" name="Freeform: Shape 3408">
              <a:extLst>
                <a:ext uri="{FF2B5EF4-FFF2-40B4-BE49-F238E27FC236}">
                  <a16:creationId xmlns:a16="http://schemas.microsoft.com/office/drawing/2014/main" id="{6EAFE1BC-358C-4426-8611-9CE1A7DB32A6}"/>
                </a:ext>
              </a:extLst>
            </p:cNvPr>
            <p:cNvSpPr/>
            <p:nvPr/>
          </p:nvSpPr>
          <p:spPr>
            <a:xfrm>
              <a:off x="4439126" y="2455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0" name="Freeform: Shape 3409">
              <a:extLst>
                <a:ext uri="{FF2B5EF4-FFF2-40B4-BE49-F238E27FC236}">
                  <a16:creationId xmlns:a16="http://schemas.microsoft.com/office/drawing/2014/main" id="{1CFDAE9F-D18D-4111-AA01-4D0F0BF35D81}"/>
                </a:ext>
              </a:extLst>
            </p:cNvPr>
            <p:cNvSpPr/>
            <p:nvPr/>
          </p:nvSpPr>
          <p:spPr>
            <a:xfrm>
              <a:off x="4438851" y="244459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1" name="Freeform: Shape 3410">
              <a:extLst>
                <a:ext uri="{FF2B5EF4-FFF2-40B4-BE49-F238E27FC236}">
                  <a16:creationId xmlns:a16="http://schemas.microsoft.com/office/drawing/2014/main" id="{A1A331A3-B877-4C2D-8076-2EED060FE761}"/>
                </a:ext>
              </a:extLst>
            </p:cNvPr>
            <p:cNvSpPr/>
            <p:nvPr/>
          </p:nvSpPr>
          <p:spPr>
            <a:xfrm>
              <a:off x="4433623" y="24388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2" name="Freeform: Shape 3411">
              <a:extLst>
                <a:ext uri="{FF2B5EF4-FFF2-40B4-BE49-F238E27FC236}">
                  <a16:creationId xmlns:a16="http://schemas.microsoft.com/office/drawing/2014/main" id="{17AA6CE8-7EAD-4BE3-9CAB-CF3B92F63C1B}"/>
                </a:ext>
              </a:extLst>
            </p:cNvPr>
            <p:cNvSpPr/>
            <p:nvPr/>
          </p:nvSpPr>
          <p:spPr>
            <a:xfrm>
              <a:off x="4602533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3" name="Freeform: Shape 3412">
              <a:extLst>
                <a:ext uri="{FF2B5EF4-FFF2-40B4-BE49-F238E27FC236}">
                  <a16:creationId xmlns:a16="http://schemas.microsoft.com/office/drawing/2014/main" id="{C750F444-4920-4B55-8E46-CF407E87A413}"/>
                </a:ext>
              </a:extLst>
            </p:cNvPr>
            <p:cNvSpPr/>
            <p:nvPr/>
          </p:nvSpPr>
          <p:spPr>
            <a:xfrm>
              <a:off x="4597996" y="2419826"/>
              <a:ext cx="28575" cy="76200"/>
            </a:xfrm>
            <a:custGeom>
              <a:avLst/>
              <a:gdLst>
                <a:gd name="connsiteX0" fmla="*/ 12104 w 28575"/>
                <a:gd name="connsiteY0" fmla="*/ 7144 h 76200"/>
                <a:gd name="connsiteX1" fmla="*/ 18771 w 28575"/>
                <a:gd name="connsiteY1" fmla="*/ 45244 h 76200"/>
                <a:gd name="connsiteX2" fmla="*/ 23534 w 28575"/>
                <a:gd name="connsiteY2" fmla="*/ 56674 h 76200"/>
                <a:gd name="connsiteX3" fmla="*/ 16866 w 28575"/>
                <a:gd name="connsiteY3" fmla="*/ 56674 h 76200"/>
                <a:gd name="connsiteX4" fmla="*/ 14961 w 28575"/>
                <a:gd name="connsiteY4" fmla="*/ 56674 h 76200"/>
                <a:gd name="connsiteX5" fmla="*/ 24486 w 28575"/>
                <a:gd name="connsiteY5" fmla="*/ 57626 h 76200"/>
                <a:gd name="connsiteX6" fmla="*/ 24486 w 28575"/>
                <a:gd name="connsiteY6" fmla="*/ 57626 h 76200"/>
                <a:gd name="connsiteX7" fmla="*/ 24486 w 28575"/>
                <a:gd name="connsiteY7" fmla="*/ 58579 h 76200"/>
                <a:gd name="connsiteX8" fmla="*/ 24486 w 28575"/>
                <a:gd name="connsiteY8" fmla="*/ 58579 h 76200"/>
                <a:gd name="connsiteX9" fmla="*/ 24486 w 28575"/>
                <a:gd name="connsiteY9" fmla="*/ 58579 h 76200"/>
                <a:gd name="connsiteX10" fmla="*/ 24486 w 28575"/>
                <a:gd name="connsiteY10" fmla="*/ 59531 h 76200"/>
                <a:gd name="connsiteX11" fmla="*/ 16866 w 28575"/>
                <a:gd name="connsiteY11" fmla="*/ 60484 h 76200"/>
                <a:gd name="connsiteX12" fmla="*/ 24486 w 28575"/>
                <a:gd name="connsiteY12" fmla="*/ 61436 h 76200"/>
                <a:gd name="connsiteX13" fmla="*/ 18771 w 28575"/>
                <a:gd name="connsiteY13" fmla="*/ 61436 h 76200"/>
                <a:gd name="connsiteX14" fmla="*/ 24486 w 28575"/>
                <a:gd name="connsiteY14" fmla="*/ 62389 h 76200"/>
                <a:gd name="connsiteX15" fmla="*/ 24486 w 28575"/>
                <a:gd name="connsiteY15" fmla="*/ 62389 h 76200"/>
                <a:gd name="connsiteX16" fmla="*/ 22581 w 28575"/>
                <a:gd name="connsiteY16" fmla="*/ 63341 h 76200"/>
                <a:gd name="connsiteX17" fmla="*/ 14961 w 28575"/>
                <a:gd name="connsiteY17" fmla="*/ 62389 h 76200"/>
                <a:gd name="connsiteX18" fmla="*/ 22581 w 28575"/>
                <a:gd name="connsiteY18" fmla="*/ 64294 h 76200"/>
                <a:gd name="connsiteX19" fmla="*/ 15914 w 28575"/>
                <a:gd name="connsiteY19" fmla="*/ 69056 h 76200"/>
                <a:gd name="connsiteX20" fmla="*/ 15914 w 28575"/>
                <a:gd name="connsiteY20" fmla="*/ 69056 h 76200"/>
                <a:gd name="connsiteX21" fmla="*/ 12104 w 28575"/>
                <a:gd name="connsiteY21" fmla="*/ 69056 h 76200"/>
                <a:gd name="connsiteX22" fmla="*/ 11151 w 28575"/>
                <a:gd name="connsiteY22" fmla="*/ 68104 h 76200"/>
                <a:gd name="connsiteX23" fmla="*/ 12104 w 28575"/>
                <a:gd name="connsiteY2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75" h="76200">
                  <a:moveTo>
                    <a:pt x="12104" y="7144"/>
                  </a:moveTo>
                  <a:cubicBezTo>
                    <a:pt x="17819" y="8096"/>
                    <a:pt x="18771" y="45244"/>
                    <a:pt x="18771" y="45244"/>
                  </a:cubicBezTo>
                  <a:cubicBezTo>
                    <a:pt x="18771" y="44291"/>
                    <a:pt x="21629" y="56674"/>
                    <a:pt x="23534" y="56674"/>
                  </a:cubicBezTo>
                  <a:cubicBezTo>
                    <a:pt x="14961" y="57626"/>
                    <a:pt x="34011" y="54769"/>
                    <a:pt x="16866" y="56674"/>
                  </a:cubicBezTo>
                  <a:cubicBezTo>
                    <a:pt x="17819" y="56674"/>
                    <a:pt x="16866" y="57626"/>
                    <a:pt x="14961" y="56674"/>
                  </a:cubicBezTo>
                  <a:cubicBezTo>
                    <a:pt x="22581" y="58579"/>
                    <a:pt x="19724" y="57626"/>
                    <a:pt x="24486" y="57626"/>
                  </a:cubicBezTo>
                  <a:cubicBezTo>
                    <a:pt x="19724" y="57626"/>
                    <a:pt x="19724" y="57626"/>
                    <a:pt x="24486" y="57626"/>
                  </a:cubicBezTo>
                  <a:cubicBezTo>
                    <a:pt x="21629" y="58579"/>
                    <a:pt x="20676" y="58579"/>
                    <a:pt x="24486" y="58579"/>
                  </a:cubicBezTo>
                  <a:cubicBezTo>
                    <a:pt x="23534" y="58579"/>
                    <a:pt x="23534" y="58579"/>
                    <a:pt x="24486" y="58579"/>
                  </a:cubicBezTo>
                  <a:cubicBezTo>
                    <a:pt x="22581" y="58579"/>
                    <a:pt x="22581" y="58579"/>
                    <a:pt x="24486" y="58579"/>
                  </a:cubicBezTo>
                  <a:cubicBezTo>
                    <a:pt x="24486" y="58579"/>
                    <a:pt x="15914" y="58579"/>
                    <a:pt x="24486" y="59531"/>
                  </a:cubicBezTo>
                  <a:cubicBezTo>
                    <a:pt x="20676" y="58579"/>
                    <a:pt x="26391" y="61436"/>
                    <a:pt x="16866" y="60484"/>
                  </a:cubicBezTo>
                  <a:cubicBezTo>
                    <a:pt x="25439" y="57626"/>
                    <a:pt x="19724" y="63341"/>
                    <a:pt x="24486" y="61436"/>
                  </a:cubicBezTo>
                  <a:cubicBezTo>
                    <a:pt x="25439" y="61436"/>
                    <a:pt x="18771" y="61436"/>
                    <a:pt x="18771" y="61436"/>
                  </a:cubicBezTo>
                  <a:cubicBezTo>
                    <a:pt x="20676" y="62389"/>
                    <a:pt x="23534" y="60484"/>
                    <a:pt x="24486" y="62389"/>
                  </a:cubicBezTo>
                  <a:cubicBezTo>
                    <a:pt x="23534" y="62389"/>
                    <a:pt x="23534" y="62389"/>
                    <a:pt x="24486" y="62389"/>
                  </a:cubicBezTo>
                  <a:cubicBezTo>
                    <a:pt x="21629" y="66199"/>
                    <a:pt x="19724" y="58579"/>
                    <a:pt x="22581" y="63341"/>
                  </a:cubicBezTo>
                  <a:cubicBezTo>
                    <a:pt x="19724" y="63341"/>
                    <a:pt x="17819" y="62389"/>
                    <a:pt x="14961" y="62389"/>
                  </a:cubicBezTo>
                  <a:cubicBezTo>
                    <a:pt x="16866" y="60484"/>
                    <a:pt x="18771" y="63341"/>
                    <a:pt x="22581" y="64294"/>
                  </a:cubicBezTo>
                  <a:cubicBezTo>
                    <a:pt x="18771" y="67151"/>
                    <a:pt x="12104" y="66199"/>
                    <a:pt x="15914" y="69056"/>
                  </a:cubicBezTo>
                  <a:cubicBezTo>
                    <a:pt x="14961" y="69056"/>
                    <a:pt x="14009" y="69056"/>
                    <a:pt x="15914" y="69056"/>
                  </a:cubicBezTo>
                  <a:cubicBezTo>
                    <a:pt x="14961" y="69056"/>
                    <a:pt x="13056" y="69056"/>
                    <a:pt x="12104" y="69056"/>
                  </a:cubicBezTo>
                  <a:cubicBezTo>
                    <a:pt x="17819" y="68104"/>
                    <a:pt x="11151" y="70009"/>
                    <a:pt x="11151" y="68104"/>
                  </a:cubicBezTo>
                  <a:cubicBezTo>
                    <a:pt x="-279" y="68104"/>
                    <a:pt x="16866" y="10001"/>
                    <a:pt x="1210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4" name="Freeform: Shape 3413">
              <a:extLst>
                <a:ext uri="{FF2B5EF4-FFF2-40B4-BE49-F238E27FC236}">
                  <a16:creationId xmlns:a16="http://schemas.microsoft.com/office/drawing/2014/main" id="{3D063069-6D6A-4D7B-B450-60BDE9400300}"/>
                </a:ext>
              </a:extLst>
            </p:cNvPr>
            <p:cNvSpPr/>
            <p:nvPr/>
          </p:nvSpPr>
          <p:spPr>
            <a:xfrm>
              <a:off x="4602004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5" name="Freeform: Shape 3414">
              <a:extLst>
                <a:ext uri="{FF2B5EF4-FFF2-40B4-BE49-F238E27FC236}">
                  <a16:creationId xmlns:a16="http://schemas.microsoft.com/office/drawing/2014/main" id="{20CC9415-F56E-42C1-9E55-17C5AB746F2B}"/>
                </a:ext>
              </a:extLst>
            </p:cNvPr>
            <p:cNvSpPr/>
            <p:nvPr/>
          </p:nvSpPr>
          <p:spPr>
            <a:xfrm>
              <a:off x="4610576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6" name="Freeform: Shape 3415">
              <a:extLst>
                <a:ext uri="{FF2B5EF4-FFF2-40B4-BE49-F238E27FC236}">
                  <a16:creationId xmlns:a16="http://schemas.microsoft.com/office/drawing/2014/main" id="{5320972A-B5A5-4CE4-A41E-CCDA9F627FCF}"/>
                </a:ext>
              </a:extLst>
            </p:cNvPr>
            <p:cNvSpPr/>
            <p:nvPr/>
          </p:nvSpPr>
          <p:spPr>
            <a:xfrm>
              <a:off x="4611529" y="2478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7" name="Freeform: Shape 3416">
              <a:extLst>
                <a:ext uri="{FF2B5EF4-FFF2-40B4-BE49-F238E27FC236}">
                  <a16:creationId xmlns:a16="http://schemas.microsoft.com/office/drawing/2014/main" id="{EE26CFBF-E2E0-4C03-BCD6-5FFDFFEDB85E}"/>
                </a:ext>
              </a:extLst>
            </p:cNvPr>
            <p:cNvSpPr/>
            <p:nvPr/>
          </p:nvSpPr>
          <p:spPr>
            <a:xfrm>
              <a:off x="4614386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8" name="Freeform: Shape 3417">
              <a:extLst>
                <a:ext uri="{FF2B5EF4-FFF2-40B4-BE49-F238E27FC236}">
                  <a16:creationId xmlns:a16="http://schemas.microsoft.com/office/drawing/2014/main" id="{C7768BB8-80A5-4323-997B-3E7D00008A37}"/>
                </a:ext>
              </a:extLst>
            </p:cNvPr>
            <p:cNvSpPr/>
            <p:nvPr/>
          </p:nvSpPr>
          <p:spPr>
            <a:xfrm>
              <a:off x="4612481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9" name="Freeform: Shape 3418">
              <a:extLst>
                <a:ext uri="{FF2B5EF4-FFF2-40B4-BE49-F238E27FC236}">
                  <a16:creationId xmlns:a16="http://schemas.microsoft.com/office/drawing/2014/main" id="{419B0A29-50BE-46CF-BA7C-F9FABECD88A9}"/>
                </a:ext>
              </a:extLst>
            </p:cNvPr>
            <p:cNvSpPr/>
            <p:nvPr/>
          </p:nvSpPr>
          <p:spPr>
            <a:xfrm>
              <a:off x="4614915" y="24750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0" name="Freeform: Shape 3419">
              <a:extLst>
                <a:ext uri="{FF2B5EF4-FFF2-40B4-BE49-F238E27FC236}">
                  <a16:creationId xmlns:a16="http://schemas.microsoft.com/office/drawing/2014/main" id="{4651D9B0-AD01-4AA9-A0C2-081B94DD9EFB}"/>
                </a:ext>
              </a:extLst>
            </p:cNvPr>
            <p:cNvSpPr/>
            <p:nvPr/>
          </p:nvSpPr>
          <p:spPr>
            <a:xfrm>
              <a:off x="4613434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1" name="Freeform: Shape 3420">
              <a:extLst>
                <a:ext uri="{FF2B5EF4-FFF2-40B4-BE49-F238E27FC236}">
                  <a16:creationId xmlns:a16="http://schemas.microsoft.com/office/drawing/2014/main" id="{3A579FF9-4EB7-47C9-B22F-7B023448BF37}"/>
                </a:ext>
              </a:extLst>
            </p:cNvPr>
            <p:cNvSpPr/>
            <p:nvPr/>
          </p:nvSpPr>
          <p:spPr>
            <a:xfrm>
              <a:off x="4610576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2" name="Freeform: Shape 3421">
              <a:extLst>
                <a:ext uri="{FF2B5EF4-FFF2-40B4-BE49-F238E27FC236}">
                  <a16:creationId xmlns:a16="http://schemas.microsoft.com/office/drawing/2014/main" id="{81818A1C-B3F7-4E59-8305-62AD2B8CE76A}"/>
                </a:ext>
              </a:extLst>
            </p:cNvPr>
            <p:cNvSpPr/>
            <p:nvPr/>
          </p:nvSpPr>
          <p:spPr>
            <a:xfrm>
              <a:off x="4610576" y="2445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3" name="Freeform: Shape 3422">
              <a:extLst>
                <a:ext uri="{FF2B5EF4-FFF2-40B4-BE49-F238E27FC236}">
                  <a16:creationId xmlns:a16="http://schemas.microsoft.com/office/drawing/2014/main" id="{31279995-FE66-4830-8E62-CC4D2F0AE9AA}"/>
                </a:ext>
              </a:extLst>
            </p:cNvPr>
            <p:cNvSpPr/>
            <p:nvPr/>
          </p:nvSpPr>
          <p:spPr>
            <a:xfrm>
              <a:off x="4605496" y="24417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4" name="Freeform: Shape 3423">
              <a:extLst>
                <a:ext uri="{FF2B5EF4-FFF2-40B4-BE49-F238E27FC236}">
                  <a16:creationId xmlns:a16="http://schemas.microsoft.com/office/drawing/2014/main" id="{68AB0D1E-030A-4F95-B529-E9DBCFF6B864}"/>
                </a:ext>
              </a:extLst>
            </p:cNvPr>
            <p:cNvSpPr/>
            <p:nvPr/>
          </p:nvSpPr>
          <p:spPr>
            <a:xfrm>
              <a:off x="4744455" y="24893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5" name="Freeform: Shape 3424">
              <a:extLst>
                <a:ext uri="{FF2B5EF4-FFF2-40B4-BE49-F238E27FC236}">
                  <a16:creationId xmlns:a16="http://schemas.microsoft.com/office/drawing/2014/main" id="{C1E62C58-AF40-4FD8-913C-B58F4EEC73A7}"/>
                </a:ext>
              </a:extLst>
            </p:cNvPr>
            <p:cNvSpPr/>
            <p:nvPr/>
          </p:nvSpPr>
          <p:spPr>
            <a:xfrm>
              <a:off x="4742631" y="2430303"/>
              <a:ext cx="28575" cy="66675"/>
            </a:xfrm>
            <a:custGeom>
              <a:avLst/>
              <a:gdLst>
                <a:gd name="connsiteX0" fmla="*/ 11296 w 28575"/>
                <a:gd name="connsiteY0" fmla="*/ 7144 h 66675"/>
                <a:gd name="connsiteX1" fmla="*/ 12249 w 28575"/>
                <a:gd name="connsiteY1" fmla="*/ 27146 h 66675"/>
                <a:gd name="connsiteX2" fmla="*/ 17964 w 28575"/>
                <a:gd name="connsiteY2" fmla="*/ 42386 h 66675"/>
                <a:gd name="connsiteX3" fmla="*/ 21774 w 28575"/>
                <a:gd name="connsiteY3" fmla="*/ 52864 h 66675"/>
                <a:gd name="connsiteX4" fmla="*/ 15106 w 28575"/>
                <a:gd name="connsiteY4" fmla="*/ 51911 h 66675"/>
                <a:gd name="connsiteX5" fmla="*/ 13201 w 28575"/>
                <a:gd name="connsiteY5" fmla="*/ 51911 h 66675"/>
                <a:gd name="connsiteX6" fmla="*/ 22726 w 28575"/>
                <a:gd name="connsiteY6" fmla="*/ 53816 h 66675"/>
                <a:gd name="connsiteX7" fmla="*/ 22726 w 28575"/>
                <a:gd name="connsiteY7" fmla="*/ 53816 h 66675"/>
                <a:gd name="connsiteX8" fmla="*/ 22726 w 28575"/>
                <a:gd name="connsiteY8" fmla="*/ 54769 h 66675"/>
                <a:gd name="connsiteX9" fmla="*/ 22726 w 28575"/>
                <a:gd name="connsiteY9" fmla="*/ 54769 h 66675"/>
                <a:gd name="connsiteX10" fmla="*/ 22726 w 28575"/>
                <a:gd name="connsiteY10" fmla="*/ 54769 h 66675"/>
                <a:gd name="connsiteX11" fmla="*/ 22726 w 28575"/>
                <a:gd name="connsiteY11" fmla="*/ 55721 h 66675"/>
                <a:gd name="connsiteX12" fmla="*/ 15106 w 28575"/>
                <a:gd name="connsiteY12" fmla="*/ 55721 h 66675"/>
                <a:gd name="connsiteX13" fmla="*/ 22726 w 28575"/>
                <a:gd name="connsiteY13" fmla="*/ 57626 h 66675"/>
                <a:gd name="connsiteX14" fmla="*/ 17012 w 28575"/>
                <a:gd name="connsiteY14" fmla="*/ 56674 h 66675"/>
                <a:gd name="connsiteX15" fmla="*/ 22726 w 28575"/>
                <a:gd name="connsiteY15" fmla="*/ 57626 h 66675"/>
                <a:gd name="connsiteX16" fmla="*/ 22726 w 28575"/>
                <a:gd name="connsiteY16" fmla="*/ 57626 h 66675"/>
                <a:gd name="connsiteX17" fmla="*/ 20821 w 28575"/>
                <a:gd name="connsiteY17" fmla="*/ 58579 h 66675"/>
                <a:gd name="connsiteX18" fmla="*/ 13201 w 28575"/>
                <a:gd name="connsiteY18" fmla="*/ 57626 h 66675"/>
                <a:gd name="connsiteX19" fmla="*/ 20821 w 28575"/>
                <a:gd name="connsiteY19" fmla="*/ 59531 h 66675"/>
                <a:gd name="connsiteX20" fmla="*/ 13201 w 28575"/>
                <a:gd name="connsiteY20" fmla="*/ 63341 h 66675"/>
                <a:gd name="connsiteX21" fmla="*/ 13201 w 28575"/>
                <a:gd name="connsiteY21" fmla="*/ 63341 h 66675"/>
                <a:gd name="connsiteX22" fmla="*/ 9392 w 28575"/>
                <a:gd name="connsiteY22" fmla="*/ 62389 h 66675"/>
                <a:gd name="connsiteX23" fmla="*/ 8439 w 28575"/>
                <a:gd name="connsiteY23" fmla="*/ 61436 h 66675"/>
                <a:gd name="connsiteX24" fmla="*/ 11296 w 28575"/>
                <a:gd name="connsiteY2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575" h="66675">
                  <a:moveTo>
                    <a:pt x="11296" y="7144"/>
                  </a:moveTo>
                  <a:cubicBezTo>
                    <a:pt x="15106" y="7144"/>
                    <a:pt x="17012" y="27146"/>
                    <a:pt x="12249" y="27146"/>
                  </a:cubicBezTo>
                  <a:cubicBezTo>
                    <a:pt x="15106" y="30004"/>
                    <a:pt x="24631" y="43339"/>
                    <a:pt x="17964" y="42386"/>
                  </a:cubicBezTo>
                  <a:cubicBezTo>
                    <a:pt x="17964" y="42386"/>
                    <a:pt x="20821" y="52864"/>
                    <a:pt x="21774" y="52864"/>
                  </a:cubicBezTo>
                  <a:cubicBezTo>
                    <a:pt x="13201" y="52864"/>
                    <a:pt x="32251" y="51911"/>
                    <a:pt x="15106" y="51911"/>
                  </a:cubicBezTo>
                  <a:cubicBezTo>
                    <a:pt x="16059" y="52864"/>
                    <a:pt x="15106" y="52864"/>
                    <a:pt x="13201" y="51911"/>
                  </a:cubicBezTo>
                  <a:cubicBezTo>
                    <a:pt x="20821" y="53816"/>
                    <a:pt x="17964" y="52864"/>
                    <a:pt x="22726" y="53816"/>
                  </a:cubicBezTo>
                  <a:cubicBezTo>
                    <a:pt x="17964" y="53816"/>
                    <a:pt x="17964" y="53816"/>
                    <a:pt x="22726" y="53816"/>
                  </a:cubicBezTo>
                  <a:cubicBezTo>
                    <a:pt x="19869" y="54769"/>
                    <a:pt x="18917" y="53816"/>
                    <a:pt x="22726" y="54769"/>
                  </a:cubicBezTo>
                  <a:cubicBezTo>
                    <a:pt x="21774" y="54769"/>
                    <a:pt x="21774" y="54769"/>
                    <a:pt x="22726" y="54769"/>
                  </a:cubicBezTo>
                  <a:cubicBezTo>
                    <a:pt x="20821" y="54769"/>
                    <a:pt x="20821" y="54769"/>
                    <a:pt x="22726" y="54769"/>
                  </a:cubicBezTo>
                  <a:cubicBezTo>
                    <a:pt x="22726" y="54769"/>
                    <a:pt x="14154" y="53816"/>
                    <a:pt x="22726" y="55721"/>
                  </a:cubicBezTo>
                  <a:cubicBezTo>
                    <a:pt x="18917" y="54769"/>
                    <a:pt x="24631" y="57626"/>
                    <a:pt x="15106" y="55721"/>
                  </a:cubicBezTo>
                  <a:cubicBezTo>
                    <a:pt x="23679" y="53816"/>
                    <a:pt x="17012" y="58579"/>
                    <a:pt x="22726" y="57626"/>
                  </a:cubicBezTo>
                  <a:cubicBezTo>
                    <a:pt x="23679" y="57626"/>
                    <a:pt x="17012" y="56674"/>
                    <a:pt x="17012" y="56674"/>
                  </a:cubicBezTo>
                  <a:cubicBezTo>
                    <a:pt x="17964" y="57626"/>
                    <a:pt x="21774" y="56674"/>
                    <a:pt x="22726" y="57626"/>
                  </a:cubicBezTo>
                  <a:cubicBezTo>
                    <a:pt x="21774" y="57626"/>
                    <a:pt x="21774" y="57626"/>
                    <a:pt x="22726" y="57626"/>
                  </a:cubicBezTo>
                  <a:cubicBezTo>
                    <a:pt x="18917" y="60484"/>
                    <a:pt x="17964" y="53816"/>
                    <a:pt x="20821" y="58579"/>
                  </a:cubicBezTo>
                  <a:cubicBezTo>
                    <a:pt x="17964" y="58579"/>
                    <a:pt x="16059" y="57626"/>
                    <a:pt x="13201" y="57626"/>
                  </a:cubicBezTo>
                  <a:cubicBezTo>
                    <a:pt x="16059" y="55721"/>
                    <a:pt x="17012" y="59531"/>
                    <a:pt x="20821" y="59531"/>
                  </a:cubicBezTo>
                  <a:cubicBezTo>
                    <a:pt x="17012" y="62389"/>
                    <a:pt x="10344" y="60484"/>
                    <a:pt x="13201" y="63341"/>
                  </a:cubicBezTo>
                  <a:cubicBezTo>
                    <a:pt x="12249" y="63341"/>
                    <a:pt x="11296" y="63341"/>
                    <a:pt x="13201" y="63341"/>
                  </a:cubicBezTo>
                  <a:cubicBezTo>
                    <a:pt x="12249" y="63341"/>
                    <a:pt x="10344" y="63341"/>
                    <a:pt x="9392" y="62389"/>
                  </a:cubicBezTo>
                  <a:cubicBezTo>
                    <a:pt x="16059" y="62389"/>
                    <a:pt x="8439" y="63341"/>
                    <a:pt x="8439" y="61436"/>
                  </a:cubicBezTo>
                  <a:cubicBezTo>
                    <a:pt x="4629" y="63341"/>
                    <a:pt x="10344" y="7144"/>
                    <a:pt x="112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6" name="Freeform: Shape 3425">
              <a:extLst>
                <a:ext uri="{FF2B5EF4-FFF2-40B4-BE49-F238E27FC236}">
                  <a16:creationId xmlns:a16="http://schemas.microsoft.com/office/drawing/2014/main" id="{FC555BD9-7F57-46B8-8404-9C520EA01226}"/>
                </a:ext>
              </a:extLst>
            </p:cNvPr>
            <p:cNvSpPr/>
            <p:nvPr/>
          </p:nvSpPr>
          <p:spPr>
            <a:xfrm>
              <a:off x="4744879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7" name="Freeform: Shape 3426">
              <a:extLst>
                <a:ext uri="{FF2B5EF4-FFF2-40B4-BE49-F238E27FC236}">
                  <a16:creationId xmlns:a16="http://schemas.microsoft.com/office/drawing/2014/main" id="{1517F8FA-9439-41B1-9E8F-D88E1CA9E4AF}"/>
                </a:ext>
              </a:extLst>
            </p:cNvPr>
            <p:cNvSpPr/>
            <p:nvPr/>
          </p:nvSpPr>
          <p:spPr>
            <a:xfrm>
              <a:off x="4753451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8" name="Freeform: Shape 3427">
              <a:extLst>
                <a:ext uri="{FF2B5EF4-FFF2-40B4-BE49-F238E27FC236}">
                  <a16:creationId xmlns:a16="http://schemas.microsoft.com/office/drawing/2014/main" id="{66E8E75C-D4C1-4F26-90F9-769AB839F6E4}"/>
                </a:ext>
              </a:extLst>
            </p:cNvPr>
            <p:cNvSpPr/>
            <p:nvPr/>
          </p:nvSpPr>
          <p:spPr>
            <a:xfrm>
              <a:off x="475440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9" name="Freeform: Shape 3428">
              <a:extLst>
                <a:ext uri="{FF2B5EF4-FFF2-40B4-BE49-F238E27FC236}">
                  <a16:creationId xmlns:a16="http://schemas.microsoft.com/office/drawing/2014/main" id="{7DE5751C-A230-40C5-B683-40BC7E42B0D3}"/>
                </a:ext>
              </a:extLst>
            </p:cNvPr>
            <p:cNvSpPr/>
            <p:nvPr/>
          </p:nvSpPr>
          <p:spPr>
            <a:xfrm>
              <a:off x="475726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0" name="Freeform: Shape 3429">
              <a:extLst>
                <a:ext uri="{FF2B5EF4-FFF2-40B4-BE49-F238E27FC236}">
                  <a16:creationId xmlns:a16="http://schemas.microsoft.com/office/drawing/2014/main" id="{5830BB79-BBDF-4533-BBB8-5F217BFEEF74}"/>
                </a:ext>
              </a:extLst>
            </p:cNvPr>
            <p:cNvSpPr/>
            <p:nvPr/>
          </p:nvSpPr>
          <p:spPr>
            <a:xfrm>
              <a:off x="475535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1" name="Freeform: Shape 3430">
              <a:extLst>
                <a:ext uri="{FF2B5EF4-FFF2-40B4-BE49-F238E27FC236}">
                  <a16:creationId xmlns:a16="http://schemas.microsoft.com/office/drawing/2014/main" id="{0FCA00D1-BF0B-4B92-A730-5187D6D2C61C}"/>
                </a:ext>
              </a:extLst>
            </p:cNvPr>
            <p:cNvSpPr/>
            <p:nvPr/>
          </p:nvSpPr>
          <p:spPr>
            <a:xfrm>
              <a:off x="4757790" y="24813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7567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2" name="Freeform: Shape 3431">
              <a:extLst>
                <a:ext uri="{FF2B5EF4-FFF2-40B4-BE49-F238E27FC236}">
                  <a16:creationId xmlns:a16="http://schemas.microsoft.com/office/drawing/2014/main" id="{913AAF4B-D6A6-4080-8729-CE4B3221B9EA}"/>
                </a:ext>
              </a:extLst>
            </p:cNvPr>
            <p:cNvSpPr/>
            <p:nvPr/>
          </p:nvSpPr>
          <p:spPr>
            <a:xfrm>
              <a:off x="4757261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3" name="Freeform: Shape 3432">
              <a:extLst>
                <a:ext uri="{FF2B5EF4-FFF2-40B4-BE49-F238E27FC236}">
                  <a16:creationId xmlns:a16="http://schemas.microsoft.com/office/drawing/2014/main" id="{E39F4D1B-35C1-4BD8-9794-61568823E01F}"/>
                </a:ext>
              </a:extLst>
            </p:cNvPr>
            <p:cNvSpPr/>
            <p:nvPr/>
          </p:nvSpPr>
          <p:spPr>
            <a:xfrm>
              <a:off x="4754404" y="2461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4" name="Freeform: Shape 3433">
              <a:extLst>
                <a:ext uri="{FF2B5EF4-FFF2-40B4-BE49-F238E27FC236}">
                  <a16:creationId xmlns:a16="http://schemas.microsoft.com/office/drawing/2014/main" id="{7E7A2E60-33A8-4C17-A71D-BB4B95E3DAC6}"/>
                </a:ext>
              </a:extLst>
            </p:cNvPr>
            <p:cNvSpPr/>
            <p:nvPr/>
          </p:nvSpPr>
          <p:spPr>
            <a:xfrm>
              <a:off x="4754404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5" name="Freeform: Shape 3434">
              <a:extLst>
                <a:ext uri="{FF2B5EF4-FFF2-40B4-BE49-F238E27FC236}">
                  <a16:creationId xmlns:a16="http://schemas.microsoft.com/office/drawing/2014/main" id="{BE458C3E-7B87-4135-8A83-D814B07CE845}"/>
                </a:ext>
              </a:extLst>
            </p:cNvPr>
            <p:cNvSpPr/>
            <p:nvPr/>
          </p:nvSpPr>
          <p:spPr>
            <a:xfrm>
              <a:off x="4749621" y="244935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6" name="Freeform: Shape 3435">
              <a:extLst>
                <a:ext uri="{FF2B5EF4-FFF2-40B4-BE49-F238E27FC236}">
                  <a16:creationId xmlns:a16="http://schemas.microsoft.com/office/drawing/2014/main" id="{BBEBB499-6A78-4B72-B0AA-1A5AFD5D6834}"/>
                </a:ext>
              </a:extLst>
            </p:cNvPr>
            <p:cNvSpPr/>
            <p:nvPr/>
          </p:nvSpPr>
          <p:spPr>
            <a:xfrm>
              <a:off x="4892516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7" name="Freeform: Shape 3436">
              <a:extLst>
                <a:ext uri="{FF2B5EF4-FFF2-40B4-BE49-F238E27FC236}">
                  <a16:creationId xmlns:a16="http://schemas.microsoft.com/office/drawing/2014/main" id="{44C05179-73E1-498A-A632-115B0BFA4503}"/>
                </a:ext>
              </a:extLst>
            </p:cNvPr>
            <p:cNvSpPr/>
            <p:nvPr/>
          </p:nvSpPr>
          <p:spPr>
            <a:xfrm>
              <a:off x="4885327" y="2408396"/>
              <a:ext cx="28575" cy="95250"/>
            </a:xfrm>
            <a:custGeom>
              <a:avLst/>
              <a:gdLst>
                <a:gd name="connsiteX0" fmla="*/ 17190 w 28575"/>
                <a:gd name="connsiteY0" fmla="*/ 7144 h 95250"/>
                <a:gd name="connsiteX1" fmla="*/ 20048 w 28575"/>
                <a:gd name="connsiteY1" fmla="*/ 56674 h 95250"/>
                <a:gd name="connsiteX2" fmla="*/ 18143 w 28575"/>
                <a:gd name="connsiteY2" fmla="*/ 70961 h 95250"/>
                <a:gd name="connsiteX3" fmla="*/ 16238 w 28575"/>
                <a:gd name="connsiteY3" fmla="*/ 70961 h 95250"/>
                <a:gd name="connsiteX4" fmla="*/ 25763 w 28575"/>
                <a:gd name="connsiteY4" fmla="*/ 74771 h 95250"/>
                <a:gd name="connsiteX5" fmla="*/ 25763 w 28575"/>
                <a:gd name="connsiteY5" fmla="*/ 74771 h 95250"/>
                <a:gd name="connsiteX6" fmla="*/ 25763 w 28575"/>
                <a:gd name="connsiteY6" fmla="*/ 74771 h 95250"/>
                <a:gd name="connsiteX7" fmla="*/ 25763 w 28575"/>
                <a:gd name="connsiteY7" fmla="*/ 75724 h 95250"/>
                <a:gd name="connsiteX8" fmla="*/ 21000 w 28575"/>
                <a:gd name="connsiteY8" fmla="*/ 76676 h 95250"/>
                <a:gd name="connsiteX9" fmla="*/ 18143 w 28575"/>
                <a:gd name="connsiteY9" fmla="*/ 76676 h 95250"/>
                <a:gd name="connsiteX10" fmla="*/ 25763 w 28575"/>
                <a:gd name="connsiteY10" fmla="*/ 77629 h 95250"/>
                <a:gd name="connsiteX11" fmla="*/ 20048 w 28575"/>
                <a:gd name="connsiteY11" fmla="*/ 77629 h 95250"/>
                <a:gd name="connsiteX12" fmla="*/ 25763 w 28575"/>
                <a:gd name="connsiteY12" fmla="*/ 78581 h 95250"/>
                <a:gd name="connsiteX13" fmla="*/ 26715 w 28575"/>
                <a:gd name="connsiteY13" fmla="*/ 78581 h 95250"/>
                <a:gd name="connsiteX14" fmla="*/ 24810 w 28575"/>
                <a:gd name="connsiteY14" fmla="*/ 80486 h 95250"/>
                <a:gd name="connsiteX15" fmla="*/ 17190 w 28575"/>
                <a:gd name="connsiteY15" fmla="*/ 80486 h 95250"/>
                <a:gd name="connsiteX16" fmla="*/ 24810 w 28575"/>
                <a:gd name="connsiteY16" fmla="*/ 82391 h 95250"/>
                <a:gd name="connsiteX17" fmla="*/ 18143 w 28575"/>
                <a:gd name="connsiteY17" fmla="*/ 88106 h 95250"/>
                <a:gd name="connsiteX18" fmla="*/ 14333 w 28575"/>
                <a:gd name="connsiteY18" fmla="*/ 88106 h 95250"/>
                <a:gd name="connsiteX19" fmla="*/ 14333 w 28575"/>
                <a:gd name="connsiteY19" fmla="*/ 88106 h 95250"/>
                <a:gd name="connsiteX20" fmla="*/ 17190 w 28575"/>
                <a:gd name="connsiteY20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95250">
                  <a:moveTo>
                    <a:pt x="17190" y="7144"/>
                  </a:moveTo>
                  <a:cubicBezTo>
                    <a:pt x="26715" y="10954"/>
                    <a:pt x="17190" y="55721"/>
                    <a:pt x="20048" y="56674"/>
                  </a:cubicBezTo>
                  <a:cubicBezTo>
                    <a:pt x="20048" y="58579"/>
                    <a:pt x="28620" y="70009"/>
                    <a:pt x="18143" y="70961"/>
                  </a:cubicBezTo>
                  <a:cubicBezTo>
                    <a:pt x="19095" y="71914"/>
                    <a:pt x="18143" y="71914"/>
                    <a:pt x="16238" y="70961"/>
                  </a:cubicBezTo>
                  <a:cubicBezTo>
                    <a:pt x="29573" y="73819"/>
                    <a:pt x="19095" y="72866"/>
                    <a:pt x="25763" y="74771"/>
                  </a:cubicBezTo>
                  <a:cubicBezTo>
                    <a:pt x="24810" y="74771"/>
                    <a:pt x="24810" y="74771"/>
                    <a:pt x="25763" y="74771"/>
                  </a:cubicBezTo>
                  <a:cubicBezTo>
                    <a:pt x="23858" y="74771"/>
                    <a:pt x="23858" y="74771"/>
                    <a:pt x="25763" y="74771"/>
                  </a:cubicBezTo>
                  <a:cubicBezTo>
                    <a:pt x="25763" y="74771"/>
                    <a:pt x="16238" y="74771"/>
                    <a:pt x="25763" y="75724"/>
                  </a:cubicBezTo>
                  <a:cubicBezTo>
                    <a:pt x="24810" y="75724"/>
                    <a:pt x="22905" y="74771"/>
                    <a:pt x="21000" y="76676"/>
                  </a:cubicBezTo>
                  <a:cubicBezTo>
                    <a:pt x="21000" y="77629"/>
                    <a:pt x="20048" y="77629"/>
                    <a:pt x="18143" y="76676"/>
                  </a:cubicBezTo>
                  <a:cubicBezTo>
                    <a:pt x="25763" y="72866"/>
                    <a:pt x="21000" y="79534"/>
                    <a:pt x="25763" y="77629"/>
                  </a:cubicBezTo>
                  <a:cubicBezTo>
                    <a:pt x="26715" y="77629"/>
                    <a:pt x="20048" y="77629"/>
                    <a:pt x="20048" y="77629"/>
                  </a:cubicBezTo>
                  <a:cubicBezTo>
                    <a:pt x="21953" y="78581"/>
                    <a:pt x="24810" y="76676"/>
                    <a:pt x="25763" y="78581"/>
                  </a:cubicBezTo>
                  <a:cubicBezTo>
                    <a:pt x="24810" y="78581"/>
                    <a:pt x="24810" y="78581"/>
                    <a:pt x="26715" y="78581"/>
                  </a:cubicBezTo>
                  <a:cubicBezTo>
                    <a:pt x="23858" y="82391"/>
                    <a:pt x="21953" y="74771"/>
                    <a:pt x="24810" y="80486"/>
                  </a:cubicBezTo>
                  <a:cubicBezTo>
                    <a:pt x="21953" y="80486"/>
                    <a:pt x="20048" y="79534"/>
                    <a:pt x="17190" y="80486"/>
                  </a:cubicBezTo>
                  <a:cubicBezTo>
                    <a:pt x="18143" y="79534"/>
                    <a:pt x="21953" y="82391"/>
                    <a:pt x="24810" y="82391"/>
                  </a:cubicBezTo>
                  <a:cubicBezTo>
                    <a:pt x="21953" y="86201"/>
                    <a:pt x="14333" y="85249"/>
                    <a:pt x="18143" y="88106"/>
                  </a:cubicBezTo>
                  <a:cubicBezTo>
                    <a:pt x="19095" y="89059"/>
                    <a:pt x="14333" y="88106"/>
                    <a:pt x="14333" y="88106"/>
                  </a:cubicBezTo>
                  <a:cubicBezTo>
                    <a:pt x="17190" y="87154"/>
                    <a:pt x="17190" y="88106"/>
                    <a:pt x="14333" y="88106"/>
                  </a:cubicBezTo>
                  <a:cubicBezTo>
                    <a:pt x="-6622" y="86201"/>
                    <a:pt x="25763" y="14764"/>
                    <a:pt x="171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8" name="Freeform: Shape 3437">
              <a:extLst>
                <a:ext uri="{FF2B5EF4-FFF2-40B4-BE49-F238E27FC236}">
                  <a16:creationId xmlns:a16="http://schemas.microsoft.com/office/drawing/2014/main" id="{CADCD261-1484-476B-A794-6C3790DF2C72}"/>
                </a:ext>
              </a:extLst>
            </p:cNvPr>
            <p:cNvSpPr/>
            <p:nvPr/>
          </p:nvSpPr>
          <p:spPr>
            <a:xfrm>
              <a:off x="4892516" y="24905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10001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9" name="Freeform: Shape 3438">
              <a:extLst>
                <a:ext uri="{FF2B5EF4-FFF2-40B4-BE49-F238E27FC236}">
                  <a16:creationId xmlns:a16="http://schemas.microsoft.com/office/drawing/2014/main" id="{92170537-64CE-4719-9F11-5E43A555E6FF}"/>
                </a:ext>
              </a:extLst>
            </p:cNvPr>
            <p:cNvSpPr/>
            <p:nvPr/>
          </p:nvSpPr>
          <p:spPr>
            <a:xfrm>
              <a:off x="4901089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0" name="Freeform: Shape 3439">
              <a:extLst>
                <a:ext uri="{FF2B5EF4-FFF2-40B4-BE49-F238E27FC236}">
                  <a16:creationId xmlns:a16="http://schemas.microsoft.com/office/drawing/2014/main" id="{D8931D47-298C-4596-B2DE-DEE0892D9E33}"/>
                </a:ext>
              </a:extLst>
            </p:cNvPr>
            <p:cNvSpPr/>
            <p:nvPr/>
          </p:nvSpPr>
          <p:spPr>
            <a:xfrm>
              <a:off x="4901089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1" name="Freeform: Shape 3440">
              <a:extLst>
                <a:ext uri="{FF2B5EF4-FFF2-40B4-BE49-F238E27FC236}">
                  <a16:creationId xmlns:a16="http://schemas.microsoft.com/office/drawing/2014/main" id="{A2091A19-5A81-439C-BE36-B4FB8FD23AA3}"/>
                </a:ext>
              </a:extLst>
            </p:cNvPr>
            <p:cNvSpPr/>
            <p:nvPr/>
          </p:nvSpPr>
          <p:spPr>
            <a:xfrm>
              <a:off x="4903946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2" name="Freeform: Shape 3441">
              <a:extLst>
                <a:ext uri="{FF2B5EF4-FFF2-40B4-BE49-F238E27FC236}">
                  <a16:creationId xmlns:a16="http://schemas.microsoft.com/office/drawing/2014/main" id="{8A45FA6D-580F-403F-8D3D-BB724AEB7A26}"/>
                </a:ext>
              </a:extLst>
            </p:cNvPr>
            <p:cNvSpPr/>
            <p:nvPr/>
          </p:nvSpPr>
          <p:spPr>
            <a:xfrm>
              <a:off x="49029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3" name="Freeform: Shape 3442">
              <a:extLst>
                <a:ext uri="{FF2B5EF4-FFF2-40B4-BE49-F238E27FC236}">
                  <a16:creationId xmlns:a16="http://schemas.microsoft.com/office/drawing/2014/main" id="{C0088D3C-9585-4806-8518-99B39D02A2B1}"/>
                </a:ext>
              </a:extLst>
            </p:cNvPr>
            <p:cNvSpPr/>
            <p:nvPr/>
          </p:nvSpPr>
          <p:spPr>
            <a:xfrm>
              <a:off x="4904475" y="2478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4" name="Freeform: Shape 3443">
              <a:extLst>
                <a:ext uri="{FF2B5EF4-FFF2-40B4-BE49-F238E27FC236}">
                  <a16:creationId xmlns:a16="http://schemas.microsoft.com/office/drawing/2014/main" id="{6F4B21CD-1E25-4E11-8555-0FD2F7FBAD89}"/>
                </a:ext>
              </a:extLst>
            </p:cNvPr>
            <p:cNvSpPr/>
            <p:nvPr/>
          </p:nvSpPr>
          <p:spPr>
            <a:xfrm>
              <a:off x="4902994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5" name="Freeform: Shape 3444">
              <a:extLst>
                <a:ext uri="{FF2B5EF4-FFF2-40B4-BE49-F238E27FC236}">
                  <a16:creationId xmlns:a16="http://schemas.microsoft.com/office/drawing/2014/main" id="{5FCC2F97-B3FF-41ED-A2DC-50AA489B4238}"/>
                </a:ext>
              </a:extLst>
            </p:cNvPr>
            <p:cNvSpPr/>
            <p:nvPr/>
          </p:nvSpPr>
          <p:spPr>
            <a:xfrm>
              <a:off x="4900136" y="2452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6" name="Freeform: Shape 3445">
              <a:extLst>
                <a:ext uri="{FF2B5EF4-FFF2-40B4-BE49-F238E27FC236}">
                  <a16:creationId xmlns:a16="http://schemas.microsoft.com/office/drawing/2014/main" id="{089494C5-5A0D-4803-81CA-037C14ADA390}"/>
                </a:ext>
              </a:extLst>
            </p:cNvPr>
            <p:cNvSpPr/>
            <p:nvPr/>
          </p:nvSpPr>
          <p:spPr>
            <a:xfrm>
              <a:off x="4900136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7" name="Freeform: Shape 3446">
              <a:extLst>
                <a:ext uri="{FF2B5EF4-FFF2-40B4-BE49-F238E27FC236}">
                  <a16:creationId xmlns:a16="http://schemas.microsoft.com/office/drawing/2014/main" id="{78098E2B-B6C2-4CB1-ADAF-4C324AB2AE3D}"/>
                </a:ext>
              </a:extLst>
            </p:cNvPr>
            <p:cNvSpPr/>
            <p:nvPr/>
          </p:nvSpPr>
          <p:spPr>
            <a:xfrm>
              <a:off x="4895353" y="243506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8" name="Freeform: Shape 3447">
              <a:extLst>
                <a:ext uri="{FF2B5EF4-FFF2-40B4-BE49-F238E27FC236}">
                  <a16:creationId xmlns:a16="http://schemas.microsoft.com/office/drawing/2014/main" id="{182E6C60-EC46-4473-B3E8-D4AF3E774421}"/>
                </a:ext>
              </a:extLst>
            </p:cNvPr>
            <p:cNvSpPr/>
            <p:nvPr/>
          </p:nvSpPr>
          <p:spPr>
            <a:xfrm>
              <a:off x="5055394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9" name="Freeform: Shape 3448">
              <a:extLst>
                <a:ext uri="{FF2B5EF4-FFF2-40B4-BE49-F238E27FC236}">
                  <a16:creationId xmlns:a16="http://schemas.microsoft.com/office/drawing/2014/main" id="{6B4DD0CC-1782-4BBD-8472-6C0E1B3EE27C}"/>
                </a:ext>
              </a:extLst>
            </p:cNvPr>
            <p:cNvSpPr/>
            <p:nvPr/>
          </p:nvSpPr>
          <p:spPr>
            <a:xfrm>
              <a:off x="5047038" y="2401728"/>
              <a:ext cx="28575" cy="85725"/>
            </a:xfrm>
            <a:custGeom>
              <a:avLst/>
              <a:gdLst>
                <a:gd name="connsiteX0" fmla="*/ 21214 w 28575"/>
                <a:gd name="connsiteY0" fmla="*/ 7144 h 85725"/>
                <a:gd name="connsiteX1" fmla="*/ 21214 w 28575"/>
                <a:gd name="connsiteY1" fmla="*/ 55721 h 85725"/>
                <a:gd name="connsiteX2" fmla="*/ 19309 w 28575"/>
                <a:gd name="connsiteY2" fmla="*/ 70009 h 85725"/>
                <a:gd name="connsiteX3" fmla="*/ 17404 w 28575"/>
                <a:gd name="connsiteY3" fmla="*/ 70009 h 85725"/>
                <a:gd name="connsiteX4" fmla="*/ 26929 w 28575"/>
                <a:gd name="connsiteY4" fmla="*/ 72866 h 85725"/>
                <a:gd name="connsiteX5" fmla="*/ 26929 w 28575"/>
                <a:gd name="connsiteY5" fmla="*/ 72866 h 85725"/>
                <a:gd name="connsiteX6" fmla="*/ 26929 w 28575"/>
                <a:gd name="connsiteY6" fmla="*/ 72866 h 85725"/>
                <a:gd name="connsiteX7" fmla="*/ 26929 w 28575"/>
                <a:gd name="connsiteY7" fmla="*/ 73819 h 85725"/>
                <a:gd name="connsiteX8" fmla="*/ 19309 w 28575"/>
                <a:gd name="connsiteY8" fmla="*/ 75724 h 85725"/>
                <a:gd name="connsiteX9" fmla="*/ 26929 w 28575"/>
                <a:gd name="connsiteY9" fmla="*/ 76676 h 85725"/>
                <a:gd name="connsiteX10" fmla="*/ 21214 w 28575"/>
                <a:gd name="connsiteY10" fmla="*/ 76676 h 85725"/>
                <a:gd name="connsiteX11" fmla="*/ 26929 w 28575"/>
                <a:gd name="connsiteY11" fmla="*/ 76676 h 85725"/>
                <a:gd name="connsiteX12" fmla="*/ 27882 w 28575"/>
                <a:gd name="connsiteY12" fmla="*/ 76676 h 85725"/>
                <a:gd name="connsiteX13" fmla="*/ 25977 w 28575"/>
                <a:gd name="connsiteY13" fmla="*/ 78581 h 85725"/>
                <a:gd name="connsiteX14" fmla="*/ 18357 w 28575"/>
                <a:gd name="connsiteY14" fmla="*/ 78581 h 85725"/>
                <a:gd name="connsiteX15" fmla="*/ 25977 w 28575"/>
                <a:gd name="connsiteY15" fmla="*/ 79534 h 85725"/>
                <a:gd name="connsiteX16" fmla="*/ 19309 w 28575"/>
                <a:gd name="connsiteY16" fmla="*/ 85249 h 85725"/>
                <a:gd name="connsiteX17" fmla="*/ 15499 w 28575"/>
                <a:gd name="connsiteY17" fmla="*/ 85249 h 85725"/>
                <a:gd name="connsiteX18" fmla="*/ 15499 w 28575"/>
                <a:gd name="connsiteY18" fmla="*/ 85249 h 85725"/>
                <a:gd name="connsiteX19" fmla="*/ 21214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21214" y="7144"/>
                  </a:moveTo>
                  <a:cubicBezTo>
                    <a:pt x="31692" y="12859"/>
                    <a:pt x="15499" y="53816"/>
                    <a:pt x="21214" y="55721"/>
                  </a:cubicBezTo>
                  <a:cubicBezTo>
                    <a:pt x="21214" y="57626"/>
                    <a:pt x="29787" y="68104"/>
                    <a:pt x="19309" y="70009"/>
                  </a:cubicBezTo>
                  <a:cubicBezTo>
                    <a:pt x="20262" y="70961"/>
                    <a:pt x="19309" y="70961"/>
                    <a:pt x="17404" y="70009"/>
                  </a:cubicBezTo>
                  <a:cubicBezTo>
                    <a:pt x="30739" y="72866"/>
                    <a:pt x="20262" y="71914"/>
                    <a:pt x="26929" y="72866"/>
                  </a:cubicBezTo>
                  <a:cubicBezTo>
                    <a:pt x="25977" y="72866"/>
                    <a:pt x="25977" y="72866"/>
                    <a:pt x="26929" y="72866"/>
                  </a:cubicBezTo>
                  <a:cubicBezTo>
                    <a:pt x="25024" y="72866"/>
                    <a:pt x="25024" y="72866"/>
                    <a:pt x="26929" y="72866"/>
                  </a:cubicBezTo>
                  <a:cubicBezTo>
                    <a:pt x="26929" y="72866"/>
                    <a:pt x="18357" y="73819"/>
                    <a:pt x="26929" y="73819"/>
                  </a:cubicBezTo>
                  <a:cubicBezTo>
                    <a:pt x="23119" y="72866"/>
                    <a:pt x="28834" y="75724"/>
                    <a:pt x="19309" y="75724"/>
                  </a:cubicBezTo>
                  <a:cubicBezTo>
                    <a:pt x="26929" y="71914"/>
                    <a:pt x="22167" y="78581"/>
                    <a:pt x="26929" y="76676"/>
                  </a:cubicBezTo>
                  <a:cubicBezTo>
                    <a:pt x="27882" y="76676"/>
                    <a:pt x="21214" y="76676"/>
                    <a:pt x="21214" y="76676"/>
                  </a:cubicBezTo>
                  <a:cubicBezTo>
                    <a:pt x="23119" y="77629"/>
                    <a:pt x="25977" y="75724"/>
                    <a:pt x="26929" y="76676"/>
                  </a:cubicBezTo>
                  <a:cubicBezTo>
                    <a:pt x="25977" y="76676"/>
                    <a:pt x="25977" y="76676"/>
                    <a:pt x="27882" y="76676"/>
                  </a:cubicBezTo>
                  <a:cubicBezTo>
                    <a:pt x="25024" y="80486"/>
                    <a:pt x="23119" y="72866"/>
                    <a:pt x="25977" y="78581"/>
                  </a:cubicBezTo>
                  <a:cubicBezTo>
                    <a:pt x="23119" y="78581"/>
                    <a:pt x="21214" y="78581"/>
                    <a:pt x="18357" y="78581"/>
                  </a:cubicBezTo>
                  <a:cubicBezTo>
                    <a:pt x="19309" y="76676"/>
                    <a:pt x="23119" y="79534"/>
                    <a:pt x="25977" y="79534"/>
                  </a:cubicBezTo>
                  <a:cubicBezTo>
                    <a:pt x="23119" y="83344"/>
                    <a:pt x="15499" y="82391"/>
                    <a:pt x="19309" y="85249"/>
                  </a:cubicBezTo>
                  <a:cubicBezTo>
                    <a:pt x="20262" y="86201"/>
                    <a:pt x="15499" y="85249"/>
                    <a:pt x="15499" y="85249"/>
                  </a:cubicBezTo>
                  <a:cubicBezTo>
                    <a:pt x="18357" y="84296"/>
                    <a:pt x="18357" y="84296"/>
                    <a:pt x="15499" y="85249"/>
                  </a:cubicBezTo>
                  <a:cubicBezTo>
                    <a:pt x="-8313" y="85249"/>
                    <a:pt x="26929" y="14764"/>
                    <a:pt x="212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0" name="Freeform: Shape 3449">
              <a:extLst>
                <a:ext uri="{FF2B5EF4-FFF2-40B4-BE49-F238E27FC236}">
                  <a16:creationId xmlns:a16="http://schemas.microsoft.com/office/drawing/2014/main" id="{49E03CE7-2516-44FC-96F9-B478813FB623}"/>
                </a:ext>
              </a:extLst>
            </p:cNvPr>
            <p:cNvSpPr/>
            <p:nvPr/>
          </p:nvSpPr>
          <p:spPr>
            <a:xfrm>
              <a:off x="50553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1" name="Freeform: Shape 3450">
              <a:extLst>
                <a:ext uri="{FF2B5EF4-FFF2-40B4-BE49-F238E27FC236}">
                  <a16:creationId xmlns:a16="http://schemas.microsoft.com/office/drawing/2014/main" id="{FED0CA76-6BD7-4BBC-8D5B-499AB9FBC68E}"/>
                </a:ext>
              </a:extLst>
            </p:cNvPr>
            <p:cNvSpPr/>
            <p:nvPr/>
          </p:nvSpPr>
          <p:spPr>
            <a:xfrm>
              <a:off x="5063014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2" name="Freeform: Shape 3451">
              <a:extLst>
                <a:ext uri="{FF2B5EF4-FFF2-40B4-BE49-F238E27FC236}">
                  <a16:creationId xmlns:a16="http://schemas.microsoft.com/office/drawing/2014/main" id="{43013515-8C3C-4686-96E7-F57E4558E428}"/>
                </a:ext>
              </a:extLst>
            </p:cNvPr>
            <p:cNvSpPr/>
            <p:nvPr/>
          </p:nvSpPr>
          <p:spPr>
            <a:xfrm>
              <a:off x="5063966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3" name="Freeform: Shape 3452">
              <a:extLst>
                <a:ext uri="{FF2B5EF4-FFF2-40B4-BE49-F238E27FC236}">
                  <a16:creationId xmlns:a16="http://schemas.microsoft.com/office/drawing/2014/main" id="{B9C04E1C-122F-4D85-85E4-D06B038C8BB6}"/>
                </a:ext>
              </a:extLst>
            </p:cNvPr>
            <p:cNvSpPr/>
            <p:nvPr/>
          </p:nvSpPr>
          <p:spPr>
            <a:xfrm>
              <a:off x="506682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4" name="Freeform: Shape 3453">
              <a:extLst>
                <a:ext uri="{FF2B5EF4-FFF2-40B4-BE49-F238E27FC236}">
                  <a16:creationId xmlns:a16="http://schemas.microsoft.com/office/drawing/2014/main" id="{12DAD382-5690-47BD-846B-8F0A1A43372A}"/>
                </a:ext>
              </a:extLst>
            </p:cNvPr>
            <p:cNvSpPr/>
            <p:nvPr/>
          </p:nvSpPr>
          <p:spPr>
            <a:xfrm>
              <a:off x="5064919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5" name="Freeform: Shape 3454">
              <a:extLst>
                <a:ext uri="{FF2B5EF4-FFF2-40B4-BE49-F238E27FC236}">
                  <a16:creationId xmlns:a16="http://schemas.microsoft.com/office/drawing/2014/main" id="{C8DF1B89-5ACD-4E7B-A931-7161D33DD910}"/>
                </a:ext>
              </a:extLst>
            </p:cNvPr>
            <p:cNvSpPr/>
            <p:nvPr/>
          </p:nvSpPr>
          <p:spPr>
            <a:xfrm>
              <a:off x="5066400" y="2469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6" name="Freeform: Shape 3455">
              <a:extLst>
                <a:ext uri="{FF2B5EF4-FFF2-40B4-BE49-F238E27FC236}">
                  <a16:creationId xmlns:a16="http://schemas.microsoft.com/office/drawing/2014/main" id="{E035305C-1C18-4979-BB8F-AFED220AABB1}"/>
                </a:ext>
              </a:extLst>
            </p:cNvPr>
            <p:cNvSpPr/>
            <p:nvPr/>
          </p:nvSpPr>
          <p:spPr>
            <a:xfrm>
              <a:off x="5065871" y="2468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7" name="Freeform: Shape 3456">
              <a:extLst>
                <a:ext uri="{FF2B5EF4-FFF2-40B4-BE49-F238E27FC236}">
                  <a16:creationId xmlns:a16="http://schemas.microsoft.com/office/drawing/2014/main" id="{562A2D09-6510-4CD7-9C1C-F950DAC2CA58}"/>
                </a:ext>
              </a:extLst>
            </p:cNvPr>
            <p:cNvSpPr/>
            <p:nvPr/>
          </p:nvSpPr>
          <p:spPr>
            <a:xfrm>
              <a:off x="5062061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8" name="Freeform: Shape 3457">
              <a:extLst>
                <a:ext uri="{FF2B5EF4-FFF2-40B4-BE49-F238E27FC236}">
                  <a16:creationId xmlns:a16="http://schemas.microsoft.com/office/drawing/2014/main" id="{AC106313-416F-4C1B-826C-AE7E9489DC1F}"/>
                </a:ext>
              </a:extLst>
            </p:cNvPr>
            <p:cNvSpPr/>
            <p:nvPr/>
          </p:nvSpPr>
          <p:spPr>
            <a:xfrm>
              <a:off x="506301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9" name="Freeform: Shape 3458">
              <a:extLst>
                <a:ext uri="{FF2B5EF4-FFF2-40B4-BE49-F238E27FC236}">
                  <a16:creationId xmlns:a16="http://schemas.microsoft.com/office/drawing/2014/main" id="{AD833EDA-4D06-4BE9-B914-77E089F7A503}"/>
                </a:ext>
              </a:extLst>
            </p:cNvPr>
            <p:cNvSpPr/>
            <p:nvPr/>
          </p:nvSpPr>
          <p:spPr>
            <a:xfrm>
              <a:off x="5058231" y="242839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0" name="Freeform: Shape 3459">
              <a:extLst>
                <a:ext uri="{FF2B5EF4-FFF2-40B4-BE49-F238E27FC236}">
                  <a16:creationId xmlns:a16="http://schemas.microsoft.com/office/drawing/2014/main" id="{7BC5B007-BD83-43F3-AC82-74AE5D70A3C7}"/>
                </a:ext>
              </a:extLst>
            </p:cNvPr>
            <p:cNvSpPr/>
            <p:nvPr/>
          </p:nvSpPr>
          <p:spPr>
            <a:xfrm>
              <a:off x="5215943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1" name="Freeform: Shape 3460">
              <a:extLst>
                <a:ext uri="{FF2B5EF4-FFF2-40B4-BE49-F238E27FC236}">
                  <a16:creationId xmlns:a16="http://schemas.microsoft.com/office/drawing/2014/main" id="{ED4FB94B-5CE8-41FB-94B7-F82D31A5887A}"/>
                </a:ext>
              </a:extLst>
            </p:cNvPr>
            <p:cNvSpPr/>
            <p:nvPr/>
          </p:nvSpPr>
          <p:spPr>
            <a:xfrm>
              <a:off x="5213034" y="2406491"/>
              <a:ext cx="28575" cy="85725"/>
            </a:xfrm>
            <a:custGeom>
              <a:avLst/>
              <a:gdLst>
                <a:gd name="connsiteX0" fmla="*/ 12381 w 28575"/>
                <a:gd name="connsiteY0" fmla="*/ 7144 h 85725"/>
                <a:gd name="connsiteX1" fmla="*/ 21906 w 28575"/>
                <a:gd name="connsiteY1" fmla="*/ 53816 h 85725"/>
                <a:gd name="connsiteX2" fmla="*/ 17144 w 28575"/>
                <a:gd name="connsiteY2" fmla="*/ 65246 h 85725"/>
                <a:gd name="connsiteX3" fmla="*/ 15239 w 28575"/>
                <a:gd name="connsiteY3" fmla="*/ 65246 h 85725"/>
                <a:gd name="connsiteX4" fmla="*/ 24764 w 28575"/>
                <a:gd name="connsiteY4" fmla="*/ 69056 h 85725"/>
                <a:gd name="connsiteX5" fmla="*/ 24764 w 28575"/>
                <a:gd name="connsiteY5" fmla="*/ 69056 h 85725"/>
                <a:gd name="connsiteX6" fmla="*/ 24764 w 28575"/>
                <a:gd name="connsiteY6" fmla="*/ 69056 h 85725"/>
                <a:gd name="connsiteX7" fmla="*/ 24764 w 28575"/>
                <a:gd name="connsiteY7" fmla="*/ 70009 h 85725"/>
                <a:gd name="connsiteX8" fmla="*/ 17144 w 28575"/>
                <a:gd name="connsiteY8" fmla="*/ 70961 h 85725"/>
                <a:gd name="connsiteX9" fmla="*/ 24764 w 28575"/>
                <a:gd name="connsiteY9" fmla="*/ 72866 h 85725"/>
                <a:gd name="connsiteX10" fmla="*/ 19049 w 28575"/>
                <a:gd name="connsiteY10" fmla="*/ 72866 h 85725"/>
                <a:gd name="connsiteX11" fmla="*/ 24764 w 28575"/>
                <a:gd name="connsiteY11" fmla="*/ 73819 h 85725"/>
                <a:gd name="connsiteX12" fmla="*/ 24764 w 28575"/>
                <a:gd name="connsiteY12" fmla="*/ 73819 h 85725"/>
                <a:gd name="connsiteX13" fmla="*/ 22859 w 28575"/>
                <a:gd name="connsiteY13" fmla="*/ 74771 h 85725"/>
                <a:gd name="connsiteX14" fmla="*/ 15239 w 28575"/>
                <a:gd name="connsiteY14" fmla="*/ 73819 h 85725"/>
                <a:gd name="connsiteX15" fmla="*/ 22859 w 28575"/>
                <a:gd name="connsiteY15" fmla="*/ 76676 h 85725"/>
                <a:gd name="connsiteX16" fmla="*/ 15239 w 28575"/>
                <a:gd name="connsiteY16" fmla="*/ 81439 h 85725"/>
                <a:gd name="connsiteX17" fmla="*/ 11429 w 28575"/>
                <a:gd name="connsiteY17" fmla="*/ 81439 h 85725"/>
                <a:gd name="connsiteX18" fmla="*/ 10476 w 28575"/>
                <a:gd name="connsiteY18" fmla="*/ 80486 h 85725"/>
                <a:gd name="connsiteX19" fmla="*/ 12381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12381" y="7144"/>
                  </a:moveTo>
                  <a:cubicBezTo>
                    <a:pt x="17144" y="8096"/>
                    <a:pt x="21906" y="62389"/>
                    <a:pt x="21906" y="53816"/>
                  </a:cubicBezTo>
                  <a:cubicBezTo>
                    <a:pt x="21906" y="58579"/>
                    <a:pt x="25716" y="64294"/>
                    <a:pt x="17144" y="65246"/>
                  </a:cubicBezTo>
                  <a:cubicBezTo>
                    <a:pt x="18096" y="66199"/>
                    <a:pt x="17144" y="66199"/>
                    <a:pt x="15239" y="65246"/>
                  </a:cubicBezTo>
                  <a:cubicBezTo>
                    <a:pt x="28574" y="69056"/>
                    <a:pt x="18096" y="67151"/>
                    <a:pt x="24764" y="69056"/>
                  </a:cubicBezTo>
                  <a:cubicBezTo>
                    <a:pt x="23811" y="69056"/>
                    <a:pt x="23811" y="69056"/>
                    <a:pt x="24764" y="69056"/>
                  </a:cubicBezTo>
                  <a:cubicBezTo>
                    <a:pt x="22859" y="69056"/>
                    <a:pt x="22859" y="69056"/>
                    <a:pt x="24764" y="69056"/>
                  </a:cubicBezTo>
                  <a:cubicBezTo>
                    <a:pt x="24764" y="69056"/>
                    <a:pt x="16191" y="69056"/>
                    <a:pt x="24764" y="70009"/>
                  </a:cubicBezTo>
                  <a:cubicBezTo>
                    <a:pt x="20954" y="68104"/>
                    <a:pt x="26669" y="71914"/>
                    <a:pt x="17144" y="70961"/>
                  </a:cubicBezTo>
                  <a:cubicBezTo>
                    <a:pt x="25716" y="68104"/>
                    <a:pt x="20001" y="73819"/>
                    <a:pt x="24764" y="72866"/>
                  </a:cubicBezTo>
                  <a:cubicBezTo>
                    <a:pt x="25716" y="72866"/>
                    <a:pt x="19049" y="71914"/>
                    <a:pt x="19049" y="72866"/>
                  </a:cubicBezTo>
                  <a:cubicBezTo>
                    <a:pt x="20001" y="73819"/>
                    <a:pt x="23811" y="72866"/>
                    <a:pt x="24764" y="73819"/>
                  </a:cubicBezTo>
                  <a:cubicBezTo>
                    <a:pt x="23811" y="73819"/>
                    <a:pt x="23811" y="73819"/>
                    <a:pt x="24764" y="73819"/>
                  </a:cubicBezTo>
                  <a:cubicBezTo>
                    <a:pt x="20954" y="77629"/>
                    <a:pt x="20001" y="69056"/>
                    <a:pt x="22859" y="74771"/>
                  </a:cubicBezTo>
                  <a:cubicBezTo>
                    <a:pt x="20001" y="74771"/>
                    <a:pt x="18096" y="73819"/>
                    <a:pt x="15239" y="73819"/>
                  </a:cubicBezTo>
                  <a:cubicBezTo>
                    <a:pt x="17144" y="72866"/>
                    <a:pt x="20001" y="75724"/>
                    <a:pt x="22859" y="76676"/>
                  </a:cubicBezTo>
                  <a:cubicBezTo>
                    <a:pt x="19049" y="79534"/>
                    <a:pt x="12381" y="78581"/>
                    <a:pt x="15239" y="81439"/>
                  </a:cubicBezTo>
                  <a:cubicBezTo>
                    <a:pt x="16191" y="82391"/>
                    <a:pt x="11429" y="80486"/>
                    <a:pt x="11429" y="81439"/>
                  </a:cubicBezTo>
                  <a:cubicBezTo>
                    <a:pt x="17144" y="80486"/>
                    <a:pt x="10476" y="82391"/>
                    <a:pt x="10476" y="80486"/>
                  </a:cubicBezTo>
                  <a:cubicBezTo>
                    <a:pt x="-1" y="77629"/>
                    <a:pt x="18096" y="10954"/>
                    <a:pt x="1238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2" name="Freeform: Shape 3461">
              <a:extLst>
                <a:ext uri="{FF2B5EF4-FFF2-40B4-BE49-F238E27FC236}">
                  <a16:creationId xmlns:a16="http://schemas.microsoft.com/office/drawing/2014/main" id="{55625719-DE16-4EC2-AA43-E6731CBE03B9}"/>
                </a:ext>
              </a:extLst>
            </p:cNvPr>
            <p:cNvSpPr/>
            <p:nvPr/>
          </p:nvSpPr>
          <p:spPr>
            <a:xfrm>
              <a:off x="521636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3" name="Freeform: Shape 3462">
              <a:extLst>
                <a:ext uri="{FF2B5EF4-FFF2-40B4-BE49-F238E27FC236}">
                  <a16:creationId xmlns:a16="http://schemas.microsoft.com/office/drawing/2014/main" id="{E431160C-4500-440D-83A8-AEEE8FBAC22B}"/>
                </a:ext>
              </a:extLst>
            </p:cNvPr>
            <p:cNvSpPr/>
            <p:nvPr/>
          </p:nvSpPr>
          <p:spPr>
            <a:xfrm>
              <a:off x="5224939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4" name="Freeform: Shape 3463">
              <a:extLst>
                <a:ext uri="{FF2B5EF4-FFF2-40B4-BE49-F238E27FC236}">
                  <a16:creationId xmlns:a16="http://schemas.microsoft.com/office/drawing/2014/main" id="{A4A6097D-8A7A-4FCB-B2F5-65FBD1521120}"/>
                </a:ext>
              </a:extLst>
            </p:cNvPr>
            <p:cNvSpPr/>
            <p:nvPr/>
          </p:nvSpPr>
          <p:spPr>
            <a:xfrm>
              <a:off x="5225891" y="247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5" name="Freeform: Shape 3464">
              <a:extLst>
                <a:ext uri="{FF2B5EF4-FFF2-40B4-BE49-F238E27FC236}">
                  <a16:creationId xmlns:a16="http://schemas.microsoft.com/office/drawing/2014/main" id="{7400AD09-25DC-42A6-8C0A-CC958703B040}"/>
                </a:ext>
              </a:extLst>
            </p:cNvPr>
            <p:cNvSpPr/>
            <p:nvPr/>
          </p:nvSpPr>
          <p:spPr>
            <a:xfrm>
              <a:off x="5228749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6" name="Freeform: Shape 3465">
              <a:extLst>
                <a:ext uri="{FF2B5EF4-FFF2-40B4-BE49-F238E27FC236}">
                  <a16:creationId xmlns:a16="http://schemas.microsoft.com/office/drawing/2014/main" id="{C6E6E759-4FDD-4F47-98D5-ED1704B7A3A2}"/>
                </a:ext>
              </a:extLst>
            </p:cNvPr>
            <p:cNvSpPr/>
            <p:nvPr/>
          </p:nvSpPr>
          <p:spPr>
            <a:xfrm>
              <a:off x="5226844" y="24736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7" name="Freeform: Shape 3466">
              <a:extLst>
                <a:ext uri="{FF2B5EF4-FFF2-40B4-BE49-F238E27FC236}">
                  <a16:creationId xmlns:a16="http://schemas.microsoft.com/office/drawing/2014/main" id="{F9049F09-A57D-4B2D-90B4-518575301021}"/>
                </a:ext>
              </a:extLst>
            </p:cNvPr>
            <p:cNvSpPr/>
            <p:nvPr/>
          </p:nvSpPr>
          <p:spPr>
            <a:xfrm>
              <a:off x="5229278" y="24712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8" name="Freeform: Shape 3467">
              <a:extLst>
                <a:ext uri="{FF2B5EF4-FFF2-40B4-BE49-F238E27FC236}">
                  <a16:creationId xmlns:a16="http://schemas.microsoft.com/office/drawing/2014/main" id="{FC134683-88F3-4230-BE07-39947449E3F1}"/>
                </a:ext>
              </a:extLst>
            </p:cNvPr>
            <p:cNvSpPr/>
            <p:nvPr/>
          </p:nvSpPr>
          <p:spPr>
            <a:xfrm>
              <a:off x="522874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9" name="Freeform: Shape 3468">
              <a:extLst>
                <a:ext uri="{FF2B5EF4-FFF2-40B4-BE49-F238E27FC236}">
                  <a16:creationId xmlns:a16="http://schemas.microsoft.com/office/drawing/2014/main" id="{9B19170C-519C-436C-BB9A-0C95C13C3B1A}"/>
                </a:ext>
              </a:extLst>
            </p:cNvPr>
            <p:cNvSpPr/>
            <p:nvPr/>
          </p:nvSpPr>
          <p:spPr>
            <a:xfrm>
              <a:off x="5225891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0" name="Freeform: Shape 3469">
              <a:extLst>
                <a:ext uri="{FF2B5EF4-FFF2-40B4-BE49-F238E27FC236}">
                  <a16:creationId xmlns:a16="http://schemas.microsoft.com/office/drawing/2014/main" id="{9696D4CA-6063-49C1-93E9-8FFDC1D12B5D}"/>
                </a:ext>
              </a:extLst>
            </p:cNvPr>
            <p:cNvSpPr/>
            <p:nvPr/>
          </p:nvSpPr>
          <p:spPr>
            <a:xfrm>
              <a:off x="5225891" y="243654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1" name="Freeform: Shape 3470">
              <a:extLst>
                <a:ext uri="{FF2B5EF4-FFF2-40B4-BE49-F238E27FC236}">
                  <a16:creationId xmlns:a16="http://schemas.microsoft.com/office/drawing/2014/main" id="{072AA38B-D443-4DCF-85ED-9D8C6D6FB130}"/>
                </a:ext>
              </a:extLst>
            </p:cNvPr>
            <p:cNvSpPr/>
            <p:nvPr/>
          </p:nvSpPr>
          <p:spPr>
            <a:xfrm>
              <a:off x="5220811" y="2431256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2" name="Freeform: Shape 3471">
              <a:extLst>
                <a:ext uri="{FF2B5EF4-FFF2-40B4-BE49-F238E27FC236}">
                  <a16:creationId xmlns:a16="http://schemas.microsoft.com/office/drawing/2014/main" id="{BA39D677-0EEF-4CDF-80EE-703E695BC091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3" name="Freeform: Shape 3472">
              <a:extLst>
                <a:ext uri="{FF2B5EF4-FFF2-40B4-BE49-F238E27FC236}">
                  <a16:creationId xmlns:a16="http://schemas.microsoft.com/office/drawing/2014/main" id="{9A1B6D0C-E21F-48A4-8B18-5BF81C34E466}"/>
                </a:ext>
              </a:extLst>
            </p:cNvPr>
            <p:cNvSpPr/>
            <p:nvPr/>
          </p:nvSpPr>
          <p:spPr>
            <a:xfrm>
              <a:off x="5381052" y="2411253"/>
              <a:ext cx="28575" cy="76200"/>
            </a:xfrm>
            <a:custGeom>
              <a:avLst/>
              <a:gdLst>
                <a:gd name="connsiteX0" fmla="*/ 23433 w 28575"/>
                <a:gd name="connsiteY0" fmla="*/ 7144 h 76200"/>
                <a:gd name="connsiteX1" fmla="*/ 17718 w 28575"/>
                <a:gd name="connsiteY1" fmla="*/ 30004 h 76200"/>
                <a:gd name="connsiteX2" fmla="*/ 18671 w 28575"/>
                <a:gd name="connsiteY2" fmla="*/ 58579 h 76200"/>
                <a:gd name="connsiteX3" fmla="*/ 16766 w 28575"/>
                <a:gd name="connsiteY3" fmla="*/ 58579 h 76200"/>
                <a:gd name="connsiteX4" fmla="*/ 26291 w 28575"/>
                <a:gd name="connsiteY4" fmla="*/ 60484 h 76200"/>
                <a:gd name="connsiteX5" fmla="*/ 26291 w 28575"/>
                <a:gd name="connsiteY5" fmla="*/ 60484 h 76200"/>
                <a:gd name="connsiteX6" fmla="*/ 26291 w 28575"/>
                <a:gd name="connsiteY6" fmla="*/ 61436 h 76200"/>
                <a:gd name="connsiteX7" fmla="*/ 26291 w 28575"/>
                <a:gd name="connsiteY7" fmla="*/ 61436 h 76200"/>
                <a:gd name="connsiteX8" fmla="*/ 26291 w 28575"/>
                <a:gd name="connsiteY8" fmla="*/ 61436 h 76200"/>
                <a:gd name="connsiteX9" fmla="*/ 26291 w 28575"/>
                <a:gd name="connsiteY9" fmla="*/ 62389 h 76200"/>
                <a:gd name="connsiteX10" fmla="*/ 18671 w 28575"/>
                <a:gd name="connsiteY10" fmla="*/ 63341 h 76200"/>
                <a:gd name="connsiteX11" fmla="*/ 26291 w 28575"/>
                <a:gd name="connsiteY11" fmla="*/ 64294 h 76200"/>
                <a:gd name="connsiteX12" fmla="*/ 20576 w 28575"/>
                <a:gd name="connsiteY12" fmla="*/ 64294 h 76200"/>
                <a:gd name="connsiteX13" fmla="*/ 26291 w 28575"/>
                <a:gd name="connsiteY13" fmla="*/ 65246 h 76200"/>
                <a:gd name="connsiteX14" fmla="*/ 26291 w 28575"/>
                <a:gd name="connsiteY14" fmla="*/ 65246 h 76200"/>
                <a:gd name="connsiteX15" fmla="*/ 24386 w 28575"/>
                <a:gd name="connsiteY15" fmla="*/ 66199 h 76200"/>
                <a:gd name="connsiteX16" fmla="*/ 16766 w 28575"/>
                <a:gd name="connsiteY16" fmla="*/ 66199 h 76200"/>
                <a:gd name="connsiteX17" fmla="*/ 24386 w 28575"/>
                <a:gd name="connsiteY17" fmla="*/ 68104 h 76200"/>
                <a:gd name="connsiteX18" fmla="*/ 17718 w 28575"/>
                <a:gd name="connsiteY18" fmla="*/ 72866 h 76200"/>
                <a:gd name="connsiteX19" fmla="*/ 17718 w 28575"/>
                <a:gd name="connsiteY19" fmla="*/ 72866 h 76200"/>
                <a:gd name="connsiteX20" fmla="*/ 13908 w 28575"/>
                <a:gd name="connsiteY20" fmla="*/ 72866 h 76200"/>
                <a:gd name="connsiteX21" fmla="*/ 12956 w 28575"/>
                <a:gd name="connsiteY21" fmla="*/ 71914 h 76200"/>
                <a:gd name="connsiteX22" fmla="*/ 23433 w 28575"/>
                <a:gd name="connsiteY22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75" h="76200">
                  <a:moveTo>
                    <a:pt x="23433" y="7144"/>
                  </a:moveTo>
                  <a:cubicBezTo>
                    <a:pt x="28196" y="10001"/>
                    <a:pt x="19623" y="30004"/>
                    <a:pt x="17718" y="30004"/>
                  </a:cubicBezTo>
                  <a:cubicBezTo>
                    <a:pt x="20576" y="37624"/>
                    <a:pt x="29148" y="58579"/>
                    <a:pt x="18671" y="58579"/>
                  </a:cubicBezTo>
                  <a:cubicBezTo>
                    <a:pt x="19623" y="59531"/>
                    <a:pt x="18671" y="59531"/>
                    <a:pt x="16766" y="58579"/>
                  </a:cubicBezTo>
                  <a:cubicBezTo>
                    <a:pt x="24386" y="60484"/>
                    <a:pt x="21528" y="59531"/>
                    <a:pt x="26291" y="60484"/>
                  </a:cubicBezTo>
                  <a:cubicBezTo>
                    <a:pt x="21528" y="60484"/>
                    <a:pt x="21528" y="60484"/>
                    <a:pt x="26291" y="60484"/>
                  </a:cubicBezTo>
                  <a:cubicBezTo>
                    <a:pt x="23433" y="61436"/>
                    <a:pt x="22481" y="61436"/>
                    <a:pt x="26291" y="61436"/>
                  </a:cubicBezTo>
                  <a:cubicBezTo>
                    <a:pt x="25338" y="61436"/>
                    <a:pt x="25338" y="61436"/>
                    <a:pt x="26291" y="61436"/>
                  </a:cubicBezTo>
                  <a:cubicBezTo>
                    <a:pt x="24386" y="61436"/>
                    <a:pt x="24386" y="61436"/>
                    <a:pt x="26291" y="61436"/>
                  </a:cubicBezTo>
                  <a:cubicBezTo>
                    <a:pt x="26291" y="61436"/>
                    <a:pt x="17718" y="61436"/>
                    <a:pt x="26291" y="62389"/>
                  </a:cubicBezTo>
                  <a:cubicBezTo>
                    <a:pt x="22481" y="61436"/>
                    <a:pt x="28196" y="64294"/>
                    <a:pt x="18671" y="63341"/>
                  </a:cubicBezTo>
                  <a:cubicBezTo>
                    <a:pt x="27243" y="60484"/>
                    <a:pt x="21528" y="66199"/>
                    <a:pt x="26291" y="64294"/>
                  </a:cubicBezTo>
                  <a:cubicBezTo>
                    <a:pt x="27243" y="64294"/>
                    <a:pt x="20576" y="64294"/>
                    <a:pt x="20576" y="64294"/>
                  </a:cubicBezTo>
                  <a:cubicBezTo>
                    <a:pt x="22481" y="65246"/>
                    <a:pt x="25338" y="63341"/>
                    <a:pt x="26291" y="65246"/>
                  </a:cubicBezTo>
                  <a:cubicBezTo>
                    <a:pt x="25338" y="65246"/>
                    <a:pt x="25338" y="65246"/>
                    <a:pt x="26291" y="65246"/>
                  </a:cubicBezTo>
                  <a:cubicBezTo>
                    <a:pt x="23433" y="69056"/>
                    <a:pt x="21528" y="61436"/>
                    <a:pt x="24386" y="66199"/>
                  </a:cubicBezTo>
                  <a:cubicBezTo>
                    <a:pt x="21528" y="66199"/>
                    <a:pt x="19623" y="65246"/>
                    <a:pt x="16766" y="66199"/>
                  </a:cubicBezTo>
                  <a:cubicBezTo>
                    <a:pt x="18671" y="64294"/>
                    <a:pt x="20576" y="67151"/>
                    <a:pt x="24386" y="68104"/>
                  </a:cubicBezTo>
                  <a:cubicBezTo>
                    <a:pt x="20576" y="70961"/>
                    <a:pt x="13908" y="70009"/>
                    <a:pt x="17718" y="72866"/>
                  </a:cubicBezTo>
                  <a:cubicBezTo>
                    <a:pt x="16766" y="72866"/>
                    <a:pt x="15813" y="72866"/>
                    <a:pt x="17718" y="72866"/>
                  </a:cubicBezTo>
                  <a:cubicBezTo>
                    <a:pt x="16766" y="73819"/>
                    <a:pt x="15813" y="72866"/>
                    <a:pt x="13908" y="72866"/>
                  </a:cubicBezTo>
                  <a:cubicBezTo>
                    <a:pt x="19623" y="70961"/>
                    <a:pt x="13908" y="73819"/>
                    <a:pt x="12956" y="71914"/>
                  </a:cubicBezTo>
                  <a:cubicBezTo>
                    <a:pt x="-6094" y="69056"/>
                    <a:pt x="28196" y="11906"/>
                    <a:pt x="2343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4" name="Freeform: Shape 3473">
              <a:extLst>
                <a:ext uri="{FF2B5EF4-FFF2-40B4-BE49-F238E27FC236}">
                  <a16:creationId xmlns:a16="http://schemas.microsoft.com/office/drawing/2014/main" id="{75CF4600-9C2E-4D6D-9988-823AC97E7C29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5" name="Freeform: Shape 3474">
              <a:extLst>
                <a:ext uri="{FF2B5EF4-FFF2-40B4-BE49-F238E27FC236}">
                  <a16:creationId xmlns:a16="http://schemas.microsoft.com/office/drawing/2014/main" id="{BC346B9A-5560-4139-AD09-355A23A08B84}"/>
                </a:ext>
              </a:extLst>
            </p:cNvPr>
            <p:cNvSpPr/>
            <p:nvPr/>
          </p:nvSpPr>
          <p:spPr>
            <a:xfrm>
              <a:off x="5396389" y="2473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6" name="Freeform: Shape 3475">
              <a:extLst>
                <a:ext uri="{FF2B5EF4-FFF2-40B4-BE49-F238E27FC236}">
                  <a16:creationId xmlns:a16="http://schemas.microsoft.com/office/drawing/2014/main" id="{EA8329E4-3814-4CAA-BC11-9CB1F398E5A0}"/>
                </a:ext>
              </a:extLst>
            </p:cNvPr>
            <p:cNvSpPr/>
            <p:nvPr/>
          </p:nvSpPr>
          <p:spPr>
            <a:xfrm>
              <a:off x="5396389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7" name="Freeform: Shape 3476">
              <a:extLst>
                <a:ext uri="{FF2B5EF4-FFF2-40B4-BE49-F238E27FC236}">
                  <a16:creationId xmlns:a16="http://schemas.microsoft.com/office/drawing/2014/main" id="{9EB2E7F1-738A-4C8A-B378-FDBFAB25A863}"/>
                </a:ext>
              </a:extLst>
            </p:cNvPr>
            <p:cNvSpPr/>
            <p:nvPr/>
          </p:nvSpPr>
          <p:spPr>
            <a:xfrm>
              <a:off x="5400199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8" name="Freeform: Shape 3477">
              <a:extLst>
                <a:ext uri="{FF2B5EF4-FFF2-40B4-BE49-F238E27FC236}">
                  <a16:creationId xmlns:a16="http://schemas.microsoft.com/office/drawing/2014/main" id="{F8CFEAD8-936A-44EE-85FC-D5D557FBE819}"/>
                </a:ext>
              </a:extLst>
            </p:cNvPr>
            <p:cNvSpPr/>
            <p:nvPr/>
          </p:nvSpPr>
          <p:spPr>
            <a:xfrm>
              <a:off x="539829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9" name="Freeform: Shape 3478">
              <a:extLst>
                <a:ext uri="{FF2B5EF4-FFF2-40B4-BE49-F238E27FC236}">
                  <a16:creationId xmlns:a16="http://schemas.microsoft.com/office/drawing/2014/main" id="{E84ACB9B-780E-4DD8-9556-7D134AA72E72}"/>
                </a:ext>
              </a:extLst>
            </p:cNvPr>
            <p:cNvSpPr/>
            <p:nvPr/>
          </p:nvSpPr>
          <p:spPr>
            <a:xfrm>
              <a:off x="5399775" y="24684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0" name="Freeform: Shape 3479">
              <a:extLst>
                <a:ext uri="{FF2B5EF4-FFF2-40B4-BE49-F238E27FC236}">
                  <a16:creationId xmlns:a16="http://schemas.microsoft.com/office/drawing/2014/main" id="{FD45D91E-2F2A-4AC1-8777-395BF47C6DAB}"/>
                </a:ext>
              </a:extLst>
            </p:cNvPr>
            <p:cNvSpPr/>
            <p:nvPr/>
          </p:nvSpPr>
          <p:spPr>
            <a:xfrm>
              <a:off x="5399246" y="2467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1" name="Freeform: Shape 3480">
              <a:extLst>
                <a:ext uri="{FF2B5EF4-FFF2-40B4-BE49-F238E27FC236}">
                  <a16:creationId xmlns:a16="http://schemas.microsoft.com/office/drawing/2014/main" id="{73C9380B-C7D5-458D-9818-5EBB01A0058A}"/>
                </a:ext>
              </a:extLst>
            </p:cNvPr>
            <p:cNvSpPr/>
            <p:nvPr/>
          </p:nvSpPr>
          <p:spPr>
            <a:xfrm>
              <a:off x="5397341" y="2447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2" name="Freeform: Shape 3481">
              <a:extLst>
                <a:ext uri="{FF2B5EF4-FFF2-40B4-BE49-F238E27FC236}">
                  <a16:creationId xmlns:a16="http://schemas.microsoft.com/office/drawing/2014/main" id="{864562A2-4500-4243-B0F1-6130FF7D10B2}"/>
                </a:ext>
              </a:extLst>
            </p:cNvPr>
            <p:cNvSpPr/>
            <p:nvPr/>
          </p:nvSpPr>
          <p:spPr>
            <a:xfrm>
              <a:off x="5398294" y="24384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3" name="Freeform: Shape 3482">
              <a:extLst>
                <a:ext uri="{FF2B5EF4-FFF2-40B4-BE49-F238E27FC236}">
                  <a16:creationId xmlns:a16="http://schemas.microsoft.com/office/drawing/2014/main" id="{6CC04B2C-5FB9-483B-BE87-A409963EBACA}"/>
                </a:ext>
              </a:extLst>
            </p:cNvPr>
            <p:cNvSpPr/>
            <p:nvPr/>
          </p:nvSpPr>
          <p:spPr>
            <a:xfrm>
              <a:off x="5394166" y="2432737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5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4" name="Freeform: Shape 3483">
              <a:extLst>
                <a:ext uri="{FF2B5EF4-FFF2-40B4-BE49-F238E27FC236}">
                  <a16:creationId xmlns:a16="http://schemas.microsoft.com/office/drawing/2014/main" id="{A3D859C1-B3A7-41C8-B1D9-82BA70929A1A}"/>
                </a:ext>
              </a:extLst>
            </p:cNvPr>
            <p:cNvSpPr/>
            <p:nvPr/>
          </p:nvSpPr>
          <p:spPr>
            <a:xfrm>
              <a:off x="5587418" y="24769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5" name="Freeform: Shape 3484">
              <a:extLst>
                <a:ext uri="{FF2B5EF4-FFF2-40B4-BE49-F238E27FC236}">
                  <a16:creationId xmlns:a16="http://schemas.microsoft.com/office/drawing/2014/main" id="{48D0A343-8039-4723-AB5C-E5A5B6136664}"/>
                </a:ext>
              </a:extLst>
            </p:cNvPr>
            <p:cNvSpPr/>
            <p:nvPr/>
          </p:nvSpPr>
          <p:spPr>
            <a:xfrm>
              <a:off x="5584219" y="2407443"/>
              <a:ext cx="28575" cy="76200"/>
            </a:xfrm>
            <a:custGeom>
              <a:avLst/>
              <a:gdLst>
                <a:gd name="connsiteX0" fmla="*/ 11718 w 28575"/>
                <a:gd name="connsiteY0" fmla="*/ 7144 h 76200"/>
                <a:gd name="connsiteX1" fmla="*/ 18386 w 28575"/>
                <a:gd name="connsiteY1" fmla="*/ 49054 h 76200"/>
                <a:gd name="connsiteX2" fmla="*/ 16481 w 28575"/>
                <a:gd name="connsiteY2" fmla="*/ 61436 h 76200"/>
                <a:gd name="connsiteX3" fmla="*/ 14576 w 28575"/>
                <a:gd name="connsiteY3" fmla="*/ 61436 h 76200"/>
                <a:gd name="connsiteX4" fmla="*/ 24101 w 28575"/>
                <a:gd name="connsiteY4" fmla="*/ 65246 h 76200"/>
                <a:gd name="connsiteX5" fmla="*/ 24101 w 28575"/>
                <a:gd name="connsiteY5" fmla="*/ 65246 h 76200"/>
                <a:gd name="connsiteX6" fmla="*/ 24101 w 28575"/>
                <a:gd name="connsiteY6" fmla="*/ 65246 h 76200"/>
                <a:gd name="connsiteX7" fmla="*/ 24101 w 28575"/>
                <a:gd name="connsiteY7" fmla="*/ 66199 h 76200"/>
                <a:gd name="connsiteX8" fmla="*/ 16481 w 28575"/>
                <a:gd name="connsiteY8" fmla="*/ 67151 h 76200"/>
                <a:gd name="connsiteX9" fmla="*/ 24101 w 28575"/>
                <a:gd name="connsiteY9" fmla="*/ 69056 h 76200"/>
                <a:gd name="connsiteX10" fmla="*/ 18386 w 28575"/>
                <a:gd name="connsiteY10" fmla="*/ 69056 h 76200"/>
                <a:gd name="connsiteX11" fmla="*/ 24101 w 28575"/>
                <a:gd name="connsiteY11" fmla="*/ 70009 h 76200"/>
                <a:gd name="connsiteX12" fmla="*/ 24101 w 28575"/>
                <a:gd name="connsiteY12" fmla="*/ 70009 h 76200"/>
                <a:gd name="connsiteX13" fmla="*/ 22196 w 28575"/>
                <a:gd name="connsiteY13" fmla="*/ 70961 h 76200"/>
                <a:gd name="connsiteX14" fmla="*/ 14576 w 28575"/>
                <a:gd name="connsiteY14" fmla="*/ 70009 h 76200"/>
                <a:gd name="connsiteX15" fmla="*/ 22196 w 28575"/>
                <a:gd name="connsiteY15" fmla="*/ 72866 h 76200"/>
                <a:gd name="connsiteX16" fmla="*/ 14576 w 28575"/>
                <a:gd name="connsiteY16" fmla="*/ 76676 h 76200"/>
                <a:gd name="connsiteX17" fmla="*/ 14576 w 28575"/>
                <a:gd name="connsiteY17" fmla="*/ 76676 h 76200"/>
                <a:gd name="connsiteX18" fmla="*/ 10766 w 28575"/>
                <a:gd name="connsiteY18" fmla="*/ 75724 h 76200"/>
                <a:gd name="connsiteX19" fmla="*/ 9813 w 28575"/>
                <a:gd name="connsiteY19" fmla="*/ 74771 h 76200"/>
                <a:gd name="connsiteX20" fmla="*/ 11718 w 28575"/>
                <a:gd name="connsiteY20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76200">
                  <a:moveTo>
                    <a:pt x="11718" y="7144"/>
                  </a:moveTo>
                  <a:cubicBezTo>
                    <a:pt x="17433" y="8096"/>
                    <a:pt x="20291" y="49054"/>
                    <a:pt x="18386" y="49054"/>
                  </a:cubicBezTo>
                  <a:cubicBezTo>
                    <a:pt x="18386" y="50959"/>
                    <a:pt x="26958" y="60484"/>
                    <a:pt x="16481" y="61436"/>
                  </a:cubicBezTo>
                  <a:cubicBezTo>
                    <a:pt x="17433" y="62389"/>
                    <a:pt x="16481" y="62389"/>
                    <a:pt x="14576" y="61436"/>
                  </a:cubicBezTo>
                  <a:cubicBezTo>
                    <a:pt x="27911" y="65246"/>
                    <a:pt x="17433" y="63341"/>
                    <a:pt x="24101" y="65246"/>
                  </a:cubicBezTo>
                  <a:cubicBezTo>
                    <a:pt x="23148" y="65246"/>
                    <a:pt x="23148" y="65246"/>
                    <a:pt x="24101" y="65246"/>
                  </a:cubicBezTo>
                  <a:cubicBezTo>
                    <a:pt x="22196" y="65246"/>
                    <a:pt x="22196" y="65246"/>
                    <a:pt x="24101" y="65246"/>
                  </a:cubicBezTo>
                  <a:cubicBezTo>
                    <a:pt x="24101" y="65246"/>
                    <a:pt x="15528" y="65246"/>
                    <a:pt x="24101" y="66199"/>
                  </a:cubicBezTo>
                  <a:cubicBezTo>
                    <a:pt x="20291" y="65246"/>
                    <a:pt x="26006" y="68104"/>
                    <a:pt x="16481" y="67151"/>
                  </a:cubicBezTo>
                  <a:cubicBezTo>
                    <a:pt x="25053" y="64294"/>
                    <a:pt x="19338" y="70009"/>
                    <a:pt x="24101" y="69056"/>
                  </a:cubicBezTo>
                  <a:cubicBezTo>
                    <a:pt x="25053" y="69056"/>
                    <a:pt x="18386" y="68104"/>
                    <a:pt x="18386" y="69056"/>
                  </a:cubicBezTo>
                  <a:cubicBezTo>
                    <a:pt x="19338" y="70009"/>
                    <a:pt x="23148" y="69056"/>
                    <a:pt x="24101" y="70009"/>
                  </a:cubicBezTo>
                  <a:cubicBezTo>
                    <a:pt x="23148" y="70009"/>
                    <a:pt x="23148" y="70009"/>
                    <a:pt x="24101" y="70009"/>
                  </a:cubicBezTo>
                  <a:cubicBezTo>
                    <a:pt x="20291" y="73819"/>
                    <a:pt x="19338" y="66199"/>
                    <a:pt x="22196" y="70961"/>
                  </a:cubicBezTo>
                  <a:cubicBezTo>
                    <a:pt x="19338" y="70961"/>
                    <a:pt x="17433" y="70009"/>
                    <a:pt x="14576" y="70009"/>
                  </a:cubicBezTo>
                  <a:cubicBezTo>
                    <a:pt x="16481" y="69056"/>
                    <a:pt x="18386" y="71914"/>
                    <a:pt x="22196" y="72866"/>
                  </a:cubicBezTo>
                  <a:cubicBezTo>
                    <a:pt x="18386" y="75724"/>
                    <a:pt x="11718" y="73819"/>
                    <a:pt x="14576" y="76676"/>
                  </a:cubicBezTo>
                  <a:cubicBezTo>
                    <a:pt x="13623" y="76676"/>
                    <a:pt x="12671" y="76676"/>
                    <a:pt x="14576" y="76676"/>
                  </a:cubicBezTo>
                  <a:cubicBezTo>
                    <a:pt x="13623" y="76676"/>
                    <a:pt x="11718" y="76676"/>
                    <a:pt x="10766" y="75724"/>
                  </a:cubicBezTo>
                  <a:cubicBezTo>
                    <a:pt x="16481" y="74771"/>
                    <a:pt x="9813" y="76676"/>
                    <a:pt x="9813" y="74771"/>
                  </a:cubicBezTo>
                  <a:cubicBezTo>
                    <a:pt x="1240" y="72866"/>
                    <a:pt x="16481" y="10001"/>
                    <a:pt x="1171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6" name="Freeform: Shape 3485">
              <a:extLst>
                <a:ext uri="{FF2B5EF4-FFF2-40B4-BE49-F238E27FC236}">
                  <a16:creationId xmlns:a16="http://schemas.microsoft.com/office/drawing/2014/main" id="{5D167B21-A763-443B-B9A3-1415516D1A48}"/>
                </a:ext>
              </a:extLst>
            </p:cNvPr>
            <p:cNvSpPr/>
            <p:nvPr/>
          </p:nvSpPr>
          <p:spPr>
            <a:xfrm>
              <a:off x="5586889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7" name="Freeform: Shape 3486">
              <a:extLst>
                <a:ext uri="{FF2B5EF4-FFF2-40B4-BE49-F238E27FC236}">
                  <a16:creationId xmlns:a16="http://schemas.microsoft.com/office/drawing/2014/main" id="{79E364D9-63FF-489F-AC48-2146E5CE55EF}"/>
                </a:ext>
              </a:extLst>
            </p:cNvPr>
            <p:cNvSpPr/>
            <p:nvPr/>
          </p:nvSpPr>
          <p:spPr>
            <a:xfrm>
              <a:off x="559641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8" name="Freeform: Shape 3487">
              <a:extLst>
                <a:ext uri="{FF2B5EF4-FFF2-40B4-BE49-F238E27FC236}">
                  <a16:creationId xmlns:a16="http://schemas.microsoft.com/office/drawing/2014/main" id="{2AD187AB-EA60-493E-AD1B-0639906186B4}"/>
                </a:ext>
              </a:extLst>
            </p:cNvPr>
            <p:cNvSpPr/>
            <p:nvPr/>
          </p:nvSpPr>
          <p:spPr>
            <a:xfrm>
              <a:off x="5596414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9" name="Freeform: Shape 3488">
              <a:extLst>
                <a:ext uri="{FF2B5EF4-FFF2-40B4-BE49-F238E27FC236}">
                  <a16:creationId xmlns:a16="http://schemas.microsoft.com/office/drawing/2014/main" id="{0BCD187D-D64A-4C3C-BC4B-CA1D566285D1}"/>
                </a:ext>
              </a:extLst>
            </p:cNvPr>
            <p:cNvSpPr/>
            <p:nvPr/>
          </p:nvSpPr>
          <p:spPr>
            <a:xfrm>
              <a:off x="560022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0" name="Freeform: Shape 3489">
              <a:extLst>
                <a:ext uri="{FF2B5EF4-FFF2-40B4-BE49-F238E27FC236}">
                  <a16:creationId xmlns:a16="http://schemas.microsoft.com/office/drawing/2014/main" id="{110A3B07-2DE7-4963-AFF0-E2B6F2ED0FF2}"/>
                </a:ext>
              </a:extLst>
            </p:cNvPr>
            <p:cNvSpPr/>
            <p:nvPr/>
          </p:nvSpPr>
          <p:spPr>
            <a:xfrm>
              <a:off x="559831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1" name="Freeform: Shape 3490">
              <a:extLst>
                <a:ext uri="{FF2B5EF4-FFF2-40B4-BE49-F238E27FC236}">
                  <a16:creationId xmlns:a16="http://schemas.microsoft.com/office/drawing/2014/main" id="{E9CD9CE9-A6D3-4B3A-906B-239863233323}"/>
                </a:ext>
              </a:extLst>
            </p:cNvPr>
            <p:cNvSpPr/>
            <p:nvPr/>
          </p:nvSpPr>
          <p:spPr>
            <a:xfrm>
              <a:off x="5600224" y="2467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2" name="Freeform: Shape 3491">
              <a:extLst>
                <a:ext uri="{FF2B5EF4-FFF2-40B4-BE49-F238E27FC236}">
                  <a16:creationId xmlns:a16="http://schemas.microsoft.com/office/drawing/2014/main" id="{A79CBF91-882D-4BDA-B970-493473D7D3F6}"/>
                </a:ext>
              </a:extLst>
            </p:cNvPr>
            <p:cNvSpPr/>
            <p:nvPr/>
          </p:nvSpPr>
          <p:spPr>
            <a:xfrm>
              <a:off x="5599271" y="24664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3" name="Freeform: Shape 3492">
              <a:extLst>
                <a:ext uri="{FF2B5EF4-FFF2-40B4-BE49-F238E27FC236}">
                  <a16:creationId xmlns:a16="http://schemas.microsoft.com/office/drawing/2014/main" id="{27C01AB8-0B26-463D-9ABB-E72AE96B20A8}"/>
                </a:ext>
              </a:extLst>
            </p:cNvPr>
            <p:cNvSpPr/>
            <p:nvPr/>
          </p:nvSpPr>
          <p:spPr>
            <a:xfrm>
              <a:off x="559736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4" name="Freeform: Shape 3493">
              <a:extLst>
                <a:ext uri="{FF2B5EF4-FFF2-40B4-BE49-F238E27FC236}">
                  <a16:creationId xmlns:a16="http://schemas.microsoft.com/office/drawing/2014/main" id="{4B0E31FF-7F2C-475D-9DC2-EF1D876BAB97}"/>
                </a:ext>
              </a:extLst>
            </p:cNvPr>
            <p:cNvSpPr/>
            <p:nvPr/>
          </p:nvSpPr>
          <p:spPr>
            <a:xfrm>
              <a:off x="5597091" y="243506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5" name="Freeform: Shape 3494">
              <a:extLst>
                <a:ext uri="{FF2B5EF4-FFF2-40B4-BE49-F238E27FC236}">
                  <a16:creationId xmlns:a16="http://schemas.microsoft.com/office/drawing/2014/main" id="{FF2E04BB-6DBE-4BB4-BCE1-B2B5DF77AF99}"/>
                </a:ext>
              </a:extLst>
            </p:cNvPr>
            <p:cNvSpPr/>
            <p:nvPr/>
          </p:nvSpPr>
          <p:spPr>
            <a:xfrm>
              <a:off x="5591631" y="243030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6" name="Freeform: Shape 3495">
              <a:extLst>
                <a:ext uri="{FF2B5EF4-FFF2-40B4-BE49-F238E27FC236}">
                  <a16:creationId xmlns:a16="http://schemas.microsoft.com/office/drawing/2014/main" id="{B63F4A42-D240-41BC-811C-6CB5D103F9C2}"/>
                </a:ext>
              </a:extLst>
            </p:cNvPr>
            <p:cNvSpPr/>
            <p:nvPr/>
          </p:nvSpPr>
          <p:spPr>
            <a:xfrm>
              <a:off x="5690564" y="23331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8096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7" name="Freeform: Shape 3496">
              <a:extLst>
                <a:ext uri="{FF2B5EF4-FFF2-40B4-BE49-F238E27FC236}">
                  <a16:creationId xmlns:a16="http://schemas.microsoft.com/office/drawing/2014/main" id="{82146F4A-324E-4035-9E15-974E772B65DB}"/>
                </a:ext>
              </a:extLst>
            </p:cNvPr>
            <p:cNvSpPr/>
            <p:nvPr/>
          </p:nvSpPr>
          <p:spPr>
            <a:xfrm>
              <a:off x="5677376" y="2335582"/>
              <a:ext cx="28575" cy="152400"/>
            </a:xfrm>
            <a:custGeom>
              <a:avLst/>
              <a:gdLst>
                <a:gd name="connsiteX0" fmla="*/ 22384 w 28575"/>
                <a:gd name="connsiteY0" fmla="*/ 146632 h 152400"/>
                <a:gd name="connsiteX1" fmla="*/ 14764 w 28575"/>
                <a:gd name="connsiteY1" fmla="*/ 61860 h 152400"/>
                <a:gd name="connsiteX2" fmla="*/ 16669 w 28575"/>
                <a:gd name="connsiteY2" fmla="*/ 37095 h 152400"/>
                <a:gd name="connsiteX3" fmla="*/ 18574 w 28575"/>
                <a:gd name="connsiteY3" fmla="*/ 37095 h 152400"/>
                <a:gd name="connsiteX4" fmla="*/ 15716 w 28575"/>
                <a:gd name="connsiteY4" fmla="*/ 26617 h 152400"/>
                <a:gd name="connsiteX5" fmla="*/ 8096 w 28575"/>
                <a:gd name="connsiteY5" fmla="*/ 22807 h 152400"/>
                <a:gd name="connsiteX6" fmla="*/ 7144 w 28575"/>
                <a:gd name="connsiteY6" fmla="*/ 21855 h 152400"/>
                <a:gd name="connsiteX7" fmla="*/ 16669 w 28575"/>
                <a:gd name="connsiteY7" fmla="*/ 20902 h 152400"/>
                <a:gd name="connsiteX8" fmla="*/ 15716 w 28575"/>
                <a:gd name="connsiteY8" fmla="*/ 7567 h 152400"/>
                <a:gd name="connsiteX9" fmla="*/ 19526 w 28575"/>
                <a:gd name="connsiteY9" fmla="*/ 7567 h 152400"/>
                <a:gd name="connsiteX10" fmla="*/ 16669 w 28575"/>
                <a:gd name="connsiteY10" fmla="*/ 7567 h 152400"/>
                <a:gd name="connsiteX11" fmla="*/ 19526 w 28575"/>
                <a:gd name="connsiteY11" fmla="*/ 7567 h 152400"/>
                <a:gd name="connsiteX12" fmla="*/ 22384 w 28575"/>
                <a:gd name="connsiteY12" fmla="*/ 14663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52400">
                  <a:moveTo>
                    <a:pt x="22384" y="146632"/>
                  </a:moveTo>
                  <a:cubicBezTo>
                    <a:pt x="5239" y="139965"/>
                    <a:pt x="20479" y="64717"/>
                    <a:pt x="14764" y="61860"/>
                  </a:cubicBezTo>
                  <a:cubicBezTo>
                    <a:pt x="13811" y="59002"/>
                    <a:pt x="6191" y="39000"/>
                    <a:pt x="16669" y="37095"/>
                  </a:cubicBezTo>
                  <a:cubicBezTo>
                    <a:pt x="15716" y="36142"/>
                    <a:pt x="16669" y="36142"/>
                    <a:pt x="18574" y="37095"/>
                  </a:cubicBezTo>
                  <a:cubicBezTo>
                    <a:pt x="10001" y="33285"/>
                    <a:pt x="4286" y="24712"/>
                    <a:pt x="15716" y="26617"/>
                  </a:cubicBezTo>
                  <a:cubicBezTo>
                    <a:pt x="13811" y="28522"/>
                    <a:pt x="9049" y="23760"/>
                    <a:pt x="8096" y="22807"/>
                  </a:cubicBezTo>
                  <a:cubicBezTo>
                    <a:pt x="9049" y="22807"/>
                    <a:pt x="9049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4291" y="15187"/>
                    <a:pt x="7144" y="127582"/>
                    <a:pt x="22384" y="1466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8" name="Freeform: Shape 3497">
              <a:extLst>
                <a:ext uri="{FF2B5EF4-FFF2-40B4-BE49-F238E27FC236}">
                  <a16:creationId xmlns:a16="http://schemas.microsoft.com/office/drawing/2014/main" id="{4F8CDB43-D5B1-4F1D-884A-173FA9E6489C}"/>
                </a:ext>
              </a:extLst>
            </p:cNvPr>
            <p:cNvSpPr/>
            <p:nvPr/>
          </p:nvSpPr>
          <p:spPr>
            <a:xfrm>
              <a:off x="5688806" y="23341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9" name="Freeform: Shape 3498">
              <a:extLst>
                <a:ext uri="{FF2B5EF4-FFF2-40B4-BE49-F238E27FC236}">
                  <a16:creationId xmlns:a16="http://schemas.microsoft.com/office/drawing/2014/main" id="{DAC19CAC-B5E1-434A-9329-C86FA582DEDF}"/>
                </a:ext>
              </a:extLst>
            </p:cNvPr>
            <p:cNvSpPr/>
            <p:nvPr/>
          </p:nvSpPr>
          <p:spPr>
            <a:xfrm>
              <a:off x="5682245" y="234362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0" name="Freeform: Shape 3499">
              <a:extLst>
                <a:ext uri="{FF2B5EF4-FFF2-40B4-BE49-F238E27FC236}">
                  <a16:creationId xmlns:a16="http://schemas.microsoft.com/office/drawing/2014/main" id="{8BC25968-25E2-4010-93D7-927FD5199743}"/>
                </a:ext>
              </a:extLst>
            </p:cNvPr>
            <p:cNvSpPr/>
            <p:nvPr/>
          </p:nvSpPr>
          <p:spPr>
            <a:xfrm>
              <a:off x="5682139" y="23455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1" name="Freeform: Shape 3500">
              <a:extLst>
                <a:ext uri="{FF2B5EF4-FFF2-40B4-BE49-F238E27FC236}">
                  <a16:creationId xmlns:a16="http://schemas.microsoft.com/office/drawing/2014/main" id="{84100D4C-5421-4338-B60E-197658110F1A}"/>
                </a:ext>
              </a:extLst>
            </p:cNvPr>
            <p:cNvSpPr/>
            <p:nvPr/>
          </p:nvSpPr>
          <p:spPr>
            <a:xfrm>
              <a:off x="5678858" y="23483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2" name="Freeform: Shape 3501">
              <a:extLst>
                <a:ext uri="{FF2B5EF4-FFF2-40B4-BE49-F238E27FC236}">
                  <a16:creationId xmlns:a16="http://schemas.microsoft.com/office/drawing/2014/main" id="{2F8C4D99-1658-4C2B-B753-0C536E2A87C0}"/>
                </a:ext>
              </a:extLst>
            </p:cNvPr>
            <p:cNvSpPr/>
            <p:nvPr/>
          </p:nvSpPr>
          <p:spPr>
            <a:xfrm>
              <a:off x="5680763" y="2348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3" name="Freeform: Shape 3502">
              <a:extLst>
                <a:ext uri="{FF2B5EF4-FFF2-40B4-BE49-F238E27FC236}">
                  <a16:creationId xmlns:a16="http://schemas.microsoft.com/office/drawing/2014/main" id="{7ABEFFBF-BE16-4D00-9004-EA226FC4E3CC}"/>
                </a:ext>
              </a:extLst>
            </p:cNvPr>
            <p:cNvSpPr/>
            <p:nvPr/>
          </p:nvSpPr>
          <p:spPr>
            <a:xfrm>
              <a:off x="5678858" y="23541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4" name="Freeform: Shape 3503">
              <a:extLst>
                <a:ext uri="{FF2B5EF4-FFF2-40B4-BE49-F238E27FC236}">
                  <a16:creationId xmlns:a16="http://schemas.microsoft.com/office/drawing/2014/main" id="{A344B72F-830A-441B-BD81-C7E219EBEA43}"/>
                </a:ext>
              </a:extLst>
            </p:cNvPr>
            <p:cNvSpPr/>
            <p:nvPr/>
          </p:nvSpPr>
          <p:spPr>
            <a:xfrm>
              <a:off x="5679387" y="235600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5" name="Freeform: Shape 3504">
              <a:extLst>
                <a:ext uri="{FF2B5EF4-FFF2-40B4-BE49-F238E27FC236}">
                  <a16:creationId xmlns:a16="http://schemas.microsoft.com/office/drawing/2014/main" id="{558B5465-6E23-48A2-B2E3-1B914DDE190A}"/>
                </a:ext>
              </a:extLst>
            </p:cNvPr>
            <p:cNvSpPr/>
            <p:nvPr/>
          </p:nvSpPr>
          <p:spPr>
            <a:xfrm>
              <a:off x="5684044" y="23991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6" name="Freeform: Shape 3505">
              <a:extLst>
                <a:ext uri="{FF2B5EF4-FFF2-40B4-BE49-F238E27FC236}">
                  <a16:creationId xmlns:a16="http://schemas.microsoft.com/office/drawing/2014/main" id="{059AD77C-FA97-4256-95E9-C1DB44D4FDA6}"/>
                </a:ext>
              </a:extLst>
            </p:cNvPr>
            <p:cNvSpPr/>
            <p:nvPr/>
          </p:nvSpPr>
          <p:spPr>
            <a:xfrm>
              <a:off x="5683620" y="24188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7" name="Freeform: Shape 3506">
              <a:extLst>
                <a:ext uri="{FF2B5EF4-FFF2-40B4-BE49-F238E27FC236}">
                  <a16:creationId xmlns:a16="http://schemas.microsoft.com/office/drawing/2014/main" id="{65542835-AFAB-408E-A931-94B64D534DEB}"/>
                </a:ext>
              </a:extLst>
            </p:cNvPr>
            <p:cNvSpPr/>
            <p:nvPr/>
          </p:nvSpPr>
          <p:spPr>
            <a:xfrm>
              <a:off x="5687854" y="2428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8" name="Freeform: Shape 3507">
              <a:extLst>
                <a:ext uri="{FF2B5EF4-FFF2-40B4-BE49-F238E27FC236}">
                  <a16:creationId xmlns:a16="http://schemas.microsoft.com/office/drawing/2014/main" id="{1CA14054-BD45-4EC8-BEE1-A5B3E4E5FCE6}"/>
                </a:ext>
              </a:extLst>
            </p:cNvPr>
            <p:cNvSpPr/>
            <p:nvPr/>
          </p:nvSpPr>
          <p:spPr>
            <a:xfrm>
              <a:off x="5490263" y="2331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9" name="Freeform: Shape 3508">
              <a:extLst>
                <a:ext uri="{FF2B5EF4-FFF2-40B4-BE49-F238E27FC236}">
                  <a16:creationId xmlns:a16="http://schemas.microsoft.com/office/drawing/2014/main" id="{D85A831D-EA6E-4DAE-A9CE-2D50D9F3B326}"/>
                </a:ext>
              </a:extLst>
            </p:cNvPr>
            <p:cNvSpPr/>
            <p:nvPr/>
          </p:nvSpPr>
          <p:spPr>
            <a:xfrm>
              <a:off x="5477351" y="2332725"/>
              <a:ext cx="28575" cy="142875"/>
            </a:xfrm>
            <a:custGeom>
              <a:avLst/>
              <a:gdLst>
                <a:gd name="connsiteX0" fmla="*/ 20479 w 28575"/>
                <a:gd name="connsiteY0" fmla="*/ 141870 h 142875"/>
                <a:gd name="connsiteX1" fmla="*/ 13811 w 28575"/>
                <a:gd name="connsiteY1" fmla="*/ 60907 h 142875"/>
                <a:gd name="connsiteX2" fmla="*/ 15716 w 28575"/>
                <a:gd name="connsiteY2" fmla="*/ 37095 h 142875"/>
                <a:gd name="connsiteX3" fmla="*/ 17621 w 28575"/>
                <a:gd name="connsiteY3" fmla="*/ 37095 h 142875"/>
                <a:gd name="connsiteX4" fmla="*/ 14764 w 28575"/>
                <a:gd name="connsiteY4" fmla="*/ 26617 h 142875"/>
                <a:gd name="connsiteX5" fmla="*/ 7144 w 28575"/>
                <a:gd name="connsiteY5" fmla="*/ 22807 h 142875"/>
                <a:gd name="connsiteX6" fmla="*/ 7144 w 28575"/>
                <a:gd name="connsiteY6" fmla="*/ 21855 h 142875"/>
                <a:gd name="connsiteX7" fmla="*/ 16669 w 28575"/>
                <a:gd name="connsiteY7" fmla="*/ 20902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20479 w 28575"/>
                <a:gd name="connsiteY12" fmla="*/ 1418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20479" y="141870"/>
                  </a:moveTo>
                  <a:cubicBezTo>
                    <a:pt x="3334" y="134250"/>
                    <a:pt x="20479" y="62812"/>
                    <a:pt x="13811" y="60907"/>
                  </a:cubicBezTo>
                  <a:cubicBezTo>
                    <a:pt x="12859" y="58050"/>
                    <a:pt x="5239" y="39000"/>
                    <a:pt x="15716" y="37095"/>
                  </a:cubicBezTo>
                  <a:cubicBezTo>
                    <a:pt x="14764" y="36142"/>
                    <a:pt x="15716" y="36142"/>
                    <a:pt x="17621" y="37095"/>
                  </a:cubicBezTo>
                  <a:cubicBezTo>
                    <a:pt x="9049" y="33285"/>
                    <a:pt x="3334" y="25665"/>
                    <a:pt x="14764" y="26617"/>
                  </a:cubicBezTo>
                  <a:cubicBezTo>
                    <a:pt x="12859" y="28522"/>
                    <a:pt x="7144" y="23760"/>
                    <a:pt x="7144" y="22807"/>
                  </a:cubicBezTo>
                  <a:cubicBezTo>
                    <a:pt x="8096" y="22807"/>
                    <a:pt x="8096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2386" y="15187"/>
                    <a:pt x="6191" y="124725"/>
                    <a:pt x="20479" y="1418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0" name="Freeform: Shape 3509">
              <a:extLst>
                <a:ext uri="{FF2B5EF4-FFF2-40B4-BE49-F238E27FC236}">
                  <a16:creationId xmlns:a16="http://schemas.microsoft.com/office/drawing/2014/main" id="{9A99234B-3D24-456C-B5FC-D149F4B52356}"/>
                </a:ext>
              </a:extLst>
            </p:cNvPr>
            <p:cNvSpPr/>
            <p:nvPr/>
          </p:nvSpPr>
          <p:spPr>
            <a:xfrm>
              <a:off x="5487829" y="23321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1" name="Freeform: Shape 3510">
              <a:extLst>
                <a:ext uri="{FF2B5EF4-FFF2-40B4-BE49-F238E27FC236}">
                  <a16:creationId xmlns:a16="http://schemas.microsoft.com/office/drawing/2014/main" id="{DAC6A817-C8E8-4DD4-A2DF-9B8CBE7748CD}"/>
                </a:ext>
              </a:extLst>
            </p:cNvPr>
            <p:cNvSpPr/>
            <p:nvPr/>
          </p:nvSpPr>
          <p:spPr>
            <a:xfrm>
              <a:off x="5481690" y="23417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2" name="Freeform: Shape 3511">
              <a:extLst>
                <a:ext uri="{FF2B5EF4-FFF2-40B4-BE49-F238E27FC236}">
                  <a16:creationId xmlns:a16="http://schemas.microsoft.com/office/drawing/2014/main" id="{DA613C07-3588-4EE7-969B-EADC6A957A77}"/>
                </a:ext>
              </a:extLst>
            </p:cNvPr>
            <p:cNvSpPr/>
            <p:nvPr/>
          </p:nvSpPr>
          <p:spPr>
            <a:xfrm>
              <a:off x="5481161" y="23436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3" name="Freeform: Shape 3512">
              <a:extLst>
                <a:ext uri="{FF2B5EF4-FFF2-40B4-BE49-F238E27FC236}">
                  <a16:creationId xmlns:a16="http://schemas.microsoft.com/office/drawing/2014/main" id="{081CB0DF-5B79-4B27-9FC4-38FC7E3808C7}"/>
                </a:ext>
              </a:extLst>
            </p:cNvPr>
            <p:cNvSpPr/>
            <p:nvPr/>
          </p:nvSpPr>
          <p:spPr>
            <a:xfrm>
              <a:off x="5477880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4" name="Freeform: Shape 3513">
              <a:extLst>
                <a:ext uri="{FF2B5EF4-FFF2-40B4-BE49-F238E27FC236}">
                  <a16:creationId xmlns:a16="http://schemas.microsoft.com/office/drawing/2014/main" id="{6EF72E48-4BC7-460E-BD20-5EA26E5189AB}"/>
                </a:ext>
              </a:extLst>
            </p:cNvPr>
            <p:cNvSpPr/>
            <p:nvPr/>
          </p:nvSpPr>
          <p:spPr>
            <a:xfrm>
              <a:off x="5479785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5" name="Freeform: Shape 3514">
              <a:extLst>
                <a:ext uri="{FF2B5EF4-FFF2-40B4-BE49-F238E27FC236}">
                  <a16:creationId xmlns:a16="http://schemas.microsoft.com/office/drawing/2014/main" id="{EE56AA33-11D7-4C7C-A687-24542FAD7AC5}"/>
                </a:ext>
              </a:extLst>
            </p:cNvPr>
            <p:cNvSpPr/>
            <p:nvPr/>
          </p:nvSpPr>
          <p:spPr>
            <a:xfrm>
              <a:off x="5477880" y="23512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6" name="Freeform: Shape 3515">
              <a:extLst>
                <a:ext uri="{FF2B5EF4-FFF2-40B4-BE49-F238E27FC236}">
                  <a16:creationId xmlns:a16="http://schemas.microsoft.com/office/drawing/2014/main" id="{51378439-1F57-4ADC-BD8A-15CD72FCF2EE}"/>
                </a:ext>
              </a:extLst>
            </p:cNvPr>
            <p:cNvSpPr/>
            <p:nvPr/>
          </p:nvSpPr>
          <p:spPr>
            <a:xfrm>
              <a:off x="5478410" y="235410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7" name="Freeform: Shape 3516">
              <a:extLst>
                <a:ext uri="{FF2B5EF4-FFF2-40B4-BE49-F238E27FC236}">
                  <a16:creationId xmlns:a16="http://schemas.microsoft.com/office/drawing/2014/main" id="{B46478CF-B152-4C6F-B243-96FB66188CEE}"/>
                </a:ext>
              </a:extLst>
            </p:cNvPr>
            <p:cNvSpPr/>
            <p:nvPr/>
          </p:nvSpPr>
          <p:spPr>
            <a:xfrm>
              <a:off x="5482114" y="23950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8" name="Freeform: Shape 3517">
              <a:extLst>
                <a:ext uri="{FF2B5EF4-FFF2-40B4-BE49-F238E27FC236}">
                  <a16:creationId xmlns:a16="http://schemas.microsoft.com/office/drawing/2014/main" id="{DA0E97C0-2D5D-47FF-A3E4-4B4A0D392067}"/>
                </a:ext>
              </a:extLst>
            </p:cNvPr>
            <p:cNvSpPr/>
            <p:nvPr/>
          </p:nvSpPr>
          <p:spPr>
            <a:xfrm>
              <a:off x="5482643" y="24131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9" name="Freeform: Shape 3518">
              <a:extLst>
                <a:ext uri="{FF2B5EF4-FFF2-40B4-BE49-F238E27FC236}">
                  <a16:creationId xmlns:a16="http://schemas.microsoft.com/office/drawing/2014/main" id="{E634CAE2-0807-43CA-B3D1-F7E08AB1A74D}"/>
                </a:ext>
              </a:extLst>
            </p:cNvPr>
            <p:cNvSpPr/>
            <p:nvPr/>
          </p:nvSpPr>
          <p:spPr>
            <a:xfrm>
              <a:off x="54868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0" name="Freeform: Shape 3519">
              <a:extLst>
                <a:ext uri="{FF2B5EF4-FFF2-40B4-BE49-F238E27FC236}">
                  <a16:creationId xmlns:a16="http://schemas.microsoft.com/office/drawing/2014/main" id="{C0B664C0-C78A-4ADB-A962-8E267BA57B2E}"/>
                </a:ext>
              </a:extLst>
            </p:cNvPr>
            <p:cNvSpPr/>
            <p:nvPr/>
          </p:nvSpPr>
          <p:spPr>
            <a:xfrm>
              <a:off x="5295276" y="2356537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7567"/>
                    <a:pt x="8244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1" name="Freeform: Shape 3520">
              <a:extLst>
                <a:ext uri="{FF2B5EF4-FFF2-40B4-BE49-F238E27FC236}">
                  <a16:creationId xmlns:a16="http://schemas.microsoft.com/office/drawing/2014/main" id="{FE8253AD-55DA-42FD-B672-E2F4978BCC0A}"/>
                </a:ext>
              </a:extLst>
            </p:cNvPr>
            <p:cNvSpPr/>
            <p:nvPr/>
          </p:nvSpPr>
          <p:spPr>
            <a:xfrm>
              <a:off x="5280976" y="2357490"/>
              <a:ext cx="28575" cy="133350"/>
            </a:xfrm>
            <a:custGeom>
              <a:avLst/>
              <a:gdLst>
                <a:gd name="connsiteX0" fmla="*/ 12067 w 28575"/>
                <a:gd name="connsiteY0" fmla="*/ 126630 h 133350"/>
                <a:gd name="connsiteX1" fmla="*/ 14924 w 28575"/>
                <a:gd name="connsiteY1" fmla="*/ 54240 h 133350"/>
                <a:gd name="connsiteX2" fmla="*/ 17782 w 28575"/>
                <a:gd name="connsiteY2" fmla="*/ 33285 h 133350"/>
                <a:gd name="connsiteX3" fmla="*/ 19687 w 28575"/>
                <a:gd name="connsiteY3" fmla="*/ 33285 h 133350"/>
                <a:gd name="connsiteX4" fmla="*/ 17782 w 28575"/>
                <a:gd name="connsiteY4" fmla="*/ 23760 h 133350"/>
                <a:gd name="connsiteX5" fmla="*/ 15877 w 28575"/>
                <a:gd name="connsiteY5" fmla="*/ 21855 h 133350"/>
                <a:gd name="connsiteX6" fmla="*/ 10162 w 28575"/>
                <a:gd name="connsiteY6" fmla="*/ 20902 h 133350"/>
                <a:gd name="connsiteX7" fmla="*/ 10162 w 28575"/>
                <a:gd name="connsiteY7" fmla="*/ 19950 h 133350"/>
                <a:gd name="connsiteX8" fmla="*/ 19687 w 28575"/>
                <a:gd name="connsiteY8" fmla="*/ 18997 h 133350"/>
                <a:gd name="connsiteX9" fmla="*/ 18734 w 28575"/>
                <a:gd name="connsiteY9" fmla="*/ 7567 h 133350"/>
                <a:gd name="connsiteX10" fmla="*/ 22544 w 28575"/>
                <a:gd name="connsiteY10" fmla="*/ 7567 h 133350"/>
                <a:gd name="connsiteX11" fmla="*/ 19687 w 28575"/>
                <a:gd name="connsiteY11" fmla="*/ 7567 h 133350"/>
                <a:gd name="connsiteX12" fmla="*/ 22544 w 28575"/>
                <a:gd name="connsiteY12" fmla="*/ 7567 h 133350"/>
                <a:gd name="connsiteX13" fmla="*/ 12067 w 28575"/>
                <a:gd name="connsiteY13" fmla="*/ 12663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33350">
                  <a:moveTo>
                    <a:pt x="12067" y="126630"/>
                  </a:moveTo>
                  <a:cubicBezTo>
                    <a:pt x="-3173" y="118057"/>
                    <a:pt x="22544" y="58050"/>
                    <a:pt x="14924" y="54240"/>
                  </a:cubicBezTo>
                  <a:cubicBezTo>
                    <a:pt x="13972" y="51382"/>
                    <a:pt x="7304" y="35190"/>
                    <a:pt x="17782" y="33285"/>
                  </a:cubicBezTo>
                  <a:cubicBezTo>
                    <a:pt x="16829" y="32332"/>
                    <a:pt x="17782" y="32332"/>
                    <a:pt x="19687" y="33285"/>
                  </a:cubicBezTo>
                  <a:cubicBezTo>
                    <a:pt x="11114" y="29475"/>
                    <a:pt x="5399" y="22807"/>
                    <a:pt x="17782" y="23760"/>
                  </a:cubicBezTo>
                  <a:cubicBezTo>
                    <a:pt x="6352" y="31380"/>
                    <a:pt x="15877" y="15187"/>
                    <a:pt x="15877" y="21855"/>
                  </a:cubicBezTo>
                  <a:cubicBezTo>
                    <a:pt x="14924" y="19950"/>
                    <a:pt x="11114" y="21855"/>
                    <a:pt x="10162" y="20902"/>
                  </a:cubicBezTo>
                  <a:cubicBezTo>
                    <a:pt x="11114" y="20902"/>
                    <a:pt x="11114" y="20902"/>
                    <a:pt x="10162" y="19950"/>
                  </a:cubicBezTo>
                  <a:cubicBezTo>
                    <a:pt x="11114" y="17092"/>
                    <a:pt x="13972" y="18997"/>
                    <a:pt x="19687" y="18997"/>
                  </a:cubicBezTo>
                  <a:cubicBezTo>
                    <a:pt x="15877" y="24712"/>
                    <a:pt x="17782" y="6615"/>
                    <a:pt x="18734" y="7567"/>
                  </a:cubicBezTo>
                  <a:cubicBezTo>
                    <a:pt x="17782" y="6615"/>
                    <a:pt x="22544" y="7567"/>
                    <a:pt x="22544" y="7567"/>
                  </a:cubicBezTo>
                  <a:cubicBezTo>
                    <a:pt x="20639" y="8520"/>
                    <a:pt x="19687" y="7567"/>
                    <a:pt x="19687" y="7567"/>
                  </a:cubicBezTo>
                  <a:cubicBezTo>
                    <a:pt x="21592" y="8520"/>
                    <a:pt x="22544" y="8520"/>
                    <a:pt x="22544" y="7567"/>
                  </a:cubicBezTo>
                  <a:cubicBezTo>
                    <a:pt x="47309" y="15187"/>
                    <a:pt x="2542" y="111390"/>
                    <a:pt x="12067" y="1266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2" name="Freeform: Shape 3521">
              <a:extLst>
                <a:ext uri="{FF2B5EF4-FFF2-40B4-BE49-F238E27FC236}">
                  <a16:creationId xmlns:a16="http://schemas.microsoft.com/office/drawing/2014/main" id="{34256A55-7269-4145-80F5-AC5EE9C9D8A2}"/>
                </a:ext>
              </a:extLst>
            </p:cNvPr>
            <p:cNvSpPr/>
            <p:nvPr/>
          </p:nvSpPr>
          <p:spPr>
            <a:xfrm>
              <a:off x="5293519" y="235696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3" name="Freeform: Shape 3522">
              <a:extLst>
                <a:ext uri="{FF2B5EF4-FFF2-40B4-BE49-F238E27FC236}">
                  <a16:creationId xmlns:a16="http://schemas.microsoft.com/office/drawing/2014/main" id="{AADC1F86-1A19-477F-969E-C419ADF0239C}"/>
                </a:ext>
              </a:extLst>
            </p:cNvPr>
            <p:cNvSpPr/>
            <p:nvPr/>
          </p:nvSpPr>
          <p:spPr>
            <a:xfrm>
              <a:off x="5286704" y="236553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4" name="Freeform: Shape 3523">
              <a:extLst>
                <a:ext uri="{FF2B5EF4-FFF2-40B4-BE49-F238E27FC236}">
                  <a16:creationId xmlns:a16="http://schemas.microsoft.com/office/drawing/2014/main" id="{BCB543D5-4FFE-44C1-A8F1-43A9BC66B3BD}"/>
                </a:ext>
              </a:extLst>
            </p:cNvPr>
            <p:cNvSpPr/>
            <p:nvPr/>
          </p:nvSpPr>
          <p:spPr>
            <a:xfrm>
              <a:off x="5285899" y="23674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5" name="Freeform: Shape 3524">
              <a:extLst>
                <a:ext uri="{FF2B5EF4-FFF2-40B4-BE49-F238E27FC236}">
                  <a16:creationId xmlns:a16="http://schemas.microsoft.com/office/drawing/2014/main" id="{85103184-E9E4-43F7-8090-33CCCE160BDC}"/>
                </a:ext>
              </a:extLst>
            </p:cNvPr>
            <p:cNvSpPr/>
            <p:nvPr/>
          </p:nvSpPr>
          <p:spPr>
            <a:xfrm>
              <a:off x="5283570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6" name="Freeform: Shape 3525">
              <a:extLst>
                <a:ext uri="{FF2B5EF4-FFF2-40B4-BE49-F238E27FC236}">
                  <a16:creationId xmlns:a16="http://schemas.microsoft.com/office/drawing/2014/main" id="{6E982106-91DA-4E5D-BED7-5085CCBABAC9}"/>
                </a:ext>
              </a:extLst>
            </p:cNvPr>
            <p:cNvSpPr/>
            <p:nvPr/>
          </p:nvSpPr>
          <p:spPr>
            <a:xfrm>
              <a:off x="5285475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7" name="Freeform: Shape 3526">
              <a:extLst>
                <a:ext uri="{FF2B5EF4-FFF2-40B4-BE49-F238E27FC236}">
                  <a16:creationId xmlns:a16="http://schemas.microsoft.com/office/drawing/2014/main" id="{C0D6CE0D-17C5-4CA4-9D26-5FC892244F4F}"/>
                </a:ext>
              </a:extLst>
            </p:cNvPr>
            <p:cNvSpPr/>
            <p:nvPr/>
          </p:nvSpPr>
          <p:spPr>
            <a:xfrm>
              <a:off x="5283570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8" name="Freeform: Shape 3527">
              <a:extLst>
                <a:ext uri="{FF2B5EF4-FFF2-40B4-BE49-F238E27FC236}">
                  <a16:creationId xmlns:a16="http://schemas.microsoft.com/office/drawing/2014/main" id="{582D779B-A0E1-4D34-9861-3C1E7AA6D4B0}"/>
                </a:ext>
              </a:extLst>
            </p:cNvPr>
            <p:cNvSpPr/>
            <p:nvPr/>
          </p:nvSpPr>
          <p:spPr>
            <a:xfrm>
              <a:off x="5284100" y="237601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9" name="Freeform: Shape 3528">
              <a:extLst>
                <a:ext uri="{FF2B5EF4-FFF2-40B4-BE49-F238E27FC236}">
                  <a16:creationId xmlns:a16="http://schemas.microsoft.com/office/drawing/2014/main" id="{514AE727-1B49-4924-8A19-2D25922D75C1}"/>
                </a:ext>
              </a:extLst>
            </p:cNvPr>
            <p:cNvSpPr/>
            <p:nvPr/>
          </p:nvSpPr>
          <p:spPr>
            <a:xfrm>
              <a:off x="5285899" y="24124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0" name="Freeform: Shape 3529">
              <a:extLst>
                <a:ext uri="{FF2B5EF4-FFF2-40B4-BE49-F238E27FC236}">
                  <a16:creationId xmlns:a16="http://schemas.microsoft.com/office/drawing/2014/main" id="{C295B811-39B3-4FDC-8AB2-EA824E51FE94}"/>
                </a:ext>
              </a:extLst>
            </p:cNvPr>
            <p:cNvSpPr/>
            <p:nvPr/>
          </p:nvSpPr>
          <p:spPr>
            <a:xfrm>
              <a:off x="5284523" y="24283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1" name="Freeform: Shape 3530">
              <a:extLst>
                <a:ext uri="{FF2B5EF4-FFF2-40B4-BE49-F238E27FC236}">
                  <a16:creationId xmlns:a16="http://schemas.microsoft.com/office/drawing/2014/main" id="{BEA4BB34-9945-416E-BC4D-C18E4C160840}"/>
                </a:ext>
              </a:extLst>
            </p:cNvPr>
            <p:cNvSpPr/>
            <p:nvPr/>
          </p:nvSpPr>
          <p:spPr>
            <a:xfrm>
              <a:off x="528780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2" name="Freeform: Shape 3531">
              <a:extLst>
                <a:ext uri="{FF2B5EF4-FFF2-40B4-BE49-F238E27FC236}">
                  <a16:creationId xmlns:a16="http://schemas.microsoft.com/office/drawing/2014/main" id="{7DFDD174-0608-42B2-87CC-5A6C19B12BFD}"/>
                </a:ext>
              </a:extLst>
            </p:cNvPr>
            <p:cNvSpPr/>
            <p:nvPr/>
          </p:nvSpPr>
          <p:spPr>
            <a:xfrm>
              <a:off x="5123826" y="23521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3" name="Freeform: Shape 3532">
              <a:extLst>
                <a:ext uri="{FF2B5EF4-FFF2-40B4-BE49-F238E27FC236}">
                  <a16:creationId xmlns:a16="http://schemas.microsoft.com/office/drawing/2014/main" id="{82D02549-6702-4225-9945-BD45A4F9838C}"/>
                </a:ext>
              </a:extLst>
            </p:cNvPr>
            <p:cNvSpPr/>
            <p:nvPr/>
          </p:nvSpPr>
          <p:spPr>
            <a:xfrm>
              <a:off x="5111591" y="2353680"/>
              <a:ext cx="28575" cy="142875"/>
            </a:xfrm>
            <a:custGeom>
              <a:avLst/>
              <a:gdLst>
                <a:gd name="connsiteX0" fmla="*/ 19526 w 28575"/>
                <a:gd name="connsiteY0" fmla="*/ 139012 h 142875"/>
                <a:gd name="connsiteX1" fmla="*/ 13811 w 28575"/>
                <a:gd name="connsiteY1" fmla="*/ 59002 h 142875"/>
                <a:gd name="connsiteX2" fmla="*/ 15716 w 28575"/>
                <a:gd name="connsiteY2" fmla="*/ 36142 h 142875"/>
                <a:gd name="connsiteX3" fmla="*/ 17621 w 28575"/>
                <a:gd name="connsiteY3" fmla="*/ 36142 h 142875"/>
                <a:gd name="connsiteX4" fmla="*/ 14764 w 28575"/>
                <a:gd name="connsiteY4" fmla="*/ 25665 h 142875"/>
                <a:gd name="connsiteX5" fmla="*/ 7144 w 28575"/>
                <a:gd name="connsiteY5" fmla="*/ 21855 h 142875"/>
                <a:gd name="connsiteX6" fmla="*/ 7144 w 28575"/>
                <a:gd name="connsiteY6" fmla="*/ 20902 h 142875"/>
                <a:gd name="connsiteX7" fmla="*/ 16669 w 28575"/>
                <a:gd name="connsiteY7" fmla="*/ 19950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19526 w 28575"/>
                <a:gd name="connsiteY12" fmla="*/ 13901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19526" y="139012"/>
                  </a:moveTo>
                  <a:cubicBezTo>
                    <a:pt x="1429" y="131392"/>
                    <a:pt x="20479" y="61860"/>
                    <a:pt x="13811" y="59002"/>
                  </a:cubicBezTo>
                  <a:cubicBezTo>
                    <a:pt x="12859" y="56145"/>
                    <a:pt x="5239" y="38047"/>
                    <a:pt x="15716" y="36142"/>
                  </a:cubicBezTo>
                  <a:cubicBezTo>
                    <a:pt x="14764" y="35190"/>
                    <a:pt x="15716" y="35190"/>
                    <a:pt x="17621" y="36142"/>
                  </a:cubicBezTo>
                  <a:cubicBezTo>
                    <a:pt x="9049" y="33285"/>
                    <a:pt x="3334" y="24712"/>
                    <a:pt x="14764" y="25665"/>
                  </a:cubicBezTo>
                  <a:cubicBezTo>
                    <a:pt x="12859" y="27570"/>
                    <a:pt x="8096" y="22807"/>
                    <a:pt x="7144" y="21855"/>
                  </a:cubicBezTo>
                  <a:cubicBezTo>
                    <a:pt x="8096" y="21855"/>
                    <a:pt x="8096" y="21855"/>
                    <a:pt x="7144" y="20902"/>
                  </a:cubicBezTo>
                  <a:cubicBezTo>
                    <a:pt x="8096" y="18045"/>
                    <a:pt x="10954" y="19950"/>
                    <a:pt x="16669" y="19950"/>
                  </a:cubicBezTo>
                  <a:cubicBezTo>
                    <a:pt x="12859" y="25665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6191" y="122820"/>
                    <a:pt x="19526" y="1390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4" name="Freeform: Shape 3533">
              <a:extLst>
                <a:ext uri="{FF2B5EF4-FFF2-40B4-BE49-F238E27FC236}">
                  <a16:creationId xmlns:a16="http://schemas.microsoft.com/office/drawing/2014/main" id="{0E229CB7-F9F7-4A88-9191-5C69362E5209}"/>
                </a:ext>
              </a:extLst>
            </p:cNvPr>
            <p:cNvSpPr/>
            <p:nvPr/>
          </p:nvSpPr>
          <p:spPr>
            <a:xfrm>
              <a:off x="5122069" y="235315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8096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5" name="Freeform: Shape 3534">
              <a:extLst>
                <a:ext uri="{FF2B5EF4-FFF2-40B4-BE49-F238E27FC236}">
                  <a16:creationId xmlns:a16="http://schemas.microsoft.com/office/drawing/2014/main" id="{8C9E557D-94A6-4E73-A5EE-7DFD1F8F09B7}"/>
                </a:ext>
              </a:extLst>
            </p:cNvPr>
            <p:cNvSpPr/>
            <p:nvPr/>
          </p:nvSpPr>
          <p:spPr>
            <a:xfrm>
              <a:off x="5115254" y="23626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6" name="Freeform: Shape 3535">
              <a:extLst>
                <a:ext uri="{FF2B5EF4-FFF2-40B4-BE49-F238E27FC236}">
                  <a16:creationId xmlns:a16="http://schemas.microsoft.com/office/drawing/2014/main" id="{FE064CDB-6F0B-4E16-A95F-FBDC21FBC4C3}"/>
                </a:ext>
              </a:extLst>
            </p:cNvPr>
            <p:cNvSpPr/>
            <p:nvPr/>
          </p:nvSpPr>
          <p:spPr>
            <a:xfrm>
              <a:off x="5114449" y="23636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7" name="Freeform: Shape 3536">
              <a:extLst>
                <a:ext uri="{FF2B5EF4-FFF2-40B4-BE49-F238E27FC236}">
                  <a16:creationId xmlns:a16="http://schemas.microsoft.com/office/drawing/2014/main" id="{54C450FB-5B61-4306-B2F9-1C924C6C8389}"/>
                </a:ext>
              </a:extLst>
            </p:cNvPr>
            <p:cNvSpPr/>
            <p:nvPr/>
          </p:nvSpPr>
          <p:spPr>
            <a:xfrm>
              <a:off x="5112120" y="23670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7567"/>
                    <a:pt x="7567" y="7567"/>
                  </a:cubicBezTo>
                  <a:cubicBezTo>
                    <a:pt x="7567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8" name="Freeform: Shape 3537">
              <a:extLst>
                <a:ext uri="{FF2B5EF4-FFF2-40B4-BE49-F238E27FC236}">
                  <a16:creationId xmlns:a16="http://schemas.microsoft.com/office/drawing/2014/main" id="{CDD65ABD-6902-417B-B758-EF399ACF6988}"/>
                </a:ext>
              </a:extLst>
            </p:cNvPr>
            <p:cNvSpPr/>
            <p:nvPr/>
          </p:nvSpPr>
          <p:spPr>
            <a:xfrm>
              <a:off x="5114025" y="23674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9" name="Freeform: Shape 3538">
              <a:extLst>
                <a:ext uri="{FF2B5EF4-FFF2-40B4-BE49-F238E27FC236}">
                  <a16:creationId xmlns:a16="http://schemas.microsoft.com/office/drawing/2014/main" id="{F2796DEB-13BA-4737-ADFB-56B84A0CF98C}"/>
                </a:ext>
              </a:extLst>
            </p:cNvPr>
            <p:cNvSpPr/>
            <p:nvPr/>
          </p:nvSpPr>
          <p:spPr>
            <a:xfrm>
              <a:off x="5112120" y="23722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0" name="Freeform: Shape 3539">
              <a:extLst>
                <a:ext uri="{FF2B5EF4-FFF2-40B4-BE49-F238E27FC236}">
                  <a16:creationId xmlns:a16="http://schemas.microsoft.com/office/drawing/2014/main" id="{0FD06929-FA71-4BF6-97A7-2BC6DC47DC52}"/>
                </a:ext>
              </a:extLst>
            </p:cNvPr>
            <p:cNvSpPr/>
            <p:nvPr/>
          </p:nvSpPr>
          <p:spPr>
            <a:xfrm>
              <a:off x="5112650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1" name="Freeform: Shape 3540">
              <a:extLst>
                <a:ext uri="{FF2B5EF4-FFF2-40B4-BE49-F238E27FC236}">
                  <a16:creationId xmlns:a16="http://schemas.microsoft.com/office/drawing/2014/main" id="{E80D193D-8552-49D4-8796-40588B3291A3}"/>
                </a:ext>
              </a:extLst>
            </p:cNvPr>
            <p:cNvSpPr/>
            <p:nvPr/>
          </p:nvSpPr>
          <p:spPr>
            <a:xfrm>
              <a:off x="5116354" y="24143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2" name="Freeform: Shape 3541">
              <a:extLst>
                <a:ext uri="{FF2B5EF4-FFF2-40B4-BE49-F238E27FC236}">
                  <a16:creationId xmlns:a16="http://schemas.microsoft.com/office/drawing/2014/main" id="{19DDB7B5-A362-469B-9B3D-0E39A1BC4BA5}"/>
                </a:ext>
              </a:extLst>
            </p:cNvPr>
            <p:cNvSpPr/>
            <p:nvPr/>
          </p:nvSpPr>
          <p:spPr>
            <a:xfrm>
              <a:off x="5115930" y="24322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3" name="Freeform: Shape 3542">
              <a:extLst>
                <a:ext uri="{FF2B5EF4-FFF2-40B4-BE49-F238E27FC236}">
                  <a16:creationId xmlns:a16="http://schemas.microsoft.com/office/drawing/2014/main" id="{48A8B44A-B936-4F35-8B9F-A92A49AEB9FA}"/>
                </a:ext>
              </a:extLst>
            </p:cNvPr>
            <p:cNvSpPr/>
            <p:nvPr/>
          </p:nvSpPr>
          <p:spPr>
            <a:xfrm>
              <a:off x="5120164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4" name="Freeform: Shape 3543">
              <a:extLst>
                <a:ext uri="{FF2B5EF4-FFF2-40B4-BE49-F238E27FC236}">
                  <a16:creationId xmlns:a16="http://schemas.microsoft.com/office/drawing/2014/main" id="{F469646F-FBAC-473E-BACE-84C2D3F30343}"/>
                </a:ext>
              </a:extLst>
            </p:cNvPr>
            <p:cNvSpPr/>
            <p:nvPr/>
          </p:nvSpPr>
          <p:spPr>
            <a:xfrm>
              <a:off x="4964483" y="23689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ubicBezTo>
                    <a:pt x="7567" y="7567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5" name="Freeform: Shape 3544">
              <a:extLst>
                <a:ext uri="{FF2B5EF4-FFF2-40B4-BE49-F238E27FC236}">
                  <a16:creationId xmlns:a16="http://schemas.microsoft.com/office/drawing/2014/main" id="{2A930719-3E16-4E39-B08D-08FCC40B88DE}"/>
                </a:ext>
              </a:extLst>
            </p:cNvPr>
            <p:cNvSpPr/>
            <p:nvPr/>
          </p:nvSpPr>
          <p:spPr>
            <a:xfrm>
              <a:off x="4951571" y="2370825"/>
              <a:ext cx="28575" cy="123825"/>
            </a:xfrm>
            <a:custGeom>
              <a:avLst/>
              <a:gdLst>
                <a:gd name="connsiteX0" fmla="*/ 19526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19526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19526" y="118057"/>
                  </a:moveTo>
                  <a:cubicBezTo>
                    <a:pt x="5239" y="112342"/>
                    <a:pt x="18574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5187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0481" y="12330"/>
                    <a:pt x="7144" y="104722"/>
                    <a:pt x="19526" y="1180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6" name="Freeform: Shape 3545">
              <a:extLst>
                <a:ext uri="{FF2B5EF4-FFF2-40B4-BE49-F238E27FC236}">
                  <a16:creationId xmlns:a16="http://schemas.microsoft.com/office/drawing/2014/main" id="{E70B94E1-8108-44E3-86F5-2FEBB4D948FF}"/>
                </a:ext>
              </a:extLst>
            </p:cNvPr>
            <p:cNvSpPr/>
            <p:nvPr/>
          </p:nvSpPr>
          <p:spPr>
            <a:xfrm>
              <a:off x="4962049" y="23693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9049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7" name="Freeform: Shape 3546">
              <a:extLst>
                <a:ext uri="{FF2B5EF4-FFF2-40B4-BE49-F238E27FC236}">
                  <a16:creationId xmlns:a16="http://schemas.microsoft.com/office/drawing/2014/main" id="{A15870D3-0C71-47C1-93D7-D00B1BC02AA6}"/>
                </a:ext>
              </a:extLst>
            </p:cNvPr>
            <p:cNvSpPr/>
            <p:nvPr/>
          </p:nvSpPr>
          <p:spPr>
            <a:xfrm>
              <a:off x="4955910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8" name="Freeform: Shape 3547">
              <a:extLst>
                <a:ext uri="{FF2B5EF4-FFF2-40B4-BE49-F238E27FC236}">
                  <a16:creationId xmlns:a16="http://schemas.microsoft.com/office/drawing/2014/main" id="{9ACEAF1A-37CE-40D0-9793-3783EE3F8720}"/>
                </a:ext>
              </a:extLst>
            </p:cNvPr>
            <p:cNvSpPr/>
            <p:nvPr/>
          </p:nvSpPr>
          <p:spPr>
            <a:xfrm>
              <a:off x="4955381" y="237886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9" name="Freeform: Shape 3548">
              <a:extLst>
                <a:ext uri="{FF2B5EF4-FFF2-40B4-BE49-F238E27FC236}">
                  <a16:creationId xmlns:a16="http://schemas.microsoft.com/office/drawing/2014/main" id="{18E7DFF0-3A07-4EAC-AC09-A626EC520082}"/>
                </a:ext>
              </a:extLst>
            </p:cNvPr>
            <p:cNvSpPr/>
            <p:nvPr/>
          </p:nvSpPr>
          <p:spPr>
            <a:xfrm>
              <a:off x="4952100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0" name="Freeform: Shape 3549">
              <a:extLst>
                <a:ext uri="{FF2B5EF4-FFF2-40B4-BE49-F238E27FC236}">
                  <a16:creationId xmlns:a16="http://schemas.microsoft.com/office/drawing/2014/main" id="{33DB581E-7F48-4664-90C5-6B53C437B7FA}"/>
                </a:ext>
              </a:extLst>
            </p:cNvPr>
            <p:cNvSpPr/>
            <p:nvPr/>
          </p:nvSpPr>
          <p:spPr>
            <a:xfrm>
              <a:off x="4954005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1" name="Freeform: Shape 3550">
              <a:extLst>
                <a:ext uri="{FF2B5EF4-FFF2-40B4-BE49-F238E27FC236}">
                  <a16:creationId xmlns:a16="http://schemas.microsoft.com/office/drawing/2014/main" id="{B867B3B9-D17A-4F58-B551-CC19428BBF4C}"/>
                </a:ext>
              </a:extLst>
            </p:cNvPr>
            <p:cNvSpPr/>
            <p:nvPr/>
          </p:nvSpPr>
          <p:spPr>
            <a:xfrm>
              <a:off x="4952100" y="23855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2" name="Freeform: Shape 3551">
              <a:extLst>
                <a:ext uri="{FF2B5EF4-FFF2-40B4-BE49-F238E27FC236}">
                  <a16:creationId xmlns:a16="http://schemas.microsoft.com/office/drawing/2014/main" id="{9816AC1B-50C1-470B-996C-E8EC8CA182CC}"/>
                </a:ext>
              </a:extLst>
            </p:cNvPr>
            <p:cNvSpPr/>
            <p:nvPr/>
          </p:nvSpPr>
          <p:spPr>
            <a:xfrm>
              <a:off x="4952630" y="2387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3" name="Freeform: Shape 3552">
              <a:extLst>
                <a:ext uri="{FF2B5EF4-FFF2-40B4-BE49-F238E27FC236}">
                  <a16:creationId xmlns:a16="http://schemas.microsoft.com/office/drawing/2014/main" id="{41BFB8E1-0DCB-4933-A04A-C3849EF730EC}"/>
                </a:ext>
              </a:extLst>
            </p:cNvPr>
            <p:cNvSpPr/>
            <p:nvPr/>
          </p:nvSpPr>
          <p:spPr>
            <a:xfrm>
              <a:off x="4956334" y="2421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4" name="Freeform: Shape 3553">
              <a:extLst>
                <a:ext uri="{FF2B5EF4-FFF2-40B4-BE49-F238E27FC236}">
                  <a16:creationId xmlns:a16="http://schemas.microsoft.com/office/drawing/2014/main" id="{4301F861-9EE9-4305-BDC5-05BD0802FD09}"/>
                </a:ext>
              </a:extLst>
            </p:cNvPr>
            <p:cNvSpPr/>
            <p:nvPr/>
          </p:nvSpPr>
          <p:spPr>
            <a:xfrm>
              <a:off x="49559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5" name="Freeform: Shape 3554">
              <a:extLst>
                <a:ext uri="{FF2B5EF4-FFF2-40B4-BE49-F238E27FC236}">
                  <a16:creationId xmlns:a16="http://schemas.microsoft.com/office/drawing/2014/main" id="{475E414D-AA0D-4D81-B371-2890BAF3F924}"/>
                </a:ext>
              </a:extLst>
            </p:cNvPr>
            <p:cNvSpPr/>
            <p:nvPr/>
          </p:nvSpPr>
          <p:spPr>
            <a:xfrm>
              <a:off x="4960144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6" name="Freeform: Shape 3555">
              <a:extLst>
                <a:ext uri="{FF2B5EF4-FFF2-40B4-BE49-F238E27FC236}">
                  <a16:creationId xmlns:a16="http://schemas.microsoft.com/office/drawing/2014/main" id="{8F212B34-B9EA-4849-8A7C-B0F62DE73101}"/>
                </a:ext>
              </a:extLst>
            </p:cNvPr>
            <p:cNvSpPr/>
            <p:nvPr/>
          </p:nvSpPr>
          <p:spPr>
            <a:xfrm>
              <a:off x="4799024" y="23617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7" name="Freeform: Shape 3556">
              <a:extLst>
                <a:ext uri="{FF2B5EF4-FFF2-40B4-BE49-F238E27FC236}">
                  <a16:creationId xmlns:a16="http://schemas.microsoft.com/office/drawing/2014/main" id="{E04AEF90-9105-4DD2-BE86-5E001E3A8D20}"/>
                </a:ext>
              </a:extLst>
            </p:cNvPr>
            <p:cNvSpPr/>
            <p:nvPr/>
          </p:nvSpPr>
          <p:spPr>
            <a:xfrm>
              <a:off x="4785836" y="2363205"/>
              <a:ext cx="28575" cy="123825"/>
            </a:xfrm>
            <a:custGeom>
              <a:avLst/>
              <a:gdLst>
                <a:gd name="connsiteX0" fmla="*/ 20479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20479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20479" y="118057"/>
                  </a:moveTo>
                  <a:cubicBezTo>
                    <a:pt x="7144" y="113295"/>
                    <a:pt x="17621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4235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3282"/>
                    <a:pt x="8096" y="104722"/>
                    <a:pt x="20479" y="1180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8" name="Freeform: Shape 3557">
              <a:extLst>
                <a:ext uri="{FF2B5EF4-FFF2-40B4-BE49-F238E27FC236}">
                  <a16:creationId xmlns:a16="http://schemas.microsoft.com/office/drawing/2014/main" id="{66FCC02D-8488-4EF9-A3F5-745F68CBF66E}"/>
                </a:ext>
              </a:extLst>
            </p:cNvPr>
            <p:cNvSpPr/>
            <p:nvPr/>
          </p:nvSpPr>
          <p:spPr>
            <a:xfrm>
              <a:off x="4797266" y="23626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9" name="Freeform: Shape 3558">
              <a:extLst>
                <a:ext uri="{FF2B5EF4-FFF2-40B4-BE49-F238E27FC236}">
                  <a16:creationId xmlns:a16="http://schemas.microsoft.com/office/drawing/2014/main" id="{439A7ABA-4B63-4CB8-98B4-1A6308C277F3}"/>
                </a:ext>
              </a:extLst>
            </p:cNvPr>
            <p:cNvSpPr/>
            <p:nvPr/>
          </p:nvSpPr>
          <p:spPr>
            <a:xfrm>
              <a:off x="4790705" y="237029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0" name="Freeform: Shape 3559">
              <a:extLst>
                <a:ext uri="{FF2B5EF4-FFF2-40B4-BE49-F238E27FC236}">
                  <a16:creationId xmlns:a16="http://schemas.microsoft.com/office/drawing/2014/main" id="{6237AFD1-BB41-44BF-B1B4-CA4AA1DE877D}"/>
                </a:ext>
              </a:extLst>
            </p:cNvPr>
            <p:cNvSpPr/>
            <p:nvPr/>
          </p:nvSpPr>
          <p:spPr>
            <a:xfrm>
              <a:off x="4789646" y="237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1" name="Freeform: Shape 3560">
              <a:extLst>
                <a:ext uri="{FF2B5EF4-FFF2-40B4-BE49-F238E27FC236}">
                  <a16:creationId xmlns:a16="http://schemas.microsoft.com/office/drawing/2014/main" id="{58D20D56-B8FE-40B3-AAEA-5EA992BCFC07}"/>
                </a:ext>
              </a:extLst>
            </p:cNvPr>
            <p:cNvSpPr/>
            <p:nvPr/>
          </p:nvSpPr>
          <p:spPr>
            <a:xfrm>
              <a:off x="4787318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2" name="Freeform: Shape 3561">
              <a:extLst>
                <a:ext uri="{FF2B5EF4-FFF2-40B4-BE49-F238E27FC236}">
                  <a16:creationId xmlns:a16="http://schemas.microsoft.com/office/drawing/2014/main" id="{13E5BB72-D989-4440-9A84-AFDC218AB464}"/>
                </a:ext>
              </a:extLst>
            </p:cNvPr>
            <p:cNvSpPr/>
            <p:nvPr/>
          </p:nvSpPr>
          <p:spPr>
            <a:xfrm>
              <a:off x="4789223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3" name="Freeform: Shape 3562">
              <a:extLst>
                <a:ext uri="{FF2B5EF4-FFF2-40B4-BE49-F238E27FC236}">
                  <a16:creationId xmlns:a16="http://schemas.microsoft.com/office/drawing/2014/main" id="{EF3815A4-3A6B-48A5-BC67-4A776F81C5B3}"/>
                </a:ext>
              </a:extLst>
            </p:cNvPr>
            <p:cNvSpPr/>
            <p:nvPr/>
          </p:nvSpPr>
          <p:spPr>
            <a:xfrm>
              <a:off x="4787318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4" name="Freeform: Shape 3563">
              <a:extLst>
                <a:ext uri="{FF2B5EF4-FFF2-40B4-BE49-F238E27FC236}">
                  <a16:creationId xmlns:a16="http://schemas.microsoft.com/office/drawing/2014/main" id="{99789AE6-EE5F-4BEB-A14F-94CE50050791}"/>
                </a:ext>
              </a:extLst>
            </p:cNvPr>
            <p:cNvSpPr/>
            <p:nvPr/>
          </p:nvSpPr>
          <p:spPr>
            <a:xfrm>
              <a:off x="4787847" y="237982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5" name="Freeform: Shape 3564">
              <a:extLst>
                <a:ext uri="{FF2B5EF4-FFF2-40B4-BE49-F238E27FC236}">
                  <a16:creationId xmlns:a16="http://schemas.microsoft.com/office/drawing/2014/main" id="{3ED0F962-8668-44DF-9ABE-81080A8F61DB}"/>
                </a:ext>
              </a:extLst>
            </p:cNvPr>
            <p:cNvSpPr/>
            <p:nvPr/>
          </p:nvSpPr>
          <p:spPr>
            <a:xfrm>
              <a:off x="4791551" y="24141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6" name="Freeform: Shape 3565">
              <a:extLst>
                <a:ext uri="{FF2B5EF4-FFF2-40B4-BE49-F238E27FC236}">
                  <a16:creationId xmlns:a16="http://schemas.microsoft.com/office/drawing/2014/main" id="{152090AB-397E-4BC5-B58B-59199A924812}"/>
                </a:ext>
              </a:extLst>
            </p:cNvPr>
            <p:cNvSpPr/>
            <p:nvPr/>
          </p:nvSpPr>
          <p:spPr>
            <a:xfrm>
              <a:off x="479127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7" name="Freeform: Shape 3566">
              <a:extLst>
                <a:ext uri="{FF2B5EF4-FFF2-40B4-BE49-F238E27FC236}">
                  <a16:creationId xmlns:a16="http://schemas.microsoft.com/office/drawing/2014/main" id="{F1D941E7-E209-4964-895E-5737606456FE}"/>
                </a:ext>
              </a:extLst>
            </p:cNvPr>
            <p:cNvSpPr/>
            <p:nvPr/>
          </p:nvSpPr>
          <p:spPr>
            <a:xfrm>
              <a:off x="479536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8" name="Freeform: Shape 3567">
              <a:extLst>
                <a:ext uri="{FF2B5EF4-FFF2-40B4-BE49-F238E27FC236}">
                  <a16:creationId xmlns:a16="http://schemas.microsoft.com/office/drawing/2014/main" id="{7D165F35-B6C2-404E-97D4-815E69077960}"/>
                </a:ext>
              </a:extLst>
            </p:cNvPr>
            <p:cNvSpPr/>
            <p:nvPr/>
          </p:nvSpPr>
          <p:spPr>
            <a:xfrm>
              <a:off x="4677104" y="236511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6615"/>
                    <a:pt x="8244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9" name="Freeform: Shape 3568">
              <a:extLst>
                <a:ext uri="{FF2B5EF4-FFF2-40B4-BE49-F238E27FC236}">
                  <a16:creationId xmlns:a16="http://schemas.microsoft.com/office/drawing/2014/main" id="{592C54BF-E212-4CEE-9E8E-7D0A7C2419EE}"/>
                </a:ext>
              </a:extLst>
            </p:cNvPr>
            <p:cNvSpPr/>
            <p:nvPr/>
          </p:nvSpPr>
          <p:spPr>
            <a:xfrm>
              <a:off x="4663916" y="2365110"/>
              <a:ext cx="28575" cy="114300"/>
            </a:xfrm>
            <a:custGeom>
              <a:avLst/>
              <a:gdLst>
                <a:gd name="connsiteX0" fmla="*/ 20479 w 28575"/>
                <a:gd name="connsiteY0" fmla="*/ 114247 h 114300"/>
                <a:gd name="connsiteX1" fmla="*/ 13811 w 28575"/>
                <a:gd name="connsiteY1" fmla="*/ 50430 h 114300"/>
                <a:gd name="connsiteX2" fmla="*/ 15716 w 28575"/>
                <a:gd name="connsiteY2" fmla="*/ 31380 h 114300"/>
                <a:gd name="connsiteX3" fmla="*/ 17621 w 28575"/>
                <a:gd name="connsiteY3" fmla="*/ 31380 h 114300"/>
                <a:gd name="connsiteX4" fmla="*/ 14764 w 28575"/>
                <a:gd name="connsiteY4" fmla="*/ 22807 h 114300"/>
                <a:gd name="connsiteX5" fmla="*/ 12859 w 28575"/>
                <a:gd name="connsiteY5" fmla="*/ 20902 h 114300"/>
                <a:gd name="connsiteX6" fmla="*/ 7144 w 28575"/>
                <a:gd name="connsiteY6" fmla="*/ 19949 h 114300"/>
                <a:gd name="connsiteX7" fmla="*/ 7144 w 28575"/>
                <a:gd name="connsiteY7" fmla="*/ 18997 h 114300"/>
                <a:gd name="connsiteX8" fmla="*/ 16669 w 28575"/>
                <a:gd name="connsiteY8" fmla="*/ 18045 h 114300"/>
                <a:gd name="connsiteX9" fmla="*/ 15716 w 28575"/>
                <a:gd name="connsiteY9" fmla="*/ 7567 h 114300"/>
                <a:gd name="connsiteX10" fmla="*/ 19526 w 28575"/>
                <a:gd name="connsiteY10" fmla="*/ 7567 h 114300"/>
                <a:gd name="connsiteX11" fmla="*/ 16669 w 28575"/>
                <a:gd name="connsiteY11" fmla="*/ 7567 h 114300"/>
                <a:gd name="connsiteX12" fmla="*/ 19526 w 28575"/>
                <a:gd name="connsiteY12" fmla="*/ 7567 h 114300"/>
                <a:gd name="connsiteX13" fmla="*/ 20479 w 28575"/>
                <a:gd name="connsiteY13" fmla="*/ 11424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14300">
                  <a:moveTo>
                    <a:pt x="20479" y="114247"/>
                  </a:moveTo>
                  <a:cubicBezTo>
                    <a:pt x="8096" y="110437"/>
                    <a:pt x="17621" y="51382"/>
                    <a:pt x="13811" y="50430"/>
                  </a:cubicBezTo>
                  <a:cubicBezTo>
                    <a:pt x="12859" y="47572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4286" y="21855"/>
                    <a:pt x="14764" y="22807"/>
                  </a:cubicBezTo>
                  <a:cubicBezTo>
                    <a:pt x="2381" y="29474"/>
                    <a:pt x="12859" y="15187"/>
                    <a:pt x="12859" y="20902"/>
                  </a:cubicBezTo>
                  <a:cubicBezTo>
                    <a:pt x="11906" y="19949"/>
                    <a:pt x="8096" y="20902"/>
                    <a:pt x="7144" y="19949"/>
                  </a:cubicBezTo>
                  <a:cubicBezTo>
                    <a:pt x="8096" y="19949"/>
                    <a:pt x="8096" y="19949"/>
                    <a:pt x="7144" y="18997"/>
                  </a:cubicBezTo>
                  <a:cubicBezTo>
                    <a:pt x="9049" y="16140"/>
                    <a:pt x="10954" y="18045"/>
                    <a:pt x="16669" y="18045"/>
                  </a:cubicBezTo>
                  <a:cubicBezTo>
                    <a:pt x="11906" y="23760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7621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8096" y="101865"/>
                    <a:pt x="20479" y="1142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0" name="Freeform: Shape 3569">
              <a:extLst>
                <a:ext uri="{FF2B5EF4-FFF2-40B4-BE49-F238E27FC236}">
                  <a16:creationId xmlns:a16="http://schemas.microsoft.com/office/drawing/2014/main" id="{6A963D4B-ED2A-4A9D-83FC-0F4DA47E687C}"/>
                </a:ext>
              </a:extLst>
            </p:cNvPr>
            <p:cNvSpPr/>
            <p:nvPr/>
          </p:nvSpPr>
          <p:spPr>
            <a:xfrm>
              <a:off x="4675346" y="236553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1" name="Freeform: Shape 3570">
              <a:extLst>
                <a:ext uri="{FF2B5EF4-FFF2-40B4-BE49-F238E27FC236}">
                  <a16:creationId xmlns:a16="http://schemas.microsoft.com/office/drawing/2014/main" id="{7E79207B-0D33-4A1C-82E7-C09D6B75A45B}"/>
                </a:ext>
              </a:extLst>
            </p:cNvPr>
            <p:cNvSpPr/>
            <p:nvPr/>
          </p:nvSpPr>
          <p:spPr>
            <a:xfrm>
              <a:off x="4668785" y="237315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2" name="Freeform: Shape 3571">
              <a:extLst>
                <a:ext uri="{FF2B5EF4-FFF2-40B4-BE49-F238E27FC236}">
                  <a16:creationId xmlns:a16="http://schemas.microsoft.com/office/drawing/2014/main" id="{ED776F12-6B68-4C93-8D77-0643FB9BA2A7}"/>
                </a:ext>
              </a:extLst>
            </p:cNvPr>
            <p:cNvSpPr/>
            <p:nvPr/>
          </p:nvSpPr>
          <p:spPr>
            <a:xfrm>
              <a:off x="4668679" y="237410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3" name="Freeform: Shape 3572">
              <a:extLst>
                <a:ext uri="{FF2B5EF4-FFF2-40B4-BE49-F238E27FC236}">
                  <a16:creationId xmlns:a16="http://schemas.microsoft.com/office/drawing/2014/main" id="{B24EFF8F-BDF2-4EE1-A16D-4FA02743212F}"/>
                </a:ext>
              </a:extLst>
            </p:cNvPr>
            <p:cNvSpPr/>
            <p:nvPr/>
          </p:nvSpPr>
          <p:spPr>
            <a:xfrm>
              <a:off x="4665398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4" name="Freeform: Shape 3573">
              <a:extLst>
                <a:ext uri="{FF2B5EF4-FFF2-40B4-BE49-F238E27FC236}">
                  <a16:creationId xmlns:a16="http://schemas.microsoft.com/office/drawing/2014/main" id="{93747DE6-97F1-4F88-958A-952044F54AF3}"/>
                </a:ext>
              </a:extLst>
            </p:cNvPr>
            <p:cNvSpPr/>
            <p:nvPr/>
          </p:nvSpPr>
          <p:spPr>
            <a:xfrm>
              <a:off x="4667303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5" name="Freeform: Shape 3574">
              <a:extLst>
                <a:ext uri="{FF2B5EF4-FFF2-40B4-BE49-F238E27FC236}">
                  <a16:creationId xmlns:a16="http://schemas.microsoft.com/office/drawing/2014/main" id="{FCDCC56A-2992-4F94-83E3-D69F87C94C1D}"/>
                </a:ext>
              </a:extLst>
            </p:cNvPr>
            <p:cNvSpPr/>
            <p:nvPr/>
          </p:nvSpPr>
          <p:spPr>
            <a:xfrm>
              <a:off x="4665398" y="23807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6" name="Freeform: Shape 3575">
              <a:extLst>
                <a:ext uri="{FF2B5EF4-FFF2-40B4-BE49-F238E27FC236}">
                  <a16:creationId xmlns:a16="http://schemas.microsoft.com/office/drawing/2014/main" id="{DAAE2BB6-A87F-4999-82C7-C15A7BD28BD0}"/>
                </a:ext>
              </a:extLst>
            </p:cNvPr>
            <p:cNvSpPr/>
            <p:nvPr/>
          </p:nvSpPr>
          <p:spPr>
            <a:xfrm>
              <a:off x="4665927" y="238267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7" name="Freeform: Shape 3576">
              <a:extLst>
                <a:ext uri="{FF2B5EF4-FFF2-40B4-BE49-F238E27FC236}">
                  <a16:creationId xmlns:a16="http://schemas.microsoft.com/office/drawing/2014/main" id="{1F9E442F-C8EC-4FBA-918D-C62F69BF54AF}"/>
                </a:ext>
              </a:extLst>
            </p:cNvPr>
            <p:cNvSpPr/>
            <p:nvPr/>
          </p:nvSpPr>
          <p:spPr>
            <a:xfrm>
              <a:off x="4669631" y="2415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8" name="Freeform: Shape 3577">
              <a:extLst>
                <a:ext uri="{FF2B5EF4-FFF2-40B4-BE49-F238E27FC236}">
                  <a16:creationId xmlns:a16="http://schemas.microsoft.com/office/drawing/2014/main" id="{336D6F04-6A31-43A2-B09B-68BF45F983CB}"/>
                </a:ext>
              </a:extLst>
            </p:cNvPr>
            <p:cNvSpPr/>
            <p:nvPr/>
          </p:nvSpPr>
          <p:spPr>
            <a:xfrm>
              <a:off x="466935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9" name="Freeform: Shape 3578">
              <a:extLst>
                <a:ext uri="{FF2B5EF4-FFF2-40B4-BE49-F238E27FC236}">
                  <a16:creationId xmlns:a16="http://schemas.microsoft.com/office/drawing/2014/main" id="{12E892BE-7825-40F2-A837-011DEE0B3BD3}"/>
                </a:ext>
              </a:extLst>
            </p:cNvPr>
            <p:cNvSpPr/>
            <p:nvPr/>
          </p:nvSpPr>
          <p:spPr>
            <a:xfrm>
              <a:off x="467344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0" name="Freeform: Shape 3579">
              <a:extLst>
                <a:ext uri="{FF2B5EF4-FFF2-40B4-BE49-F238E27FC236}">
                  <a16:creationId xmlns:a16="http://schemas.microsoft.com/office/drawing/2014/main" id="{A6325BCE-8A44-4056-BB5D-815ED190AF06}"/>
                </a:ext>
              </a:extLst>
            </p:cNvPr>
            <p:cNvSpPr/>
            <p:nvPr/>
          </p:nvSpPr>
          <p:spPr>
            <a:xfrm>
              <a:off x="4528238" y="23569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1" name="Freeform: Shape 3580">
              <a:extLst>
                <a:ext uri="{FF2B5EF4-FFF2-40B4-BE49-F238E27FC236}">
                  <a16:creationId xmlns:a16="http://schemas.microsoft.com/office/drawing/2014/main" id="{235B2C94-4B59-450C-A771-B8B29FF2B262}"/>
                </a:ext>
              </a:extLst>
            </p:cNvPr>
            <p:cNvSpPr/>
            <p:nvPr/>
          </p:nvSpPr>
          <p:spPr>
            <a:xfrm>
              <a:off x="4517231" y="2358866"/>
              <a:ext cx="47625" cy="142875"/>
            </a:xfrm>
            <a:custGeom>
              <a:avLst/>
              <a:gdLst>
                <a:gd name="connsiteX0" fmla="*/ 45244 w 47625"/>
                <a:gd name="connsiteY0" fmla="*/ 136684 h 142875"/>
                <a:gd name="connsiteX1" fmla="*/ 22384 w 47625"/>
                <a:gd name="connsiteY1" fmla="*/ 59531 h 142875"/>
                <a:gd name="connsiteX2" fmla="*/ 19526 w 47625"/>
                <a:gd name="connsiteY2" fmla="*/ 36671 h 142875"/>
                <a:gd name="connsiteX3" fmla="*/ 21431 w 47625"/>
                <a:gd name="connsiteY3" fmla="*/ 35719 h 142875"/>
                <a:gd name="connsiteX4" fmla="*/ 16669 w 47625"/>
                <a:gd name="connsiteY4" fmla="*/ 26194 h 142875"/>
                <a:gd name="connsiteX5" fmla="*/ 8096 w 47625"/>
                <a:gd name="connsiteY5" fmla="*/ 24289 h 142875"/>
                <a:gd name="connsiteX6" fmla="*/ 7144 w 47625"/>
                <a:gd name="connsiteY6" fmla="*/ 23336 h 142875"/>
                <a:gd name="connsiteX7" fmla="*/ 16669 w 47625"/>
                <a:gd name="connsiteY7" fmla="*/ 20479 h 142875"/>
                <a:gd name="connsiteX8" fmla="*/ 13811 w 47625"/>
                <a:gd name="connsiteY8" fmla="*/ 8096 h 142875"/>
                <a:gd name="connsiteX9" fmla="*/ 17621 w 47625"/>
                <a:gd name="connsiteY9" fmla="*/ 7144 h 142875"/>
                <a:gd name="connsiteX10" fmla="*/ 14764 w 47625"/>
                <a:gd name="connsiteY10" fmla="*/ 8096 h 142875"/>
                <a:gd name="connsiteX11" fmla="*/ 17621 w 47625"/>
                <a:gd name="connsiteY11" fmla="*/ 8096 h 142875"/>
                <a:gd name="connsiteX12" fmla="*/ 45244 w 47625"/>
                <a:gd name="connsiteY12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42875">
                  <a:moveTo>
                    <a:pt x="45244" y="136684"/>
                  </a:moveTo>
                  <a:cubicBezTo>
                    <a:pt x="27146" y="133826"/>
                    <a:pt x="29051" y="61436"/>
                    <a:pt x="22384" y="59531"/>
                  </a:cubicBezTo>
                  <a:cubicBezTo>
                    <a:pt x="21431" y="56674"/>
                    <a:pt x="10001" y="40481"/>
                    <a:pt x="19526" y="36671"/>
                  </a:cubicBezTo>
                  <a:cubicBezTo>
                    <a:pt x="18574" y="35719"/>
                    <a:pt x="19526" y="35719"/>
                    <a:pt x="21431" y="35719"/>
                  </a:cubicBezTo>
                  <a:cubicBezTo>
                    <a:pt x="11906" y="33814"/>
                    <a:pt x="5239" y="27146"/>
                    <a:pt x="16669" y="26194"/>
                  </a:cubicBezTo>
                  <a:cubicBezTo>
                    <a:pt x="14764" y="28099"/>
                    <a:pt x="9049" y="25241"/>
                    <a:pt x="8096" y="24289"/>
                  </a:cubicBezTo>
                  <a:cubicBezTo>
                    <a:pt x="9049" y="24289"/>
                    <a:pt x="9049" y="24289"/>
                    <a:pt x="7144" y="23336"/>
                  </a:cubicBezTo>
                  <a:cubicBezTo>
                    <a:pt x="8096" y="20479"/>
                    <a:pt x="10954" y="21431"/>
                    <a:pt x="16669" y="20479"/>
                  </a:cubicBezTo>
                  <a:cubicBezTo>
                    <a:pt x="13811" y="27146"/>
                    <a:pt x="11906" y="7144"/>
                    <a:pt x="13811" y="8096"/>
                  </a:cubicBezTo>
                  <a:cubicBezTo>
                    <a:pt x="12859" y="7144"/>
                    <a:pt x="17621" y="8096"/>
                    <a:pt x="17621" y="7144"/>
                  </a:cubicBezTo>
                  <a:cubicBezTo>
                    <a:pt x="16669" y="8096"/>
                    <a:pt x="14764" y="8096"/>
                    <a:pt x="14764" y="8096"/>
                  </a:cubicBezTo>
                  <a:cubicBezTo>
                    <a:pt x="16669" y="9049"/>
                    <a:pt x="17621" y="9049"/>
                    <a:pt x="17621" y="8096"/>
                  </a:cubicBezTo>
                  <a:cubicBezTo>
                    <a:pt x="41434" y="10001"/>
                    <a:pt x="29051" y="122396"/>
                    <a:pt x="45244" y="136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2" name="Freeform: Shape 3581">
              <a:extLst>
                <a:ext uri="{FF2B5EF4-FFF2-40B4-BE49-F238E27FC236}">
                  <a16:creationId xmlns:a16="http://schemas.microsoft.com/office/drawing/2014/main" id="{579D1B19-6165-45A9-B1F5-BBA132A78EA9}"/>
                </a:ext>
              </a:extLst>
            </p:cNvPr>
            <p:cNvSpPr/>
            <p:nvPr/>
          </p:nvSpPr>
          <p:spPr>
            <a:xfrm>
              <a:off x="4526756" y="2357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3" name="Freeform: Shape 3582">
              <a:extLst>
                <a:ext uri="{FF2B5EF4-FFF2-40B4-BE49-F238E27FC236}">
                  <a16:creationId xmlns:a16="http://schemas.microsoft.com/office/drawing/2014/main" id="{ACFFA95F-6869-4522-A740-8AFFA6FF892F}"/>
                </a:ext>
              </a:extLst>
            </p:cNvPr>
            <p:cNvSpPr/>
            <p:nvPr/>
          </p:nvSpPr>
          <p:spPr>
            <a:xfrm>
              <a:off x="4521846" y="236839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4" name="Freeform: Shape 3583">
              <a:extLst>
                <a:ext uri="{FF2B5EF4-FFF2-40B4-BE49-F238E27FC236}">
                  <a16:creationId xmlns:a16="http://schemas.microsoft.com/office/drawing/2014/main" id="{27A176D8-E91E-4E1F-9432-9E2F4864B19C}"/>
                </a:ext>
              </a:extLst>
            </p:cNvPr>
            <p:cNvSpPr/>
            <p:nvPr/>
          </p:nvSpPr>
          <p:spPr>
            <a:xfrm>
              <a:off x="4521041" y="23702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5" name="Freeform: Shape 3584">
              <a:extLst>
                <a:ext uri="{FF2B5EF4-FFF2-40B4-BE49-F238E27FC236}">
                  <a16:creationId xmlns:a16="http://schemas.microsoft.com/office/drawing/2014/main" id="{D22AA094-D907-4CE9-923A-1F3A64028F60}"/>
                </a:ext>
              </a:extLst>
            </p:cNvPr>
            <p:cNvSpPr/>
            <p:nvPr/>
          </p:nvSpPr>
          <p:spPr>
            <a:xfrm>
              <a:off x="4519136" y="2374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6" name="Freeform: Shape 3585">
              <a:extLst>
                <a:ext uri="{FF2B5EF4-FFF2-40B4-BE49-F238E27FC236}">
                  <a16:creationId xmlns:a16="http://schemas.microsoft.com/office/drawing/2014/main" id="{B261892B-45EE-4DFD-A580-3D13490727CA}"/>
                </a:ext>
              </a:extLst>
            </p:cNvPr>
            <p:cNvSpPr/>
            <p:nvPr/>
          </p:nvSpPr>
          <p:spPr>
            <a:xfrm>
              <a:off x="4521147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038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7" name="Freeform: Shape 3586">
              <a:extLst>
                <a:ext uri="{FF2B5EF4-FFF2-40B4-BE49-F238E27FC236}">
                  <a16:creationId xmlns:a16="http://schemas.microsoft.com/office/drawing/2014/main" id="{217C45E7-A236-4151-8E9B-D5B51813D2FD}"/>
                </a:ext>
              </a:extLst>
            </p:cNvPr>
            <p:cNvSpPr/>
            <p:nvPr/>
          </p:nvSpPr>
          <p:spPr>
            <a:xfrm>
              <a:off x="4520195" y="237886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990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8" name="Freeform: Shape 3587">
              <a:extLst>
                <a:ext uri="{FF2B5EF4-FFF2-40B4-BE49-F238E27FC236}">
                  <a16:creationId xmlns:a16="http://schemas.microsoft.com/office/drawing/2014/main" id="{5D7857E1-1685-4629-B383-325D283283F1}"/>
                </a:ext>
              </a:extLst>
            </p:cNvPr>
            <p:cNvSpPr/>
            <p:nvPr/>
          </p:nvSpPr>
          <p:spPr>
            <a:xfrm>
              <a:off x="4521147" y="238077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9" name="Freeform: Shape 3588">
              <a:extLst>
                <a:ext uri="{FF2B5EF4-FFF2-40B4-BE49-F238E27FC236}">
                  <a16:creationId xmlns:a16="http://schemas.microsoft.com/office/drawing/2014/main" id="{9976B1E9-0370-4410-BAB9-87D24E6A60D8}"/>
                </a:ext>
              </a:extLst>
            </p:cNvPr>
            <p:cNvSpPr/>
            <p:nvPr/>
          </p:nvSpPr>
          <p:spPr>
            <a:xfrm>
              <a:off x="4533424" y="2419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0" name="Freeform: Shape 3589">
              <a:extLst>
                <a:ext uri="{FF2B5EF4-FFF2-40B4-BE49-F238E27FC236}">
                  <a16:creationId xmlns:a16="http://schemas.microsoft.com/office/drawing/2014/main" id="{140169C4-817B-49BE-93DB-4FBA7ACD4D4E}"/>
                </a:ext>
              </a:extLst>
            </p:cNvPr>
            <p:cNvSpPr/>
            <p:nvPr/>
          </p:nvSpPr>
          <p:spPr>
            <a:xfrm>
              <a:off x="45368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6615" y="8096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1" name="Freeform: Shape 3590">
              <a:extLst>
                <a:ext uri="{FF2B5EF4-FFF2-40B4-BE49-F238E27FC236}">
                  <a16:creationId xmlns:a16="http://schemas.microsoft.com/office/drawing/2014/main" id="{088AE88F-204F-4F75-8C3B-5510AEA4D79B}"/>
                </a:ext>
              </a:extLst>
            </p:cNvPr>
            <p:cNvSpPr/>
            <p:nvPr/>
          </p:nvSpPr>
          <p:spPr>
            <a:xfrm>
              <a:off x="4542949" y="244578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1095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92" name="Group 3591">
            <a:extLst>
              <a:ext uri="{FF2B5EF4-FFF2-40B4-BE49-F238E27FC236}">
                <a16:creationId xmlns:a16="http://schemas.microsoft.com/office/drawing/2014/main" id="{2160C530-9FFF-477C-878A-CC6394BA3D5B}"/>
              </a:ext>
            </a:extLst>
          </p:cNvPr>
          <p:cNvGrpSpPr/>
          <p:nvPr/>
        </p:nvGrpSpPr>
        <p:grpSpPr>
          <a:xfrm flipH="1">
            <a:off x="3218022" y="1338945"/>
            <a:ext cx="224583" cy="305198"/>
            <a:chOff x="4708260" y="456723"/>
            <a:chExt cx="659554" cy="896303"/>
          </a:xfrm>
        </p:grpSpPr>
        <p:sp>
          <p:nvSpPr>
            <p:cNvPr id="3593" name="Freeform: Shape 3592">
              <a:extLst>
                <a:ext uri="{FF2B5EF4-FFF2-40B4-BE49-F238E27FC236}">
                  <a16:creationId xmlns:a16="http://schemas.microsoft.com/office/drawing/2014/main" id="{5E98085C-47DC-44BB-83F9-DB5485878002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4" name="Freeform: Shape 3593">
              <a:extLst>
                <a:ext uri="{FF2B5EF4-FFF2-40B4-BE49-F238E27FC236}">
                  <a16:creationId xmlns:a16="http://schemas.microsoft.com/office/drawing/2014/main" id="{E6B004FB-93B1-45D8-8EAF-B74131217DCC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5" name="Freeform: Shape 3594">
              <a:extLst>
                <a:ext uri="{FF2B5EF4-FFF2-40B4-BE49-F238E27FC236}">
                  <a16:creationId xmlns:a16="http://schemas.microsoft.com/office/drawing/2014/main" id="{21AC36DF-1019-4132-90AA-80C72C03D313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6" name="Freeform: Shape 3595">
              <a:extLst>
                <a:ext uri="{FF2B5EF4-FFF2-40B4-BE49-F238E27FC236}">
                  <a16:creationId xmlns:a16="http://schemas.microsoft.com/office/drawing/2014/main" id="{88FB1EDE-0D6A-44DA-B7F5-D7AE9129674D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7" name="Freeform: Shape 3596">
              <a:extLst>
                <a:ext uri="{FF2B5EF4-FFF2-40B4-BE49-F238E27FC236}">
                  <a16:creationId xmlns:a16="http://schemas.microsoft.com/office/drawing/2014/main" id="{C6A93CA8-E124-4039-B015-B940EAC576ED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8" name="Freeform: Shape 3597">
              <a:extLst>
                <a:ext uri="{FF2B5EF4-FFF2-40B4-BE49-F238E27FC236}">
                  <a16:creationId xmlns:a16="http://schemas.microsoft.com/office/drawing/2014/main" id="{F51FBDC8-E037-43C3-8D77-2264BF2409F7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9" name="Freeform: Shape 3598">
              <a:extLst>
                <a:ext uri="{FF2B5EF4-FFF2-40B4-BE49-F238E27FC236}">
                  <a16:creationId xmlns:a16="http://schemas.microsoft.com/office/drawing/2014/main" id="{7143DF20-BF9D-40B5-9954-04869A0D44FA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0" name="Freeform: Shape 3599">
              <a:extLst>
                <a:ext uri="{FF2B5EF4-FFF2-40B4-BE49-F238E27FC236}">
                  <a16:creationId xmlns:a16="http://schemas.microsoft.com/office/drawing/2014/main" id="{6C96C922-CA58-41E5-8ED0-B32D47ACF7C5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1" name="Freeform: Shape 3600">
              <a:extLst>
                <a:ext uri="{FF2B5EF4-FFF2-40B4-BE49-F238E27FC236}">
                  <a16:creationId xmlns:a16="http://schemas.microsoft.com/office/drawing/2014/main" id="{188BEF51-BFD6-4D90-AAC7-056C3C5550A4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2" name="Freeform: Shape 3601">
              <a:extLst>
                <a:ext uri="{FF2B5EF4-FFF2-40B4-BE49-F238E27FC236}">
                  <a16:creationId xmlns:a16="http://schemas.microsoft.com/office/drawing/2014/main" id="{63C57065-5B86-431F-8142-1A74EA56B52A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3" name="Freeform: Shape 3602">
              <a:extLst>
                <a:ext uri="{FF2B5EF4-FFF2-40B4-BE49-F238E27FC236}">
                  <a16:creationId xmlns:a16="http://schemas.microsoft.com/office/drawing/2014/main" id="{C3584454-C346-4BA6-A841-1D291E283585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4" name="Freeform: Shape 3603">
              <a:extLst>
                <a:ext uri="{FF2B5EF4-FFF2-40B4-BE49-F238E27FC236}">
                  <a16:creationId xmlns:a16="http://schemas.microsoft.com/office/drawing/2014/main" id="{1FD2E462-1C31-4A35-8D52-59B0B605EEE4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5" name="Freeform: Shape 3604">
              <a:extLst>
                <a:ext uri="{FF2B5EF4-FFF2-40B4-BE49-F238E27FC236}">
                  <a16:creationId xmlns:a16="http://schemas.microsoft.com/office/drawing/2014/main" id="{8F88459C-E12F-42C8-9368-50B72BDC1D74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6" name="Freeform: Shape 3605">
              <a:extLst>
                <a:ext uri="{FF2B5EF4-FFF2-40B4-BE49-F238E27FC236}">
                  <a16:creationId xmlns:a16="http://schemas.microsoft.com/office/drawing/2014/main" id="{0D4617A6-48E1-45FA-83B5-0489EF66427F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7" name="Freeform: Shape 3606">
              <a:extLst>
                <a:ext uri="{FF2B5EF4-FFF2-40B4-BE49-F238E27FC236}">
                  <a16:creationId xmlns:a16="http://schemas.microsoft.com/office/drawing/2014/main" id="{9231421C-B379-49C5-8448-E8D050F5CB31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8" name="Freeform: Shape 3607">
              <a:extLst>
                <a:ext uri="{FF2B5EF4-FFF2-40B4-BE49-F238E27FC236}">
                  <a16:creationId xmlns:a16="http://schemas.microsoft.com/office/drawing/2014/main" id="{0AC7910F-C2D4-4CA1-90D3-9AAC298E0A96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9" name="Freeform: Shape 3608">
              <a:extLst>
                <a:ext uri="{FF2B5EF4-FFF2-40B4-BE49-F238E27FC236}">
                  <a16:creationId xmlns:a16="http://schemas.microsoft.com/office/drawing/2014/main" id="{C0F121DB-6322-4CB4-842C-F03868581AC1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0" name="Freeform: Shape 3609">
              <a:extLst>
                <a:ext uri="{FF2B5EF4-FFF2-40B4-BE49-F238E27FC236}">
                  <a16:creationId xmlns:a16="http://schemas.microsoft.com/office/drawing/2014/main" id="{9A39F8BA-968E-40D0-84E8-BBAB768DCDA3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1" name="Freeform: Shape 3610">
              <a:extLst>
                <a:ext uri="{FF2B5EF4-FFF2-40B4-BE49-F238E27FC236}">
                  <a16:creationId xmlns:a16="http://schemas.microsoft.com/office/drawing/2014/main" id="{02A44025-DEC3-476A-A925-F5160BCF7B0D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2" name="Freeform: Shape 3611">
              <a:extLst>
                <a:ext uri="{FF2B5EF4-FFF2-40B4-BE49-F238E27FC236}">
                  <a16:creationId xmlns:a16="http://schemas.microsoft.com/office/drawing/2014/main" id="{E66923BF-F4E0-4982-97D7-7E011BBE5335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3" name="Freeform: Shape 3612">
              <a:extLst>
                <a:ext uri="{FF2B5EF4-FFF2-40B4-BE49-F238E27FC236}">
                  <a16:creationId xmlns:a16="http://schemas.microsoft.com/office/drawing/2014/main" id="{84644EE2-FD67-4F37-B76F-3E088F360FBB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4" name="Freeform: Shape 3613">
              <a:extLst>
                <a:ext uri="{FF2B5EF4-FFF2-40B4-BE49-F238E27FC236}">
                  <a16:creationId xmlns:a16="http://schemas.microsoft.com/office/drawing/2014/main" id="{698535B5-DA8B-47AB-BA48-EF51669D1B66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5" name="Freeform: Shape 3614">
              <a:extLst>
                <a:ext uri="{FF2B5EF4-FFF2-40B4-BE49-F238E27FC236}">
                  <a16:creationId xmlns:a16="http://schemas.microsoft.com/office/drawing/2014/main" id="{9D806B60-86EA-4C44-89E9-25BE4A4B666D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6" name="Freeform: Shape 3615">
              <a:extLst>
                <a:ext uri="{FF2B5EF4-FFF2-40B4-BE49-F238E27FC236}">
                  <a16:creationId xmlns:a16="http://schemas.microsoft.com/office/drawing/2014/main" id="{03609FC6-148F-4027-BBB1-F2CAB1F22AD1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7" name="Freeform: Shape 3616">
              <a:extLst>
                <a:ext uri="{FF2B5EF4-FFF2-40B4-BE49-F238E27FC236}">
                  <a16:creationId xmlns:a16="http://schemas.microsoft.com/office/drawing/2014/main" id="{BC18F80B-83F9-4048-8F41-51DF365B0725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8" name="Freeform: Shape 3617">
              <a:extLst>
                <a:ext uri="{FF2B5EF4-FFF2-40B4-BE49-F238E27FC236}">
                  <a16:creationId xmlns:a16="http://schemas.microsoft.com/office/drawing/2014/main" id="{70CB84AD-5BD4-4FA5-B5B1-B6466B3FED1F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9" name="Freeform: Shape 3618">
              <a:extLst>
                <a:ext uri="{FF2B5EF4-FFF2-40B4-BE49-F238E27FC236}">
                  <a16:creationId xmlns:a16="http://schemas.microsoft.com/office/drawing/2014/main" id="{71136E23-F938-4E8B-A17D-C830EC4963F2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0" name="Freeform: Shape 3619">
              <a:extLst>
                <a:ext uri="{FF2B5EF4-FFF2-40B4-BE49-F238E27FC236}">
                  <a16:creationId xmlns:a16="http://schemas.microsoft.com/office/drawing/2014/main" id="{F93098A3-5DBD-421B-9230-113B80379038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1" name="Freeform: Shape 3620">
              <a:extLst>
                <a:ext uri="{FF2B5EF4-FFF2-40B4-BE49-F238E27FC236}">
                  <a16:creationId xmlns:a16="http://schemas.microsoft.com/office/drawing/2014/main" id="{1F8CA815-3426-4C5F-A645-E549D85A11C7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AB5DF46F-DBB4-4E0F-8530-64A1C5A40DD3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3" name="Freeform: Shape 3622">
              <a:extLst>
                <a:ext uri="{FF2B5EF4-FFF2-40B4-BE49-F238E27FC236}">
                  <a16:creationId xmlns:a16="http://schemas.microsoft.com/office/drawing/2014/main" id="{736C382E-D427-4D98-B482-97682F402116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4" name="Freeform: Shape 3623">
              <a:extLst>
                <a:ext uri="{FF2B5EF4-FFF2-40B4-BE49-F238E27FC236}">
                  <a16:creationId xmlns:a16="http://schemas.microsoft.com/office/drawing/2014/main" id="{66FEA9A5-DBC0-497C-AD73-5BE533642DF6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5" name="Freeform: Shape 3624">
              <a:extLst>
                <a:ext uri="{FF2B5EF4-FFF2-40B4-BE49-F238E27FC236}">
                  <a16:creationId xmlns:a16="http://schemas.microsoft.com/office/drawing/2014/main" id="{28A1AF37-4EFE-446B-9BEA-8747BCDE7B54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6" name="Freeform: Shape 3625">
              <a:extLst>
                <a:ext uri="{FF2B5EF4-FFF2-40B4-BE49-F238E27FC236}">
                  <a16:creationId xmlns:a16="http://schemas.microsoft.com/office/drawing/2014/main" id="{58CF1D2F-219B-4C95-98EB-78643565548C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7" name="Freeform: Shape 3626">
              <a:extLst>
                <a:ext uri="{FF2B5EF4-FFF2-40B4-BE49-F238E27FC236}">
                  <a16:creationId xmlns:a16="http://schemas.microsoft.com/office/drawing/2014/main" id="{F638EB23-2E8E-4355-A4B0-AADBEFD71539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8" name="Freeform: Shape 3627">
              <a:extLst>
                <a:ext uri="{FF2B5EF4-FFF2-40B4-BE49-F238E27FC236}">
                  <a16:creationId xmlns:a16="http://schemas.microsoft.com/office/drawing/2014/main" id="{BC2C0EDA-D45D-4117-A469-9F7A3D2CB2AB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9" name="Freeform: Shape 3628">
              <a:extLst>
                <a:ext uri="{FF2B5EF4-FFF2-40B4-BE49-F238E27FC236}">
                  <a16:creationId xmlns:a16="http://schemas.microsoft.com/office/drawing/2014/main" id="{A79A6D66-5959-4457-B2AF-89698ACAB11E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0" name="Freeform: Shape 3629">
              <a:extLst>
                <a:ext uri="{FF2B5EF4-FFF2-40B4-BE49-F238E27FC236}">
                  <a16:creationId xmlns:a16="http://schemas.microsoft.com/office/drawing/2014/main" id="{B0FB81E0-9B61-4510-8B97-257DD09DFF82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1" name="Freeform: Shape 3630">
              <a:extLst>
                <a:ext uri="{FF2B5EF4-FFF2-40B4-BE49-F238E27FC236}">
                  <a16:creationId xmlns:a16="http://schemas.microsoft.com/office/drawing/2014/main" id="{46DB196A-EB70-4631-A54F-F917A5FB7ABB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2" name="Freeform: Shape 3631">
              <a:extLst>
                <a:ext uri="{FF2B5EF4-FFF2-40B4-BE49-F238E27FC236}">
                  <a16:creationId xmlns:a16="http://schemas.microsoft.com/office/drawing/2014/main" id="{3436DE48-4C3B-4F55-BE3A-63895E9DD467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3" name="Freeform: Shape 3632">
              <a:extLst>
                <a:ext uri="{FF2B5EF4-FFF2-40B4-BE49-F238E27FC236}">
                  <a16:creationId xmlns:a16="http://schemas.microsoft.com/office/drawing/2014/main" id="{1F96F869-55A1-4702-9893-A567E1E16DFA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4" name="Freeform: Shape 3633">
              <a:extLst>
                <a:ext uri="{FF2B5EF4-FFF2-40B4-BE49-F238E27FC236}">
                  <a16:creationId xmlns:a16="http://schemas.microsoft.com/office/drawing/2014/main" id="{AC086D4A-61C3-4750-B1EB-C8F21379B250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5" name="Freeform: Shape 3634">
              <a:extLst>
                <a:ext uri="{FF2B5EF4-FFF2-40B4-BE49-F238E27FC236}">
                  <a16:creationId xmlns:a16="http://schemas.microsoft.com/office/drawing/2014/main" id="{0711EC38-58DC-4CD0-9BCB-0A0817E57615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6" name="Freeform: Shape 3635">
              <a:extLst>
                <a:ext uri="{FF2B5EF4-FFF2-40B4-BE49-F238E27FC236}">
                  <a16:creationId xmlns:a16="http://schemas.microsoft.com/office/drawing/2014/main" id="{D0E4FD23-ADED-4125-B93D-2BE30807AFDC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7" name="Freeform: Shape 3636">
              <a:extLst>
                <a:ext uri="{FF2B5EF4-FFF2-40B4-BE49-F238E27FC236}">
                  <a16:creationId xmlns:a16="http://schemas.microsoft.com/office/drawing/2014/main" id="{AE163547-9C39-4290-83FA-5BBB4714871B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8" name="Freeform: Shape 3637">
              <a:extLst>
                <a:ext uri="{FF2B5EF4-FFF2-40B4-BE49-F238E27FC236}">
                  <a16:creationId xmlns:a16="http://schemas.microsoft.com/office/drawing/2014/main" id="{F14A5570-F5A2-47A1-BF26-34D90469A87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9" name="Freeform: Shape 3638">
              <a:extLst>
                <a:ext uri="{FF2B5EF4-FFF2-40B4-BE49-F238E27FC236}">
                  <a16:creationId xmlns:a16="http://schemas.microsoft.com/office/drawing/2014/main" id="{24C78CCD-424D-481B-8BD7-2411F4B9CC9C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0" name="Freeform: Shape 3639">
              <a:extLst>
                <a:ext uri="{FF2B5EF4-FFF2-40B4-BE49-F238E27FC236}">
                  <a16:creationId xmlns:a16="http://schemas.microsoft.com/office/drawing/2014/main" id="{D3011745-9DD5-4386-B29C-9371313C6AF2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1" name="Freeform: Shape 3640">
              <a:extLst>
                <a:ext uri="{FF2B5EF4-FFF2-40B4-BE49-F238E27FC236}">
                  <a16:creationId xmlns:a16="http://schemas.microsoft.com/office/drawing/2014/main" id="{C0C54916-509E-4652-940A-7102FEBAC697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2" name="Freeform: Shape 3641">
              <a:extLst>
                <a:ext uri="{FF2B5EF4-FFF2-40B4-BE49-F238E27FC236}">
                  <a16:creationId xmlns:a16="http://schemas.microsoft.com/office/drawing/2014/main" id="{6DCBBF8A-2041-4182-8666-882E7071918B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3" name="Freeform: Shape 3642">
              <a:extLst>
                <a:ext uri="{FF2B5EF4-FFF2-40B4-BE49-F238E27FC236}">
                  <a16:creationId xmlns:a16="http://schemas.microsoft.com/office/drawing/2014/main" id="{5CDC7651-1439-4EED-98A1-D80D4755ADBE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4" name="Freeform: Shape 3643">
              <a:extLst>
                <a:ext uri="{FF2B5EF4-FFF2-40B4-BE49-F238E27FC236}">
                  <a16:creationId xmlns:a16="http://schemas.microsoft.com/office/drawing/2014/main" id="{F80C8BC3-0284-438F-928E-971EF9D89C19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5" name="Freeform: Shape 3644">
              <a:extLst>
                <a:ext uri="{FF2B5EF4-FFF2-40B4-BE49-F238E27FC236}">
                  <a16:creationId xmlns:a16="http://schemas.microsoft.com/office/drawing/2014/main" id="{AE4BAF3E-B725-4550-9914-F0683F4EB6D3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6" name="Freeform: Shape 3645">
              <a:extLst>
                <a:ext uri="{FF2B5EF4-FFF2-40B4-BE49-F238E27FC236}">
                  <a16:creationId xmlns:a16="http://schemas.microsoft.com/office/drawing/2014/main" id="{2A124369-C279-4D3B-9E33-CCCC5A67760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7" name="Freeform: Shape 3646">
              <a:extLst>
                <a:ext uri="{FF2B5EF4-FFF2-40B4-BE49-F238E27FC236}">
                  <a16:creationId xmlns:a16="http://schemas.microsoft.com/office/drawing/2014/main" id="{E9B89AC5-8F56-4F90-93E6-BB4BBA3166D3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8" name="Freeform: Shape 3647">
              <a:extLst>
                <a:ext uri="{FF2B5EF4-FFF2-40B4-BE49-F238E27FC236}">
                  <a16:creationId xmlns:a16="http://schemas.microsoft.com/office/drawing/2014/main" id="{9ECD3F99-87E9-4AAF-8494-67F653DC3396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9" name="Freeform: Shape 3648">
              <a:extLst>
                <a:ext uri="{FF2B5EF4-FFF2-40B4-BE49-F238E27FC236}">
                  <a16:creationId xmlns:a16="http://schemas.microsoft.com/office/drawing/2014/main" id="{7D5CD44E-FFE2-4238-8FEA-F8711648D489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0" name="Freeform: Shape 3649">
              <a:extLst>
                <a:ext uri="{FF2B5EF4-FFF2-40B4-BE49-F238E27FC236}">
                  <a16:creationId xmlns:a16="http://schemas.microsoft.com/office/drawing/2014/main" id="{BC926D28-7AC2-4F99-B3F1-FD6AA86C528A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1" name="Freeform: Shape 3650">
              <a:extLst>
                <a:ext uri="{FF2B5EF4-FFF2-40B4-BE49-F238E27FC236}">
                  <a16:creationId xmlns:a16="http://schemas.microsoft.com/office/drawing/2014/main" id="{D0B03FDC-F6D2-42D1-A819-438F04922BDD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2" name="Freeform: Shape 3651">
              <a:extLst>
                <a:ext uri="{FF2B5EF4-FFF2-40B4-BE49-F238E27FC236}">
                  <a16:creationId xmlns:a16="http://schemas.microsoft.com/office/drawing/2014/main" id="{CD3A18CA-FEED-4418-836A-397B46E83DA2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3" name="Freeform: Shape 3652">
              <a:extLst>
                <a:ext uri="{FF2B5EF4-FFF2-40B4-BE49-F238E27FC236}">
                  <a16:creationId xmlns:a16="http://schemas.microsoft.com/office/drawing/2014/main" id="{3699EE43-1447-4649-A42F-ECAEE6B52A9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4" name="Freeform: Shape 3653">
              <a:extLst>
                <a:ext uri="{FF2B5EF4-FFF2-40B4-BE49-F238E27FC236}">
                  <a16:creationId xmlns:a16="http://schemas.microsoft.com/office/drawing/2014/main" id="{B0D6BE96-7A9F-4CE2-97E8-27766EAE4843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5" name="Freeform: Shape 3654">
              <a:extLst>
                <a:ext uri="{FF2B5EF4-FFF2-40B4-BE49-F238E27FC236}">
                  <a16:creationId xmlns:a16="http://schemas.microsoft.com/office/drawing/2014/main" id="{88F2A8C8-609D-40A3-A4B1-CE5087FEC564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6" name="Freeform: Shape 3655">
              <a:extLst>
                <a:ext uri="{FF2B5EF4-FFF2-40B4-BE49-F238E27FC236}">
                  <a16:creationId xmlns:a16="http://schemas.microsoft.com/office/drawing/2014/main" id="{0B2311FE-3624-4E2B-B75E-29D5BC498E37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7" name="Freeform: Shape 3656">
              <a:extLst>
                <a:ext uri="{FF2B5EF4-FFF2-40B4-BE49-F238E27FC236}">
                  <a16:creationId xmlns:a16="http://schemas.microsoft.com/office/drawing/2014/main" id="{524903A5-87AB-4BFC-95E6-9CB337ECED90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8" name="Freeform: Shape 3657">
              <a:extLst>
                <a:ext uri="{FF2B5EF4-FFF2-40B4-BE49-F238E27FC236}">
                  <a16:creationId xmlns:a16="http://schemas.microsoft.com/office/drawing/2014/main" id="{36DD3BDC-B8FE-47EC-84D1-A483D45158A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9" name="Freeform: Shape 3658">
              <a:extLst>
                <a:ext uri="{FF2B5EF4-FFF2-40B4-BE49-F238E27FC236}">
                  <a16:creationId xmlns:a16="http://schemas.microsoft.com/office/drawing/2014/main" id="{22BCF99B-1722-4C0F-A9D0-8F5CE96ADD5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0" name="Freeform: Shape 3659">
              <a:extLst>
                <a:ext uri="{FF2B5EF4-FFF2-40B4-BE49-F238E27FC236}">
                  <a16:creationId xmlns:a16="http://schemas.microsoft.com/office/drawing/2014/main" id="{AEC0F948-8AD6-4B36-B125-16A416008EF8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1" name="Freeform: Shape 3660">
              <a:extLst>
                <a:ext uri="{FF2B5EF4-FFF2-40B4-BE49-F238E27FC236}">
                  <a16:creationId xmlns:a16="http://schemas.microsoft.com/office/drawing/2014/main" id="{9B835E24-2265-40BE-A933-5F95A529E8E8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2" name="Freeform: Shape 3661">
              <a:extLst>
                <a:ext uri="{FF2B5EF4-FFF2-40B4-BE49-F238E27FC236}">
                  <a16:creationId xmlns:a16="http://schemas.microsoft.com/office/drawing/2014/main" id="{72A58717-6CB3-4FE1-9B02-E6FD59144456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3" name="Freeform: Shape 3662">
              <a:extLst>
                <a:ext uri="{FF2B5EF4-FFF2-40B4-BE49-F238E27FC236}">
                  <a16:creationId xmlns:a16="http://schemas.microsoft.com/office/drawing/2014/main" id="{7167D5A3-2CFE-43F3-A16A-7CEDEF68EE3A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4" name="Freeform: Shape 3663">
              <a:extLst>
                <a:ext uri="{FF2B5EF4-FFF2-40B4-BE49-F238E27FC236}">
                  <a16:creationId xmlns:a16="http://schemas.microsoft.com/office/drawing/2014/main" id="{CEA77DCE-0920-4B8A-AFF0-95555D794A68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5" name="Freeform: Shape 3664">
              <a:extLst>
                <a:ext uri="{FF2B5EF4-FFF2-40B4-BE49-F238E27FC236}">
                  <a16:creationId xmlns:a16="http://schemas.microsoft.com/office/drawing/2014/main" id="{DECDD8DC-F33A-4975-8159-FDF4334676EA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6" name="Freeform: Shape 3665">
              <a:extLst>
                <a:ext uri="{FF2B5EF4-FFF2-40B4-BE49-F238E27FC236}">
                  <a16:creationId xmlns:a16="http://schemas.microsoft.com/office/drawing/2014/main" id="{36061D2D-5348-43CB-A2DF-42F591422278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7" name="Freeform: Shape 3666">
              <a:extLst>
                <a:ext uri="{FF2B5EF4-FFF2-40B4-BE49-F238E27FC236}">
                  <a16:creationId xmlns:a16="http://schemas.microsoft.com/office/drawing/2014/main" id="{58CEDA84-3243-42AD-8D53-F3C57742C5A9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8" name="Freeform: Shape 3667">
              <a:extLst>
                <a:ext uri="{FF2B5EF4-FFF2-40B4-BE49-F238E27FC236}">
                  <a16:creationId xmlns:a16="http://schemas.microsoft.com/office/drawing/2014/main" id="{9E0644CF-7AF2-44F0-A2B4-3FE3AA0A13F5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9" name="Freeform: Shape 3668">
              <a:extLst>
                <a:ext uri="{FF2B5EF4-FFF2-40B4-BE49-F238E27FC236}">
                  <a16:creationId xmlns:a16="http://schemas.microsoft.com/office/drawing/2014/main" id="{C4EC097C-B911-4D3B-81F4-A9DD2BDCC533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0" name="Freeform: Shape 3669">
              <a:extLst>
                <a:ext uri="{FF2B5EF4-FFF2-40B4-BE49-F238E27FC236}">
                  <a16:creationId xmlns:a16="http://schemas.microsoft.com/office/drawing/2014/main" id="{C1D8CAB2-82A1-42CE-B039-BB1795821D0C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1" name="Freeform: Shape 3670">
              <a:extLst>
                <a:ext uri="{FF2B5EF4-FFF2-40B4-BE49-F238E27FC236}">
                  <a16:creationId xmlns:a16="http://schemas.microsoft.com/office/drawing/2014/main" id="{F60F36EE-F564-40A2-B381-95EB1B3E6D13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2" name="Freeform: Shape 3671">
              <a:extLst>
                <a:ext uri="{FF2B5EF4-FFF2-40B4-BE49-F238E27FC236}">
                  <a16:creationId xmlns:a16="http://schemas.microsoft.com/office/drawing/2014/main" id="{E98A00B1-569A-41D8-868E-7233BDD552DA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3" name="Freeform: Shape 3672">
              <a:extLst>
                <a:ext uri="{FF2B5EF4-FFF2-40B4-BE49-F238E27FC236}">
                  <a16:creationId xmlns:a16="http://schemas.microsoft.com/office/drawing/2014/main" id="{60EF8D67-EF3F-4CFA-8D3A-0B9AE9CC9937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4" name="Freeform: Shape 3673">
              <a:extLst>
                <a:ext uri="{FF2B5EF4-FFF2-40B4-BE49-F238E27FC236}">
                  <a16:creationId xmlns:a16="http://schemas.microsoft.com/office/drawing/2014/main" id="{6CF2BEAB-6490-4B49-AF5A-5AB717EFDE14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5" name="Freeform: Shape 3674">
              <a:extLst>
                <a:ext uri="{FF2B5EF4-FFF2-40B4-BE49-F238E27FC236}">
                  <a16:creationId xmlns:a16="http://schemas.microsoft.com/office/drawing/2014/main" id="{CA9CB203-6D49-4225-84FC-B0B03C021E28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6" name="Freeform: Shape 3675">
              <a:extLst>
                <a:ext uri="{FF2B5EF4-FFF2-40B4-BE49-F238E27FC236}">
                  <a16:creationId xmlns:a16="http://schemas.microsoft.com/office/drawing/2014/main" id="{203C5206-F028-424B-8749-2687A7842356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7" name="Freeform: Shape 3676">
              <a:extLst>
                <a:ext uri="{FF2B5EF4-FFF2-40B4-BE49-F238E27FC236}">
                  <a16:creationId xmlns:a16="http://schemas.microsoft.com/office/drawing/2014/main" id="{D45E79C8-74FB-41C8-872B-DF7D6B35922B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8" name="Freeform: Shape 3677">
              <a:extLst>
                <a:ext uri="{FF2B5EF4-FFF2-40B4-BE49-F238E27FC236}">
                  <a16:creationId xmlns:a16="http://schemas.microsoft.com/office/drawing/2014/main" id="{A0493620-75E6-4749-9603-0935D5466B1E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9" name="Freeform: Shape 3678">
              <a:extLst>
                <a:ext uri="{FF2B5EF4-FFF2-40B4-BE49-F238E27FC236}">
                  <a16:creationId xmlns:a16="http://schemas.microsoft.com/office/drawing/2014/main" id="{B0930E7D-E297-4C9B-AAEC-0BB9364136C3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0" name="Freeform: Shape 3679">
              <a:extLst>
                <a:ext uri="{FF2B5EF4-FFF2-40B4-BE49-F238E27FC236}">
                  <a16:creationId xmlns:a16="http://schemas.microsoft.com/office/drawing/2014/main" id="{66D25DF3-B7C1-45E5-A82A-6FF1CE789DDA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1" name="Freeform: Shape 3680">
              <a:extLst>
                <a:ext uri="{FF2B5EF4-FFF2-40B4-BE49-F238E27FC236}">
                  <a16:creationId xmlns:a16="http://schemas.microsoft.com/office/drawing/2014/main" id="{E3900C81-2017-4CD5-BC2F-7E73CB158CCA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2" name="Freeform: Shape 3681">
              <a:extLst>
                <a:ext uri="{FF2B5EF4-FFF2-40B4-BE49-F238E27FC236}">
                  <a16:creationId xmlns:a16="http://schemas.microsoft.com/office/drawing/2014/main" id="{B491A677-DDD8-4648-AE2A-9452CEA5876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3" name="Freeform: Shape 3682">
              <a:extLst>
                <a:ext uri="{FF2B5EF4-FFF2-40B4-BE49-F238E27FC236}">
                  <a16:creationId xmlns:a16="http://schemas.microsoft.com/office/drawing/2014/main" id="{5E1EA77E-A792-492D-B24C-667EC714C2B3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4" name="Freeform: Shape 3683">
              <a:extLst>
                <a:ext uri="{FF2B5EF4-FFF2-40B4-BE49-F238E27FC236}">
                  <a16:creationId xmlns:a16="http://schemas.microsoft.com/office/drawing/2014/main" id="{230F2374-94D7-4906-BAEA-709BF5F45272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5" name="Freeform: Shape 3684">
              <a:extLst>
                <a:ext uri="{FF2B5EF4-FFF2-40B4-BE49-F238E27FC236}">
                  <a16:creationId xmlns:a16="http://schemas.microsoft.com/office/drawing/2014/main" id="{950E9AB1-9999-4E62-89FF-9B0999EB0090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6" name="Freeform: Shape 3685">
              <a:extLst>
                <a:ext uri="{FF2B5EF4-FFF2-40B4-BE49-F238E27FC236}">
                  <a16:creationId xmlns:a16="http://schemas.microsoft.com/office/drawing/2014/main" id="{BE56456D-959A-474C-9158-5610583CD0A9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7" name="Freeform: Shape 3686">
              <a:extLst>
                <a:ext uri="{FF2B5EF4-FFF2-40B4-BE49-F238E27FC236}">
                  <a16:creationId xmlns:a16="http://schemas.microsoft.com/office/drawing/2014/main" id="{09630016-69C0-471A-BA9C-F07DDDFD9AE2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8" name="Freeform: Shape 3687">
              <a:extLst>
                <a:ext uri="{FF2B5EF4-FFF2-40B4-BE49-F238E27FC236}">
                  <a16:creationId xmlns:a16="http://schemas.microsoft.com/office/drawing/2014/main" id="{07512A1D-CC17-4518-9D81-05879E47BF8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9" name="Freeform: Shape 3688">
              <a:extLst>
                <a:ext uri="{FF2B5EF4-FFF2-40B4-BE49-F238E27FC236}">
                  <a16:creationId xmlns:a16="http://schemas.microsoft.com/office/drawing/2014/main" id="{9EE74D19-E56E-42A7-A5D2-B3FCA1155238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0" name="Freeform: Shape 3689">
              <a:extLst>
                <a:ext uri="{FF2B5EF4-FFF2-40B4-BE49-F238E27FC236}">
                  <a16:creationId xmlns:a16="http://schemas.microsoft.com/office/drawing/2014/main" id="{B1693596-6124-432F-A2E6-E57F24BD2E87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1" name="Freeform: Shape 3690">
              <a:extLst>
                <a:ext uri="{FF2B5EF4-FFF2-40B4-BE49-F238E27FC236}">
                  <a16:creationId xmlns:a16="http://schemas.microsoft.com/office/drawing/2014/main" id="{D7FAB8DD-3053-4A29-B15F-553A677409E7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2" name="Freeform: Shape 3691">
              <a:extLst>
                <a:ext uri="{FF2B5EF4-FFF2-40B4-BE49-F238E27FC236}">
                  <a16:creationId xmlns:a16="http://schemas.microsoft.com/office/drawing/2014/main" id="{1412A73B-3A76-4404-9528-3D5C4C0AF644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3" name="Freeform: Shape 3692">
              <a:extLst>
                <a:ext uri="{FF2B5EF4-FFF2-40B4-BE49-F238E27FC236}">
                  <a16:creationId xmlns:a16="http://schemas.microsoft.com/office/drawing/2014/main" id="{C2688176-0742-498D-9F21-14ECD70332AE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4" name="Freeform: Shape 3693">
              <a:extLst>
                <a:ext uri="{FF2B5EF4-FFF2-40B4-BE49-F238E27FC236}">
                  <a16:creationId xmlns:a16="http://schemas.microsoft.com/office/drawing/2014/main" id="{9CDB675C-AFFD-41AE-BF4C-7B18A27B596F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5" name="Freeform: Shape 3694">
              <a:extLst>
                <a:ext uri="{FF2B5EF4-FFF2-40B4-BE49-F238E27FC236}">
                  <a16:creationId xmlns:a16="http://schemas.microsoft.com/office/drawing/2014/main" id="{F1664BD4-7F75-4074-90F8-62DB7E79CC51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6" name="Freeform: Shape 3695">
              <a:extLst>
                <a:ext uri="{FF2B5EF4-FFF2-40B4-BE49-F238E27FC236}">
                  <a16:creationId xmlns:a16="http://schemas.microsoft.com/office/drawing/2014/main" id="{C127D15F-35AB-427A-80A9-A9B9CFB236F3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7" name="Freeform: Shape 3696">
              <a:extLst>
                <a:ext uri="{FF2B5EF4-FFF2-40B4-BE49-F238E27FC236}">
                  <a16:creationId xmlns:a16="http://schemas.microsoft.com/office/drawing/2014/main" id="{4284FB49-D5E7-48DF-A797-3FE2CD64F8CE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8" name="Freeform: Shape 3697">
              <a:extLst>
                <a:ext uri="{FF2B5EF4-FFF2-40B4-BE49-F238E27FC236}">
                  <a16:creationId xmlns:a16="http://schemas.microsoft.com/office/drawing/2014/main" id="{A2CD23AD-EEB0-4B3F-B6B8-EF669939B225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9" name="Freeform: Shape 3698">
              <a:extLst>
                <a:ext uri="{FF2B5EF4-FFF2-40B4-BE49-F238E27FC236}">
                  <a16:creationId xmlns:a16="http://schemas.microsoft.com/office/drawing/2014/main" id="{458E9869-5F43-41E6-BF13-0EEC6844B6D2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0" name="Freeform: Shape 3699">
              <a:extLst>
                <a:ext uri="{FF2B5EF4-FFF2-40B4-BE49-F238E27FC236}">
                  <a16:creationId xmlns:a16="http://schemas.microsoft.com/office/drawing/2014/main" id="{C5E6F14D-37FE-4D0D-8D39-2FAC9B9FC99C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1" name="Freeform: Shape 3700">
              <a:extLst>
                <a:ext uri="{FF2B5EF4-FFF2-40B4-BE49-F238E27FC236}">
                  <a16:creationId xmlns:a16="http://schemas.microsoft.com/office/drawing/2014/main" id="{E631E3D1-AB2E-4140-82A1-3650246F3CAE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2" name="Freeform: Shape 3701">
              <a:extLst>
                <a:ext uri="{FF2B5EF4-FFF2-40B4-BE49-F238E27FC236}">
                  <a16:creationId xmlns:a16="http://schemas.microsoft.com/office/drawing/2014/main" id="{262FF14E-D69B-483E-80C9-95B709037C6B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3" name="Freeform: Shape 3702">
              <a:extLst>
                <a:ext uri="{FF2B5EF4-FFF2-40B4-BE49-F238E27FC236}">
                  <a16:creationId xmlns:a16="http://schemas.microsoft.com/office/drawing/2014/main" id="{1E55E5B0-B0BC-47BA-8104-83265482A10A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4" name="Freeform: Shape 3703">
              <a:extLst>
                <a:ext uri="{FF2B5EF4-FFF2-40B4-BE49-F238E27FC236}">
                  <a16:creationId xmlns:a16="http://schemas.microsoft.com/office/drawing/2014/main" id="{A0E14C94-9755-421A-8614-640763DCEEA3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5" name="Freeform: Shape 3704">
              <a:extLst>
                <a:ext uri="{FF2B5EF4-FFF2-40B4-BE49-F238E27FC236}">
                  <a16:creationId xmlns:a16="http://schemas.microsoft.com/office/drawing/2014/main" id="{D1F62A9E-627E-43BB-9616-867401A5A4AE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6" name="Freeform: Shape 3705">
              <a:extLst>
                <a:ext uri="{FF2B5EF4-FFF2-40B4-BE49-F238E27FC236}">
                  <a16:creationId xmlns:a16="http://schemas.microsoft.com/office/drawing/2014/main" id="{7D17352C-ECCF-402B-B3F5-5407BECB01EF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7" name="Freeform: Shape 3706">
              <a:extLst>
                <a:ext uri="{FF2B5EF4-FFF2-40B4-BE49-F238E27FC236}">
                  <a16:creationId xmlns:a16="http://schemas.microsoft.com/office/drawing/2014/main" id="{B3D94E71-32B0-4225-B158-F16D185D4D7B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8" name="Freeform: Shape 3707">
              <a:extLst>
                <a:ext uri="{FF2B5EF4-FFF2-40B4-BE49-F238E27FC236}">
                  <a16:creationId xmlns:a16="http://schemas.microsoft.com/office/drawing/2014/main" id="{FB8F580F-36CB-4477-8945-6CD06ADD73D8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9" name="Freeform: Shape 3708">
              <a:extLst>
                <a:ext uri="{FF2B5EF4-FFF2-40B4-BE49-F238E27FC236}">
                  <a16:creationId xmlns:a16="http://schemas.microsoft.com/office/drawing/2014/main" id="{663B9AD0-9C3A-4B14-913D-2651B8B99C20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0" name="Freeform: Shape 3709">
              <a:extLst>
                <a:ext uri="{FF2B5EF4-FFF2-40B4-BE49-F238E27FC236}">
                  <a16:creationId xmlns:a16="http://schemas.microsoft.com/office/drawing/2014/main" id="{D7DD72EE-883C-4319-9202-9320CC7A81A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1" name="Freeform: Shape 3710">
              <a:extLst>
                <a:ext uri="{FF2B5EF4-FFF2-40B4-BE49-F238E27FC236}">
                  <a16:creationId xmlns:a16="http://schemas.microsoft.com/office/drawing/2014/main" id="{1CD001CB-8171-4DE5-8516-1512CA29C4C4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2" name="Freeform: Shape 3711">
              <a:extLst>
                <a:ext uri="{FF2B5EF4-FFF2-40B4-BE49-F238E27FC236}">
                  <a16:creationId xmlns:a16="http://schemas.microsoft.com/office/drawing/2014/main" id="{C5CA2208-EFAD-465F-9EC0-3928829D4A97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3" name="Freeform: Shape 3712">
              <a:extLst>
                <a:ext uri="{FF2B5EF4-FFF2-40B4-BE49-F238E27FC236}">
                  <a16:creationId xmlns:a16="http://schemas.microsoft.com/office/drawing/2014/main" id="{1DEFFC35-A032-4327-A27E-46E887D4A2A7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4" name="Freeform: Shape 3713">
              <a:extLst>
                <a:ext uri="{FF2B5EF4-FFF2-40B4-BE49-F238E27FC236}">
                  <a16:creationId xmlns:a16="http://schemas.microsoft.com/office/drawing/2014/main" id="{113C1146-6106-448C-B000-18F8058B7F09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5" name="Freeform: Shape 3714">
              <a:extLst>
                <a:ext uri="{FF2B5EF4-FFF2-40B4-BE49-F238E27FC236}">
                  <a16:creationId xmlns:a16="http://schemas.microsoft.com/office/drawing/2014/main" id="{0F4B7616-3A8E-47A2-9762-BD30371FE23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6" name="Freeform: Shape 3715">
              <a:extLst>
                <a:ext uri="{FF2B5EF4-FFF2-40B4-BE49-F238E27FC236}">
                  <a16:creationId xmlns:a16="http://schemas.microsoft.com/office/drawing/2014/main" id="{34F04B3F-FFFD-4E13-9D5D-DE156EFB73DE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7" name="Freeform: Shape 3716">
              <a:extLst>
                <a:ext uri="{FF2B5EF4-FFF2-40B4-BE49-F238E27FC236}">
                  <a16:creationId xmlns:a16="http://schemas.microsoft.com/office/drawing/2014/main" id="{D0901B45-DC4D-447A-876D-59E280E92511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8" name="Freeform: Shape 3717">
              <a:extLst>
                <a:ext uri="{FF2B5EF4-FFF2-40B4-BE49-F238E27FC236}">
                  <a16:creationId xmlns:a16="http://schemas.microsoft.com/office/drawing/2014/main" id="{E8CCC97C-1DB5-4266-BDC0-9CA67FC9D112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9" name="Freeform: Shape 3718">
              <a:extLst>
                <a:ext uri="{FF2B5EF4-FFF2-40B4-BE49-F238E27FC236}">
                  <a16:creationId xmlns:a16="http://schemas.microsoft.com/office/drawing/2014/main" id="{60E3D722-8710-4339-99FE-7C251091ECEE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0" name="Freeform: Shape 3719">
              <a:extLst>
                <a:ext uri="{FF2B5EF4-FFF2-40B4-BE49-F238E27FC236}">
                  <a16:creationId xmlns:a16="http://schemas.microsoft.com/office/drawing/2014/main" id="{DC809A00-104D-4607-9A2F-E61628E5687E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1" name="Freeform: Shape 3720">
              <a:extLst>
                <a:ext uri="{FF2B5EF4-FFF2-40B4-BE49-F238E27FC236}">
                  <a16:creationId xmlns:a16="http://schemas.microsoft.com/office/drawing/2014/main" id="{620FF8DA-63BF-4F2E-BB23-6CBD9ADCF709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2" name="Freeform: Shape 3721">
              <a:extLst>
                <a:ext uri="{FF2B5EF4-FFF2-40B4-BE49-F238E27FC236}">
                  <a16:creationId xmlns:a16="http://schemas.microsoft.com/office/drawing/2014/main" id="{023CBDD7-3674-4B02-A6E0-E32CDCA28A2B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3" name="Freeform: Shape 3722">
              <a:extLst>
                <a:ext uri="{FF2B5EF4-FFF2-40B4-BE49-F238E27FC236}">
                  <a16:creationId xmlns:a16="http://schemas.microsoft.com/office/drawing/2014/main" id="{DD755262-5FF4-499E-BB34-0801C4ABACC8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4" name="Freeform: Shape 3723">
              <a:extLst>
                <a:ext uri="{FF2B5EF4-FFF2-40B4-BE49-F238E27FC236}">
                  <a16:creationId xmlns:a16="http://schemas.microsoft.com/office/drawing/2014/main" id="{18E99E4D-6EF6-4E13-8A6D-B61A34FD2564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5" name="Freeform: Shape 3724">
              <a:extLst>
                <a:ext uri="{FF2B5EF4-FFF2-40B4-BE49-F238E27FC236}">
                  <a16:creationId xmlns:a16="http://schemas.microsoft.com/office/drawing/2014/main" id="{1E34C3A0-F8C4-4F81-AFF9-3805D33BE124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6" name="Freeform: Shape 3725">
              <a:extLst>
                <a:ext uri="{FF2B5EF4-FFF2-40B4-BE49-F238E27FC236}">
                  <a16:creationId xmlns:a16="http://schemas.microsoft.com/office/drawing/2014/main" id="{A8217773-0E35-4050-967C-E409640527F8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7" name="Freeform: Shape 3726">
              <a:extLst>
                <a:ext uri="{FF2B5EF4-FFF2-40B4-BE49-F238E27FC236}">
                  <a16:creationId xmlns:a16="http://schemas.microsoft.com/office/drawing/2014/main" id="{A410E64A-8361-4F9F-B88A-10D0CEC995CE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8" name="Freeform: Shape 3727">
              <a:extLst>
                <a:ext uri="{FF2B5EF4-FFF2-40B4-BE49-F238E27FC236}">
                  <a16:creationId xmlns:a16="http://schemas.microsoft.com/office/drawing/2014/main" id="{38029A96-96D2-46B7-8E59-7AF076742D4A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9" name="Freeform: Shape 3728">
              <a:extLst>
                <a:ext uri="{FF2B5EF4-FFF2-40B4-BE49-F238E27FC236}">
                  <a16:creationId xmlns:a16="http://schemas.microsoft.com/office/drawing/2014/main" id="{AF784AE7-F3D5-492B-BEB2-B97F77E5405C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0" name="Freeform: Shape 3729">
              <a:extLst>
                <a:ext uri="{FF2B5EF4-FFF2-40B4-BE49-F238E27FC236}">
                  <a16:creationId xmlns:a16="http://schemas.microsoft.com/office/drawing/2014/main" id="{CF13900A-510D-48F0-856C-7E65A82EB06F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1" name="Freeform: Shape 3730">
              <a:extLst>
                <a:ext uri="{FF2B5EF4-FFF2-40B4-BE49-F238E27FC236}">
                  <a16:creationId xmlns:a16="http://schemas.microsoft.com/office/drawing/2014/main" id="{64EC88A6-29FC-4386-AFAE-3F07FB77C83E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2" name="Freeform: Shape 3731">
              <a:extLst>
                <a:ext uri="{FF2B5EF4-FFF2-40B4-BE49-F238E27FC236}">
                  <a16:creationId xmlns:a16="http://schemas.microsoft.com/office/drawing/2014/main" id="{20CB8AE7-FF99-4AFD-B261-D4DA6931FB66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3" name="Freeform: Shape 3732">
              <a:extLst>
                <a:ext uri="{FF2B5EF4-FFF2-40B4-BE49-F238E27FC236}">
                  <a16:creationId xmlns:a16="http://schemas.microsoft.com/office/drawing/2014/main" id="{DDC5B0A0-BB20-4391-A062-F3E44407DB12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4" name="Freeform: Shape 3733">
              <a:extLst>
                <a:ext uri="{FF2B5EF4-FFF2-40B4-BE49-F238E27FC236}">
                  <a16:creationId xmlns:a16="http://schemas.microsoft.com/office/drawing/2014/main" id="{AE765AE5-7D08-49BF-AB13-87F9D60FFED4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5" name="Freeform: Shape 3734">
              <a:extLst>
                <a:ext uri="{FF2B5EF4-FFF2-40B4-BE49-F238E27FC236}">
                  <a16:creationId xmlns:a16="http://schemas.microsoft.com/office/drawing/2014/main" id="{C4F89089-C07D-4A66-809D-4DD82F3B774F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6" name="Freeform: Shape 3735">
              <a:extLst>
                <a:ext uri="{FF2B5EF4-FFF2-40B4-BE49-F238E27FC236}">
                  <a16:creationId xmlns:a16="http://schemas.microsoft.com/office/drawing/2014/main" id="{420BE767-7472-4AAD-94C0-28A50B0B5C3F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7" name="Freeform: Shape 3736">
              <a:extLst>
                <a:ext uri="{FF2B5EF4-FFF2-40B4-BE49-F238E27FC236}">
                  <a16:creationId xmlns:a16="http://schemas.microsoft.com/office/drawing/2014/main" id="{E24350F0-5AF5-491F-A0E2-9D94870BDB33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8" name="Freeform: Shape 3737">
              <a:extLst>
                <a:ext uri="{FF2B5EF4-FFF2-40B4-BE49-F238E27FC236}">
                  <a16:creationId xmlns:a16="http://schemas.microsoft.com/office/drawing/2014/main" id="{C8A6F53C-0532-4B10-A550-58416500CFCB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9" name="Freeform: Shape 3738">
              <a:extLst>
                <a:ext uri="{FF2B5EF4-FFF2-40B4-BE49-F238E27FC236}">
                  <a16:creationId xmlns:a16="http://schemas.microsoft.com/office/drawing/2014/main" id="{F9994C1B-24D3-4B7D-B2AD-97DEA323098E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0" name="Freeform: Shape 3739">
              <a:extLst>
                <a:ext uri="{FF2B5EF4-FFF2-40B4-BE49-F238E27FC236}">
                  <a16:creationId xmlns:a16="http://schemas.microsoft.com/office/drawing/2014/main" id="{2343A914-58A7-4D03-B2CB-913D8238E36F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1" name="Freeform: Shape 3740">
              <a:extLst>
                <a:ext uri="{FF2B5EF4-FFF2-40B4-BE49-F238E27FC236}">
                  <a16:creationId xmlns:a16="http://schemas.microsoft.com/office/drawing/2014/main" id="{084062C3-A9D6-466E-B7D7-54EAB8F64235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2" name="Freeform: Shape 3741">
              <a:extLst>
                <a:ext uri="{FF2B5EF4-FFF2-40B4-BE49-F238E27FC236}">
                  <a16:creationId xmlns:a16="http://schemas.microsoft.com/office/drawing/2014/main" id="{268CD23A-101D-4904-AB22-3454D1E3C820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3" name="Freeform: Shape 3742">
              <a:extLst>
                <a:ext uri="{FF2B5EF4-FFF2-40B4-BE49-F238E27FC236}">
                  <a16:creationId xmlns:a16="http://schemas.microsoft.com/office/drawing/2014/main" id="{11956764-1A1F-4F3D-BF48-0C5EE9FD86A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4" name="Freeform: Shape 3743">
              <a:extLst>
                <a:ext uri="{FF2B5EF4-FFF2-40B4-BE49-F238E27FC236}">
                  <a16:creationId xmlns:a16="http://schemas.microsoft.com/office/drawing/2014/main" id="{A271EA52-7F70-4234-9BDC-166CC15B68B8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5" name="Freeform: Shape 3744">
              <a:extLst>
                <a:ext uri="{FF2B5EF4-FFF2-40B4-BE49-F238E27FC236}">
                  <a16:creationId xmlns:a16="http://schemas.microsoft.com/office/drawing/2014/main" id="{54C2F952-D9EA-4D67-9EC0-C701794F338C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6" name="Freeform: Shape 3745">
              <a:extLst>
                <a:ext uri="{FF2B5EF4-FFF2-40B4-BE49-F238E27FC236}">
                  <a16:creationId xmlns:a16="http://schemas.microsoft.com/office/drawing/2014/main" id="{64971C1C-7451-4DFC-87A3-C51B0D552570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7" name="Freeform: Shape 3746">
              <a:extLst>
                <a:ext uri="{FF2B5EF4-FFF2-40B4-BE49-F238E27FC236}">
                  <a16:creationId xmlns:a16="http://schemas.microsoft.com/office/drawing/2014/main" id="{122DB0BF-DE6C-4913-949A-12ACB4FB1432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8" name="Freeform: Shape 3747">
              <a:extLst>
                <a:ext uri="{FF2B5EF4-FFF2-40B4-BE49-F238E27FC236}">
                  <a16:creationId xmlns:a16="http://schemas.microsoft.com/office/drawing/2014/main" id="{CD79231E-3894-4F35-B2C7-EB19632CFE2D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9" name="Freeform: Shape 3748">
              <a:extLst>
                <a:ext uri="{FF2B5EF4-FFF2-40B4-BE49-F238E27FC236}">
                  <a16:creationId xmlns:a16="http://schemas.microsoft.com/office/drawing/2014/main" id="{1E230AA2-5576-4026-8B58-EB0141D14604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0" name="Freeform: Shape 3749">
              <a:extLst>
                <a:ext uri="{FF2B5EF4-FFF2-40B4-BE49-F238E27FC236}">
                  <a16:creationId xmlns:a16="http://schemas.microsoft.com/office/drawing/2014/main" id="{ED8179F1-3334-4C4E-A195-41006AB80993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1" name="Freeform: Shape 3750">
              <a:extLst>
                <a:ext uri="{FF2B5EF4-FFF2-40B4-BE49-F238E27FC236}">
                  <a16:creationId xmlns:a16="http://schemas.microsoft.com/office/drawing/2014/main" id="{F7F42E4D-14E6-4C50-9249-D19D12D8D65E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2" name="Freeform: Shape 3751">
              <a:extLst>
                <a:ext uri="{FF2B5EF4-FFF2-40B4-BE49-F238E27FC236}">
                  <a16:creationId xmlns:a16="http://schemas.microsoft.com/office/drawing/2014/main" id="{21A3202C-A4CD-4F0D-97D1-5BA193BE6AEA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3" name="Freeform: Shape 3752">
              <a:extLst>
                <a:ext uri="{FF2B5EF4-FFF2-40B4-BE49-F238E27FC236}">
                  <a16:creationId xmlns:a16="http://schemas.microsoft.com/office/drawing/2014/main" id="{EF1DD5FB-18DB-4E28-91C3-98200E750345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4" name="Freeform: Shape 3753">
              <a:extLst>
                <a:ext uri="{FF2B5EF4-FFF2-40B4-BE49-F238E27FC236}">
                  <a16:creationId xmlns:a16="http://schemas.microsoft.com/office/drawing/2014/main" id="{3B008E3D-8144-4D40-8B30-7D66F3121064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5" name="Freeform: Shape 3754">
              <a:extLst>
                <a:ext uri="{FF2B5EF4-FFF2-40B4-BE49-F238E27FC236}">
                  <a16:creationId xmlns:a16="http://schemas.microsoft.com/office/drawing/2014/main" id="{94E3374D-F4D2-4FFA-9872-8A3F5DD8C170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6" name="Freeform: Shape 3755">
              <a:extLst>
                <a:ext uri="{FF2B5EF4-FFF2-40B4-BE49-F238E27FC236}">
                  <a16:creationId xmlns:a16="http://schemas.microsoft.com/office/drawing/2014/main" id="{A41D1CF4-8B26-4CD6-80B5-72C889F2199C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7" name="Freeform: Shape 3756">
              <a:extLst>
                <a:ext uri="{FF2B5EF4-FFF2-40B4-BE49-F238E27FC236}">
                  <a16:creationId xmlns:a16="http://schemas.microsoft.com/office/drawing/2014/main" id="{DAD40557-A8D3-4358-8206-4B58D55E45E3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8" name="Freeform: Shape 3757">
              <a:extLst>
                <a:ext uri="{FF2B5EF4-FFF2-40B4-BE49-F238E27FC236}">
                  <a16:creationId xmlns:a16="http://schemas.microsoft.com/office/drawing/2014/main" id="{475FA44E-67CA-4837-AE40-0D3530F7CCCF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9" name="Freeform: Shape 3758">
              <a:extLst>
                <a:ext uri="{FF2B5EF4-FFF2-40B4-BE49-F238E27FC236}">
                  <a16:creationId xmlns:a16="http://schemas.microsoft.com/office/drawing/2014/main" id="{7CB01B5D-D847-4D7B-A584-6FE4B2B6E4F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0" name="Freeform: Shape 3759">
              <a:extLst>
                <a:ext uri="{FF2B5EF4-FFF2-40B4-BE49-F238E27FC236}">
                  <a16:creationId xmlns:a16="http://schemas.microsoft.com/office/drawing/2014/main" id="{45743FB5-0ECA-44E8-A044-43067A9C6E37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1" name="Freeform: Shape 3760">
              <a:extLst>
                <a:ext uri="{FF2B5EF4-FFF2-40B4-BE49-F238E27FC236}">
                  <a16:creationId xmlns:a16="http://schemas.microsoft.com/office/drawing/2014/main" id="{8253586E-9EFD-494A-AF11-9C8AB0CD109A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2" name="Freeform: Shape 3761">
              <a:extLst>
                <a:ext uri="{FF2B5EF4-FFF2-40B4-BE49-F238E27FC236}">
                  <a16:creationId xmlns:a16="http://schemas.microsoft.com/office/drawing/2014/main" id="{65F2028F-0D49-4795-8651-DA1032B86620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3" name="Freeform: Shape 3762">
              <a:extLst>
                <a:ext uri="{FF2B5EF4-FFF2-40B4-BE49-F238E27FC236}">
                  <a16:creationId xmlns:a16="http://schemas.microsoft.com/office/drawing/2014/main" id="{22F71591-63EC-4FA3-8399-BEDB1A379B4A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4" name="Freeform: Shape 3763">
              <a:extLst>
                <a:ext uri="{FF2B5EF4-FFF2-40B4-BE49-F238E27FC236}">
                  <a16:creationId xmlns:a16="http://schemas.microsoft.com/office/drawing/2014/main" id="{29B2BD29-FCAB-429E-89BE-DEC2D1D4607E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5" name="Freeform: Shape 3764">
              <a:extLst>
                <a:ext uri="{FF2B5EF4-FFF2-40B4-BE49-F238E27FC236}">
                  <a16:creationId xmlns:a16="http://schemas.microsoft.com/office/drawing/2014/main" id="{E8774038-E969-43F8-8DB2-9B5335D96070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6" name="Freeform: Shape 3765">
              <a:extLst>
                <a:ext uri="{FF2B5EF4-FFF2-40B4-BE49-F238E27FC236}">
                  <a16:creationId xmlns:a16="http://schemas.microsoft.com/office/drawing/2014/main" id="{5E5CA9C5-073F-43BA-8220-75C447D8A78C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7" name="Freeform: Shape 3766">
              <a:extLst>
                <a:ext uri="{FF2B5EF4-FFF2-40B4-BE49-F238E27FC236}">
                  <a16:creationId xmlns:a16="http://schemas.microsoft.com/office/drawing/2014/main" id="{8B41DECC-105F-4763-92E9-E3C93C529BA5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8" name="Freeform: Shape 3767">
              <a:extLst>
                <a:ext uri="{FF2B5EF4-FFF2-40B4-BE49-F238E27FC236}">
                  <a16:creationId xmlns:a16="http://schemas.microsoft.com/office/drawing/2014/main" id="{76851B1E-5EB7-47F6-BAF8-0714DCF6108C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9" name="Freeform: Shape 3768">
              <a:extLst>
                <a:ext uri="{FF2B5EF4-FFF2-40B4-BE49-F238E27FC236}">
                  <a16:creationId xmlns:a16="http://schemas.microsoft.com/office/drawing/2014/main" id="{8E8DAFDE-7575-48E2-A1CB-437364E01B05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0" name="Freeform: Shape 3769">
              <a:extLst>
                <a:ext uri="{FF2B5EF4-FFF2-40B4-BE49-F238E27FC236}">
                  <a16:creationId xmlns:a16="http://schemas.microsoft.com/office/drawing/2014/main" id="{F3294C07-E891-47D1-B08C-43C273EE27CF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1" name="Freeform: Shape 3770">
              <a:extLst>
                <a:ext uri="{FF2B5EF4-FFF2-40B4-BE49-F238E27FC236}">
                  <a16:creationId xmlns:a16="http://schemas.microsoft.com/office/drawing/2014/main" id="{CFC69505-1447-4B04-AA10-970FE3E3DDC5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2" name="Freeform: Shape 3771">
              <a:extLst>
                <a:ext uri="{FF2B5EF4-FFF2-40B4-BE49-F238E27FC236}">
                  <a16:creationId xmlns:a16="http://schemas.microsoft.com/office/drawing/2014/main" id="{1069050C-90BC-491F-B344-F7C8C9CCF842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3" name="Freeform: Shape 3772">
              <a:extLst>
                <a:ext uri="{FF2B5EF4-FFF2-40B4-BE49-F238E27FC236}">
                  <a16:creationId xmlns:a16="http://schemas.microsoft.com/office/drawing/2014/main" id="{EF1DD98E-9CD1-42EE-B436-EE6D4CA441E8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4" name="Freeform: Shape 3773">
              <a:extLst>
                <a:ext uri="{FF2B5EF4-FFF2-40B4-BE49-F238E27FC236}">
                  <a16:creationId xmlns:a16="http://schemas.microsoft.com/office/drawing/2014/main" id="{A5426EBB-4FCF-4E47-828A-B9D45B4947B4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5" name="Freeform: Shape 3774">
              <a:extLst>
                <a:ext uri="{FF2B5EF4-FFF2-40B4-BE49-F238E27FC236}">
                  <a16:creationId xmlns:a16="http://schemas.microsoft.com/office/drawing/2014/main" id="{8C6F0AF9-1E32-440F-9C04-110D6A182A63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6" name="Freeform: Shape 3775">
              <a:extLst>
                <a:ext uri="{FF2B5EF4-FFF2-40B4-BE49-F238E27FC236}">
                  <a16:creationId xmlns:a16="http://schemas.microsoft.com/office/drawing/2014/main" id="{BEA193A2-767D-4137-8C14-113E1CB98CDB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7" name="Freeform: Shape 3776">
              <a:extLst>
                <a:ext uri="{FF2B5EF4-FFF2-40B4-BE49-F238E27FC236}">
                  <a16:creationId xmlns:a16="http://schemas.microsoft.com/office/drawing/2014/main" id="{57D2318A-5542-4894-9A1D-786B3197893C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8" name="Freeform: Shape 3777">
              <a:extLst>
                <a:ext uri="{FF2B5EF4-FFF2-40B4-BE49-F238E27FC236}">
                  <a16:creationId xmlns:a16="http://schemas.microsoft.com/office/drawing/2014/main" id="{7E8B083C-1B3A-4D4B-847D-A1E936CC6140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9" name="Freeform: Shape 3778">
              <a:extLst>
                <a:ext uri="{FF2B5EF4-FFF2-40B4-BE49-F238E27FC236}">
                  <a16:creationId xmlns:a16="http://schemas.microsoft.com/office/drawing/2014/main" id="{17852754-8A8B-4DA9-A080-82BE301525F7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0" name="Freeform: Shape 3779">
              <a:extLst>
                <a:ext uri="{FF2B5EF4-FFF2-40B4-BE49-F238E27FC236}">
                  <a16:creationId xmlns:a16="http://schemas.microsoft.com/office/drawing/2014/main" id="{F96B1B7E-8B42-45FA-A5D8-6C223286ECA2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1" name="Freeform: Shape 3780">
              <a:extLst>
                <a:ext uri="{FF2B5EF4-FFF2-40B4-BE49-F238E27FC236}">
                  <a16:creationId xmlns:a16="http://schemas.microsoft.com/office/drawing/2014/main" id="{F5B1D1BE-4874-4F9B-8C1E-0E7A9E173410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2" name="Freeform: Shape 3781">
              <a:extLst>
                <a:ext uri="{FF2B5EF4-FFF2-40B4-BE49-F238E27FC236}">
                  <a16:creationId xmlns:a16="http://schemas.microsoft.com/office/drawing/2014/main" id="{EE77877D-83B9-4309-A816-99B379A87548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3" name="Freeform: Shape 3782">
              <a:extLst>
                <a:ext uri="{FF2B5EF4-FFF2-40B4-BE49-F238E27FC236}">
                  <a16:creationId xmlns:a16="http://schemas.microsoft.com/office/drawing/2014/main" id="{588D5E13-016F-450A-8169-D7449CDEF107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4" name="Freeform: Shape 3783">
              <a:extLst>
                <a:ext uri="{FF2B5EF4-FFF2-40B4-BE49-F238E27FC236}">
                  <a16:creationId xmlns:a16="http://schemas.microsoft.com/office/drawing/2014/main" id="{0B6A2CBE-B4FA-45A4-BE43-4C62DD4D06F4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85" name="Group 3784">
            <a:extLst>
              <a:ext uri="{FF2B5EF4-FFF2-40B4-BE49-F238E27FC236}">
                <a16:creationId xmlns:a16="http://schemas.microsoft.com/office/drawing/2014/main" id="{7C8B0114-CFF4-417B-8659-7D410079B4C9}"/>
              </a:ext>
            </a:extLst>
          </p:cNvPr>
          <p:cNvGrpSpPr/>
          <p:nvPr/>
        </p:nvGrpSpPr>
        <p:grpSpPr>
          <a:xfrm flipH="1">
            <a:off x="4222694" y="1162793"/>
            <a:ext cx="305167" cy="267260"/>
            <a:chOff x="6809793" y="1954053"/>
            <a:chExt cx="1048808" cy="918528"/>
          </a:xfrm>
        </p:grpSpPr>
        <p:sp>
          <p:nvSpPr>
            <p:cNvPr id="3786" name="Freeform: Shape 3785">
              <a:extLst>
                <a:ext uri="{FF2B5EF4-FFF2-40B4-BE49-F238E27FC236}">
                  <a16:creationId xmlns:a16="http://schemas.microsoft.com/office/drawing/2014/main" id="{6B285882-FBE2-4169-B797-34E6A309BE83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7" name="Freeform: Shape 3786">
              <a:extLst>
                <a:ext uri="{FF2B5EF4-FFF2-40B4-BE49-F238E27FC236}">
                  <a16:creationId xmlns:a16="http://schemas.microsoft.com/office/drawing/2014/main" id="{5B70035E-7D68-4FC9-86DA-8A602CA09FB2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8" name="Freeform: Shape 3787">
              <a:extLst>
                <a:ext uri="{FF2B5EF4-FFF2-40B4-BE49-F238E27FC236}">
                  <a16:creationId xmlns:a16="http://schemas.microsoft.com/office/drawing/2014/main" id="{8D319D78-0831-4B4A-BA9C-07F94C640F04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9" name="Freeform: Shape 3788">
              <a:extLst>
                <a:ext uri="{FF2B5EF4-FFF2-40B4-BE49-F238E27FC236}">
                  <a16:creationId xmlns:a16="http://schemas.microsoft.com/office/drawing/2014/main" id="{41768A9E-4FCF-4D10-887F-EFEAD6492F80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0" name="Freeform: Shape 3789">
              <a:extLst>
                <a:ext uri="{FF2B5EF4-FFF2-40B4-BE49-F238E27FC236}">
                  <a16:creationId xmlns:a16="http://schemas.microsoft.com/office/drawing/2014/main" id="{459EBF61-39B6-4149-B736-6EA2737BE2B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1" name="Freeform: Shape 3790">
              <a:extLst>
                <a:ext uri="{FF2B5EF4-FFF2-40B4-BE49-F238E27FC236}">
                  <a16:creationId xmlns:a16="http://schemas.microsoft.com/office/drawing/2014/main" id="{09C4D7CE-33B5-4065-8593-3DB83795BCD1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2" name="Freeform: Shape 3791">
              <a:extLst>
                <a:ext uri="{FF2B5EF4-FFF2-40B4-BE49-F238E27FC236}">
                  <a16:creationId xmlns:a16="http://schemas.microsoft.com/office/drawing/2014/main" id="{DB332898-E2CC-440E-AC92-E58A52E1D100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3" name="Freeform: Shape 3792">
              <a:extLst>
                <a:ext uri="{FF2B5EF4-FFF2-40B4-BE49-F238E27FC236}">
                  <a16:creationId xmlns:a16="http://schemas.microsoft.com/office/drawing/2014/main" id="{B4DE26AE-3EA5-486E-964E-6EAFD712B287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4" name="Freeform: Shape 3793">
              <a:extLst>
                <a:ext uri="{FF2B5EF4-FFF2-40B4-BE49-F238E27FC236}">
                  <a16:creationId xmlns:a16="http://schemas.microsoft.com/office/drawing/2014/main" id="{E8B2DDE6-580B-4ECB-A8F2-CFD42CBD342C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5" name="Freeform: Shape 3794">
              <a:extLst>
                <a:ext uri="{FF2B5EF4-FFF2-40B4-BE49-F238E27FC236}">
                  <a16:creationId xmlns:a16="http://schemas.microsoft.com/office/drawing/2014/main" id="{156027D9-35C9-4424-AABF-801EA79CC856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6" name="Freeform: Shape 3795">
              <a:extLst>
                <a:ext uri="{FF2B5EF4-FFF2-40B4-BE49-F238E27FC236}">
                  <a16:creationId xmlns:a16="http://schemas.microsoft.com/office/drawing/2014/main" id="{9E1ECD5F-0250-4BBE-9295-EB931352200B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7" name="Freeform: Shape 3796">
              <a:extLst>
                <a:ext uri="{FF2B5EF4-FFF2-40B4-BE49-F238E27FC236}">
                  <a16:creationId xmlns:a16="http://schemas.microsoft.com/office/drawing/2014/main" id="{82FC93F9-CD72-407D-85C0-19E1DE870EED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8" name="Freeform: Shape 3797">
              <a:extLst>
                <a:ext uri="{FF2B5EF4-FFF2-40B4-BE49-F238E27FC236}">
                  <a16:creationId xmlns:a16="http://schemas.microsoft.com/office/drawing/2014/main" id="{F234C581-698C-4128-9787-092BBA0C3FF4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9" name="Freeform: Shape 3798">
              <a:extLst>
                <a:ext uri="{FF2B5EF4-FFF2-40B4-BE49-F238E27FC236}">
                  <a16:creationId xmlns:a16="http://schemas.microsoft.com/office/drawing/2014/main" id="{7CC3E5D7-6CCB-4D42-ADFD-31469A0F26E3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0" name="Freeform: Shape 3799">
              <a:extLst>
                <a:ext uri="{FF2B5EF4-FFF2-40B4-BE49-F238E27FC236}">
                  <a16:creationId xmlns:a16="http://schemas.microsoft.com/office/drawing/2014/main" id="{8D8AF934-B87E-4DC5-BC19-16378012A0DE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1" name="Freeform: Shape 3800">
              <a:extLst>
                <a:ext uri="{FF2B5EF4-FFF2-40B4-BE49-F238E27FC236}">
                  <a16:creationId xmlns:a16="http://schemas.microsoft.com/office/drawing/2014/main" id="{D107A55D-0F32-4FD2-ACB0-34E622F1A0B7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2" name="Freeform: Shape 3801">
              <a:extLst>
                <a:ext uri="{FF2B5EF4-FFF2-40B4-BE49-F238E27FC236}">
                  <a16:creationId xmlns:a16="http://schemas.microsoft.com/office/drawing/2014/main" id="{4873DEB7-A9E4-453F-BBE7-4F81FBC89462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3" name="Freeform: Shape 3802">
              <a:extLst>
                <a:ext uri="{FF2B5EF4-FFF2-40B4-BE49-F238E27FC236}">
                  <a16:creationId xmlns:a16="http://schemas.microsoft.com/office/drawing/2014/main" id="{691603DF-166A-4A82-9468-BB9E3B74999C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4" name="Freeform: Shape 3803">
              <a:extLst>
                <a:ext uri="{FF2B5EF4-FFF2-40B4-BE49-F238E27FC236}">
                  <a16:creationId xmlns:a16="http://schemas.microsoft.com/office/drawing/2014/main" id="{59544419-04EE-4821-9F64-17232B1C077D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5" name="Freeform: Shape 3804">
              <a:extLst>
                <a:ext uri="{FF2B5EF4-FFF2-40B4-BE49-F238E27FC236}">
                  <a16:creationId xmlns:a16="http://schemas.microsoft.com/office/drawing/2014/main" id="{FF6EBCC4-213D-4466-9251-148154D6C86A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6" name="Freeform: Shape 3805">
              <a:extLst>
                <a:ext uri="{FF2B5EF4-FFF2-40B4-BE49-F238E27FC236}">
                  <a16:creationId xmlns:a16="http://schemas.microsoft.com/office/drawing/2014/main" id="{A45A43FF-D34F-4BF9-B5CF-BC55443688CB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7" name="Freeform: Shape 3806">
              <a:extLst>
                <a:ext uri="{FF2B5EF4-FFF2-40B4-BE49-F238E27FC236}">
                  <a16:creationId xmlns:a16="http://schemas.microsoft.com/office/drawing/2014/main" id="{D1A5DCE2-DB34-47CE-A681-20AAA388B90E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8" name="Freeform: Shape 3807">
              <a:extLst>
                <a:ext uri="{FF2B5EF4-FFF2-40B4-BE49-F238E27FC236}">
                  <a16:creationId xmlns:a16="http://schemas.microsoft.com/office/drawing/2014/main" id="{5D026965-64AE-4B6F-B3A7-D08E222D410B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9" name="Freeform: Shape 3808">
              <a:extLst>
                <a:ext uri="{FF2B5EF4-FFF2-40B4-BE49-F238E27FC236}">
                  <a16:creationId xmlns:a16="http://schemas.microsoft.com/office/drawing/2014/main" id="{2B7104B4-5903-43E8-B1CF-D0F77B858BD3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0" name="Freeform: Shape 3809">
              <a:extLst>
                <a:ext uri="{FF2B5EF4-FFF2-40B4-BE49-F238E27FC236}">
                  <a16:creationId xmlns:a16="http://schemas.microsoft.com/office/drawing/2014/main" id="{437A12EB-12ED-4EEE-8BCD-D3547753F87B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1" name="Freeform: Shape 3810">
              <a:extLst>
                <a:ext uri="{FF2B5EF4-FFF2-40B4-BE49-F238E27FC236}">
                  <a16:creationId xmlns:a16="http://schemas.microsoft.com/office/drawing/2014/main" id="{E8380EE9-E80C-4871-9617-38BF41F8637B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2" name="Freeform: Shape 3811">
              <a:extLst>
                <a:ext uri="{FF2B5EF4-FFF2-40B4-BE49-F238E27FC236}">
                  <a16:creationId xmlns:a16="http://schemas.microsoft.com/office/drawing/2014/main" id="{3208C4C3-1923-4EAB-B544-81936E68F576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3" name="Freeform: Shape 3812">
              <a:extLst>
                <a:ext uri="{FF2B5EF4-FFF2-40B4-BE49-F238E27FC236}">
                  <a16:creationId xmlns:a16="http://schemas.microsoft.com/office/drawing/2014/main" id="{75D78CA6-EDA7-4F6C-B91E-4727376FD0F6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4" name="Freeform: Shape 3813">
              <a:extLst>
                <a:ext uri="{FF2B5EF4-FFF2-40B4-BE49-F238E27FC236}">
                  <a16:creationId xmlns:a16="http://schemas.microsoft.com/office/drawing/2014/main" id="{927A3DCD-D7D3-4E08-9CE5-087332EE64EC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5" name="Freeform: Shape 3814">
              <a:extLst>
                <a:ext uri="{FF2B5EF4-FFF2-40B4-BE49-F238E27FC236}">
                  <a16:creationId xmlns:a16="http://schemas.microsoft.com/office/drawing/2014/main" id="{0275222E-5F41-4B23-AAD2-0FFF264ACFCB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6" name="Freeform: Shape 3815">
              <a:extLst>
                <a:ext uri="{FF2B5EF4-FFF2-40B4-BE49-F238E27FC236}">
                  <a16:creationId xmlns:a16="http://schemas.microsoft.com/office/drawing/2014/main" id="{44D0CEF3-10BA-440C-9BAF-C864A9A3D2FC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7" name="Freeform: Shape 3816">
              <a:extLst>
                <a:ext uri="{FF2B5EF4-FFF2-40B4-BE49-F238E27FC236}">
                  <a16:creationId xmlns:a16="http://schemas.microsoft.com/office/drawing/2014/main" id="{27E77C08-D535-4A98-B4F5-7AEABD96230C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8" name="Freeform: Shape 3817">
              <a:extLst>
                <a:ext uri="{FF2B5EF4-FFF2-40B4-BE49-F238E27FC236}">
                  <a16:creationId xmlns:a16="http://schemas.microsoft.com/office/drawing/2014/main" id="{A73832BD-D722-459A-BBFC-9DF05A7BFDC6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9" name="Freeform: Shape 3818">
              <a:extLst>
                <a:ext uri="{FF2B5EF4-FFF2-40B4-BE49-F238E27FC236}">
                  <a16:creationId xmlns:a16="http://schemas.microsoft.com/office/drawing/2014/main" id="{8667967A-8664-465E-B1F0-DDC8C30281C2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0" name="Freeform: Shape 3819">
              <a:extLst>
                <a:ext uri="{FF2B5EF4-FFF2-40B4-BE49-F238E27FC236}">
                  <a16:creationId xmlns:a16="http://schemas.microsoft.com/office/drawing/2014/main" id="{1FA99A86-C32E-44D8-8D93-604DCA145A4B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1" name="Freeform: Shape 3820">
              <a:extLst>
                <a:ext uri="{FF2B5EF4-FFF2-40B4-BE49-F238E27FC236}">
                  <a16:creationId xmlns:a16="http://schemas.microsoft.com/office/drawing/2014/main" id="{26EE01DF-948F-4A37-B2F9-E3F8FA65D4E7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2" name="Freeform: Shape 3821">
              <a:extLst>
                <a:ext uri="{FF2B5EF4-FFF2-40B4-BE49-F238E27FC236}">
                  <a16:creationId xmlns:a16="http://schemas.microsoft.com/office/drawing/2014/main" id="{A746F665-53FE-47A5-8ED9-56D63CA96D63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3" name="Freeform: Shape 3822">
              <a:extLst>
                <a:ext uri="{FF2B5EF4-FFF2-40B4-BE49-F238E27FC236}">
                  <a16:creationId xmlns:a16="http://schemas.microsoft.com/office/drawing/2014/main" id="{B3184F54-FC83-4F01-8ADA-C41CCC02FFEF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4" name="Freeform: Shape 3823">
              <a:extLst>
                <a:ext uri="{FF2B5EF4-FFF2-40B4-BE49-F238E27FC236}">
                  <a16:creationId xmlns:a16="http://schemas.microsoft.com/office/drawing/2014/main" id="{44953D00-CAB1-495E-BF35-41C0DF98D13A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5" name="Freeform: Shape 3824">
              <a:extLst>
                <a:ext uri="{FF2B5EF4-FFF2-40B4-BE49-F238E27FC236}">
                  <a16:creationId xmlns:a16="http://schemas.microsoft.com/office/drawing/2014/main" id="{3A75EDDB-CFB6-4A56-9148-C0FB1E667F4F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6" name="Freeform: Shape 3825">
              <a:extLst>
                <a:ext uri="{FF2B5EF4-FFF2-40B4-BE49-F238E27FC236}">
                  <a16:creationId xmlns:a16="http://schemas.microsoft.com/office/drawing/2014/main" id="{D0D153BF-C998-4629-A4C3-E46A8BF34AC2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7" name="Freeform: Shape 3826">
              <a:extLst>
                <a:ext uri="{FF2B5EF4-FFF2-40B4-BE49-F238E27FC236}">
                  <a16:creationId xmlns:a16="http://schemas.microsoft.com/office/drawing/2014/main" id="{776198FA-7D63-4D63-9E37-923FDF352016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8" name="Freeform: Shape 3827">
              <a:extLst>
                <a:ext uri="{FF2B5EF4-FFF2-40B4-BE49-F238E27FC236}">
                  <a16:creationId xmlns:a16="http://schemas.microsoft.com/office/drawing/2014/main" id="{73D6FAC4-4045-4DAC-8574-4DDDC929D929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9" name="Freeform: Shape 3828">
              <a:extLst>
                <a:ext uri="{FF2B5EF4-FFF2-40B4-BE49-F238E27FC236}">
                  <a16:creationId xmlns:a16="http://schemas.microsoft.com/office/drawing/2014/main" id="{FA16274C-D8AC-4A02-BBB1-97BCF56F5BF7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0" name="Freeform: Shape 3829">
              <a:extLst>
                <a:ext uri="{FF2B5EF4-FFF2-40B4-BE49-F238E27FC236}">
                  <a16:creationId xmlns:a16="http://schemas.microsoft.com/office/drawing/2014/main" id="{84782590-AAF8-4A78-9BED-EC6E4FF8226D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1" name="Freeform: Shape 3830">
              <a:extLst>
                <a:ext uri="{FF2B5EF4-FFF2-40B4-BE49-F238E27FC236}">
                  <a16:creationId xmlns:a16="http://schemas.microsoft.com/office/drawing/2014/main" id="{A0A3C04D-D9FF-4EA9-99D9-BA917D3260BB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2" name="Freeform: Shape 3831">
              <a:extLst>
                <a:ext uri="{FF2B5EF4-FFF2-40B4-BE49-F238E27FC236}">
                  <a16:creationId xmlns:a16="http://schemas.microsoft.com/office/drawing/2014/main" id="{EA32F4B5-510A-49E5-ACFA-2F86DD80BE4A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3" name="Freeform: Shape 3832">
              <a:extLst>
                <a:ext uri="{FF2B5EF4-FFF2-40B4-BE49-F238E27FC236}">
                  <a16:creationId xmlns:a16="http://schemas.microsoft.com/office/drawing/2014/main" id="{3AED3240-C357-4E41-B737-E3C971CCACA0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4" name="Freeform: Shape 3833">
              <a:extLst>
                <a:ext uri="{FF2B5EF4-FFF2-40B4-BE49-F238E27FC236}">
                  <a16:creationId xmlns:a16="http://schemas.microsoft.com/office/drawing/2014/main" id="{3154B817-6B92-41D5-9C3C-A47F0FC93BD8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5" name="Freeform: Shape 3834">
              <a:extLst>
                <a:ext uri="{FF2B5EF4-FFF2-40B4-BE49-F238E27FC236}">
                  <a16:creationId xmlns:a16="http://schemas.microsoft.com/office/drawing/2014/main" id="{EABFD57E-EF2B-4411-B3D0-A9E8030D7233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6" name="Freeform: Shape 3835">
              <a:extLst>
                <a:ext uri="{FF2B5EF4-FFF2-40B4-BE49-F238E27FC236}">
                  <a16:creationId xmlns:a16="http://schemas.microsoft.com/office/drawing/2014/main" id="{95FD7F08-9FEA-47FA-9745-AC56035B2C43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7" name="Freeform: Shape 3836">
              <a:extLst>
                <a:ext uri="{FF2B5EF4-FFF2-40B4-BE49-F238E27FC236}">
                  <a16:creationId xmlns:a16="http://schemas.microsoft.com/office/drawing/2014/main" id="{F3C472BB-8B67-49CD-8B47-1125B60B3048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8" name="Freeform: Shape 3837">
              <a:extLst>
                <a:ext uri="{FF2B5EF4-FFF2-40B4-BE49-F238E27FC236}">
                  <a16:creationId xmlns:a16="http://schemas.microsoft.com/office/drawing/2014/main" id="{DBC978EE-5EFD-4DF1-9164-CAC5EBF965FF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9" name="Freeform: Shape 3838">
              <a:extLst>
                <a:ext uri="{FF2B5EF4-FFF2-40B4-BE49-F238E27FC236}">
                  <a16:creationId xmlns:a16="http://schemas.microsoft.com/office/drawing/2014/main" id="{83114534-1C49-4B7C-B1FA-CA44662E3089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0" name="Freeform: Shape 3839">
              <a:extLst>
                <a:ext uri="{FF2B5EF4-FFF2-40B4-BE49-F238E27FC236}">
                  <a16:creationId xmlns:a16="http://schemas.microsoft.com/office/drawing/2014/main" id="{5854E6E0-FA13-4B7F-9050-13B3425C3622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1" name="Freeform: Shape 3840">
              <a:extLst>
                <a:ext uri="{FF2B5EF4-FFF2-40B4-BE49-F238E27FC236}">
                  <a16:creationId xmlns:a16="http://schemas.microsoft.com/office/drawing/2014/main" id="{A0425487-D510-4029-88C2-17194C3F8685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2" name="Freeform: Shape 3841">
              <a:extLst>
                <a:ext uri="{FF2B5EF4-FFF2-40B4-BE49-F238E27FC236}">
                  <a16:creationId xmlns:a16="http://schemas.microsoft.com/office/drawing/2014/main" id="{C37A427D-6B44-4DC2-9FDE-1989F6602014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3" name="Freeform: Shape 3842">
              <a:extLst>
                <a:ext uri="{FF2B5EF4-FFF2-40B4-BE49-F238E27FC236}">
                  <a16:creationId xmlns:a16="http://schemas.microsoft.com/office/drawing/2014/main" id="{D9EFC31A-9232-46C8-8A0C-D2A34C2B5FE3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4" name="Freeform: Shape 3843">
              <a:extLst>
                <a:ext uri="{FF2B5EF4-FFF2-40B4-BE49-F238E27FC236}">
                  <a16:creationId xmlns:a16="http://schemas.microsoft.com/office/drawing/2014/main" id="{54D46738-B4B0-413F-AFB2-4A7F0AD810F7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5" name="Freeform: Shape 3844">
              <a:extLst>
                <a:ext uri="{FF2B5EF4-FFF2-40B4-BE49-F238E27FC236}">
                  <a16:creationId xmlns:a16="http://schemas.microsoft.com/office/drawing/2014/main" id="{6B3A10AA-4A9A-4E67-9659-A08D220BCD1A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6" name="Freeform: Shape 3845">
              <a:extLst>
                <a:ext uri="{FF2B5EF4-FFF2-40B4-BE49-F238E27FC236}">
                  <a16:creationId xmlns:a16="http://schemas.microsoft.com/office/drawing/2014/main" id="{9614439D-C3BB-4572-AF9A-1BDB60419B14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7" name="Freeform: Shape 3846">
              <a:extLst>
                <a:ext uri="{FF2B5EF4-FFF2-40B4-BE49-F238E27FC236}">
                  <a16:creationId xmlns:a16="http://schemas.microsoft.com/office/drawing/2014/main" id="{F103712E-8D3D-42E9-B739-A04BFC1F379B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8" name="Freeform: Shape 3847">
              <a:extLst>
                <a:ext uri="{FF2B5EF4-FFF2-40B4-BE49-F238E27FC236}">
                  <a16:creationId xmlns:a16="http://schemas.microsoft.com/office/drawing/2014/main" id="{E8F6C4CA-EEFD-47EC-834A-9AE59940FDFC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9" name="Freeform: Shape 3848">
              <a:extLst>
                <a:ext uri="{FF2B5EF4-FFF2-40B4-BE49-F238E27FC236}">
                  <a16:creationId xmlns:a16="http://schemas.microsoft.com/office/drawing/2014/main" id="{E6C5374A-86AD-42DF-9535-AA14E154CB94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0" name="Freeform: Shape 3849">
              <a:extLst>
                <a:ext uri="{FF2B5EF4-FFF2-40B4-BE49-F238E27FC236}">
                  <a16:creationId xmlns:a16="http://schemas.microsoft.com/office/drawing/2014/main" id="{97812B26-8BF3-42DD-A933-62B3200A1168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1" name="Freeform: Shape 3850">
              <a:extLst>
                <a:ext uri="{FF2B5EF4-FFF2-40B4-BE49-F238E27FC236}">
                  <a16:creationId xmlns:a16="http://schemas.microsoft.com/office/drawing/2014/main" id="{90E42E35-68C0-4749-B480-4129D7AD212A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2" name="Freeform: Shape 3851">
              <a:extLst>
                <a:ext uri="{FF2B5EF4-FFF2-40B4-BE49-F238E27FC236}">
                  <a16:creationId xmlns:a16="http://schemas.microsoft.com/office/drawing/2014/main" id="{448A0353-D175-4BB8-8BB4-5CD040B2CA3B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3" name="Freeform: Shape 3852">
              <a:extLst>
                <a:ext uri="{FF2B5EF4-FFF2-40B4-BE49-F238E27FC236}">
                  <a16:creationId xmlns:a16="http://schemas.microsoft.com/office/drawing/2014/main" id="{996ED76A-0520-432A-A8FF-B0A360740239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4" name="Freeform: Shape 3853">
              <a:extLst>
                <a:ext uri="{FF2B5EF4-FFF2-40B4-BE49-F238E27FC236}">
                  <a16:creationId xmlns:a16="http://schemas.microsoft.com/office/drawing/2014/main" id="{326EBD18-5970-46F5-8678-54C2B974FF00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5" name="Freeform: Shape 3854">
              <a:extLst>
                <a:ext uri="{FF2B5EF4-FFF2-40B4-BE49-F238E27FC236}">
                  <a16:creationId xmlns:a16="http://schemas.microsoft.com/office/drawing/2014/main" id="{9C237088-4E6A-420B-ADAE-0CE8537866A5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6" name="Freeform: Shape 3855">
              <a:extLst>
                <a:ext uri="{FF2B5EF4-FFF2-40B4-BE49-F238E27FC236}">
                  <a16:creationId xmlns:a16="http://schemas.microsoft.com/office/drawing/2014/main" id="{37954FF1-11C2-496B-A07A-45F846A54B2D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7" name="Freeform: Shape 3856">
              <a:extLst>
                <a:ext uri="{FF2B5EF4-FFF2-40B4-BE49-F238E27FC236}">
                  <a16:creationId xmlns:a16="http://schemas.microsoft.com/office/drawing/2014/main" id="{B3BAB16C-8BE0-41EF-A647-00571B2CEAD9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8" name="Freeform: Shape 3857">
              <a:extLst>
                <a:ext uri="{FF2B5EF4-FFF2-40B4-BE49-F238E27FC236}">
                  <a16:creationId xmlns:a16="http://schemas.microsoft.com/office/drawing/2014/main" id="{90B0BFC9-7CDA-4886-A775-EA1B9518628D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9" name="Freeform: Shape 3858">
              <a:extLst>
                <a:ext uri="{FF2B5EF4-FFF2-40B4-BE49-F238E27FC236}">
                  <a16:creationId xmlns:a16="http://schemas.microsoft.com/office/drawing/2014/main" id="{46ACEBD3-32A9-4D62-9EC2-2BEEF1970E46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0" name="Freeform: Shape 3859">
              <a:extLst>
                <a:ext uri="{FF2B5EF4-FFF2-40B4-BE49-F238E27FC236}">
                  <a16:creationId xmlns:a16="http://schemas.microsoft.com/office/drawing/2014/main" id="{41ACC369-83CA-4C27-939A-3251EE3DACFF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1" name="Freeform: Shape 3860">
              <a:extLst>
                <a:ext uri="{FF2B5EF4-FFF2-40B4-BE49-F238E27FC236}">
                  <a16:creationId xmlns:a16="http://schemas.microsoft.com/office/drawing/2014/main" id="{426DDBD7-FE13-471A-929A-7FCDE271E977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2" name="Freeform: Shape 3861">
              <a:extLst>
                <a:ext uri="{FF2B5EF4-FFF2-40B4-BE49-F238E27FC236}">
                  <a16:creationId xmlns:a16="http://schemas.microsoft.com/office/drawing/2014/main" id="{0F49997A-82A7-4D1E-80AA-BD4E1CF02A26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3" name="Freeform: Shape 3862">
              <a:extLst>
                <a:ext uri="{FF2B5EF4-FFF2-40B4-BE49-F238E27FC236}">
                  <a16:creationId xmlns:a16="http://schemas.microsoft.com/office/drawing/2014/main" id="{511A0667-8BE5-4A20-8439-48D684CDE685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4" name="Freeform: Shape 3863">
              <a:extLst>
                <a:ext uri="{FF2B5EF4-FFF2-40B4-BE49-F238E27FC236}">
                  <a16:creationId xmlns:a16="http://schemas.microsoft.com/office/drawing/2014/main" id="{50785769-1A60-4520-A2D5-6A108C7B3EBF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5" name="Freeform: Shape 3864">
              <a:extLst>
                <a:ext uri="{FF2B5EF4-FFF2-40B4-BE49-F238E27FC236}">
                  <a16:creationId xmlns:a16="http://schemas.microsoft.com/office/drawing/2014/main" id="{F7F799FD-7D20-436E-B266-F25561AC336E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6" name="Freeform: Shape 3865">
              <a:extLst>
                <a:ext uri="{FF2B5EF4-FFF2-40B4-BE49-F238E27FC236}">
                  <a16:creationId xmlns:a16="http://schemas.microsoft.com/office/drawing/2014/main" id="{34F8193C-2E6F-4062-88A7-B1AA1D9334D2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7" name="Freeform: Shape 3866">
              <a:extLst>
                <a:ext uri="{FF2B5EF4-FFF2-40B4-BE49-F238E27FC236}">
                  <a16:creationId xmlns:a16="http://schemas.microsoft.com/office/drawing/2014/main" id="{6B091FF1-ADB7-499D-9AC9-146EE696126A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8" name="Freeform: Shape 3867">
              <a:extLst>
                <a:ext uri="{FF2B5EF4-FFF2-40B4-BE49-F238E27FC236}">
                  <a16:creationId xmlns:a16="http://schemas.microsoft.com/office/drawing/2014/main" id="{5B6B838E-710B-4E4E-867A-39D5611E5EB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9" name="Freeform: Shape 3868">
              <a:extLst>
                <a:ext uri="{FF2B5EF4-FFF2-40B4-BE49-F238E27FC236}">
                  <a16:creationId xmlns:a16="http://schemas.microsoft.com/office/drawing/2014/main" id="{9087F5D8-832A-47FE-AE7D-BEAF28E0E169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0" name="Freeform: Shape 3869">
              <a:extLst>
                <a:ext uri="{FF2B5EF4-FFF2-40B4-BE49-F238E27FC236}">
                  <a16:creationId xmlns:a16="http://schemas.microsoft.com/office/drawing/2014/main" id="{23B918DA-A6E2-4128-AACE-8B1EED837FDC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1" name="Freeform: Shape 3870">
              <a:extLst>
                <a:ext uri="{FF2B5EF4-FFF2-40B4-BE49-F238E27FC236}">
                  <a16:creationId xmlns:a16="http://schemas.microsoft.com/office/drawing/2014/main" id="{F2D093A7-09B5-457F-9B57-1C432E384A65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2" name="Freeform: Shape 3871">
              <a:extLst>
                <a:ext uri="{FF2B5EF4-FFF2-40B4-BE49-F238E27FC236}">
                  <a16:creationId xmlns:a16="http://schemas.microsoft.com/office/drawing/2014/main" id="{5FC1EFC0-A3D5-41BC-862C-9DDED40A790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3" name="Freeform: Shape 3872">
              <a:extLst>
                <a:ext uri="{FF2B5EF4-FFF2-40B4-BE49-F238E27FC236}">
                  <a16:creationId xmlns:a16="http://schemas.microsoft.com/office/drawing/2014/main" id="{50C3D63B-2C69-4316-AD76-FDD5FAFD135A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4" name="Freeform: Shape 3873">
              <a:extLst>
                <a:ext uri="{FF2B5EF4-FFF2-40B4-BE49-F238E27FC236}">
                  <a16:creationId xmlns:a16="http://schemas.microsoft.com/office/drawing/2014/main" id="{E08714E5-2174-49AB-8294-7EB5C91321DC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5" name="Freeform: Shape 3874">
              <a:extLst>
                <a:ext uri="{FF2B5EF4-FFF2-40B4-BE49-F238E27FC236}">
                  <a16:creationId xmlns:a16="http://schemas.microsoft.com/office/drawing/2014/main" id="{7D27C5A8-0093-44CC-9813-EE376B5CFCD1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6" name="Freeform: Shape 3875">
              <a:extLst>
                <a:ext uri="{FF2B5EF4-FFF2-40B4-BE49-F238E27FC236}">
                  <a16:creationId xmlns:a16="http://schemas.microsoft.com/office/drawing/2014/main" id="{F535A2BD-280B-405B-91AD-8ED4165E5B2D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7" name="Freeform: Shape 3876">
              <a:extLst>
                <a:ext uri="{FF2B5EF4-FFF2-40B4-BE49-F238E27FC236}">
                  <a16:creationId xmlns:a16="http://schemas.microsoft.com/office/drawing/2014/main" id="{B35B5888-F5BB-4B3D-BACE-4454F3968715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8" name="Freeform: Shape 3877">
              <a:extLst>
                <a:ext uri="{FF2B5EF4-FFF2-40B4-BE49-F238E27FC236}">
                  <a16:creationId xmlns:a16="http://schemas.microsoft.com/office/drawing/2014/main" id="{BD1619FD-AA78-427A-9D14-FAA946B7CF77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9" name="Freeform: Shape 3878">
              <a:extLst>
                <a:ext uri="{FF2B5EF4-FFF2-40B4-BE49-F238E27FC236}">
                  <a16:creationId xmlns:a16="http://schemas.microsoft.com/office/drawing/2014/main" id="{B2C3CF4C-EF4D-4554-AB1F-D79D529DFE62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0" name="Freeform: Shape 3879">
              <a:extLst>
                <a:ext uri="{FF2B5EF4-FFF2-40B4-BE49-F238E27FC236}">
                  <a16:creationId xmlns:a16="http://schemas.microsoft.com/office/drawing/2014/main" id="{243A36C4-F373-4EBD-AFF7-A3CED8769F19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1" name="Freeform: Shape 3880">
              <a:extLst>
                <a:ext uri="{FF2B5EF4-FFF2-40B4-BE49-F238E27FC236}">
                  <a16:creationId xmlns:a16="http://schemas.microsoft.com/office/drawing/2014/main" id="{10C53EBE-0FF9-4B50-91D3-B842E5B90C6E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2" name="Freeform: Shape 3881">
              <a:extLst>
                <a:ext uri="{FF2B5EF4-FFF2-40B4-BE49-F238E27FC236}">
                  <a16:creationId xmlns:a16="http://schemas.microsoft.com/office/drawing/2014/main" id="{71F41E5A-B687-456C-9EAC-CCC3097A8570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3" name="Freeform: Shape 3882">
              <a:extLst>
                <a:ext uri="{FF2B5EF4-FFF2-40B4-BE49-F238E27FC236}">
                  <a16:creationId xmlns:a16="http://schemas.microsoft.com/office/drawing/2014/main" id="{B60E07D0-CC73-4EA8-87C0-D67826495143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4" name="Freeform: Shape 3883">
              <a:extLst>
                <a:ext uri="{FF2B5EF4-FFF2-40B4-BE49-F238E27FC236}">
                  <a16:creationId xmlns:a16="http://schemas.microsoft.com/office/drawing/2014/main" id="{761E1863-1550-49F0-AD9B-E73C11992D1B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5" name="Freeform: Shape 3884">
              <a:extLst>
                <a:ext uri="{FF2B5EF4-FFF2-40B4-BE49-F238E27FC236}">
                  <a16:creationId xmlns:a16="http://schemas.microsoft.com/office/drawing/2014/main" id="{16F8F041-7297-4368-A188-D701E79D74BD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6" name="Freeform: Shape 3885">
              <a:extLst>
                <a:ext uri="{FF2B5EF4-FFF2-40B4-BE49-F238E27FC236}">
                  <a16:creationId xmlns:a16="http://schemas.microsoft.com/office/drawing/2014/main" id="{627BD6CF-17CD-47A3-B069-1D8475D31C70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7" name="Freeform: Shape 3886">
              <a:extLst>
                <a:ext uri="{FF2B5EF4-FFF2-40B4-BE49-F238E27FC236}">
                  <a16:creationId xmlns:a16="http://schemas.microsoft.com/office/drawing/2014/main" id="{96997A5F-3B75-4CEB-95F0-B8A5CFE260B2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8" name="Freeform: Shape 3887">
              <a:extLst>
                <a:ext uri="{FF2B5EF4-FFF2-40B4-BE49-F238E27FC236}">
                  <a16:creationId xmlns:a16="http://schemas.microsoft.com/office/drawing/2014/main" id="{447B837C-F717-452D-92CE-D548EEEDBBF6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9" name="Freeform: Shape 3888">
              <a:extLst>
                <a:ext uri="{FF2B5EF4-FFF2-40B4-BE49-F238E27FC236}">
                  <a16:creationId xmlns:a16="http://schemas.microsoft.com/office/drawing/2014/main" id="{A99EDD2D-B3A9-46BD-B5EB-3A54CF61CBCD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0" name="Freeform: Shape 3889">
              <a:extLst>
                <a:ext uri="{FF2B5EF4-FFF2-40B4-BE49-F238E27FC236}">
                  <a16:creationId xmlns:a16="http://schemas.microsoft.com/office/drawing/2014/main" id="{A336ECF2-FD6F-470C-80DC-22DBF0D047D3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1" name="Freeform: Shape 3890">
              <a:extLst>
                <a:ext uri="{FF2B5EF4-FFF2-40B4-BE49-F238E27FC236}">
                  <a16:creationId xmlns:a16="http://schemas.microsoft.com/office/drawing/2014/main" id="{6D4FCF40-2503-4447-8D0A-314D2625D6E9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2" name="Freeform: Shape 3891">
              <a:extLst>
                <a:ext uri="{FF2B5EF4-FFF2-40B4-BE49-F238E27FC236}">
                  <a16:creationId xmlns:a16="http://schemas.microsoft.com/office/drawing/2014/main" id="{353C9B9F-4B81-4A88-A631-476364D49691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3" name="Freeform: Shape 3892">
              <a:extLst>
                <a:ext uri="{FF2B5EF4-FFF2-40B4-BE49-F238E27FC236}">
                  <a16:creationId xmlns:a16="http://schemas.microsoft.com/office/drawing/2014/main" id="{20C58E50-97AE-4720-B3D3-22ACF477D8AE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4" name="Freeform: Shape 3893">
              <a:extLst>
                <a:ext uri="{FF2B5EF4-FFF2-40B4-BE49-F238E27FC236}">
                  <a16:creationId xmlns:a16="http://schemas.microsoft.com/office/drawing/2014/main" id="{2B6421B8-FC41-42FE-99CC-2AE7648C69F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5" name="Freeform: Shape 3894">
              <a:extLst>
                <a:ext uri="{FF2B5EF4-FFF2-40B4-BE49-F238E27FC236}">
                  <a16:creationId xmlns:a16="http://schemas.microsoft.com/office/drawing/2014/main" id="{811DA460-7350-4198-B8DD-3C1221C3D31B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6" name="Freeform: Shape 3895">
              <a:extLst>
                <a:ext uri="{FF2B5EF4-FFF2-40B4-BE49-F238E27FC236}">
                  <a16:creationId xmlns:a16="http://schemas.microsoft.com/office/drawing/2014/main" id="{755AE738-457F-468A-A6DC-A35966205867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7" name="Freeform: Shape 3896">
              <a:extLst>
                <a:ext uri="{FF2B5EF4-FFF2-40B4-BE49-F238E27FC236}">
                  <a16:creationId xmlns:a16="http://schemas.microsoft.com/office/drawing/2014/main" id="{26678408-CC93-4D29-888E-67FC6E8871FD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8" name="Freeform: Shape 3897">
              <a:extLst>
                <a:ext uri="{FF2B5EF4-FFF2-40B4-BE49-F238E27FC236}">
                  <a16:creationId xmlns:a16="http://schemas.microsoft.com/office/drawing/2014/main" id="{5E8534EE-04D3-45C7-B2F5-BC2EB4000AF0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9" name="Freeform: Shape 3898">
              <a:extLst>
                <a:ext uri="{FF2B5EF4-FFF2-40B4-BE49-F238E27FC236}">
                  <a16:creationId xmlns:a16="http://schemas.microsoft.com/office/drawing/2014/main" id="{F2C756EC-C93E-4E99-9FF7-CEA98C4624BA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0" name="Freeform: Shape 3899">
              <a:extLst>
                <a:ext uri="{FF2B5EF4-FFF2-40B4-BE49-F238E27FC236}">
                  <a16:creationId xmlns:a16="http://schemas.microsoft.com/office/drawing/2014/main" id="{C6A49784-BD0B-4E2D-B3A4-E49ADD4F704B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1" name="Freeform: Shape 3900">
              <a:extLst>
                <a:ext uri="{FF2B5EF4-FFF2-40B4-BE49-F238E27FC236}">
                  <a16:creationId xmlns:a16="http://schemas.microsoft.com/office/drawing/2014/main" id="{626198EC-270F-43A7-AD65-C3AFA2383C27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2" name="Freeform: Shape 3901">
              <a:extLst>
                <a:ext uri="{FF2B5EF4-FFF2-40B4-BE49-F238E27FC236}">
                  <a16:creationId xmlns:a16="http://schemas.microsoft.com/office/drawing/2014/main" id="{F3D6CD05-E9F0-4277-8622-B8CAB9130CAE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3" name="Freeform: Shape 3902">
              <a:extLst>
                <a:ext uri="{FF2B5EF4-FFF2-40B4-BE49-F238E27FC236}">
                  <a16:creationId xmlns:a16="http://schemas.microsoft.com/office/drawing/2014/main" id="{E46B0719-06BE-48FC-B8AF-294BD29AF1FD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4" name="Freeform: Shape 3903">
              <a:extLst>
                <a:ext uri="{FF2B5EF4-FFF2-40B4-BE49-F238E27FC236}">
                  <a16:creationId xmlns:a16="http://schemas.microsoft.com/office/drawing/2014/main" id="{0BE3E5C7-9F01-42BF-B481-0F5A8A655137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5" name="Freeform: Shape 3904">
              <a:extLst>
                <a:ext uri="{FF2B5EF4-FFF2-40B4-BE49-F238E27FC236}">
                  <a16:creationId xmlns:a16="http://schemas.microsoft.com/office/drawing/2014/main" id="{ABF68068-066C-474D-8E77-B280EF150376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6" name="Freeform: Shape 3905">
              <a:extLst>
                <a:ext uri="{FF2B5EF4-FFF2-40B4-BE49-F238E27FC236}">
                  <a16:creationId xmlns:a16="http://schemas.microsoft.com/office/drawing/2014/main" id="{D7DD00E3-CFBC-4BDB-B1CA-A5DD796E4517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7" name="Freeform: Shape 3906">
              <a:extLst>
                <a:ext uri="{FF2B5EF4-FFF2-40B4-BE49-F238E27FC236}">
                  <a16:creationId xmlns:a16="http://schemas.microsoft.com/office/drawing/2014/main" id="{4DB4F97F-82D4-4FA5-B730-842650B922E3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8" name="Freeform: Shape 3907">
              <a:extLst>
                <a:ext uri="{FF2B5EF4-FFF2-40B4-BE49-F238E27FC236}">
                  <a16:creationId xmlns:a16="http://schemas.microsoft.com/office/drawing/2014/main" id="{272FA482-E2FC-4358-83F4-A18012CD37BA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9" name="Freeform: Shape 3908">
              <a:extLst>
                <a:ext uri="{FF2B5EF4-FFF2-40B4-BE49-F238E27FC236}">
                  <a16:creationId xmlns:a16="http://schemas.microsoft.com/office/drawing/2014/main" id="{59510CA6-8C71-49D2-8452-9E57F611E616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0" name="Freeform: Shape 3909">
              <a:extLst>
                <a:ext uri="{FF2B5EF4-FFF2-40B4-BE49-F238E27FC236}">
                  <a16:creationId xmlns:a16="http://schemas.microsoft.com/office/drawing/2014/main" id="{9A813DE9-8932-4533-851F-4CF7D2B5F1B4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1" name="Freeform: Shape 3910">
              <a:extLst>
                <a:ext uri="{FF2B5EF4-FFF2-40B4-BE49-F238E27FC236}">
                  <a16:creationId xmlns:a16="http://schemas.microsoft.com/office/drawing/2014/main" id="{E65BCCAF-EADD-4A6B-87D3-7E422BF7449D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2" name="Freeform: Shape 3911">
              <a:extLst>
                <a:ext uri="{FF2B5EF4-FFF2-40B4-BE49-F238E27FC236}">
                  <a16:creationId xmlns:a16="http://schemas.microsoft.com/office/drawing/2014/main" id="{82E3461B-9302-44FA-85E8-86B95A13EA7D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3" name="Freeform: Shape 3912">
              <a:extLst>
                <a:ext uri="{FF2B5EF4-FFF2-40B4-BE49-F238E27FC236}">
                  <a16:creationId xmlns:a16="http://schemas.microsoft.com/office/drawing/2014/main" id="{212CCD59-1701-429A-AD23-0E1A314C5BEF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4" name="Freeform: Shape 3913">
              <a:extLst>
                <a:ext uri="{FF2B5EF4-FFF2-40B4-BE49-F238E27FC236}">
                  <a16:creationId xmlns:a16="http://schemas.microsoft.com/office/drawing/2014/main" id="{9120ABC9-9A32-4B89-A363-00007DE87758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5" name="Freeform: Shape 3914">
              <a:extLst>
                <a:ext uri="{FF2B5EF4-FFF2-40B4-BE49-F238E27FC236}">
                  <a16:creationId xmlns:a16="http://schemas.microsoft.com/office/drawing/2014/main" id="{D88E49A5-036A-4D33-80D4-CED788FED5F5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6" name="Freeform: Shape 3915">
              <a:extLst>
                <a:ext uri="{FF2B5EF4-FFF2-40B4-BE49-F238E27FC236}">
                  <a16:creationId xmlns:a16="http://schemas.microsoft.com/office/drawing/2014/main" id="{3FB29F2D-29E9-47EF-AA23-60C34E11F8FC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7" name="Freeform: Shape 3916">
              <a:extLst>
                <a:ext uri="{FF2B5EF4-FFF2-40B4-BE49-F238E27FC236}">
                  <a16:creationId xmlns:a16="http://schemas.microsoft.com/office/drawing/2014/main" id="{2197A0A4-0279-404E-A3E8-DCDE0E09E71A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8" name="Freeform: Shape 3917">
              <a:extLst>
                <a:ext uri="{FF2B5EF4-FFF2-40B4-BE49-F238E27FC236}">
                  <a16:creationId xmlns:a16="http://schemas.microsoft.com/office/drawing/2014/main" id="{1E80D37A-0F08-487E-8522-20328C62ADB2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9" name="Freeform: Shape 3918">
              <a:extLst>
                <a:ext uri="{FF2B5EF4-FFF2-40B4-BE49-F238E27FC236}">
                  <a16:creationId xmlns:a16="http://schemas.microsoft.com/office/drawing/2014/main" id="{1AACBDC5-C1AD-4204-84DF-AB2A3DAC8771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0" name="Freeform: Shape 3919">
              <a:extLst>
                <a:ext uri="{FF2B5EF4-FFF2-40B4-BE49-F238E27FC236}">
                  <a16:creationId xmlns:a16="http://schemas.microsoft.com/office/drawing/2014/main" id="{AC72BE25-A985-4C63-A7E7-FB274CA43EFB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1" name="Freeform: Shape 3920">
              <a:extLst>
                <a:ext uri="{FF2B5EF4-FFF2-40B4-BE49-F238E27FC236}">
                  <a16:creationId xmlns:a16="http://schemas.microsoft.com/office/drawing/2014/main" id="{DD6B0901-3B60-4E56-B923-2698E2C750AC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2" name="Freeform: Shape 3921">
              <a:extLst>
                <a:ext uri="{FF2B5EF4-FFF2-40B4-BE49-F238E27FC236}">
                  <a16:creationId xmlns:a16="http://schemas.microsoft.com/office/drawing/2014/main" id="{8538A5CB-839E-4FF5-87E6-8F55F8F02034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3" name="Freeform: Shape 3922">
              <a:extLst>
                <a:ext uri="{FF2B5EF4-FFF2-40B4-BE49-F238E27FC236}">
                  <a16:creationId xmlns:a16="http://schemas.microsoft.com/office/drawing/2014/main" id="{58A75078-E611-4BA5-B6F7-F7F5242063A9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4" name="Freeform: Shape 3923">
              <a:extLst>
                <a:ext uri="{FF2B5EF4-FFF2-40B4-BE49-F238E27FC236}">
                  <a16:creationId xmlns:a16="http://schemas.microsoft.com/office/drawing/2014/main" id="{3DD0B151-FEF1-468A-939C-FBE1C882362B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5" name="Freeform: Shape 3924">
              <a:extLst>
                <a:ext uri="{FF2B5EF4-FFF2-40B4-BE49-F238E27FC236}">
                  <a16:creationId xmlns:a16="http://schemas.microsoft.com/office/drawing/2014/main" id="{F592C8CF-AAE1-4BF1-81A2-85B4EDEF6DDB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6" name="Freeform: Shape 3925">
              <a:extLst>
                <a:ext uri="{FF2B5EF4-FFF2-40B4-BE49-F238E27FC236}">
                  <a16:creationId xmlns:a16="http://schemas.microsoft.com/office/drawing/2014/main" id="{E86366FB-9379-4200-9B4E-FC3ED55B703B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7" name="Freeform: Shape 3926">
              <a:extLst>
                <a:ext uri="{FF2B5EF4-FFF2-40B4-BE49-F238E27FC236}">
                  <a16:creationId xmlns:a16="http://schemas.microsoft.com/office/drawing/2014/main" id="{D3C9EC50-F30F-4DD7-9A08-837832625BCD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8" name="Freeform: Shape 3927">
              <a:extLst>
                <a:ext uri="{FF2B5EF4-FFF2-40B4-BE49-F238E27FC236}">
                  <a16:creationId xmlns:a16="http://schemas.microsoft.com/office/drawing/2014/main" id="{934E2104-3BF2-4B42-B613-26BEF5BB3C71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9" name="Freeform: Shape 3928">
              <a:extLst>
                <a:ext uri="{FF2B5EF4-FFF2-40B4-BE49-F238E27FC236}">
                  <a16:creationId xmlns:a16="http://schemas.microsoft.com/office/drawing/2014/main" id="{8831065C-086A-4645-AD5E-DA3C1283FDAF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0" name="Freeform: Shape 3929">
              <a:extLst>
                <a:ext uri="{FF2B5EF4-FFF2-40B4-BE49-F238E27FC236}">
                  <a16:creationId xmlns:a16="http://schemas.microsoft.com/office/drawing/2014/main" id="{DFF53C74-B9D2-4D46-BE33-64F012ADD2C2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1" name="Freeform: Shape 3930">
              <a:extLst>
                <a:ext uri="{FF2B5EF4-FFF2-40B4-BE49-F238E27FC236}">
                  <a16:creationId xmlns:a16="http://schemas.microsoft.com/office/drawing/2014/main" id="{CD6F5623-ACAC-4968-8A50-1B9588911364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2" name="Freeform: Shape 3931">
              <a:extLst>
                <a:ext uri="{FF2B5EF4-FFF2-40B4-BE49-F238E27FC236}">
                  <a16:creationId xmlns:a16="http://schemas.microsoft.com/office/drawing/2014/main" id="{7C23CB69-942C-4B2A-856E-344EE01ED23D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3" name="Freeform: Shape 3932">
              <a:extLst>
                <a:ext uri="{FF2B5EF4-FFF2-40B4-BE49-F238E27FC236}">
                  <a16:creationId xmlns:a16="http://schemas.microsoft.com/office/drawing/2014/main" id="{F7737BAD-FEDA-459A-8348-AD6034B16328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4" name="Freeform: Shape 3933">
              <a:extLst>
                <a:ext uri="{FF2B5EF4-FFF2-40B4-BE49-F238E27FC236}">
                  <a16:creationId xmlns:a16="http://schemas.microsoft.com/office/drawing/2014/main" id="{8FA23FBD-E94C-4770-B886-AFE06C3D9B25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5" name="Freeform: Shape 3934">
              <a:extLst>
                <a:ext uri="{FF2B5EF4-FFF2-40B4-BE49-F238E27FC236}">
                  <a16:creationId xmlns:a16="http://schemas.microsoft.com/office/drawing/2014/main" id="{100A4A3C-099F-4634-B4F5-1261403752F3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6" name="Freeform: Shape 3935">
              <a:extLst>
                <a:ext uri="{FF2B5EF4-FFF2-40B4-BE49-F238E27FC236}">
                  <a16:creationId xmlns:a16="http://schemas.microsoft.com/office/drawing/2014/main" id="{7A3F052C-A5D6-4793-B6E3-A02A9B9FEEA4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7" name="Freeform: Shape 3936">
              <a:extLst>
                <a:ext uri="{FF2B5EF4-FFF2-40B4-BE49-F238E27FC236}">
                  <a16:creationId xmlns:a16="http://schemas.microsoft.com/office/drawing/2014/main" id="{65FA6948-9E3D-4851-8087-48AF173692CD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8" name="Freeform: Shape 3937">
              <a:extLst>
                <a:ext uri="{FF2B5EF4-FFF2-40B4-BE49-F238E27FC236}">
                  <a16:creationId xmlns:a16="http://schemas.microsoft.com/office/drawing/2014/main" id="{8B2093B5-A057-4036-A2BB-FE811524D1A1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9" name="Freeform: Shape 3938">
              <a:extLst>
                <a:ext uri="{FF2B5EF4-FFF2-40B4-BE49-F238E27FC236}">
                  <a16:creationId xmlns:a16="http://schemas.microsoft.com/office/drawing/2014/main" id="{E2E8FB38-3688-4830-9244-589E05D7EA89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0" name="Freeform: Shape 3939">
              <a:extLst>
                <a:ext uri="{FF2B5EF4-FFF2-40B4-BE49-F238E27FC236}">
                  <a16:creationId xmlns:a16="http://schemas.microsoft.com/office/drawing/2014/main" id="{00AE2ADC-A2E0-4F81-ABE9-495480560F04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1" name="Freeform: Shape 3940">
              <a:extLst>
                <a:ext uri="{FF2B5EF4-FFF2-40B4-BE49-F238E27FC236}">
                  <a16:creationId xmlns:a16="http://schemas.microsoft.com/office/drawing/2014/main" id="{B3DE665D-1E8E-4AFF-B423-F5345C4C6900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2" name="Freeform: Shape 3941">
              <a:extLst>
                <a:ext uri="{FF2B5EF4-FFF2-40B4-BE49-F238E27FC236}">
                  <a16:creationId xmlns:a16="http://schemas.microsoft.com/office/drawing/2014/main" id="{84A46725-FAC1-4F7A-B654-CEBEAF396DF5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3" name="Freeform: Shape 3942">
              <a:extLst>
                <a:ext uri="{FF2B5EF4-FFF2-40B4-BE49-F238E27FC236}">
                  <a16:creationId xmlns:a16="http://schemas.microsoft.com/office/drawing/2014/main" id="{4430E734-4529-4DAE-B29C-4FE5B9AD0E35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4" name="Freeform: Shape 3943">
              <a:extLst>
                <a:ext uri="{FF2B5EF4-FFF2-40B4-BE49-F238E27FC236}">
                  <a16:creationId xmlns:a16="http://schemas.microsoft.com/office/drawing/2014/main" id="{E4B47010-2767-413C-8B59-FFE4B7148264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5" name="Freeform: Shape 3944">
              <a:extLst>
                <a:ext uri="{FF2B5EF4-FFF2-40B4-BE49-F238E27FC236}">
                  <a16:creationId xmlns:a16="http://schemas.microsoft.com/office/drawing/2014/main" id="{5EDB8BBA-87D8-4517-B082-7B997FB2324E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6" name="Freeform: Shape 3945">
              <a:extLst>
                <a:ext uri="{FF2B5EF4-FFF2-40B4-BE49-F238E27FC236}">
                  <a16:creationId xmlns:a16="http://schemas.microsoft.com/office/drawing/2014/main" id="{3F1057F0-46BB-49BA-AE54-F7CEBAEFC668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7" name="Freeform: Shape 3946">
              <a:extLst>
                <a:ext uri="{FF2B5EF4-FFF2-40B4-BE49-F238E27FC236}">
                  <a16:creationId xmlns:a16="http://schemas.microsoft.com/office/drawing/2014/main" id="{3A1D9EEE-9B54-47A8-8D58-5F16A7F07ACB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8" name="Freeform: Shape 3947">
              <a:extLst>
                <a:ext uri="{FF2B5EF4-FFF2-40B4-BE49-F238E27FC236}">
                  <a16:creationId xmlns:a16="http://schemas.microsoft.com/office/drawing/2014/main" id="{B90D14C4-5C0F-40F5-9FEC-ECF05094B10B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9" name="Freeform: Shape 3948">
              <a:extLst>
                <a:ext uri="{FF2B5EF4-FFF2-40B4-BE49-F238E27FC236}">
                  <a16:creationId xmlns:a16="http://schemas.microsoft.com/office/drawing/2014/main" id="{8BF22C52-4AB4-4B6A-9DA7-D929095C4ACA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0" name="Freeform: Shape 3949">
              <a:extLst>
                <a:ext uri="{FF2B5EF4-FFF2-40B4-BE49-F238E27FC236}">
                  <a16:creationId xmlns:a16="http://schemas.microsoft.com/office/drawing/2014/main" id="{76A6E733-01A7-4E3C-ABC7-A3BBD73EEB55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1" name="Freeform: Shape 3950">
              <a:extLst>
                <a:ext uri="{FF2B5EF4-FFF2-40B4-BE49-F238E27FC236}">
                  <a16:creationId xmlns:a16="http://schemas.microsoft.com/office/drawing/2014/main" id="{88F66B82-283B-4C81-8330-90540B0E79EC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2" name="Freeform: Shape 3951">
              <a:extLst>
                <a:ext uri="{FF2B5EF4-FFF2-40B4-BE49-F238E27FC236}">
                  <a16:creationId xmlns:a16="http://schemas.microsoft.com/office/drawing/2014/main" id="{E69C0FC9-17C5-4A2D-A3AE-887D4BCA44D8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3" name="Freeform: Shape 3952">
              <a:extLst>
                <a:ext uri="{FF2B5EF4-FFF2-40B4-BE49-F238E27FC236}">
                  <a16:creationId xmlns:a16="http://schemas.microsoft.com/office/drawing/2014/main" id="{485515B5-973B-426A-8543-C62C4DCC5868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4" name="Freeform: Shape 3953">
              <a:extLst>
                <a:ext uri="{FF2B5EF4-FFF2-40B4-BE49-F238E27FC236}">
                  <a16:creationId xmlns:a16="http://schemas.microsoft.com/office/drawing/2014/main" id="{AE373A45-1D0F-436C-8614-470F19BA5534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5" name="Freeform: Shape 3954">
              <a:extLst>
                <a:ext uri="{FF2B5EF4-FFF2-40B4-BE49-F238E27FC236}">
                  <a16:creationId xmlns:a16="http://schemas.microsoft.com/office/drawing/2014/main" id="{526BAB95-BBDC-44E3-90B0-1E8918D7C11E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6" name="Freeform: Shape 3955">
              <a:extLst>
                <a:ext uri="{FF2B5EF4-FFF2-40B4-BE49-F238E27FC236}">
                  <a16:creationId xmlns:a16="http://schemas.microsoft.com/office/drawing/2014/main" id="{AD788DDB-9A81-4657-A9ED-077D0096F875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7" name="Freeform: Shape 3956">
              <a:extLst>
                <a:ext uri="{FF2B5EF4-FFF2-40B4-BE49-F238E27FC236}">
                  <a16:creationId xmlns:a16="http://schemas.microsoft.com/office/drawing/2014/main" id="{D11BB202-CC21-47D7-92ED-41C30A37033C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8" name="Freeform: Shape 3957">
              <a:extLst>
                <a:ext uri="{FF2B5EF4-FFF2-40B4-BE49-F238E27FC236}">
                  <a16:creationId xmlns:a16="http://schemas.microsoft.com/office/drawing/2014/main" id="{7A0BAF43-5342-4410-AEB1-F84044960EA9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9" name="Freeform: Shape 3958">
              <a:extLst>
                <a:ext uri="{FF2B5EF4-FFF2-40B4-BE49-F238E27FC236}">
                  <a16:creationId xmlns:a16="http://schemas.microsoft.com/office/drawing/2014/main" id="{E508620A-E457-4B7D-9EDE-2C6540FA0FA3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0" name="Freeform: Shape 3959">
              <a:extLst>
                <a:ext uri="{FF2B5EF4-FFF2-40B4-BE49-F238E27FC236}">
                  <a16:creationId xmlns:a16="http://schemas.microsoft.com/office/drawing/2014/main" id="{A84AED37-1EA2-47F7-854C-A314DD0B2F9B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1" name="Freeform: Shape 3960">
              <a:extLst>
                <a:ext uri="{FF2B5EF4-FFF2-40B4-BE49-F238E27FC236}">
                  <a16:creationId xmlns:a16="http://schemas.microsoft.com/office/drawing/2014/main" id="{22063BF6-2658-4029-B339-A1BBD183235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2" name="Freeform: Shape 3961">
              <a:extLst>
                <a:ext uri="{FF2B5EF4-FFF2-40B4-BE49-F238E27FC236}">
                  <a16:creationId xmlns:a16="http://schemas.microsoft.com/office/drawing/2014/main" id="{4271C43A-15BD-446E-A3BB-8F218EA7E4E0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3" name="Freeform: Shape 3962">
              <a:extLst>
                <a:ext uri="{FF2B5EF4-FFF2-40B4-BE49-F238E27FC236}">
                  <a16:creationId xmlns:a16="http://schemas.microsoft.com/office/drawing/2014/main" id="{DE3096CF-CDA0-4FC1-909E-2D552EA79142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4" name="Freeform: Shape 3963">
              <a:extLst>
                <a:ext uri="{FF2B5EF4-FFF2-40B4-BE49-F238E27FC236}">
                  <a16:creationId xmlns:a16="http://schemas.microsoft.com/office/drawing/2014/main" id="{9EF3A61D-9067-4515-8BE1-04FCA1F92662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5" name="Freeform: Shape 3964">
              <a:extLst>
                <a:ext uri="{FF2B5EF4-FFF2-40B4-BE49-F238E27FC236}">
                  <a16:creationId xmlns:a16="http://schemas.microsoft.com/office/drawing/2014/main" id="{6B0611BC-1EA7-4E4C-883D-A4A17F903ED1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6" name="Freeform: Shape 3965">
              <a:extLst>
                <a:ext uri="{FF2B5EF4-FFF2-40B4-BE49-F238E27FC236}">
                  <a16:creationId xmlns:a16="http://schemas.microsoft.com/office/drawing/2014/main" id="{56C512A2-D370-4EEC-B6E6-1EA8FB686945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7" name="Freeform: Shape 3966">
              <a:extLst>
                <a:ext uri="{FF2B5EF4-FFF2-40B4-BE49-F238E27FC236}">
                  <a16:creationId xmlns:a16="http://schemas.microsoft.com/office/drawing/2014/main" id="{04B44D5B-8C66-4360-8600-86BB2D37CA38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8" name="Freeform: Shape 3967">
              <a:extLst>
                <a:ext uri="{FF2B5EF4-FFF2-40B4-BE49-F238E27FC236}">
                  <a16:creationId xmlns:a16="http://schemas.microsoft.com/office/drawing/2014/main" id="{88E6BA9E-FFF6-4D40-9FC7-11B09918317A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9" name="Freeform: Shape 3968">
              <a:extLst>
                <a:ext uri="{FF2B5EF4-FFF2-40B4-BE49-F238E27FC236}">
                  <a16:creationId xmlns:a16="http://schemas.microsoft.com/office/drawing/2014/main" id="{EEEF4CC2-0822-4E76-8D92-61874D21ACD1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0" name="Freeform: Shape 3969">
              <a:extLst>
                <a:ext uri="{FF2B5EF4-FFF2-40B4-BE49-F238E27FC236}">
                  <a16:creationId xmlns:a16="http://schemas.microsoft.com/office/drawing/2014/main" id="{FCC14686-D819-4D21-9E44-F855DC5A5F61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1" name="Freeform: Shape 3970">
              <a:extLst>
                <a:ext uri="{FF2B5EF4-FFF2-40B4-BE49-F238E27FC236}">
                  <a16:creationId xmlns:a16="http://schemas.microsoft.com/office/drawing/2014/main" id="{36D1669D-D121-493C-BD8D-744980125AA2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2" name="Freeform: Shape 3971">
              <a:extLst>
                <a:ext uri="{FF2B5EF4-FFF2-40B4-BE49-F238E27FC236}">
                  <a16:creationId xmlns:a16="http://schemas.microsoft.com/office/drawing/2014/main" id="{C1994597-197A-4270-BEAD-29458FE6F96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3" name="Freeform: Shape 3972">
              <a:extLst>
                <a:ext uri="{FF2B5EF4-FFF2-40B4-BE49-F238E27FC236}">
                  <a16:creationId xmlns:a16="http://schemas.microsoft.com/office/drawing/2014/main" id="{DB6A7A56-3B1E-4DAB-8C4E-D8C66263A2F2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4" name="Freeform: Shape 3973">
              <a:extLst>
                <a:ext uri="{FF2B5EF4-FFF2-40B4-BE49-F238E27FC236}">
                  <a16:creationId xmlns:a16="http://schemas.microsoft.com/office/drawing/2014/main" id="{19A13FD6-F58D-4E8B-A2CA-74688DAFC491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5" name="Freeform: Shape 3974">
              <a:extLst>
                <a:ext uri="{FF2B5EF4-FFF2-40B4-BE49-F238E27FC236}">
                  <a16:creationId xmlns:a16="http://schemas.microsoft.com/office/drawing/2014/main" id="{BAF5F165-96AE-4CBA-8C52-775F1B89E998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6" name="Freeform: Shape 3975">
              <a:extLst>
                <a:ext uri="{FF2B5EF4-FFF2-40B4-BE49-F238E27FC236}">
                  <a16:creationId xmlns:a16="http://schemas.microsoft.com/office/drawing/2014/main" id="{B99F365E-3B9E-472C-9FCA-83E969D67750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7" name="Freeform: Shape 3976">
              <a:extLst>
                <a:ext uri="{FF2B5EF4-FFF2-40B4-BE49-F238E27FC236}">
                  <a16:creationId xmlns:a16="http://schemas.microsoft.com/office/drawing/2014/main" id="{2B19EA3D-190C-443A-8CB8-23E4917376A1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8" name="Freeform: Shape 3977">
              <a:extLst>
                <a:ext uri="{FF2B5EF4-FFF2-40B4-BE49-F238E27FC236}">
                  <a16:creationId xmlns:a16="http://schemas.microsoft.com/office/drawing/2014/main" id="{7E5D4B21-DAAC-450C-98E5-AC87AF168B6D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9" name="Freeform: Shape 3978">
              <a:extLst>
                <a:ext uri="{FF2B5EF4-FFF2-40B4-BE49-F238E27FC236}">
                  <a16:creationId xmlns:a16="http://schemas.microsoft.com/office/drawing/2014/main" id="{1E4CC763-7238-42A6-8360-AAE8E7010F6D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0" name="Freeform: Shape 3979">
              <a:extLst>
                <a:ext uri="{FF2B5EF4-FFF2-40B4-BE49-F238E27FC236}">
                  <a16:creationId xmlns:a16="http://schemas.microsoft.com/office/drawing/2014/main" id="{2049D28D-E458-418F-8997-052214B7884F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1" name="Freeform: Shape 3980">
              <a:extLst>
                <a:ext uri="{FF2B5EF4-FFF2-40B4-BE49-F238E27FC236}">
                  <a16:creationId xmlns:a16="http://schemas.microsoft.com/office/drawing/2014/main" id="{4B62E627-6F3A-444B-8B64-C4A1FB5D2A1F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2" name="Freeform: Shape 3981">
              <a:extLst>
                <a:ext uri="{FF2B5EF4-FFF2-40B4-BE49-F238E27FC236}">
                  <a16:creationId xmlns:a16="http://schemas.microsoft.com/office/drawing/2014/main" id="{A4847EFD-E5B2-4CA8-B861-B6707BB6A1CF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3" name="Freeform: Shape 3982">
              <a:extLst>
                <a:ext uri="{FF2B5EF4-FFF2-40B4-BE49-F238E27FC236}">
                  <a16:creationId xmlns:a16="http://schemas.microsoft.com/office/drawing/2014/main" id="{9F773626-DD3A-461C-BAEF-8E8BD3CE9583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4" name="Freeform: Shape 3983">
              <a:extLst>
                <a:ext uri="{FF2B5EF4-FFF2-40B4-BE49-F238E27FC236}">
                  <a16:creationId xmlns:a16="http://schemas.microsoft.com/office/drawing/2014/main" id="{C71FB59B-67D2-46B2-B907-6798201F2586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5" name="Freeform: Shape 3984">
              <a:extLst>
                <a:ext uri="{FF2B5EF4-FFF2-40B4-BE49-F238E27FC236}">
                  <a16:creationId xmlns:a16="http://schemas.microsoft.com/office/drawing/2014/main" id="{42AFD038-4DF8-4F0B-AB80-A867E380ABC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6" name="Freeform: Shape 3985">
              <a:extLst>
                <a:ext uri="{FF2B5EF4-FFF2-40B4-BE49-F238E27FC236}">
                  <a16:creationId xmlns:a16="http://schemas.microsoft.com/office/drawing/2014/main" id="{29641ECC-A652-4C7F-92A9-9B328EBA9D9F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7" name="Freeform: Shape 3986">
              <a:extLst>
                <a:ext uri="{FF2B5EF4-FFF2-40B4-BE49-F238E27FC236}">
                  <a16:creationId xmlns:a16="http://schemas.microsoft.com/office/drawing/2014/main" id="{063FD266-7D62-4FEF-9AB4-6C62F27E01A6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8" name="Freeform: Shape 3987">
              <a:extLst>
                <a:ext uri="{FF2B5EF4-FFF2-40B4-BE49-F238E27FC236}">
                  <a16:creationId xmlns:a16="http://schemas.microsoft.com/office/drawing/2014/main" id="{255B0F7E-A236-48E2-8582-F6C002286174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9" name="Freeform: Shape 3988">
              <a:extLst>
                <a:ext uri="{FF2B5EF4-FFF2-40B4-BE49-F238E27FC236}">
                  <a16:creationId xmlns:a16="http://schemas.microsoft.com/office/drawing/2014/main" id="{8B6EA62A-9D93-4AD3-AA4F-D8888B04B979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0" name="Freeform: Shape 3989">
              <a:extLst>
                <a:ext uri="{FF2B5EF4-FFF2-40B4-BE49-F238E27FC236}">
                  <a16:creationId xmlns:a16="http://schemas.microsoft.com/office/drawing/2014/main" id="{E102AB9C-0C33-4207-9EF9-D55FA8B6DF56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1" name="Freeform: Shape 3990">
              <a:extLst>
                <a:ext uri="{FF2B5EF4-FFF2-40B4-BE49-F238E27FC236}">
                  <a16:creationId xmlns:a16="http://schemas.microsoft.com/office/drawing/2014/main" id="{780EE8D4-77CA-4300-82D1-2AB0426336C1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2" name="Freeform: Shape 3991">
              <a:extLst>
                <a:ext uri="{FF2B5EF4-FFF2-40B4-BE49-F238E27FC236}">
                  <a16:creationId xmlns:a16="http://schemas.microsoft.com/office/drawing/2014/main" id="{9FB2212F-6ADB-427C-92D8-DBC8EC5C22F6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3" name="Freeform: Shape 3992">
              <a:extLst>
                <a:ext uri="{FF2B5EF4-FFF2-40B4-BE49-F238E27FC236}">
                  <a16:creationId xmlns:a16="http://schemas.microsoft.com/office/drawing/2014/main" id="{1A43A691-A64E-4A02-B31C-89F43DC42706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4" name="Freeform: Shape 3993">
              <a:extLst>
                <a:ext uri="{FF2B5EF4-FFF2-40B4-BE49-F238E27FC236}">
                  <a16:creationId xmlns:a16="http://schemas.microsoft.com/office/drawing/2014/main" id="{BADC646A-7B6E-4994-B7A2-759DF7570DFC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5" name="Freeform: Shape 3994">
              <a:extLst>
                <a:ext uri="{FF2B5EF4-FFF2-40B4-BE49-F238E27FC236}">
                  <a16:creationId xmlns:a16="http://schemas.microsoft.com/office/drawing/2014/main" id="{35254995-7222-4E41-B976-A86793FFE124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6" name="Freeform: Shape 3995">
              <a:extLst>
                <a:ext uri="{FF2B5EF4-FFF2-40B4-BE49-F238E27FC236}">
                  <a16:creationId xmlns:a16="http://schemas.microsoft.com/office/drawing/2014/main" id="{B4D31098-AE78-42CC-9D66-7662477A513B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7" name="Freeform: Shape 3996">
              <a:extLst>
                <a:ext uri="{FF2B5EF4-FFF2-40B4-BE49-F238E27FC236}">
                  <a16:creationId xmlns:a16="http://schemas.microsoft.com/office/drawing/2014/main" id="{B8280F55-ED4B-4C99-A078-294BBBAFAF24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8" name="Freeform: Shape 3997">
              <a:extLst>
                <a:ext uri="{FF2B5EF4-FFF2-40B4-BE49-F238E27FC236}">
                  <a16:creationId xmlns:a16="http://schemas.microsoft.com/office/drawing/2014/main" id="{A750548A-E78E-4DBF-B7ED-FA8189BE81A9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9" name="Freeform: Shape 3998">
              <a:extLst>
                <a:ext uri="{FF2B5EF4-FFF2-40B4-BE49-F238E27FC236}">
                  <a16:creationId xmlns:a16="http://schemas.microsoft.com/office/drawing/2014/main" id="{7FED6956-AF9A-414D-8F8D-343711D1AC61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0" name="Freeform: Shape 3999">
              <a:extLst>
                <a:ext uri="{FF2B5EF4-FFF2-40B4-BE49-F238E27FC236}">
                  <a16:creationId xmlns:a16="http://schemas.microsoft.com/office/drawing/2014/main" id="{F98900E3-241F-44F0-9429-D7DFEF4D8B5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1" name="Freeform: Shape 4000">
              <a:extLst>
                <a:ext uri="{FF2B5EF4-FFF2-40B4-BE49-F238E27FC236}">
                  <a16:creationId xmlns:a16="http://schemas.microsoft.com/office/drawing/2014/main" id="{E5F746AC-2468-4D36-878A-246081A37CD2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2" name="Freeform: Shape 4001">
              <a:extLst>
                <a:ext uri="{FF2B5EF4-FFF2-40B4-BE49-F238E27FC236}">
                  <a16:creationId xmlns:a16="http://schemas.microsoft.com/office/drawing/2014/main" id="{7F43AAA3-7213-406C-852C-68DF4E948E4B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3" name="Freeform: Shape 4002">
              <a:extLst>
                <a:ext uri="{FF2B5EF4-FFF2-40B4-BE49-F238E27FC236}">
                  <a16:creationId xmlns:a16="http://schemas.microsoft.com/office/drawing/2014/main" id="{1A84A41E-3EC1-454D-972F-795DC596496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4" name="Freeform: Shape 4003">
              <a:extLst>
                <a:ext uri="{FF2B5EF4-FFF2-40B4-BE49-F238E27FC236}">
                  <a16:creationId xmlns:a16="http://schemas.microsoft.com/office/drawing/2014/main" id="{168FECE1-8C60-49EB-9499-9A26500F8D99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5" name="Freeform: Shape 4004">
              <a:extLst>
                <a:ext uri="{FF2B5EF4-FFF2-40B4-BE49-F238E27FC236}">
                  <a16:creationId xmlns:a16="http://schemas.microsoft.com/office/drawing/2014/main" id="{180069F7-B731-4DEF-96D5-EEA87F004CDC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6" name="Freeform: Shape 4005">
              <a:extLst>
                <a:ext uri="{FF2B5EF4-FFF2-40B4-BE49-F238E27FC236}">
                  <a16:creationId xmlns:a16="http://schemas.microsoft.com/office/drawing/2014/main" id="{8DA4A57E-0653-437F-8D62-D09BF935C424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7" name="Freeform: Shape 4006">
              <a:extLst>
                <a:ext uri="{FF2B5EF4-FFF2-40B4-BE49-F238E27FC236}">
                  <a16:creationId xmlns:a16="http://schemas.microsoft.com/office/drawing/2014/main" id="{5892A751-9726-4C1D-ACC0-04E803E1A21C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8" name="Freeform: Shape 4007">
              <a:extLst>
                <a:ext uri="{FF2B5EF4-FFF2-40B4-BE49-F238E27FC236}">
                  <a16:creationId xmlns:a16="http://schemas.microsoft.com/office/drawing/2014/main" id="{C4FB5804-562B-45F9-8C97-CF6354E4D80F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9" name="Freeform: Shape 4008">
              <a:extLst>
                <a:ext uri="{FF2B5EF4-FFF2-40B4-BE49-F238E27FC236}">
                  <a16:creationId xmlns:a16="http://schemas.microsoft.com/office/drawing/2014/main" id="{D927FBE5-5893-4482-A39B-57D05D8759ED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0" name="Freeform: Shape 4009">
              <a:extLst>
                <a:ext uri="{FF2B5EF4-FFF2-40B4-BE49-F238E27FC236}">
                  <a16:creationId xmlns:a16="http://schemas.microsoft.com/office/drawing/2014/main" id="{CD01001D-BCD6-4192-A5C9-844940835B86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1" name="Freeform: Shape 4010">
              <a:extLst>
                <a:ext uri="{FF2B5EF4-FFF2-40B4-BE49-F238E27FC236}">
                  <a16:creationId xmlns:a16="http://schemas.microsoft.com/office/drawing/2014/main" id="{7C068939-CC52-4CBC-ABE0-154C5B0D4768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2" name="Freeform: Shape 4011">
              <a:extLst>
                <a:ext uri="{FF2B5EF4-FFF2-40B4-BE49-F238E27FC236}">
                  <a16:creationId xmlns:a16="http://schemas.microsoft.com/office/drawing/2014/main" id="{072CD2AF-2486-4060-82BB-74792467AFDA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3" name="Freeform: Shape 4012">
              <a:extLst>
                <a:ext uri="{FF2B5EF4-FFF2-40B4-BE49-F238E27FC236}">
                  <a16:creationId xmlns:a16="http://schemas.microsoft.com/office/drawing/2014/main" id="{59FE9FF3-2A64-4A60-A3B5-6E3E5153DF15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4" name="Freeform: Shape 4013">
              <a:extLst>
                <a:ext uri="{FF2B5EF4-FFF2-40B4-BE49-F238E27FC236}">
                  <a16:creationId xmlns:a16="http://schemas.microsoft.com/office/drawing/2014/main" id="{EC39815F-9206-4849-80E0-0CC885D6662C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5" name="Freeform: Shape 4014">
              <a:extLst>
                <a:ext uri="{FF2B5EF4-FFF2-40B4-BE49-F238E27FC236}">
                  <a16:creationId xmlns:a16="http://schemas.microsoft.com/office/drawing/2014/main" id="{8546EFDB-4E6C-4548-B013-CDA64606A6BA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6" name="Freeform: Shape 4015">
              <a:extLst>
                <a:ext uri="{FF2B5EF4-FFF2-40B4-BE49-F238E27FC236}">
                  <a16:creationId xmlns:a16="http://schemas.microsoft.com/office/drawing/2014/main" id="{11800F31-0A51-4AAB-867F-2507588C7BAD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7" name="Freeform: Shape 4016">
              <a:extLst>
                <a:ext uri="{FF2B5EF4-FFF2-40B4-BE49-F238E27FC236}">
                  <a16:creationId xmlns:a16="http://schemas.microsoft.com/office/drawing/2014/main" id="{25EB49F1-5648-4516-904F-6CD3A556BFA6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8" name="Freeform: Shape 4017">
              <a:extLst>
                <a:ext uri="{FF2B5EF4-FFF2-40B4-BE49-F238E27FC236}">
                  <a16:creationId xmlns:a16="http://schemas.microsoft.com/office/drawing/2014/main" id="{7B8F07EE-E4A7-4B6B-BAB2-6DCBAEF3C93F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9" name="Freeform: Shape 4018">
              <a:extLst>
                <a:ext uri="{FF2B5EF4-FFF2-40B4-BE49-F238E27FC236}">
                  <a16:creationId xmlns:a16="http://schemas.microsoft.com/office/drawing/2014/main" id="{149EF133-19C7-45F6-9676-A0B1B78B5306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0" name="Freeform: Shape 4019">
              <a:extLst>
                <a:ext uri="{FF2B5EF4-FFF2-40B4-BE49-F238E27FC236}">
                  <a16:creationId xmlns:a16="http://schemas.microsoft.com/office/drawing/2014/main" id="{1F8DFA8E-5ADC-4943-8058-C5A4AC267E38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1" name="Freeform: Shape 4020">
              <a:extLst>
                <a:ext uri="{FF2B5EF4-FFF2-40B4-BE49-F238E27FC236}">
                  <a16:creationId xmlns:a16="http://schemas.microsoft.com/office/drawing/2014/main" id="{6E241D33-76DA-4D83-8B75-8A08D71393C4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2" name="Freeform: Shape 4021">
              <a:extLst>
                <a:ext uri="{FF2B5EF4-FFF2-40B4-BE49-F238E27FC236}">
                  <a16:creationId xmlns:a16="http://schemas.microsoft.com/office/drawing/2014/main" id="{B12F631A-E034-49C5-9F86-7007D1790644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3" name="Freeform: Shape 4022">
              <a:extLst>
                <a:ext uri="{FF2B5EF4-FFF2-40B4-BE49-F238E27FC236}">
                  <a16:creationId xmlns:a16="http://schemas.microsoft.com/office/drawing/2014/main" id="{C3868139-27C6-425E-ADE5-85F34E27F459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4" name="Freeform: Shape 4023">
              <a:extLst>
                <a:ext uri="{FF2B5EF4-FFF2-40B4-BE49-F238E27FC236}">
                  <a16:creationId xmlns:a16="http://schemas.microsoft.com/office/drawing/2014/main" id="{EF806A8D-69C4-4E5D-8528-8B394CA76C9A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5" name="Freeform: Shape 4024">
              <a:extLst>
                <a:ext uri="{FF2B5EF4-FFF2-40B4-BE49-F238E27FC236}">
                  <a16:creationId xmlns:a16="http://schemas.microsoft.com/office/drawing/2014/main" id="{DB78FFC7-9F53-4B67-8226-B36E79F367CB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6" name="Freeform: Shape 4025">
              <a:extLst>
                <a:ext uri="{FF2B5EF4-FFF2-40B4-BE49-F238E27FC236}">
                  <a16:creationId xmlns:a16="http://schemas.microsoft.com/office/drawing/2014/main" id="{E5428FF4-5B2F-4271-897F-25234A47902B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7" name="Freeform: Shape 4026">
              <a:extLst>
                <a:ext uri="{FF2B5EF4-FFF2-40B4-BE49-F238E27FC236}">
                  <a16:creationId xmlns:a16="http://schemas.microsoft.com/office/drawing/2014/main" id="{22474055-1AD4-45AE-B383-31391D90AC2F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8" name="Freeform: Shape 4027">
              <a:extLst>
                <a:ext uri="{FF2B5EF4-FFF2-40B4-BE49-F238E27FC236}">
                  <a16:creationId xmlns:a16="http://schemas.microsoft.com/office/drawing/2014/main" id="{BEF45867-E7FB-4077-B1B4-A1656477F5B0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9" name="Freeform: Shape 4028">
              <a:extLst>
                <a:ext uri="{FF2B5EF4-FFF2-40B4-BE49-F238E27FC236}">
                  <a16:creationId xmlns:a16="http://schemas.microsoft.com/office/drawing/2014/main" id="{9C92CDBD-89D9-49C7-ADAC-7225749748E9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0" name="Freeform: Shape 4029">
              <a:extLst>
                <a:ext uri="{FF2B5EF4-FFF2-40B4-BE49-F238E27FC236}">
                  <a16:creationId xmlns:a16="http://schemas.microsoft.com/office/drawing/2014/main" id="{A20524A2-ECF4-480E-94D1-46D4D3C7DCB6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1" name="Freeform: Shape 4030">
              <a:extLst>
                <a:ext uri="{FF2B5EF4-FFF2-40B4-BE49-F238E27FC236}">
                  <a16:creationId xmlns:a16="http://schemas.microsoft.com/office/drawing/2014/main" id="{390934D6-776A-402A-BC2C-BCA9A00413FE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2" name="Freeform: Shape 4031">
              <a:extLst>
                <a:ext uri="{FF2B5EF4-FFF2-40B4-BE49-F238E27FC236}">
                  <a16:creationId xmlns:a16="http://schemas.microsoft.com/office/drawing/2014/main" id="{359369A5-6415-48F5-935E-BD9BA4B8B9D1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3" name="Freeform: Shape 4032">
              <a:extLst>
                <a:ext uri="{FF2B5EF4-FFF2-40B4-BE49-F238E27FC236}">
                  <a16:creationId xmlns:a16="http://schemas.microsoft.com/office/drawing/2014/main" id="{1904138A-7B9E-4532-95CC-857B7E78B147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4" name="Freeform: Shape 4033">
              <a:extLst>
                <a:ext uri="{FF2B5EF4-FFF2-40B4-BE49-F238E27FC236}">
                  <a16:creationId xmlns:a16="http://schemas.microsoft.com/office/drawing/2014/main" id="{AD8A5706-C84A-48BC-A337-172436E4A0EC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5" name="Freeform: Shape 4034">
              <a:extLst>
                <a:ext uri="{FF2B5EF4-FFF2-40B4-BE49-F238E27FC236}">
                  <a16:creationId xmlns:a16="http://schemas.microsoft.com/office/drawing/2014/main" id="{DB896F1B-0C6B-44DB-B9DA-5F06DF99C842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6" name="Freeform: Shape 4035">
              <a:extLst>
                <a:ext uri="{FF2B5EF4-FFF2-40B4-BE49-F238E27FC236}">
                  <a16:creationId xmlns:a16="http://schemas.microsoft.com/office/drawing/2014/main" id="{FFD5D962-482B-4151-AED1-65C4D337796C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7" name="Freeform: Shape 4036">
              <a:extLst>
                <a:ext uri="{FF2B5EF4-FFF2-40B4-BE49-F238E27FC236}">
                  <a16:creationId xmlns:a16="http://schemas.microsoft.com/office/drawing/2014/main" id="{20894C29-DC14-43CD-B3D3-25F2EB1D66D0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8" name="Freeform: Shape 4037">
              <a:extLst>
                <a:ext uri="{FF2B5EF4-FFF2-40B4-BE49-F238E27FC236}">
                  <a16:creationId xmlns:a16="http://schemas.microsoft.com/office/drawing/2014/main" id="{15D476A7-62B0-413F-9F43-6BBF8079581F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9" name="Freeform: Shape 4038">
              <a:extLst>
                <a:ext uri="{FF2B5EF4-FFF2-40B4-BE49-F238E27FC236}">
                  <a16:creationId xmlns:a16="http://schemas.microsoft.com/office/drawing/2014/main" id="{9EBE0F2E-F39C-403D-9319-9F755333B878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0" name="Freeform: Shape 4039">
              <a:extLst>
                <a:ext uri="{FF2B5EF4-FFF2-40B4-BE49-F238E27FC236}">
                  <a16:creationId xmlns:a16="http://schemas.microsoft.com/office/drawing/2014/main" id="{7D8D71A5-374D-448D-B9FD-158CB76A12B4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1" name="Freeform: Shape 4040">
              <a:extLst>
                <a:ext uri="{FF2B5EF4-FFF2-40B4-BE49-F238E27FC236}">
                  <a16:creationId xmlns:a16="http://schemas.microsoft.com/office/drawing/2014/main" id="{1140E73B-4DF0-4A50-B82D-8099C6508927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2" name="Freeform: Shape 4041">
              <a:extLst>
                <a:ext uri="{FF2B5EF4-FFF2-40B4-BE49-F238E27FC236}">
                  <a16:creationId xmlns:a16="http://schemas.microsoft.com/office/drawing/2014/main" id="{44F697F3-160F-4488-ACD5-6A4C4348919E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3" name="Freeform: Shape 4042">
              <a:extLst>
                <a:ext uri="{FF2B5EF4-FFF2-40B4-BE49-F238E27FC236}">
                  <a16:creationId xmlns:a16="http://schemas.microsoft.com/office/drawing/2014/main" id="{D4AA7908-F5E4-4EEB-AE6C-5C037C4F340B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4" name="Freeform: Shape 4043">
              <a:extLst>
                <a:ext uri="{FF2B5EF4-FFF2-40B4-BE49-F238E27FC236}">
                  <a16:creationId xmlns:a16="http://schemas.microsoft.com/office/drawing/2014/main" id="{8DA5B781-72E1-43FB-82FF-3AFE92081441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5" name="Freeform: Shape 4044">
              <a:extLst>
                <a:ext uri="{FF2B5EF4-FFF2-40B4-BE49-F238E27FC236}">
                  <a16:creationId xmlns:a16="http://schemas.microsoft.com/office/drawing/2014/main" id="{B9DFEF6A-7CEE-4B44-B174-2DE4BDB9D5EE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6" name="Freeform: Shape 4045">
              <a:extLst>
                <a:ext uri="{FF2B5EF4-FFF2-40B4-BE49-F238E27FC236}">
                  <a16:creationId xmlns:a16="http://schemas.microsoft.com/office/drawing/2014/main" id="{670E7AAA-E59D-49AF-8B94-9029C6964C4E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7" name="Freeform: Shape 4046">
              <a:extLst>
                <a:ext uri="{FF2B5EF4-FFF2-40B4-BE49-F238E27FC236}">
                  <a16:creationId xmlns:a16="http://schemas.microsoft.com/office/drawing/2014/main" id="{4518851D-8BD4-4289-A4AA-FD22229DBB69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8" name="Freeform: Shape 4047">
              <a:extLst>
                <a:ext uri="{FF2B5EF4-FFF2-40B4-BE49-F238E27FC236}">
                  <a16:creationId xmlns:a16="http://schemas.microsoft.com/office/drawing/2014/main" id="{40D8B8C5-0CCB-41D3-84CF-ED6D24F746B4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9" name="Freeform: Shape 4048">
              <a:extLst>
                <a:ext uri="{FF2B5EF4-FFF2-40B4-BE49-F238E27FC236}">
                  <a16:creationId xmlns:a16="http://schemas.microsoft.com/office/drawing/2014/main" id="{4A8FE490-7D3F-46D5-995D-1661C02F7AAA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0" name="Freeform: Shape 4049">
              <a:extLst>
                <a:ext uri="{FF2B5EF4-FFF2-40B4-BE49-F238E27FC236}">
                  <a16:creationId xmlns:a16="http://schemas.microsoft.com/office/drawing/2014/main" id="{3C216A3C-8757-4537-A0F7-450EE48A0F62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1" name="Freeform: Shape 4050">
              <a:extLst>
                <a:ext uri="{FF2B5EF4-FFF2-40B4-BE49-F238E27FC236}">
                  <a16:creationId xmlns:a16="http://schemas.microsoft.com/office/drawing/2014/main" id="{190481B7-867F-4273-8576-D54FE9457E6F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2" name="Freeform: Shape 4051">
              <a:extLst>
                <a:ext uri="{FF2B5EF4-FFF2-40B4-BE49-F238E27FC236}">
                  <a16:creationId xmlns:a16="http://schemas.microsoft.com/office/drawing/2014/main" id="{56BC370B-36DD-4915-B73C-FE47C9C75563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3" name="Freeform: Shape 4052">
              <a:extLst>
                <a:ext uri="{FF2B5EF4-FFF2-40B4-BE49-F238E27FC236}">
                  <a16:creationId xmlns:a16="http://schemas.microsoft.com/office/drawing/2014/main" id="{9B098CCD-515B-495F-881C-5603E8A1CF24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4" name="Freeform: Shape 4053">
              <a:extLst>
                <a:ext uri="{FF2B5EF4-FFF2-40B4-BE49-F238E27FC236}">
                  <a16:creationId xmlns:a16="http://schemas.microsoft.com/office/drawing/2014/main" id="{CC248664-85ED-48ED-BB06-313436260352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5" name="Freeform: Shape 4054">
              <a:extLst>
                <a:ext uri="{FF2B5EF4-FFF2-40B4-BE49-F238E27FC236}">
                  <a16:creationId xmlns:a16="http://schemas.microsoft.com/office/drawing/2014/main" id="{1BA2458B-9B53-4DD0-8E76-A80CB707C903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6" name="Freeform: Shape 4055">
              <a:extLst>
                <a:ext uri="{FF2B5EF4-FFF2-40B4-BE49-F238E27FC236}">
                  <a16:creationId xmlns:a16="http://schemas.microsoft.com/office/drawing/2014/main" id="{36BE5B3A-1496-4083-85AC-456C8FD252B3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7" name="Freeform: Shape 4056">
              <a:extLst>
                <a:ext uri="{FF2B5EF4-FFF2-40B4-BE49-F238E27FC236}">
                  <a16:creationId xmlns:a16="http://schemas.microsoft.com/office/drawing/2014/main" id="{15116D6F-5D97-481C-B5C9-35F1236600CB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8" name="Freeform: Shape 4057">
              <a:extLst>
                <a:ext uri="{FF2B5EF4-FFF2-40B4-BE49-F238E27FC236}">
                  <a16:creationId xmlns:a16="http://schemas.microsoft.com/office/drawing/2014/main" id="{5D918322-FF1E-4FC1-90D3-24E5F2FF7303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9" name="Freeform: Shape 4058">
              <a:extLst>
                <a:ext uri="{FF2B5EF4-FFF2-40B4-BE49-F238E27FC236}">
                  <a16:creationId xmlns:a16="http://schemas.microsoft.com/office/drawing/2014/main" id="{D0870E7F-4E37-49D7-BF21-5CBD8086C9BB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0" name="Freeform: Shape 4059">
              <a:extLst>
                <a:ext uri="{FF2B5EF4-FFF2-40B4-BE49-F238E27FC236}">
                  <a16:creationId xmlns:a16="http://schemas.microsoft.com/office/drawing/2014/main" id="{B2DD08B8-5CB5-45FB-B52F-16F0ABA90E1C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1" name="Freeform: Shape 4060">
              <a:extLst>
                <a:ext uri="{FF2B5EF4-FFF2-40B4-BE49-F238E27FC236}">
                  <a16:creationId xmlns:a16="http://schemas.microsoft.com/office/drawing/2014/main" id="{2E578928-926A-442F-9506-22E613179AF8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2" name="Freeform: Shape 4061">
              <a:extLst>
                <a:ext uri="{FF2B5EF4-FFF2-40B4-BE49-F238E27FC236}">
                  <a16:creationId xmlns:a16="http://schemas.microsoft.com/office/drawing/2014/main" id="{93FBDDC5-6796-4C3F-984C-FC563643B3A7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3" name="Freeform: Shape 4062">
              <a:extLst>
                <a:ext uri="{FF2B5EF4-FFF2-40B4-BE49-F238E27FC236}">
                  <a16:creationId xmlns:a16="http://schemas.microsoft.com/office/drawing/2014/main" id="{0BE6A8C1-AE41-46C3-8F24-CEEB02AE2B70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4" name="Freeform: Shape 4063">
              <a:extLst>
                <a:ext uri="{FF2B5EF4-FFF2-40B4-BE49-F238E27FC236}">
                  <a16:creationId xmlns:a16="http://schemas.microsoft.com/office/drawing/2014/main" id="{2A458449-0F03-470C-AAC9-60DD09B07EED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5" name="Freeform: Shape 4064">
              <a:extLst>
                <a:ext uri="{FF2B5EF4-FFF2-40B4-BE49-F238E27FC236}">
                  <a16:creationId xmlns:a16="http://schemas.microsoft.com/office/drawing/2014/main" id="{E0F73190-CBAF-4A1D-8D48-9C39A1522DDB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6" name="Freeform: Shape 4065">
              <a:extLst>
                <a:ext uri="{FF2B5EF4-FFF2-40B4-BE49-F238E27FC236}">
                  <a16:creationId xmlns:a16="http://schemas.microsoft.com/office/drawing/2014/main" id="{33D481D4-D9DF-44FA-B519-680C3717941F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7" name="Freeform: Shape 4066">
              <a:extLst>
                <a:ext uri="{FF2B5EF4-FFF2-40B4-BE49-F238E27FC236}">
                  <a16:creationId xmlns:a16="http://schemas.microsoft.com/office/drawing/2014/main" id="{031ADF5D-B16E-4D06-B5C3-A8202E217E3E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8" name="Freeform: Shape 4067">
              <a:extLst>
                <a:ext uri="{FF2B5EF4-FFF2-40B4-BE49-F238E27FC236}">
                  <a16:creationId xmlns:a16="http://schemas.microsoft.com/office/drawing/2014/main" id="{CC61EA6A-D200-4B0B-9C00-D53A566AC0E9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9" name="Freeform: Shape 4068">
              <a:extLst>
                <a:ext uri="{FF2B5EF4-FFF2-40B4-BE49-F238E27FC236}">
                  <a16:creationId xmlns:a16="http://schemas.microsoft.com/office/drawing/2014/main" id="{A06F3B16-1A46-426F-81BE-F582F603072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0" name="Freeform: Shape 4069">
              <a:extLst>
                <a:ext uri="{FF2B5EF4-FFF2-40B4-BE49-F238E27FC236}">
                  <a16:creationId xmlns:a16="http://schemas.microsoft.com/office/drawing/2014/main" id="{EC550DCE-2F81-43B1-90F3-3EA5F55FCAFA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1" name="Freeform: Shape 4070">
              <a:extLst>
                <a:ext uri="{FF2B5EF4-FFF2-40B4-BE49-F238E27FC236}">
                  <a16:creationId xmlns:a16="http://schemas.microsoft.com/office/drawing/2014/main" id="{2B7A6FE7-D906-4F4A-948D-181BC82215E1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2" name="Freeform: Shape 4071">
              <a:extLst>
                <a:ext uri="{FF2B5EF4-FFF2-40B4-BE49-F238E27FC236}">
                  <a16:creationId xmlns:a16="http://schemas.microsoft.com/office/drawing/2014/main" id="{4F493ECB-F278-461B-BC5F-94115001DE5F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3" name="Freeform: Shape 4072">
              <a:extLst>
                <a:ext uri="{FF2B5EF4-FFF2-40B4-BE49-F238E27FC236}">
                  <a16:creationId xmlns:a16="http://schemas.microsoft.com/office/drawing/2014/main" id="{7D8F4380-C0AA-4272-9305-6DA7A973BA89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4" name="Freeform: Shape 4073">
              <a:extLst>
                <a:ext uri="{FF2B5EF4-FFF2-40B4-BE49-F238E27FC236}">
                  <a16:creationId xmlns:a16="http://schemas.microsoft.com/office/drawing/2014/main" id="{3D4F6804-4B5F-4EB9-ADD4-A23371C0CFB8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5" name="Freeform: Shape 4074">
              <a:extLst>
                <a:ext uri="{FF2B5EF4-FFF2-40B4-BE49-F238E27FC236}">
                  <a16:creationId xmlns:a16="http://schemas.microsoft.com/office/drawing/2014/main" id="{1A2371B2-83AF-47A3-A1B0-47DC9AEA139D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6" name="Freeform: Shape 4075">
              <a:extLst>
                <a:ext uri="{FF2B5EF4-FFF2-40B4-BE49-F238E27FC236}">
                  <a16:creationId xmlns:a16="http://schemas.microsoft.com/office/drawing/2014/main" id="{32B98D68-1F68-4BBE-87AB-C8C9977D23C0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7" name="Freeform: Shape 4076">
              <a:extLst>
                <a:ext uri="{FF2B5EF4-FFF2-40B4-BE49-F238E27FC236}">
                  <a16:creationId xmlns:a16="http://schemas.microsoft.com/office/drawing/2014/main" id="{B3D3C6CF-41F4-4363-B1A8-7FA5B117E270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8" name="Freeform: Shape 4077">
              <a:extLst>
                <a:ext uri="{FF2B5EF4-FFF2-40B4-BE49-F238E27FC236}">
                  <a16:creationId xmlns:a16="http://schemas.microsoft.com/office/drawing/2014/main" id="{AB105250-C2A8-459F-BFEE-37E4ED0EB62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9" name="Freeform: Shape 4078">
              <a:extLst>
                <a:ext uri="{FF2B5EF4-FFF2-40B4-BE49-F238E27FC236}">
                  <a16:creationId xmlns:a16="http://schemas.microsoft.com/office/drawing/2014/main" id="{0DE2F77C-E747-494F-80E4-94AEA9F5FBD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0" name="Freeform: Shape 4079">
              <a:extLst>
                <a:ext uri="{FF2B5EF4-FFF2-40B4-BE49-F238E27FC236}">
                  <a16:creationId xmlns:a16="http://schemas.microsoft.com/office/drawing/2014/main" id="{14686709-9676-4520-977A-DA0BFDBF2DE4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1" name="Freeform: Shape 4080">
              <a:extLst>
                <a:ext uri="{FF2B5EF4-FFF2-40B4-BE49-F238E27FC236}">
                  <a16:creationId xmlns:a16="http://schemas.microsoft.com/office/drawing/2014/main" id="{CDACAC95-9495-4A93-84C4-1ED271CD1428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2" name="Freeform: Shape 4081">
              <a:extLst>
                <a:ext uri="{FF2B5EF4-FFF2-40B4-BE49-F238E27FC236}">
                  <a16:creationId xmlns:a16="http://schemas.microsoft.com/office/drawing/2014/main" id="{E747E553-65A3-4D52-912C-C5ABEA11C96B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3" name="Freeform: Shape 4082">
              <a:extLst>
                <a:ext uri="{FF2B5EF4-FFF2-40B4-BE49-F238E27FC236}">
                  <a16:creationId xmlns:a16="http://schemas.microsoft.com/office/drawing/2014/main" id="{1E3A9665-ED52-45A3-AFB7-453A072A65CD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4" name="Freeform: Shape 4083">
              <a:extLst>
                <a:ext uri="{FF2B5EF4-FFF2-40B4-BE49-F238E27FC236}">
                  <a16:creationId xmlns:a16="http://schemas.microsoft.com/office/drawing/2014/main" id="{EA0BD3E1-3D19-49FB-8865-07A0505E6694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5" name="Freeform: Shape 4084">
              <a:extLst>
                <a:ext uri="{FF2B5EF4-FFF2-40B4-BE49-F238E27FC236}">
                  <a16:creationId xmlns:a16="http://schemas.microsoft.com/office/drawing/2014/main" id="{0D7FC968-9B9E-4D5E-B89C-76BA85349EDE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6" name="Freeform: Shape 4085">
              <a:extLst>
                <a:ext uri="{FF2B5EF4-FFF2-40B4-BE49-F238E27FC236}">
                  <a16:creationId xmlns:a16="http://schemas.microsoft.com/office/drawing/2014/main" id="{D0A0C184-B979-4CB8-8E69-FD8BC00925FA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7" name="Freeform: Shape 4086">
              <a:extLst>
                <a:ext uri="{FF2B5EF4-FFF2-40B4-BE49-F238E27FC236}">
                  <a16:creationId xmlns:a16="http://schemas.microsoft.com/office/drawing/2014/main" id="{ADCF0C9B-CE72-44CB-BED7-49FC8E6D8396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8" name="Freeform: Shape 4087">
              <a:extLst>
                <a:ext uri="{FF2B5EF4-FFF2-40B4-BE49-F238E27FC236}">
                  <a16:creationId xmlns:a16="http://schemas.microsoft.com/office/drawing/2014/main" id="{1B0ADE03-4A05-4D1A-A546-8849440C3B4F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9" name="Freeform: Shape 4088">
              <a:extLst>
                <a:ext uri="{FF2B5EF4-FFF2-40B4-BE49-F238E27FC236}">
                  <a16:creationId xmlns:a16="http://schemas.microsoft.com/office/drawing/2014/main" id="{DB35B162-9E7B-4D67-A531-B2BCC280A6C5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0" name="Freeform: Shape 4089">
              <a:extLst>
                <a:ext uri="{FF2B5EF4-FFF2-40B4-BE49-F238E27FC236}">
                  <a16:creationId xmlns:a16="http://schemas.microsoft.com/office/drawing/2014/main" id="{7B7060A0-C83B-41D9-BADE-58CD86F08191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1" name="Freeform: Shape 4090">
              <a:extLst>
                <a:ext uri="{FF2B5EF4-FFF2-40B4-BE49-F238E27FC236}">
                  <a16:creationId xmlns:a16="http://schemas.microsoft.com/office/drawing/2014/main" id="{099DD81F-B81C-48A9-B074-803C2295E421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2" name="Freeform: Shape 4091">
              <a:extLst>
                <a:ext uri="{FF2B5EF4-FFF2-40B4-BE49-F238E27FC236}">
                  <a16:creationId xmlns:a16="http://schemas.microsoft.com/office/drawing/2014/main" id="{5718EEFC-3BB2-4871-934F-6CD06E4DA311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3" name="Freeform: Shape 4092">
              <a:extLst>
                <a:ext uri="{FF2B5EF4-FFF2-40B4-BE49-F238E27FC236}">
                  <a16:creationId xmlns:a16="http://schemas.microsoft.com/office/drawing/2014/main" id="{0067999C-4EF6-47FF-BCF8-47D4B3260B51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4" name="Freeform: Shape 4093">
              <a:extLst>
                <a:ext uri="{FF2B5EF4-FFF2-40B4-BE49-F238E27FC236}">
                  <a16:creationId xmlns:a16="http://schemas.microsoft.com/office/drawing/2014/main" id="{7107C3FB-3E05-45A8-975E-83D84C7DBF2B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5" name="Freeform: Shape 4094">
              <a:extLst>
                <a:ext uri="{FF2B5EF4-FFF2-40B4-BE49-F238E27FC236}">
                  <a16:creationId xmlns:a16="http://schemas.microsoft.com/office/drawing/2014/main" id="{59C3EEB7-40E2-47A9-B3A4-1C962691FF0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6" name="Freeform: Shape 4095">
              <a:extLst>
                <a:ext uri="{FF2B5EF4-FFF2-40B4-BE49-F238E27FC236}">
                  <a16:creationId xmlns:a16="http://schemas.microsoft.com/office/drawing/2014/main" id="{478544A7-A714-4EBE-8ADE-6C3A7B5F8B3B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7" name="Freeform: Shape 4096">
              <a:extLst>
                <a:ext uri="{FF2B5EF4-FFF2-40B4-BE49-F238E27FC236}">
                  <a16:creationId xmlns:a16="http://schemas.microsoft.com/office/drawing/2014/main" id="{DCAACC20-BD5D-41BF-B7EC-A3577E317EBD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8" name="Freeform: Shape 4097">
              <a:extLst>
                <a:ext uri="{FF2B5EF4-FFF2-40B4-BE49-F238E27FC236}">
                  <a16:creationId xmlns:a16="http://schemas.microsoft.com/office/drawing/2014/main" id="{828A21EF-01E7-4FFC-8CCA-7B0E169CE8C9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9" name="Freeform: Shape 4098">
              <a:extLst>
                <a:ext uri="{FF2B5EF4-FFF2-40B4-BE49-F238E27FC236}">
                  <a16:creationId xmlns:a16="http://schemas.microsoft.com/office/drawing/2014/main" id="{A7879535-C939-426F-B4BC-3C22784C055D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0" name="Freeform: Shape 4099">
              <a:extLst>
                <a:ext uri="{FF2B5EF4-FFF2-40B4-BE49-F238E27FC236}">
                  <a16:creationId xmlns:a16="http://schemas.microsoft.com/office/drawing/2014/main" id="{8F308177-0AFF-4266-86F3-F6CD487FCA3A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1" name="Freeform: Shape 4100">
              <a:extLst>
                <a:ext uri="{FF2B5EF4-FFF2-40B4-BE49-F238E27FC236}">
                  <a16:creationId xmlns:a16="http://schemas.microsoft.com/office/drawing/2014/main" id="{0659534B-8C7E-42FC-920D-25A5A437138F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2" name="Freeform: Shape 4101">
              <a:extLst>
                <a:ext uri="{FF2B5EF4-FFF2-40B4-BE49-F238E27FC236}">
                  <a16:creationId xmlns:a16="http://schemas.microsoft.com/office/drawing/2014/main" id="{93F7A199-FDAE-48DD-A6B2-45670B54A05D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3" name="Freeform: Shape 4102">
              <a:extLst>
                <a:ext uri="{FF2B5EF4-FFF2-40B4-BE49-F238E27FC236}">
                  <a16:creationId xmlns:a16="http://schemas.microsoft.com/office/drawing/2014/main" id="{7EE7417A-D4E7-4B00-8EE8-E2A5C4ED45D4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4" name="Freeform: Shape 4103">
              <a:extLst>
                <a:ext uri="{FF2B5EF4-FFF2-40B4-BE49-F238E27FC236}">
                  <a16:creationId xmlns:a16="http://schemas.microsoft.com/office/drawing/2014/main" id="{A24CC72A-0E04-46C5-B7BD-5BFF861E9946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5" name="Freeform: Shape 4104">
              <a:extLst>
                <a:ext uri="{FF2B5EF4-FFF2-40B4-BE49-F238E27FC236}">
                  <a16:creationId xmlns:a16="http://schemas.microsoft.com/office/drawing/2014/main" id="{DEEE4E64-2977-481B-A184-B0F93E03CEE1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6" name="Freeform: Shape 4105">
              <a:extLst>
                <a:ext uri="{FF2B5EF4-FFF2-40B4-BE49-F238E27FC236}">
                  <a16:creationId xmlns:a16="http://schemas.microsoft.com/office/drawing/2014/main" id="{FD808993-C778-46D5-95EA-3A44B1E761F1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A11D6148-B7D8-403E-AF3E-EAA190D274CF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8" name="Freeform: Shape 4107">
              <a:extLst>
                <a:ext uri="{FF2B5EF4-FFF2-40B4-BE49-F238E27FC236}">
                  <a16:creationId xmlns:a16="http://schemas.microsoft.com/office/drawing/2014/main" id="{9A0D88D7-2059-4E60-94CF-048490AD1C9D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9" name="Freeform: Shape 4108">
              <a:extLst>
                <a:ext uri="{FF2B5EF4-FFF2-40B4-BE49-F238E27FC236}">
                  <a16:creationId xmlns:a16="http://schemas.microsoft.com/office/drawing/2014/main" id="{3DB34954-95D2-4474-88F9-243DAA4F2397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767FAC79-00FA-4CCE-9656-4638CBFE586E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E0113EEB-5FC0-4C2A-A508-085A51836529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2" name="Freeform: Shape 4111">
              <a:extLst>
                <a:ext uri="{FF2B5EF4-FFF2-40B4-BE49-F238E27FC236}">
                  <a16:creationId xmlns:a16="http://schemas.microsoft.com/office/drawing/2014/main" id="{9499F049-EEB3-48B9-9FEB-2AF4514F8C0C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3" name="Freeform: Shape 4112">
              <a:extLst>
                <a:ext uri="{FF2B5EF4-FFF2-40B4-BE49-F238E27FC236}">
                  <a16:creationId xmlns:a16="http://schemas.microsoft.com/office/drawing/2014/main" id="{7770288D-E819-41ED-AB9D-C52FA90A0A08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05ED2AC9-2FAD-48D9-8D84-6D112E9CD281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B456C070-3679-4C91-8E6B-E4E99B4C2BC0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C4C64844-1C57-49F3-BDB8-E21514051E1F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B5E3E764-3044-4FD6-AC30-00ED4745AFE5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2DE91F96-1B59-4BE8-9B47-20C2517C6B64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9" name="Freeform: Shape 4118">
              <a:extLst>
                <a:ext uri="{FF2B5EF4-FFF2-40B4-BE49-F238E27FC236}">
                  <a16:creationId xmlns:a16="http://schemas.microsoft.com/office/drawing/2014/main" id="{72A0F7FE-0D3F-4B23-9130-DCC52F49F67B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0" name="Freeform: Shape 4119">
              <a:extLst>
                <a:ext uri="{FF2B5EF4-FFF2-40B4-BE49-F238E27FC236}">
                  <a16:creationId xmlns:a16="http://schemas.microsoft.com/office/drawing/2014/main" id="{B9DE8AD8-3B92-4F68-A96A-38309F591B48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1" name="Freeform: Shape 4120">
              <a:extLst>
                <a:ext uri="{FF2B5EF4-FFF2-40B4-BE49-F238E27FC236}">
                  <a16:creationId xmlns:a16="http://schemas.microsoft.com/office/drawing/2014/main" id="{64D78588-8A4D-4E75-8DBA-0A13710BBD66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3275C445-770B-42C4-BCD7-A81E9B5A3279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52F453B4-58BC-4605-AF61-9CA8B29AB77D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F4E602AC-C623-4609-837A-9D838621FADA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C72B7C5B-4C7D-4BBB-B963-C7510EA419D9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6" name="Freeform: Shape 4125">
              <a:extLst>
                <a:ext uri="{FF2B5EF4-FFF2-40B4-BE49-F238E27FC236}">
                  <a16:creationId xmlns:a16="http://schemas.microsoft.com/office/drawing/2014/main" id="{622145E7-420C-4D8C-AC35-3C6C2720D7E7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7" name="Freeform: Shape 4126">
              <a:extLst>
                <a:ext uri="{FF2B5EF4-FFF2-40B4-BE49-F238E27FC236}">
                  <a16:creationId xmlns:a16="http://schemas.microsoft.com/office/drawing/2014/main" id="{8280F15A-9D9D-4CB5-B5FB-C02FFBB5710A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8" name="Freeform: Shape 4127">
              <a:extLst>
                <a:ext uri="{FF2B5EF4-FFF2-40B4-BE49-F238E27FC236}">
                  <a16:creationId xmlns:a16="http://schemas.microsoft.com/office/drawing/2014/main" id="{FD1D486F-AEF9-4040-B48D-0DA5B96910D5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9" name="Freeform: Shape 4128">
              <a:extLst>
                <a:ext uri="{FF2B5EF4-FFF2-40B4-BE49-F238E27FC236}">
                  <a16:creationId xmlns:a16="http://schemas.microsoft.com/office/drawing/2014/main" id="{98652950-1749-4812-9001-82C35F2CA6EC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0" name="Freeform: Shape 4129">
              <a:extLst>
                <a:ext uri="{FF2B5EF4-FFF2-40B4-BE49-F238E27FC236}">
                  <a16:creationId xmlns:a16="http://schemas.microsoft.com/office/drawing/2014/main" id="{34BA428D-0A8B-4689-9715-2A119EA2B387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1" name="Freeform: Shape 4130">
              <a:extLst>
                <a:ext uri="{FF2B5EF4-FFF2-40B4-BE49-F238E27FC236}">
                  <a16:creationId xmlns:a16="http://schemas.microsoft.com/office/drawing/2014/main" id="{35590D5F-2D8A-4EFE-AAF2-56975385D148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2" name="Freeform: Shape 4131">
              <a:extLst>
                <a:ext uri="{FF2B5EF4-FFF2-40B4-BE49-F238E27FC236}">
                  <a16:creationId xmlns:a16="http://schemas.microsoft.com/office/drawing/2014/main" id="{72988C8D-A68E-4DF1-B0A2-A958DB95C3C4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3" name="Freeform: Shape 4132">
              <a:extLst>
                <a:ext uri="{FF2B5EF4-FFF2-40B4-BE49-F238E27FC236}">
                  <a16:creationId xmlns:a16="http://schemas.microsoft.com/office/drawing/2014/main" id="{332E5542-5B58-4AD2-BBEE-D22B0FDB91B3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4" name="Freeform: Shape 4133">
              <a:extLst>
                <a:ext uri="{FF2B5EF4-FFF2-40B4-BE49-F238E27FC236}">
                  <a16:creationId xmlns:a16="http://schemas.microsoft.com/office/drawing/2014/main" id="{78095952-93C7-4A9D-B7A0-39E0DC683A8A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5" name="Freeform: Shape 4134">
              <a:extLst>
                <a:ext uri="{FF2B5EF4-FFF2-40B4-BE49-F238E27FC236}">
                  <a16:creationId xmlns:a16="http://schemas.microsoft.com/office/drawing/2014/main" id="{1C5EAA00-2B4B-44CF-88E1-A00E8F3CB6E3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6" name="Freeform: Shape 4135">
              <a:extLst>
                <a:ext uri="{FF2B5EF4-FFF2-40B4-BE49-F238E27FC236}">
                  <a16:creationId xmlns:a16="http://schemas.microsoft.com/office/drawing/2014/main" id="{A022F30D-351A-4DFE-8210-74D6578CBBE3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7" name="Freeform: Shape 4136">
              <a:extLst>
                <a:ext uri="{FF2B5EF4-FFF2-40B4-BE49-F238E27FC236}">
                  <a16:creationId xmlns:a16="http://schemas.microsoft.com/office/drawing/2014/main" id="{5836AA0B-9CA8-4060-97A2-87C6BDDD6D26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8" name="Freeform: Shape 4137">
              <a:extLst>
                <a:ext uri="{FF2B5EF4-FFF2-40B4-BE49-F238E27FC236}">
                  <a16:creationId xmlns:a16="http://schemas.microsoft.com/office/drawing/2014/main" id="{2C3BFB06-B9C5-4640-9443-951C47366E80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9" name="Freeform: Shape 4138">
              <a:extLst>
                <a:ext uri="{FF2B5EF4-FFF2-40B4-BE49-F238E27FC236}">
                  <a16:creationId xmlns:a16="http://schemas.microsoft.com/office/drawing/2014/main" id="{32EC42FC-8E1E-4C03-B6D2-425800EFE84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0" name="Freeform: Shape 4139">
              <a:extLst>
                <a:ext uri="{FF2B5EF4-FFF2-40B4-BE49-F238E27FC236}">
                  <a16:creationId xmlns:a16="http://schemas.microsoft.com/office/drawing/2014/main" id="{A3149763-88B3-4137-9A45-A5E5AA3B70D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1" name="Freeform: Shape 4140">
              <a:extLst>
                <a:ext uri="{FF2B5EF4-FFF2-40B4-BE49-F238E27FC236}">
                  <a16:creationId xmlns:a16="http://schemas.microsoft.com/office/drawing/2014/main" id="{5A213BF5-FAC1-4992-9FD9-CA62D905E07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2" name="Freeform: Shape 4141">
              <a:extLst>
                <a:ext uri="{FF2B5EF4-FFF2-40B4-BE49-F238E27FC236}">
                  <a16:creationId xmlns:a16="http://schemas.microsoft.com/office/drawing/2014/main" id="{EE88D8C8-D905-4EDB-B513-DC259A844E94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3" name="Freeform: Shape 4142">
              <a:extLst>
                <a:ext uri="{FF2B5EF4-FFF2-40B4-BE49-F238E27FC236}">
                  <a16:creationId xmlns:a16="http://schemas.microsoft.com/office/drawing/2014/main" id="{9CF1273A-2AC4-4C16-8F11-A300748D8E83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4" name="Freeform: Shape 4143">
              <a:extLst>
                <a:ext uri="{FF2B5EF4-FFF2-40B4-BE49-F238E27FC236}">
                  <a16:creationId xmlns:a16="http://schemas.microsoft.com/office/drawing/2014/main" id="{CC6D170B-D702-44C0-8BE3-93E8095A1626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5" name="Freeform: Shape 4144">
              <a:extLst>
                <a:ext uri="{FF2B5EF4-FFF2-40B4-BE49-F238E27FC236}">
                  <a16:creationId xmlns:a16="http://schemas.microsoft.com/office/drawing/2014/main" id="{CB76F113-EE54-4207-B69E-207F0BEE0527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6" name="Freeform: Shape 4145">
              <a:extLst>
                <a:ext uri="{FF2B5EF4-FFF2-40B4-BE49-F238E27FC236}">
                  <a16:creationId xmlns:a16="http://schemas.microsoft.com/office/drawing/2014/main" id="{C12AE349-EA01-41D8-8F86-FA327C5B2CF3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7" name="Freeform: Shape 4146">
              <a:extLst>
                <a:ext uri="{FF2B5EF4-FFF2-40B4-BE49-F238E27FC236}">
                  <a16:creationId xmlns:a16="http://schemas.microsoft.com/office/drawing/2014/main" id="{A5587CEC-26AE-4995-97B4-F9878F1962AE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8" name="Freeform: Shape 4147">
              <a:extLst>
                <a:ext uri="{FF2B5EF4-FFF2-40B4-BE49-F238E27FC236}">
                  <a16:creationId xmlns:a16="http://schemas.microsoft.com/office/drawing/2014/main" id="{9C095F40-AB3C-4A33-A7B6-A139181180B8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9" name="Freeform: Shape 4148">
              <a:extLst>
                <a:ext uri="{FF2B5EF4-FFF2-40B4-BE49-F238E27FC236}">
                  <a16:creationId xmlns:a16="http://schemas.microsoft.com/office/drawing/2014/main" id="{BF7CFE49-4F4A-4839-B5DF-83108662744A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0" name="Freeform: Shape 4149">
              <a:extLst>
                <a:ext uri="{FF2B5EF4-FFF2-40B4-BE49-F238E27FC236}">
                  <a16:creationId xmlns:a16="http://schemas.microsoft.com/office/drawing/2014/main" id="{BD70DDF5-454A-4F17-A315-745AB1C7C822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1" name="Freeform: Shape 4150">
              <a:extLst>
                <a:ext uri="{FF2B5EF4-FFF2-40B4-BE49-F238E27FC236}">
                  <a16:creationId xmlns:a16="http://schemas.microsoft.com/office/drawing/2014/main" id="{C531D80F-F25C-4C2D-A49E-D0ED769B8972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2" name="Freeform: Shape 4151">
              <a:extLst>
                <a:ext uri="{FF2B5EF4-FFF2-40B4-BE49-F238E27FC236}">
                  <a16:creationId xmlns:a16="http://schemas.microsoft.com/office/drawing/2014/main" id="{A824A5D1-145A-4465-A7F3-34509F1A0617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3" name="Freeform: Shape 4152">
              <a:extLst>
                <a:ext uri="{FF2B5EF4-FFF2-40B4-BE49-F238E27FC236}">
                  <a16:creationId xmlns:a16="http://schemas.microsoft.com/office/drawing/2014/main" id="{F83B56DF-F072-472C-919E-2E3A0AE81716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4" name="Freeform: Shape 4153">
              <a:extLst>
                <a:ext uri="{FF2B5EF4-FFF2-40B4-BE49-F238E27FC236}">
                  <a16:creationId xmlns:a16="http://schemas.microsoft.com/office/drawing/2014/main" id="{5F30ECDA-796A-42E9-817A-BDF5EA0F08E4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5" name="Freeform: Shape 4154">
              <a:extLst>
                <a:ext uri="{FF2B5EF4-FFF2-40B4-BE49-F238E27FC236}">
                  <a16:creationId xmlns:a16="http://schemas.microsoft.com/office/drawing/2014/main" id="{DE3C3EDF-9EA4-4236-899C-1CAE90DC5A94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6" name="Freeform: Shape 4155">
              <a:extLst>
                <a:ext uri="{FF2B5EF4-FFF2-40B4-BE49-F238E27FC236}">
                  <a16:creationId xmlns:a16="http://schemas.microsoft.com/office/drawing/2014/main" id="{E5395CCF-D89D-42D2-B6AF-29D375826340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7" name="Freeform: Shape 4156">
              <a:extLst>
                <a:ext uri="{FF2B5EF4-FFF2-40B4-BE49-F238E27FC236}">
                  <a16:creationId xmlns:a16="http://schemas.microsoft.com/office/drawing/2014/main" id="{15A04522-D2A2-45AD-A69A-EE3218A0C86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8" name="Freeform: Shape 4157">
              <a:extLst>
                <a:ext uri="{FF2B5EF4-FFF2-40B4-BE49-F238E27FC236}">
                  <a16:creationId xmlns:a16="http://schemas.microsoft.com/office/drawing/2014/main" id="{B77EF3F8-1F15-4BA1-880B-4CB3E2BE0B7C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9" name="Freeform: Shape 4158">
              <a:extLst>
                <a:ext uri="{FF2B5EF4-FFF2-40B4-BE49-F238E27FC236}">
                  <a16:creationId xmlns:a16="http://schemas.microsoft.com/office/drawing/2014/main" id="{AB8DEE94-FC76-4143-AAAE-8D4D127442F3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0" name="Freeform: Shape 4159">
              <a:extLst>
                <a:ext uri="{FF2B5EF4-FFF2-40B4-BE49-F238E27FC236}">
                  <a16:creationId xmlns:a16="http://schemas.microsoft.com/office/drawing/2014/main" id="{A9FB0EA1-B009-43FD-80DD-86FD3AFA1C65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1" name="Freeform: Shape 4160">
              <a:extLst>
                <a:ext uri="{FF2B5EF4-FFF2-40B4-BE49-F238E27FC236}">
                  <a16:creationId xmlns:a16="http://schemas.microsoft.com/office/drawing/2014/main" id="{8815AB94-D82F-438C-9208-E35D5F47CF81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2" name="Freeform: Shape 4161">
              <a:extLst>
                <a:ext uri="{FF2B5EF4-FFF2-40B4-BE49-F238E27FC236}">
                  <a16:creationId xmlns:a16="http://schemas.microsoft.com/office/drawing/2014/main" id="{493FDC80-FDE2-4347-85EC-5CF19A6F6BAB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3" name="Freeform: Shape 4162">
              <a:extLst>
                <a:ext uri="{FF2B5EF4-FFF2-40B4-BE49-F238E27FC236}">
                  <a16:creationId xmlns:a16="http://schemas.microsoft.com/office/drawing/2014/main" id="{83348ECA-234C-4CFD-89AE-49605C5BBAD9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4" name="Freeform: Shape 4163">
              <a:extLst>
                <a:ext uri="{FF2B5EF4-FFF2-40B4-BE49-F238E27FC236}">
                  <a16:creationId xmlns:a16="http://schemas.microsoft.com/office/drawing/2014/main" id="{DAD47DB8-D5C0-4E60-BCEB-3BE0CDC5BEA7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5" name="Freeform: Shape 4164">
              <a:extLst>
                <a:ext uri="{FF2B5EF4-FFF2-40B4-BE49-F238E27FC236}">
                  <a16:creationId xmlns:a16="http://schemas.microsoft.com/office/drawing/2014/main" id="{56CC635A-88AB-4051-ADE3-90E7076E8A86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6" name="Freeform: Shape 4165">
              <a:extLst>
                <a:ext uri="{FF2B5EF4-FFF2-40B4-BE49-F238E27FC236}">
                  <a16:creationId xmlns:a16="http://schemas.microsoft.com/office/drawing/2014/main" id="{45CF0A1A-D729-4926-8C82-0F54359BD360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7" name="Freeform: Shape 4166">
              <a:extLst>
                <a:ext uri="{FF2B5EF4-FFF2-40B4-BE49-F238E27FC236}">
                  <a16:creationId xmlns:a16="http://schemas.microsoft.com/office/drawing/2014/main" id="{17E27BBF-706E-448E-8E90-9E6A6E58E3BE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8" name="Freeform: Shape 4167">
              <a:extLst>
                <a:ext uri="{FF2B5EF4-FFF2-40B4-BE49-F238E27FC236}">
                  <a16:creationId xmlns:a16="http://schemas.microsoft.com/office/drawing/2014/main" id="{AFF76111-AA38-4611-B2A8-DBDC3A55AA6C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9" name="Freeform: Shape 4168">
              <a:extLst>
                <a:ext uri="{FF2B5EF4-FFF2-40B4-BE49-F238E27FC236}">
                  <a16:creationId xmlns:a16="http://schemas.microsoft.com/office/drawing/2014/main" id="{32D5A6F5-9C6C-4E23-9338-B58885056069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0" name="Freeform: Shape 4169">
              <a:extLst>
                <a:ext uri="{FF2B5EF4-FFF2-40B4-BE49-F238E27FC236}">
                  <a16:creationId xmlns:a16="http://schemas.microsoft.com/office/drawing/2014/main" id="{69682AE5-99CB-4F2D-87F0-B7B4AFC3757A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1" name="Freeform: Shape 4170">
              <a:extLst>
                <a:ext uri="{FF2B5EF4-FFF2-40B4-BE49-F238E27FC236}">
                  <a16:creationId xmlns:a16="http://schemas.microsoft.com/office/drawing/2014/main" id="{F7B006F2-52AA-47A9-A47E-46C9CA4EE77C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2" name="Freeform: Shape 4171">
              <a:extLst>
                <a:ext uri="{FF2B5EF4-FFF2-40B4-BE49-F238E27FC236}">
                  <a16:creationId xmlns:a16="http://schemas.microsoft.com/office/drawing/2014/main" id="{5E7BE546-F759-4D22-90C8-489640758DFD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3" name="Freeform: Shape 4172">
              <a:extLst>
                <a:ext uri="{FF2B5EF4-FFF2-40B4-BE49-F238E27FC236}">
                  <a16:creationId xmlns:a16="http://schemas.microsoft.com/office/drawing/2014/main" id="{88CD949F-B43F-4BC8-B7B7-343382D017B7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4" name="Freeform: Shape 4173">
              <a:extLst>
                <a:ext uri="{FF2B5EF4-FFF2-40B4-BE49-F238E27FC236}">
                  <a16:creationId xmlns:a16="http://schemas.microsoft.com/office/drawing/2014/main" id="{96E3AE0C-9D34-4A00-B241-05C4EB6A2B7E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5" name="Freeform: Shape 4174">
              <a:extLst>
                <a:ext uri="{FF2B5EF4-FFF2-40B4-BE49-F238E27FC236}">
                  <a16:creationId xmlns:a16="http://schemas.microsoft.com/office/drawing/2014/main" id="{4FACB03E-4FB4-4AAF-853C-53D0571D6547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6" name="Freeform: Shape 4175">
              <a:extLst>
                <a:ext uri="{FF2B5EF4-FFF2-40B4-BE49-F238E27FC236}">
                  <a16:creationId xmlns:a16="http://schemas.microsoft.com/office/drawing/2014/main" id="{DC5D847B-B4C0-4E92-9F6E-7EE5690C7052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7" name="Freeform: Shape 4176">
              <a:extLst>
                <a:ext uri="{FF2B5EF4-FFF2-40B4-BE49-F238E27FC236}">
                  <a16:creationId xmlns:a16="http://schemas.microsoft.com/office/drawing/2014/main" id="{4FC21D44-F418-40FA-91E1-B9B55BD07278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8" name="Freeform: Shape 4177">
              <a:extLst>
                <a:ext uri="{FF2B5EF4-FFF2-40B4-BE49-F238E27FC236}">
                  <a16:creationId xmlns:a16="http://schemas.microsoft.com/office/drawing/2014/main" id="{BF529D17-7AE2-4B1C-A447-FB41646D3F71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9" name="Freeform: Shape 4178">
              <a:extLst>
                <a:ext uri="{FF2B5EF4-FFF2-40B4-BE49-F238E27FC236}">
                  <a16:creationId xmlns:a16="http://schemas.microsoft.com/office/drawing/2014/main" id="{3A56BD0D-FEA0-481D-B77A-FCE1CFA778AD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0" name="Freeform: Shape 4179">
              <a:extLst>
                <a:ext uri="{FF2B5EF4-FFF2-40B4-BE49-F238E27FC236}">
                  <a16:creationId xmlns:a16="http://schemas.microsoft.com/office/drawing/2014/main" id="{4C9A02AC-8261-4CA3-94B8-A2514DB69C1F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1" name="Freeform: Shape 4180">
              <a:extLst>
                <a:ext uri="{FF2B5EF4-FFF2-40B4-BE49-F238E27FC236}">
                  <a16:creationId xmlns:a16="http://schemas.microsoft.com/office/drawing/2014/main" id="{9FFA781D-CBE9-484F-8821-7E2D16D1BBA4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2" name="Freeform: Shape 4181">
              <a:extLst>
                <a:ext uri="{FF2B5EF4-FFF2-40B4-BE49-F238E27FC236}">
                  <a16:creationId xmlns:a16="http://schemas.microsoft.com/office/drawing/2014/main" id="{AD60395A-41ED-4851-A035-A15E0455F5B9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3" name="Freeform: Shape 4182">
              <a:extLst>
                <a:ext uri="{FF2B5EF4-FFF2-40B4-BE49-F238E27FC236}">
                  <a16:creationId xmlns:a16="http://schemas.microsoft.com/office/drawing/2014/main" id="{D633A2A5-EF69-4914-8EE9-2946135A9522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4" name="Freeform: Shape 4183">
              <a:extLst>
                <a:ext uri="{FF2B5EF4-FFF2-40B4-BE49-F238E27FC236}">
                  <a16:creationId xmlns:a16="http://schemas.microsoft.com/office/drawing/2014/main" id="{D3C52048-2EE3-44DC-BED2-4F7181A8ECE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5" name="Freeform: Shape 4184">
              <a:extLst>
                <a:ext uri="{FF2B5EF4-FFF2-40B4-BE49-F238E27FC236}">
                  <a16:creationId xmlns:a16="http://schemas.microsoft.com/office/drawing/2014/main" id="{6F6C2090-2B32-4F7D-BCBE-D58877367414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6" name="Freeform: Shape 4185">
              <a:extLst>
                <a:ext uri="{FF2B5EF4-FFF2-40B4-BE49-F238E27FC236}">
                  <a16:creationId xmlns:a16="http://schemas.microsoft.com/office/drawing/2014/main" id="{B7095870-1830-4133-A781-1A01398F8B54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7" name="Freeform: Shape 4186">
              <a:extLst>
                <a:ext uri="{FF2B5EF4-FFF2-40B4-BE49-F238E27FC236}">
                  <a16:creationId xmlns:a16="http://schemas.microsoft.com/office/drawing/2014/main" id="{0A8D272C-B5EC-4E23-9952-BF95096331D0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8" name="Freeform: Shape 4187">
              <a:extLst>
                <a:ext uri="{FF2B5EF4-FFF2-40B4-BE49-F238E27FC236}">
                  <a16:creationId xmlns:a16="http://schemas.microsoft.com/office/drawing/2014/main" id="{70B8F2AB-D47A-4608-B402-44F9CC259069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9" name="Freeform: Shape 4188">
              <a:extLst>
                <a:ext uri="{FF2B5EF4-FFF2-40B4-BE49-F238E27FC236}">
                  <a16:creationId xmlns:a16="http://schemas.microsoft.com/office/drawing/2014/main" id="{19F0C057-5896-4B88-8795-5419A612CB58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0" name="Freeform: Shape 4189">
              <a:extLst>
                <a:ext uri="{FF2B5EF4-FFF2-40B4-BE49-F238E27FC236}">
                  <a16:creationId xmlns:a16="http://schemas.microsoft.com/office/drawing/2014/main" id="{527DC607-55FB-4C99-92B9-F670A7106F96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1" name="Freeform: Shape 4190">
              <a:extLst>
                <a:ext uri="{FF2B5EF4-FFF2-40B4-BE49-F238E27FC236}">
                  <a16:creationId xmlns:a16="http://schemas.microsoft.com/office/drawing/2014/main" id="{C6E7B53F-A2E0-4D9A-A29E-7D5659471244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2" name="Freeform: Shape 4191">
              <a:extLst>
                <a:ext uri="{FF2B5EF4-FFF2-40B4-BE49-F238E27FC236}">
                  <a16:creationId xmlns:a16="http://schemas.microsoft.com/office/drawing/2014/main" id="{E110C7B5-44B9-421B-82E4-EF48F5D166C6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3" name="Freeform: Shape 4192">
              <a:extLst>
                <a:ext uri="{FF2B5EF4-FFF2-40B4-BE49-F238E27FC236}">
                  <a16:creationId xmlns:a16="http://schemas.microsoft.com/office/drawing/2014/main" id="{0DFEF1DD-849A-40F0-8921-97BF45F34DBE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4" name="Freeform: Shape 4193">
              <a:extLst>
                <a:ext uri="{FF2B5EF4-FFF2-40B4-BE49-F238E27FC236}">
                  <a16:creationId xmlns:a16="http://schemas.microsoft.com/office/drawing/2014/main" id="{947E39A9-D448-430E-9316-D3BFCD03D42A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5" name="Freeform: Shape 4194">
              <a:extLst>
                <a:ext uri="{FF2B5EF4-FFF2-40B4-BE49-F238E27FC236}">
                  <a16:creationId xmlns:a16="http://schemas.microsoft.com/office/drawing/2014/main" id="{393FB74F-9041-48C1-934B-2A2580465D72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6" name="Freeform: Shape 4195">
              <a:extLst>
                <a:ext uri="{FF2B5EF4-FFF2-40B4-BE49-F238E27FC236}">
                  <a16:creationId xmlns:a16="http://schemas.microsoft.com/office/drawing/2014/main" id="{95A77601-8C7E-453E-916B-464E44E4CBA4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7" name="Freeform: Shape 4196">
              <a:extLst>
                <a:ext uri="{FF2B5EF4-FFF2-40B4-BE49-F238E27FC236}">
                  <a16:creationId xmlns:a16="http://schemas.microsoft.com/office/drawing/2014/main" id="{A4788D22-DFF0-448B-8AC0-87EDDB4DB4FB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8" name="Freeform: Shape 4197">
              <a:extLst>
                <a:ext uri="{FF2B5EF4-FFF2-40B4-BE49-F238E27FC236}">
                  <a16:creationId xmlns:a16="http://schemas.microsoft.com/office/drawing/2014/main" id="{1FCE1690-C9C4-4B18-9F83-F8C9FEAACE39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9" name="Freeform: Shape 4198">
              <a:extLst>
                <a:ext uri="{FF2B5EF4-FFF2-40B4-BE49-F238E27FC236}">
                  <a16:creationId xmlns:a16="http://schemas.microsoft.com/office/drawing/2014/main" id="{0ECD856E-1D26-406D-8A14-60059088DDA8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0" name="Freeform: Shape 4199">
              <a:extLst>
                <a:ext uri="{FF2B5EF4-FFF2-40B4-BE49-F238E27FC236}">
                  <a16:creationId xmlns:a16="http://schemas.microsoft.com/office/drawing/2014/main" id="{76802505-8707-41BA-8AB0-5F0044BC7D6A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1" name="Freeform: Shape 4200">
              <a:extLst>
                <a:ext uri="{FF2B5EF4-FFF2-40B4-BE49-F238E27FC236}">
                  <a16:creationId xmlns:a16="http://schemas.microsoft.com/office/drawing/2014/main" id="{0B231CC0-EAFD-4340-AD00-AECF520E6E00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2" name="Freeform: Shape 4201">
              <a:extLst>
                <a:ext uri="{FF2B5EF4-FFF2-40B4-BE49-F238E27FC236}">
                  <a16:creationId xmlns:a16="http://schemas.microsoft.com/office/drawing/2014/main" id="{458A432A-29B7-42BF-BF50-B352731CE66F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3" name="Freeform: Shape 4202">
              <a:extLst>
                <a:ext uri="{FF2B5EF4-FFF2-40B4-BE49-F238E27FC236}">
                  <a16:creationId xmlns:a16="http://schemas.microsoft.com/office/drawing/2014/main" id="{D52A0C98-0D19-4BDB-9D4E-A12F98C8C922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4" name="Freeform: Shape 4203">
              <a:extLst>
                <a:ext uri="{FF2B5EF4-FFF2-40B4-BE49-F238E27FC236}">
                  <a16:creationId xmlns:a16="http://schemas.microsoft.com/office/drawing/2014/main" id="{E75E30E0-31F1-4207-9040-0054653224BE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5" name="Freeform: Shape 4204">
              <a:extLst>
                <a:ext uri="{FF2B5EF4-FFF2-40B4-BE49-F238E27FC236}">
                  <a16:creationId xmlns:a16="http://schemas.microsoft.com/office/drawing/2014/main" id="{DBB9E878-CF8E-4465-9455-1D785C917BCF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6" name="Freeform: Shape 4205">
              <a:extLst>
                <a:ext uri="{FF2B5EF4-FFF2-40B4-BE49-F238E27FC236}">
                  <a16:creationId xmlns:a16="http://schemas.microsoft.com/office/drawing/2014/main" id="{4996F17B-AFBE-4BE9-9224-F31F70F3AC9F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7" name="Freeform: Shape 4206">
              <a:extLst>
                <a:ext uri="{FF2B5EF4-FFF2-40B4-BE49-F238E27FC236}">
                  <a16:creationId xmlns:a16="http://schemas.microsoft.com/office/drawing/2014/main" id="{6FCA222B-64D2-49B0-AAE4-C13445EC9622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8" name="Freeform: Shape 4207">
              <a:extLst>
                <a:ext uri="{FF2B5EF4-FFF2-40B4-BE49-F238E27FC236}">
                  <a16:creationId xmlns:a16="http://schemas.microsoft.com/office/drawing/2014/main" id="{4A12C746-BE9A-4851-B201-61114E54AE87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9" name="Freeform: Shape 4208">
              <a:extLst>
                <a:ext uri="{FF2B5EF4-FFF2-40B4-BE49-F238E27FC236}">
                  <a16:creationId xmlns:a16="http://schemas.microsoft.com/office/drawing/2014/main" id="{892272EB-8C2B-4CC8-BB05-6A21BAF68B9F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0" name="Freeform: Shape 4209">
              <a:extLst>
                <a:ext uri="{FF2B5EF4-FFF2-40B4-BE49-F238E27FC236}">
                  <a16:creationId xmlns:a16="http://schemas.microsoft.com/office/drawing/2014/main" id="{2E944D2F-03EC-4F34-9FC4-3F9D9EFE3391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1" name="Freeform: Shape 4210">
              <a:extLst>
                <a:ext uri="{FF2B5EF4-FFF2-40B4-BE49-F238E27FC236}">
                  <a16:creationId xmlns:a16="http://schemas.microsoft.com/office/drawing/2014/main" id="{658DFB5A-CBA4-45DE-9811-6C9E0D1A6063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2" name="Freeform: Shape 4211">
              <a:extLst>
                <a:ext uri="{FF2B5EF4-FFF2-40B4-BE49-F238E27FC236}">
                  <a16:creationId xmlns:a16="http://schemas.microsoft.com/office/drawing/2014/main" id="{B93E2672-32A4-4AA2-93EC-973F9E3EC76B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3" name="Freeform: Shape 4212">
              <a:extLst>
                <a:ext uri="{FF2B5EF4-FFF2-40B4-BE49-F238E27FC236}">
                  <a16:creationId xmlns:a16="http://schemas.microsoft.com/office/drawing/2014/main" id="{3EDC7C46-9753-4D1A-8BD7-98EDD5337DAA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4" name="Freeform: Shape 4213">
              <a:extLst>
                <a:ext uri="{FF2B5EF4-FFF2-40B4-BE49-F238E27FC236}">
                  <a16:creationId xmlns:a16="http://schemas.microsoft.com/office/drawing/2014/main" id="{1B721C84-67C4-43DD-B571-7625B0E11A17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5" name="Freeform: Shape 4214">
              <a:extLst>
                <a:ext uri="{FF2B5EF4-FFF2-40B4-BE49-F238E27FC236}">
                  <a16:creationId xmlns:a16="http://schemas.microsoft.com/office/drawing/2014/main" id="{E5CDD200-8347-4D46-B55B-877758B1E766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6" name="Freeform: Shape 4215">
              <a:extLst>
                <a:ext uri="{FF2B5EF4-FFF2-40B4-BE49-F238E27FC236}">
                  <a16:creationId xmlns:a16="http://schemas.microsoft.com/office/drawing/2014/main" id="{41C28C70-FA3A-4E83-9356-F615774BDA81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7" name="Freeform: Shape 4216">
              <a:extLst>
                <a:ext uri="{FF2B5EF4-FFF2-40B4-BE49-F238E27FC236}">
                  <a16:creationId xmlns:a16="http://schemas.microsoft.com/office/drawing/2014/main" id="{A57F8576-870C-4A12-9C28-75D7AB5F9AC4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8" name="Freeform: Shape 4217">
              <a:extLst>
                <a:ext uri="{FF2B5EF4-FFF2-40B4-BE49-F238E27FC236}">
                  <a16:creationId xmlns:a16="http://schemas.microsoft.com/office/drawing/2014/main" id="{50CE05B7-8ADA-41F7-959A-229577FB0616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9" name="Freeform: Shape 4218">
              <a:extLst>
                <a:ext uri="{FF2B5EF4-FFF2-40B4-BE49-F238E27FC236}">
                  <a16:creationId xmlns:a16="http://schemas.microsoft.com/office/drawing/2014/main" id="{BF88045B-3C94-4369-B3DA-D7AF6600A588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0" name="Freeform: Shape 4219">
              <a:extLst>
                <a:ext uri="{FF2B5EF4-FFF2-40B4-BE49-F238E27FC236}">
                  <a16:creationId xmlns:a16="http://schemas.microsoft.com/office/drawing/2014/main" id="{E521D972-1730-4F79-9D1D-1E3CCE7A89A3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21" name="Group 4220">
            <a:extLst>
              <a:ext uri="{FF2B5EF4-FFF2-40B4-BE49-F238E27FC236}">
                <a16:creationId xmlns:a16="http://schemas.microsoft.com/office/drawing/2014/main" id="{22E96EE2-5CB5-4E9B-8954-ABA3AC550A84}"/>
              </a:ext>
            </a:extLst>
          </p:cNvPr>
          <p:cNvGrpSpPr/>
          <p:nvPr/>
        </p:nvGrpSpPr>
        <p:grpSpPr>
          <a:xfrm rot="19843082" flipH="1">
            <a:off x="2845677" y="1114789"/>
            <a:ext cx="163140" cy="405702"/>
            <a:chOff x="7012781" y="5504021"/>
            <a:chExt cx="479108" cy="1191464"/>
          </a:xfrm>
        </p:grpSpPr>
        <p:sp>
          <p:nvSpPr>
            <p:cNvPr id="4222" name="Freeform: Shape 4221">
              <a:extLst>
                <a:ext uri="{FF2B5EF4-FFF2-40B4-BE49-F238E27FC236}">
                  <a16:creationId xmlns:a16="http://schemas.microsoft.com/office/drawing/2014/main" id="{44C55A13-B5C8-40D2-A102-08191F6F4969}"/>
                </a:ext>
              </a:extLst>
            </p:cNvPr>
            <p:cNvSpPr/>
            <p:nvPr/>
          </p:nvSpPr>
          <p:spPr>
            <a:xfrm>
              <a:off x="7174559" y="5661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1095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3" name="Freeform: Shape 4222">
              <a:extLst>
                <a:ext uri="{FF2B5EF4-FFF2-40B4-BE49-F238E27FC236}">
                  <a16:creationId xmlns:a16="http://schemas.microsoft.com/office/drawing/2014/main" id="{8710B0E7-7560-4AD9-8929-23B9C100B170}"/>
                </a:ext>
              </a:extLst>
            </p:cNvPr>
            <p:cNvSpPr/>
            <p:nvPr/>
          </p:nvSpPr>
          <p:spPr>
            <a:xfrm>
              <a:off x="7170896" y="5669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4" name="Freeform: Shape 4223">
              <a:extLst>
                <a:ext uri="{FF2B5EF4-FFF2-40B4-BE49-F238E27FC236}">
                  <a16:creationId xmlns:a16="http://schemas.microsoft.com/office/drawing/2014/main" id="{0C2293DB-FA3C-49D9-8550-F340EBE3B9DF}"/>
                </a:ext>
              </a:extLst>
            </p:cNvPr>
            <p:cNvSpPr/>
            <p:nvPr/>
          </p:nvSpPr>
          <p:spPr>
            <a:xfrm>
              <a:off x="7175659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5" name="Freeform: Shape 4224">
              <a:extLst>
                <a:ext uri="{FF2B5EF4-FFF2-40B4-BE49-F238E27FC236}">
                  <a16:creationId xmlns:a16="http://schemas.microsoft.com/office/drawing/2014/main" id="{16EF4ECE-FE10-4B4D-8A51-BA0241609341}"/>
                </a:ext>
              </a:extLst>
            </p:cNvPr>
            <p:cNvSpPr/>
            <p:nvPr/>
          </p:nvSpPr>
          <p:spPr>
            <a:xfrm>
              <a:off x="7180951" y="58678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6" name="Freeform: Shape 4225">
              <a:extLst>
                <a:ext uri="{FF2B5EF4-FFF2-40B4-BE49-F238E27FC236}">
                  <a16:creationId xmlns:a16="http://schemas.microsoft.com/office/drawing/2014/main" id="{03235336-381E-4ECF-B6F5-07B78825A1B2}"/>
                </a:ext>
              </a:extLst>
            </p:cNvPr>
            <p:cNvSpPr/>
            <p:nvPr/>
          </p:nvSpPr>
          <p:spPr>
            <a:xfrm>
              <a:off x="7178516" y="58793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7" name="Freeform: Shape 4226">
              <a:extLst>
                <a:ext uri="{FF2B5EF4-FFF2-40B4-BE49-F238E27FC236}">
                  <a16:creationId xmlns:a16="http://schemas.microsoft.com/office/drawing/2014/main" id="{4955BE8A-3976-481A-B390-6C55F513392C}"/>
                </a:ext>
              </a:extLst>
            </p:cNvPr>
            <p:cNvSpPr/>
            <p:nvPr/>
          </p:nvSpPr>
          <p:spPr>
            <a:xfrm>
              <a:off x="7174706" y="5803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9049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8" name="Freeform: Shape 4227">
              <a:extLst>
                <a:ext uri="{FF2B5EF4-FFF2-40B4-BE49-F238E27FC236}">
                  <a16:creationId xmlns:a16="http://schemas.microsoft.com/office/drawing/2014/main" id="{085EA764-B000-46B7-A7CC-4781CD373952}"/>
                </a:ext>
              </a:extLst>
            </p:cNvPr>
            <p:cNvSpPr/>
            <p:nvPr/>
          </p:nvSpPr>
          <p:spPr>
            <a:xfrm>
              <a:off x="7179321" y="5681991"/>
              <a:ext cx="9525" cy="9525"/>
            </a:xfrm>
            <a:custGeom>
              <a:avLst/>
              <a:gdLst>
                <a:gd name="connsiteX0" fmla="*/ 8244 w 9525"/>
                <a:gd name="connsiteY0" fmla="*/ 8244 h 9525"/>
                <a:gd name="connsiteX1" fmla="*/ 82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244"/>
                  </a:moveTo>
                  <a:cubicBezTo>
                    <a:pt x="7291" y="6339"/>
                    <a:pt x="6339" y="7291"/>
                    <a:pt x="82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9" name="Freeform: Shape 4228">
              <a:extLst>
                <a:ext uri="{FF2B5EF4-FFF2-40B4-BE49-F238E27FC236}">
                  <a16:creationId xmlns:a16="http://schemas.microsoft.com/office/drawing/2014/main" id="{FBC0DB3C-1E8A-4F6A-8F5E-21A4436B705A}"/>
                </a:ext>
              </a:extLst>
            </p:cNvPr>
            <p:cNvSpPr/>
            <p:nvPr/>
          </p:nvSpPr>
          <p:spPr>
            <a:xfrm>
              <a:off x="7168674" y="577368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0" name="Freeform: Shape 4229">
              <a:extLst>
                <a:ext uri="{FF2B5EF4-FFF2-40B4-BE49-F238E27FC236}">
                  <a16:creationId xmlns:a16="http://schemas.microsoft.com/office/drawing/2014/main" id="{87A59B36-B8C6-481E-9C55-4EB670DE15C5}"/>
                </a:ext>
              </a:extLst>
            </p:cNvPr>
            <p:cNvSpPr/>
            <p:nvPr/>
          </p:nvSpPr>
          <p:spPr>
            <a:xfrm>
              <a:off x="7167086" y="5752223"/>
              <a:ext cx="9525" cy="9525"/>
            </a:xfrm>
            <a:custGeom>
              <a:avLst/>
              <a:gdLst>
                <a:gd name="connsiteX0" fmla="*/ 7144 w 9525"/>
                <a:gd name="connsiteY0" fmla="*/ 7545 h 9525"/>
                <a:gd name="connsiteX1" fmla="*/ 7144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45"/>
                  </a:moveTo>
                  <a:cubicBezTo>
                    <a:pt x="7144" y="11354"/>
                    <a:pt x="14764" y="5639"/>
                    <a:pt x="7144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1" name="Freeform: Shape 4230">
              <a:extLst>
                <a:ext uri="{FF2B5EF4-FFF2-40B4-BE49-F238E27FC236}">
                  <a16:creationId xmlns:a16="http://schemas.microsoft.com/office/drawing/2014/main" id="{DD5EB6C6-0895-44C1-B266-A999F108D63F}"/>
                </a:ext>
              </a:extLst>
            </p:cNvPr>
            <p:cNvSpPr/>
            <p:nvPr/>
          </p:nvSpPr>
          <p:spPr>
            <a:xfrm>
              <a:off x="7168991" y="5688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2" name="Freeform: Shape 4231">
              <a:extLst>
                <a:ext uri="{FF2B5EF4-FFF2-40B4-BE49-F238E27FC236}">
                  <a16:creationId xmlns:a16="http://schemas.microsoft.com/office/drawing/2014/main" id="{38962A1A-C53C-45C5-9608-7777A348A230}"/>
                </a:ext>
              </a:extLst>
            </p:cNvPr>
            <p:cNvSpPr/>
            <p:nvPr/>
          </p:nvSpPr>
          <p:spPr>
            <a:xfrm>
              <a:off x="7169944" y="57907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3" name="Freeform: Shape 4232">
              <a:extLst>
                <a:ext uri="{FF2B5EF4-FFF2-40B4-BE49-F238E27FC236}">
                  <a16:creationId xmlns:a16="http://schemas.microsoft.com/office/drawing/2014/main" id="{188C0367-6989-4BBA-900B-8C742B6A81C0}"/>
                </a:ext>
              </a:extLst>
            </p:cNvPr>
            <p:cNvSpPr/>
            <p:nvPr/>
          </p:nvSpPr>
          <p:spPr>
            <a:xfrm>
              <a:off x="7194709" y="56754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4" name="Freeform: Shape 4233">
              <a:extLst>
                <a:ext uri="{FF2B5EF4-FFF2-40B4-BE49-F238E27FC236}">
                  <a16:creationId xmlns:a16="http://schemas.microsoft.com/office/drawing/2014/main" id="{1C9D6302-2ADE-4875-B1C0-2DBFCB342941}"/>
                </a:ext>
              </a:extLst>
            </p:cNvPr>
            <p:cNvSpPr/>
            <p:nvPr/>
          </p:nvSpPr>
          <p:spPr>
            <a:xfrm>
              <a:off x="7168991" y="565949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9049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5" name="Freeform: Shape 4234">
              <a:extLst>
                <a:ext uri="{FF2B5EF4-FFF2-40B4-BE49-F238E27FC236}">
                  <a16:creationId xmlns:a16="http://schemas.microsoft.com/office/drawing/2014/main" id="{1B810270-9D43-44E7-AA39-F57497A462F9}"/>
                </a:ext>
              </a:extLst>
            </p:cNvPr>
            <p:cNvSpPr/>
            <p:nvPr/>
          </p:nvSpPr>
          <p:spPr>
            <a:xfrm>
              <a:off x="7177564" y="5899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6" name="Freeform: Shape 4235">
              <a:extLst>
                <a:ext uri="{FF2B5EF4-FFF2-40B4-BE49-F238E27FC236}">
                  <a16:creationId xmlns:a16="http://schemas.microsoft.com/office/drawing/2014/main" id="{B554F8CB-8E70-421B-8CB6-179B3035BE41}"/>
                </a:ext>
              </a:extLst>
            </p:cNvPr>
            <p:cNvSpPr/>
            <p:nvPr/>
          </p:nvSpPr>
          <p:spPr>
            <a:xfrm>
              <a:off x="7246144" y="5931299"/>
              <a:ext cx="19050" cy="9525"/>
            </a:xfrm>
            <a:custGeom>
              <a:avLst/>
              <a:gdLst>
                <a:gd name="connsiteX0" fmla="*/ 12859 w 19050"/>
                <a:gd name="connsiteY0" fmla="*/ 9443 h 9525"/>
                <a:gd name="connsiteX1" fmla="*/ 7144 w 19050"/>
                <a:gd name="connsiteY1" fmla="*/ 7538 h 9525"/>
                <a:gd name="connsiteX2" fmla="*/ 12859 w 19050"/>
                <a:gd name="connsiteY2" fmla="*/ 9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9443"/>
                  </a:moveTo>
                  <a:cubicBezTo>
                    <a:pt x="10001" y="11349"/>
                    <a:pt x="10001" y="5633"/>
                    <a:pt x="7144" y="7538"/>
                  </a:cubicBezTo>
                  <a:cubicBezTo>
                    <a:pt x="8096" y="8491"/>
                    <a:pt x="10954" y="12301"/>
                    <a:pt x="12859" y="9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7" name="Freeform: Shape 4236">
              <a:extLst>
                <a:ext uri="{FF2B5EF4-FFF2-40B4-BE49-F238E27FC236}">
                  <a16:creationId xmlns:a16="http://schemas.microsoft.com/office/drawing/2014/main" id="{9E7A4249-DA27-471D-A917-99E3A59828E6}"/>
                </a:ext>
              </a:extLst>
            </p:cNvPr>
            <p:cNvSpPr/>
            <p:nvPr/>
          </p:nvSpPr>
          <p:spPr>
            <a:xfrm>
              <a:off x="7179469" y="56840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8" name="Freeform: Shape 4237">
              <a:extLst>
                <a:ext uri="{FF2B5EF4-FFF2-40B4-BE49-F238E27FC236}">
                  <a16:creationId xmlns:a16="http://schemas.microsoft.com/office/drawing/2014/main" id="{5B699BE0-1B95-46CF-8133-A0BCAA85D20F}"/>
                </a:ext>
              </a:extLst>
            </p:cNvPr>
            <p:cNvSpPr/>
            <p:nvPr/>
          </p:nvSpPr>
          <p:spPr>
            <a:xfrm>
              <a:off x="7245720" y="59326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9" name="Freeform: Shape 4238">
              <a:extLst>
                <a:ext uri="{FF2B5EF4-FFF2-40B4-BE49-F238E27FC236}">
                  <a16:creationId xmlns:a16="http://schemas.microsoft.com/office/drawing/2014/main" id="{6EA8E209-6EFF-44C8-A308-93E4E13430F3}"/>
                </a:ext>
              </a:extLst>
            </p:cNvPr>
            <p:cNvSpPr/>
            <p:nvPr/>
          </p:nvSpPr>
          <p:spPr>
            <a:xfrm>
              <a:off x="7185184" y="59459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0" name="Freeform: Shape 4239">
              <a:extLst>
                <a:ext uri="{FF2B5EF4-FFF2-40B4-BE49-F238E27FC236}">
                  <a16:creationId xmlns:a16="http://schemas.microsoft.com/office/drawing/2014/main" id="{D1A1B1CF-FF22-45BE-81BA-E2D3116D5624}"/>
                </a:ext>
              </a:extLst>
            </p:cNvPr>
            <p:cNvSpPr/>
            <p:nvPr/>
          </p:nvSpPr>
          <p:spPr>
            <a:xfrm>
              <a:off x="7185184" y="59116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1" name="Freeform: Shape 4240">
              <a:extLst>
                <a:ext uri="{FF2B5EF4-FFF2-40B4-BE49-F238E27FC236}">
                  <a16:creationId xmlns:a16="http://schemas.microsoft.com/office/drawing/2014/main" id="{1D45F408-84A6-4121-B120-0FA5701B5E97}"/>
                </a:ext>
              </a:extLst>
            </p:cNvPr>
            <p:cNvSpPr/>
            <p:nvPr/>
          </p:nvSpPr>
          <p:spPr>
            <a:xfrm>
              <a:off x="7191180" y="5963764"/>
              <a:ext cx="9525" cy="9525"/>
            </a:xfrm>
            <a:custGeom>
              <a:avLst/>
              <a:gdLst>
                <a:gd name="connsiteX0" fmla="*/ 7814 w 9525"/>
                <a:gd name="connsiteY0" fmla="*/ 7458 h 9525"/>
                <a:gd name="connsiteX1" fmla="*/ 7814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458"/>
                  </a:moveTo>
                  <a:cubicBezTo>
                    <a:pt x="5910" y="13173"/>
                    <a:pt x="8767" y="5553"/>
                    <a:pt x="7814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2" name="Freeform: Shape 4241">
              <a:extLst>
                <a:ext uri="{FF2B5EF4-FFF2-40B4-BE49-F238E27FC236}">
                  <a16:creationId xmlns:a16="http://schemas.microsoft.com/office/drawing/2014/main" id="{B5AB7C24-EABB-42B2-8CCA-5E3A50C3CD8F}"/>
                </a:ext>
              </a:extLst>
            </p:cNvPr>
            <p:cNvSpPr/>
            <p:nvPr/>
          </p:nvSpPr>
          <p:spPr>
            <a:xfrm>
              <a:off x="7194709" y="598257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1"/>
                    <a:pt x="8096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3" name="Freeform: Shape 4242">
              <a:extLst>
                <a:ext uri="{FF2B5EF4-FFF2-40B4-BE49-F238E27FC236}">
                  <a16:creationId xmlns:a16="http://schemas.microsoft.com/office/drawing/2014/main" id="{07EFFD6C-41B0-4939-AC00-792181136731}"/>
                </a:ext>
              </a:extLst>
            </p:cNvPr>
            <p:cNvSpPr/>
            <p:nvPr/>
          </p:nvSpPr>
          <p:spPr>
            <a:xfrm>
              <a:off x="7250550" y="5671661"/>
              <a:ext cx="9525" cy="9525"/>
            </a:xfrm>
            <a:custGeom>
              <a:avLst/>
              <a:gdLst>
                <a:gd name="connsiteX0" fmla="*/ 8453 w 9525"/>
                <a:gd name="connsiteY0" fmla="*/ 10001 h 9525"/>
                <a:gd name="connsiteX1" fmla="*/ 7500 w 9525"/>
                <a:gd name="connsiteY1" fmla="*/ 7144 h 9525"/>
                <a:gd name="connsiteX2" fmla="*/ 845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53" y="10001"/>
                  </a:moveTo>
                  <a:cubicBezTo>
                    <a:pt x="8453" y="9049"/>
                    <a:pt x="7500" y="8096"/>
                    <a:pt x="7500" y="7144"/>
                  </a:cubicBezTo>
                  <a:cubicBezTo>
                    <a:pt x="8453" y="9049"/>
                    <a:pt x="5595" y="10001"/>
                    <a:pt x="8453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4" name="Freeform: Shape 4243">
              <a:extLst>
                <a:ext uri="{FF2B5EF4-FFF2-40B4-BE49-F238E27FC236}">
                  <a16:creationId xmlns:a16="http://schemas.microsoft.com/office/drawing/2014/main" id="{639FC9D7-6C82-4353-A06A-01DE45027865}"/>
                </a:ext>
              </a:extLst>
            </p:cNvPr>
            <p:cNvSpPr/>
            <p:nvPr/>
          </p:nvSpPr>
          <p:spPr>
            <a:xfrm>
              <a:off x="7178516" y="56830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5" name="Freeform: Shape 4244">
              <a:extLst>
                <a:ext uri="{FF2B5EF4-FFF2-40B4-BE49-F238E27FC236}">
                  <a16:creationId xmlns:a16="http://schemas.microsoft.com/office/drawing/2014/main" id="{AF9E9566-F508-47E8-B42C-F5EE356BA4D5}"/>
                </a:ext>
              </a:extLst>
            </p:cNvPr>
            <p:cNvSpPr/>
            <p:nvPr/>
          </p:nvSpPr>
          <p:spPr>
            <a:xfrm>
              <a:off x="7214711" y="59621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6" name="Freeform: Shape 4245">
              <a:extLst>
                <a:ext uri="{FF2B5EF4-FFF2-40B4-BE49-F238E27FC236}">
                  <a16:creationId xmlns:a16="http://schemas.microsoft.com/office/drawing/2014/main" id="{278840BC-31DD-40BD-B82F-4E12B9B59C76}"/>
                </a:ext>
              </a:extLst>
            </p:cNvPr>
            <p:cNvSpPr/>
            <p:nvPr/>
          </p:nvSpPr>
          <p:spPr>
            <a:xfrm>
              <a:off x="7250192" y="58050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7" name="Freeform: Shape 4246">
              <a:extLst>
                <a:ext uri="{FF2B5EF4-FFF2-40B4-BE49-F238E27FC236}">
                  <a16:creationId xmlns:a16="http://schemas.microsoft.com/office/drawing/2014/main" id="{1A944E9B-E67A-4E00-9D8A-BF598396D9B9}"/>
                </a:ext>
              </a:extLst>
            </p:cNvPr>
            <p:cNvSpPr/>
            <p:nvPr/>
          </p:nvSpPr>
          <p:spPr>
            <a:xfrm>
              <a:off x="7214155" y="597360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1190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8" name="Freeform: Shape 4247">
              <a:extLst>
                <a:ext uri="{FF2B5EF4-FFF2-40B4-BE49-F238E27FC236}">
                  <a16:creationId xmlns:a16="http://schemas.microsoft.com/office/drawing/2014/main" id="{FC1F0F7B-8287-4E1D-B3B1-5E2FE9D4F260}"/>
                </a:ext>
              </a:extLst>
            </p:cNvPr>
            <p:cNvSpPr/>
            <p:nvPr/>
          </p:nvSpPr>
          <p:spPr>
            <a:xfrm>
              <a:off x="7250906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9" name="Freeform: Shape 4248">
              <a:extLst>
                <a:ext uri="{FF2B5EF4-FFF2-40B4-BE49-F238E27FC236}">
                  <a16:creationId xmlns:a16="http://schemas.microsoft.com/office/drawing/2014/main" id="{E647401E-A99C-4AF9-A9DE-8A654B08CC41}"/>
                </a:ext>
              </a:extLst>
            </p:cNvPr>
            <p:cNvSpPr/>
            <p:nvPr/>
          </p:nvSpPr>
          <p:spPr>
            <a:xfrm>
              <a:off x="7168039" y="5653563"/>
              <a:ext cx="123825" cy="361950"/>
            </a:xfrm>
            <a:custGeom>
              <a:avLst/>
              <a:gdLst>
                <a:gd name="connsiteX0" fmla="*/ 70961 w 123825"/>
                <a:gd name="connsiteY0" fmla="*/ 31909 h 361950"/>
                <a:gd name="connsiteX1" fmla="*/ 92869 w 123825"/>
                <a:gd name="connsiteY1" fmla="*/ 20479 h 361950"/>
                <a:gd name="connsiteX2" fmla="*/ 92869 w 123825"/>
                <a:gd name="connsiteY2" fmla="*/ 21431 h 361950"/>
                <a:gd name="connsiteX3" fmla="*/ 90964 w 123825"/>
                <a:gd name="connsiteY3" fmla="*/ 25241 h 361950"/>
                <a:gd name="connsiteX4" fmla="*/ 96679 w 123825"/>
                <a:gd name="connsiteY4" fmla="*/ 22384 h 361950"/>
                <a:gd name="connsiteX5" fmla="*/ 92869 w 123825"/>
                <a:gd name="connsiteY5" fmla="*/ 30956 h 361950"/>
                <a:gd name="connsiteX6" fmla="*/ 97631 w 123825"/>
                <a:gd name="connsiteY6" fmla="*/ 25241 h 361950"/>
                <a:gd name="connsiteX7" fmla="*/ 101441 w 123825"/>
                <a:gd name="connsiteY7" fmla="*/ 26194 h 361950"/>
                <a:gd name="connsiteX8" fmla="*/ 101441 w 123825"/>
                <a:gd name="connsiteY8" fmla="*/ 30956 h 361950"/>
                <a:gd name="connsiteX9" fmla="*/ 90964 w 123825"/>
                <a:gd name="connsiteY9" fmla="*/ 194786 h 361950"/>
                <a:gd name="connsiteX10" fmla="*/ 90964 w 123825"/>
                <a:gd name="connsiteY10" fmla="*/ 195739 h 361950"/>
                <a:gd name="connsiteX11" fmla="*/ 81439 w 123825"/>
                <a:gd name="connsiteY11" fmla="*/ 242411 h 361950"/>
                <a:gd name="connsiteX12" fmla="*/ 56674 w 123825"/>
                <a:gd name="connsiteY12" fmla="*/ 336709 h 361950"/>
                <a:gd name="connsiteX13" fmla="*/ 53816 w 123825"/>
                <a:gd name="connsiteY13" fmla="*/ 337661 h 361950"/>
                <a:gd name="connsiteX14" fmla="*/ 53816 w 123825"/>
                <a:gd name="connsiteY14" fmla="*/ 336709 h 361950"/>
                <a:gd name="connsiteX15" fmla="*/ 44291 w 123825"/>
                <a:gd name="connsiteY15" fmla="*/ 283369 h 361950"/>
                <a:gd name="connsiteX16" fmla="*/ 50006 w 123825"/>
                <a:gd name="connsiteY16" fmla="*/ 289084 h 361950"/>
                <a:gd name="connsiteX17" fmla="*/ 43339 w 123825"/>
                <a:gd name="connsiteY17" fmla="*/ 262414 h 361950"/>
                <a:gd name="connsiteX18" fmla="*/ 33814 w 123825"/>
                <a:gd name="connsiteY18" fmla="*/ 258604 h 361950"/>
                <a:gd name="connsiteX19" fmla="*/ 42386 w 123825"/>
                <a:gd name="connsiteY19" fmla="*/ 255747 h 361950"/>
                <a:gd name="connsiteX20" fmla="*/ 31909 w 123825"/>
                <a:gd name="connsiteY20" fmla="*/ 190976 h 361950"/>
                <a:gd name="connsiteX21" fmla="*/ 16669 w 123825"/>
                <a:gd name="connsiteY21" fmla="*/ 126206 h 361950"/>
                <a:gd name="connsiteX22" fmla="*/ 22384 w 123825"/>
                <a:gd name="connsiteY22" fmla="*/ 108109 h 361950"/>
                <a:gd name="connsiteX23" fmla="*/ 14764 w 123825"/>
                <a:gd name="connsiteY23" fmla="*/ 100489 h 361950"/>
                <a:gd name="connsiteX24" fmla="*/ 12859 w 123825"/>
                <a:gd name="connsiteY24" fmla="*/ 26194 h 361950"/>
                <a:gd name="connsiteX25" fmla="*/ 14764 w 123825"/>
                <a:gd name="connsiteY25" fmla="*/ 27147 h 361950"/>
                <a:gd name="connsiteX26" fmla="*/ 14764 w 123825"/>
                <a:gd name="connsiteY26" fmla="*/ 53816 h 361950"/>
                <a:gd name="connsiteX27" fmla="*/ 7144 w 123825"/>
                <a:gd name="connsiteY27" fmla="*/ 85249 h 361950"/>
                <a:gd name="connsiteX28" fmla="*/ 20479 w 123825"/>
                <a:gd name="connsiteY28" fmla="*/ 138589 h 361950"/>
                <a:gd name="connsiteX29" fmla="*/ 15716 w 123825"/>
                <a:gd name="connsiteY29" fmla="*/ 155734 h 361950"/>
                <a:gd name="connsiteX30" fmla="*/ 24289 w 123825"/>
                <a:gd name="connsiteY30" fmla="*/ 219551 h 361950"/>
                <a:gd name="connsiteX31" fmla="*/ 16669 w 123825"/>
                <a:gd name="connsiteY31" fmla="*/ 220504 h 361950"/>
                <a:gd name="connsiteX32" fmla="*/ 15716 w 123825"/>
                <a:gd name="connsiteY32" fmla="*/ 225266 h 361950"/>
                <a:gd name="connsiteX33" fmla="*/ 23336 w 123825"/>
                <a:gd name="connsiteY33" fmla="*/ 237649 h 361950"/>
                <a:gd name="connsiteX34" fmla="*/ 14764 w 123825"/>
                <a:gd name="connsiteY34" fmla="*/ 247174 h 361950"/>
                <a:gd name="connsiteX35" fmla="*/ 23336 w 123825"/>
                <a:gd name="connsiteY35" fmla="*/ 250984 h 361950"/>
                <a:gd name="connsiteX36" fmla="*/ 17621 w 123825"/>
                <a:gd name="connsiteY36" fmla="*/ 254794 h 361950"/>
                <a:gd name="connsiteX37" fmla="*/ 28099 w 123825"/>
                <a:gd name="connsiteY37" fmla="*/ 267176 h 361950"/>
                <a:gd name="connsiteX38" fmla="*/ 27146 w 123825"/>
                <a:gd name="connsiteY38" fmla="*/ 282416 h 361950"/>
                <a:gd name="connsiteX39" fmla="*/ 30956 w 123825"/>
                <a:gd name="connsiteY39" fmla="*/ 276701 h 361950"/>
                <a:gd name="connsiteX40" fmla="*/ 35719 w 123825"/>
                <a:gd name="connsiteY40" fmla="*/ 313849 h 361950"/>
                <a:gd name="connsiteX41" fmla="*/ 38576 w 123825"/>
                <a:gd name="connsiteY41" fmla="*/ 363379 h 361950"/>
                <a:gd name="connsiteX42" fmla="*/ 42386 w 123825"/>
                <a:gd name="connsiteY42" fmla="*/ 363379 h 361950"/>
                <a:gd name="connsiteX43" fmla="*/ 73819 w 123825"/>
                <a:gd name="connsiteY43" fmla="*/ 352901 h 361950"/>
                <a:gd name="connsiteX44" fmla="*/ 76676 w 123825"/>
                <a:gd name="connsiteY44" fmla="*/ 321469 h 361950"/>
                <a:gd name="connsiteX45" fmla="*/ 80486 w 123825"/>
                <a:gd name="connsiteY45" fmla="*/ 325279 h 361950"/>
                <a:gd name="connsiteX46" fmla="*/ 98584 w 123825"/>
                <a:gd name="connsiteY46" fmla="*/ 281464 h 361950"/>
                <a:gd name="connsiteX47" fmla="*/ 93821 w 123825"/>
                <a:gd name="connsiteY47" fmla="*/ 279559 h 361950"/>
                <a:gd name="connsiteX48" fmla="*/ 120491 w 123825"/>
                <a:gd name="connsiteY48" fmla="*/ 139541 h 361950"/>
                <a:gd name="connsiteX49" fmla="*/ 117634 w 123825"/>
                <a:gd name="connsiteY49" fmla="*/ 46197 h 361950"/>
                <a:gd name="connsiteX50" fmla="*/ 125254 w 123825"/>
                <a:gd name="connsiteY50" fmla="*/ 51911 h 361950"/>
                <a:gd name="connsiteX51" fmla="*/ 119539 w 123825"/>
                <a:gd name="connsiteY51" fmla="*/ 34766 h 361950"/>
                <a:gd name="connsiteX52" fmla="*/ 119539 w 123825"/>
                <a:gd name="connsiteY52" fmla="*/ 39529 h 361950"/>
                <a:gd name="connsiteX53" fmla="*/ 114776 w 123825"/>
                <a:gd name="connsiteY53" fmla="*/ 33814 h 361950"/>
                <a:gd name="connsiteX54" fmla="*/ 121444 w 123825"/>
                <a:gd name="connsiteY54" fmla="*/ 8097 h 361950"/>
                <a:gd name="connsiteX55" fmla="*/ 15716 w 123825"/>
                <a:gd name="connsiteY55" fmla="*/ 7144 h 361950"/>
                <a:gd name="connsiteX56" fmla="*/ 13811 w 123825"/>
                <a:gd name="connsiteY56" fmla="*/ 29051 h 361950"/>
                <a:gd name="connsiteX57" fmla="*/ 15716 w 123825"/>
                <a:gd name="connsiteY57" fmla="*/ 29051 h 361950"/>
                <a:gd name="connsiteX58" fmla="*/ 63341 w 123825"/>
                <a:gd name="connsiteY58" fmla="*/ 24289 h 361950"/>
                <a:gd name="connsiteX59" fmla="*/ 70961 w 123825"/>
                <a:gd name="connsiteY59" fmla="*/ 31909 h 361950"/>
                <a:gd name="connsiteX60" fmla="*/ 101441 w 123825"/>
                <a:gd name="connsiteY60" fmla="*/ 41434 h 361950"/>
                <a:gd name="connsiteX61" fmla="*/ 101441 w 123825"/>
                <a:gd name="connsiteY61" fmla="*/ 41434 h 361950"/>
                <a:gd name="connsiteX62" fmla="*/ 100489 w 123825"/>
                <a:gd name="connsiteY62" fmla="*/ 47149 h 361950"/>
                <a:gd name="connsiteX63" fmla="*/ 100489 w 123825"/>
                <a:gd name="connsiteY63" fmla="*/ 47149 h 361950"/>
                <a:gd name="connsiteX64" fmla="*/ 121444 w 123825"/>
                <a:gd name="connsiteY64" fmla="*/ 36672 h 361950"/>
                <a:gd name="connsiteX65" fmla="*/ 121444 w 123825"/>
                <a:gd name="connsiteY65" fmla="*/ 3667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3825" h="361950">
                  <a:moveTo>
                    <a:pt x="70961" y="31909"/>
                  </a:moveTo>
                  <a:cubicBezTo>
                    <a:pt x="70009" y="31909"/>
                    <a:pt x="93821" y="24289"/>
                    <a:pt x="92869" y="20479"/>
                  </a:cubicBezTo>
                  <a:cubicBezTo>
                    <a:pt x="90964" y="22384"/>
                    <a:pt x="90964" y="22384"/>
                    <a:pt x="92869" y="21431"/>
                  </a:cubicBezTo>
                  <a:cubicBezTo>
                    <a:pt x="92869" y="23336"/>
                    <a:pt x="91916" y="24289"/>
                    <a:pt x="90964" y="25241"/>
                  </a:cubicBezTo>
                  <a:cubicBezTo>
                    <a:pt x="91916" y="25241"/>
                    <a:pt x="95726" y="21431"/>
                    <a:pt x="96679" y="22384"/>
                  </a:cubicBezTo>
                  <a:cubicBezTo>
                    <a:pt x="94774" y="29051"/>
                    <a:pt x="92869" y="23336"/>
                    <a:pt x="92869" y="30956"/>
                  </a:cubicBezTo>
                  <a:cubicBezTo>
                    <a:pt x="95726" y="30004"/>
                    <a:pt x="96679" y="28099"/>
                    <a:pt x="97631" y="25241"/>
                  </a:cubicBezTo>
                  <a:cubicBezTo>
                    <a:pt x="96679" y="26194"/>
                    <a:pt x="91916" y="30956"/>
                    <a:pt x="101441" y="26194"/>
                  </a:cubicBezTo>
                  <a:cubicBezTo>
                    <a:pt x="95726" y="29051"/>
                    <a:pt x="101441" y="30004"/>
                    <a:pt x="101441" y="30956"/>
                  </a:cubicBezTo>
                  <a:cubicBezTo>
                    <a:pt x="87154" y="70009"/>
                    <a:pt x="86201" y="166211"/>
                    <a:pt x="90964" y="194786"/>
                  </a:cubicBezTo>
                  <a:cubicBezTo>
                    <a:pt x="86201" y="194786"/>
                    <a:pt x="86201" y="195739"/>
                    <a:pt x="90964" y="195739"/>
                  </a:cubicBezTo>
                  <a:cubicBezTo>
                    <a:pt x="90011" y="197644"/>
                    <a:pt x="70009" y="233839"/>
                    <a:pt x="81439" y="242411"/>
                  </a:cubicBezTo>
                  <a:cubicBezTo>
                    <a:pt x="83344" y="251936"/>
                    <a:pt x="43339" y="334804"/>
                    <a:pt x="56674" y="336709"/>
                  </a:cubicBezTo>
                  <a:cubicBezTo>
                    <a:pt x="58579" y="329089"/>
                    <a:pt x="52864" y="338614"/>
                    <a:pt x="53816" y="337661"/>
                  </a:cubicBezTo>
                  <a:cubicBezTo>
                    <a:pt x="54769" y="335756"/>
                    <a:pt x="58579" y="330994"/>
                    <a:pt x="53816" y="336709"/>
                  </a:cubicBezTo>
                  <a:cubicBezTo>
                    <a:pt x="56674" y="326231"/>
                    <a:pt x="50006" y="303372"/>
                    <a:pt x="44291" y="283369"/>
                  </a:cubicBezTo>
                  <a:cubicBezTo>
                    <a:pt x="46196" y="285274"/>
                    <a:pt x="48101" y="287179"/>
                    <a:pt x="50006" y="289084"/>
                  </a:cubicBezTo>
                  <a:cubicBezTo>
                    <a:pt x="49054" y="288131"/>
                    <a:pt x="40481" y="258604"/>
                    <a:pt x="43339" y="262414"/>
                  </a:cubicBezTo>
                  <a:cubicBezTo>
                    <a:pt x="43339" y="261461"/>
                    <a:pt x="36671" y="258604"/>
                    <a:pt x="33814" y="258604"/>
                  </a:cubicBezTo>
                  <a:cubicBezTo>
                    <a:pt x="36671" y="256699"/>
                    <a:pt x="39529" y="255747"/>
                    <a:pt x="42386" y="255747"/>
                  </a:cubicBezTo>
                  <a:cubicBezTo>
                    <a:pt x="34766" y="246222"/>
                    <a:pt x="24289" y="195739"/>
                    <a:pt x="31909" y="190976"/>
                  </a:cubicBezTo>
                  <a:cubicBezTo>
                    <a:pt x="27146" y="169069"/>
                    <a:pt x="18574" y="140494"/>
                    <a:pt x="16669" y="126206"/>
                  </a:cubicBezTo>
                  <a:cubicBezTo>
                    <a:pt x="15716" y="125254"/>
                    <a:pt x="17621" y="113824"/>
                    <a:pt x="22384" y="108109"/>
                  </a:cubicBezTo>
                  <a:cubicBezTo>
                    <a:pt x="21431" y="111919"/>
                    <a:pt x="13811" y="100489"/>
                    <a:pt x="14764" y="100489"/>
                  </a:cubicBezTo>
                  <a:cubicBezTo>
                    <a:pt x="21431" y="104299"/>
                    <a:pt x="13811" y="27147"/>
                    <a:pt x="12859" y="26194"/>
                  </a:cubicBezTo>
                  <a:cubicBezTo>
                    <a:pt x="10954" y="28099"/>
                    <a:pt x="11906" y="28099"/>
                    <a:pt x="14764" y="27147"/>
                  </a:cubicBezTo>
                  <a:cubicBezTo>
                    <a:pt x="18574" y="30004"/>
                    <a:pt x="476" y="42386"/>
                    <a:pt x="14764" y="53816"/>
                  </a:cubicBezTo>
                  <a:cubicBezTo>
                    <a:pt x="11906" y="54769"/>
                    <a:pt x="10001" y="84297"/>
                    <a:pt x="7144" y="85249"/>
                  </a:cubicBezTo>
                  <a:cubicBezTo>
                    <a:pt x="14764" y="95726"/>
                    <a:pt x="12859" y="125254"/>
                    <a:pt x="20479" y="138589"/>
                  </a:cubicBezTo>
                  <a:cubicBezTo>
                    <a:pt x="7144" y="141447"/>
                    <a:pt x="15716" y="144304"/>
                    <a:pt x="15716" y="155734"/>
                  </a:cubicBezTo>
                  <a:cubicBezTo>
                    <a:pt x="18574" y="191929"/>
                    <a:pt x="10954" y="194786"/>
                    <a:pt x="24289" y="219551"/>
                  </a:cubicBezTo>
                  <a:cubicBezTo>
                    <a:pt x="24289" y="228124"/>
                    <a:pt x="17621" y="219551"/>
                    <a:pt x="16669" y="220504"/>
                  </a:cubicBezTo>
                  <a:cubicBezTo>
                    <a:pt x="19526" y="220504"/>
                    <a:pt x="18574" y="222409"/>
                    <a:pt x="15716" y="225266"/>
                  </a:cubicBezTo>
                  <a:cubicBezTo>
                    <a:pt x="14764" y="224314"/>
                    <a:pt x="22384" y="233839"/>
                    <a:pt x="23336" y="237649"/>
                  </a:cubicBezTo>
                  <a:cubicBezTo>
                    <a:pt x="20479" y="241459"/>
                    <a:pt x="14764" y="244316"/>
                    <a:pt x="14764" y="247174"/>
                  </a:cubicBezTo>
                  <a:cubicBezTo>
                    <a:pt x="19526" y="252889"/>
                    <a:pt x="14764" y="245269"/>
                    <a:pt x="23336" y="250984"/>
                  </a:cubicBezTo>
                  <a:cubicBezTo>
                    <a:pt x="21431" y="252889"/>
                    <a:pt x="17621" y="255747"/>
                    <a:pt x="17621" y="254794"/>
                  </a:cubicBezTo>
                  <a:cubicBezTo>
                    <a:pt x="14764" y="259556"/>
                    <a:pt x="26194" y="264319"/>
                    <a:pt x="28099" y="267176"/>
                  </a:cubicBezTo>
                  <a:cubicBezTo>
                    <a:pt x="22384" y="268129"/>
                    <a:pt x="22384" y="279559"/>
                    <a:pt x="27146" y="282416"/>
                  </a:cubicBezTo>
                  <a:cubicBezTo>
                    <a:pt x="30004" y="276701"/>
                    <a:pt x="23336" y="280511"/>
                    <a:pt x="30956" y="276701"/>
                  </a:cubicBezTo>
                  <a:cubicBezTo>
                    <a:pt x="17621" y="287179"/>
                    <a:pt x="35719" y="302419"/>
                    <a:pt x="35719" y="313849"/>
                  </a:cubicBezTo>
                  <a:cubicBezTo>
                    <a:pt x="36671" y="314801"/>
                    <a:pt x="32861" y="351949"/>
                    <a:pt x="38576" y="363379"/>
                  </a:cubicBezTo>
                  <a:cubicBezTo>
                    <a:pt x="44291" y="362426"/>
                    <a:pt x="45244" y="362426"/>
                    <a:pt x="42386" y="363379"/>
                  </a:cubicBezTo>
                  <a:cubicBezTo>
                    <a:pt x="49054" y="368141"/>
                    <a:pt x="70009" y="350997"/>
                    <a:pt x="73819" y="352901"/>
                  </a:cubicBezTo>
                  <a:cubicBezTo>
                    <a:pt x="74771" y="353854"/>
                    <a:pt x="76676" y="324326"/>
                    <a:pt x="76676" y="321469"/>
                  </a:cubicBezTo>
                  <a:cubicBezTo>
                    <a:pt x="89059" y="331947"/>
                    <a:pt x="77629" y="327184"/>
                    <a:pt x="80486" y="325279"/>
                  </a:cubicBezTo>
                  <a:cubicBezTo>
                    <a:pt x="70961" y="315754"/>
                    <a:pt x="94774" y="285274"/>
                    <a:pt x="98584" y="281464"/>
                  </a:cubicBezTo>
                  <a:cubicBezTo>
                    <a:pt x="97631" y="277654"/>
                    <a:pt x="96679" y="276701"/>
                    <a:pt x="93821" y="279559"/>
                  </a:cubicBezTo>
                  <a:cubicBezTo>
                    <a:pt x="87154" y="262414"/>
                    <a:pt x="112871" y="156686"/>
                    <a:pt x="120491" y="139541"/>
                  </a:cubicBezTo>
                  <a:cubicBezTo>
                    <a:pt x="122396" y="128111"/>
                    <a:pt x="106204" y="55722"/>
                    <a:pt x="117634" y="46197"/>
                  </a:cubicBezTo>
                  <a:cubicBezTo>
                    <a:pt x="114776" y="46197"/>
                    <a:pt x="126206" y="51911"/>
                    <a:pt x="125254" y="51911"/>
                  </a:cubicBezTo>
                  <a:cubicBezTo>
                    <a:pt x="122396" y="48101"/>
                    <a:pt x="121444" y="32861"/>
                    <a:pt x="119539" y="34766"/>
                  </a:cubicBezTo>
                  <a:cubicBezTo>
                    <a:pt x="119539" y="33814"/>
                    <a:pt x="119539" y="42386"/>
                    <a:pt x="119539" y="39529"/>
                  </a:cubicBezTo>
                  <a:cubicBezTo>
                    <a:pt x="119539" y="35719"/>
                    <a:pt x="117634" y="33814"/>
                    <a:pt x="114776" y="33814"/>
                  </a:cubicBezTo>
                  <a:cubicBezTo>
                    <a:pt x="137636" y="23336"/>
                    <a:pt x="112871" y="12859"/>
                    <a:pt x="121444" y="8097"/>
                  </a:cubicBezTo>
                  <a:cubicBezTo>
                    <a:pt x="90011" y="16669"/>
                    <a:pt x="40481" y="8097"/>
                    <a:pt x="15716" y="7144"/>
                  </a:cubicBezTo>
                  <a:cubicBezTo>
                    <a:pt x="10001" y="9049"/>
                    <a:pt x="10001" y="26194"/>
                    <a:pt x="13811" y="29051"/>
                  </a:cubicBezTo>
                  <a:cubicBezTo>
                    <a:pt x="22384" y="25241"/>
                    <a:pt x="14764" y="28099"/>
                    <a:pt x="15716" y="29051"/>
                  </a:cubicBezTo>
                  <a:cubicBezTo>
                    <a:pt x="13811" y="26194"/>
                    <a:pt x="55721" y="35719"/>
                    <a:pt x="63341" y="24289"/>
                  </a:cubicBezTo>
                  <a:cubicBezTo>
                    <a:pt x="66199" y="32861"/>
                    <a:pt x="63341" y="22384"/>
                    <a:pt x="70961" y="31909"/>
                  </a:cubicBezTo>
                  <a:close/>
                  <a:moveTo>
                    <a:pt x="101441" y="41434"/>
                  </a:moveTo>
                  <a:cubicBezTo>
                    <a:pt x="101441" y="41434"/>
                    <a:pt x="100489" y="38576"/>
                    <a:pt x="101441" y="41434"/>
                  </a:cubicBezTo>
                  <a:close/>
                  <a:moveTo>
                    <a:pt x="100489" y="47149"/>
                  </a:moveTo>
                  <a:cubicBezTo>
                    <a:pt x="101441" y="44291"/>
                    <a:pt x="103346" y="44291"/>
                    <a:pt x="100489" y="47149"/>
                  </a:cubicBezTo>
                  <a:close/>
                  <a:moveTo>
                    <a:pt x="121444" y="36672"/>
                  </a:moveTo>
                  <a:cubicBezTo>
                    <a:pt x="122396" y="39529"/>
                    <a:pt x="117634" y="34766"/>
                    <a:pt x="121444" y="366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0" name="Freeform: Shape 4249">
              <a:extLst>
                <a:ext uri="{FF2B5EF4-FFF2-40B4-BE49-F238E27FC236}">
                  <a16:creationId xmlns:a16="http://schemas.microsoft.com/office/drawing/2014/main" id="{78732299-1272-4CDF-AC83-63ED69A23747}"/>
                </a:ext>
              </a:extLst>
            </p:cNvPr>
            <p:cNvSpPr/>
            <p:nvPr/>
          </p:nvSpPr>
          <p:spPr>
            <a:xfrm>
              <a:off x="7278105" y="56811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1" name="Freeform: Shape 4250">
              <a:extLst>
                <a:ext uri="{FF2B5EF4-FFF2-40B4-BE49-F238E27FC236}">
                  <a16:creationId xmlns:a16="http://schemas.microsoft.com/office/drawing/2014/main" id="{E740DD6D-F9C6-4BBD-9273-89F22A963CAC}"/>
                </a:ext>
              </a:extLst>
            </p:cNvPr>
            <p:cNvSpPr/>
            <p:nvPr/>
          </p:nvSpPr>
          <p:spPr>
            <a:xfrm>
              <a:off x="7176336" y="5802153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2" name="Freeform: Shape 4251">
              <a:extLst>
                <a:ext uri="{FF2B5EF4-FFF2-40B4-BE49-F238E27FC236}">
                  <a16:creationId xmlns:a16="http://schemas.microsoft.com/office/drawing/2014/main" id="{F0B4665C-51EF-40D3-BD56-8D30CD816517}"/>
                </a:ext>
              </a:extLst>
            </p:cNvPr>
            <p:cNvSpPr/>
            <p:nvPr/>
          </p:nvSpPr>
          <p:spPr>
            <a:xfrm>
              <a:off x="7249954" y="5798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3" name="Freeform: Shape 4252">
              <a:extLst>
                <a:ext uri="{FF2B5EF4-FFF2-40B4-BE49-F238E27FC236}">
                  <a16:creationId xmlns:a16="http://schemas.microsoft.com/office/drawing/2014/main" id="{5D45B438-E63D-484A-ADE9-28B99F8BF979}"/>
                </a:ext>
              </a:extLst>
            </p:cNvPr>
            <p:cNvSpPr/>
            <p:nvPr/>
          </p:nvSpPr>
          <p:spPr>
            <a:xfrm>
              <a:off x="7183279" y="57702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4" name="Freeform: Shape 4253">
              <a:extLst>
                <a:ext uri="{FF2B5EF4-FFF2-40B4-BE49-F238E27FC236}">
                  <a16:creationId xmlns:a16="http://schemas.microsoft.com/office/drawing/2014/main" id="{7725F99D-F242-4106-AD5A-63B9F3F0943A}"/>
                </a:ext>
              </a:extLst>
            </p:cNvPr>
            <p:cNvSpPr/>
            <p:nvPr/>
          </p:nvSpPr>
          <p:spPr>
            <a:xfrm>
              <a:off x="7182326" y="5755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5" name="Freeform: Shape 4254">
              <a:extLst>
                <a:ext uri="{FF2B5EF4-FFF2-40B4-BE49-F238E27FC236}">
                  <a16:creationId xmlns:a16="http://schemas.microsoft.com/office/drawing/2014/main" id="{99306A4E-B1B0-440E-977D-7FB6ED8DA580}"/>
                </a:ext>
              </a:extLst>
            </p:cNvPr>
            <p:cNvSpPr/>
            <p:nvPr/>
          </p:nvSpPr>
          <p:spPr>
            <a:xfrm>
              <a:off x="7181056" y="5746908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6" name="Freeform: Shape 4255">
              <a:extLst>
                <a:ext uri="{FF2B5EF4-FFF2-40B4-BE49-F238E27FC236}">
                  <a16:creationId xmlns:a16="http://schemas.microsoft.com/office/drawing/2014/main" id="{6DE9C65D-8BA3-44E6-B51E-A9C168435147}"/>
                </a:ext>
              </a:extLst>
            </p:cNvPr>
            <p:cNvSpPr/>
            <p:nvPr/>
          </p:nvSpPr>
          <p:spPr>
            <a:xfrm>
              <a:off x="7204234" y="5908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7" name="Freeform: Shape 4256">
              <a:extLst>
                <a:ext uri="{FF2B5EF4-FFF2-40B4-BE49-F238E27FC236}">
                  <a16:creationId xmlns:a16="http://schemas.microsoft.com/office/drawing/2014/main" id="{EB59A529-A93B-4F3A-9784-8A1426108777}"/>
                </a:ext>
              </a:extLst>
            </p:cNvPr>
            <p:cNvSpPr/>
            <p:nvPr/>
          </p:nvSpPr>
          <p:spPr>
            <a:xfrm>
              <a:off x="7190899" y="5861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7"/>
                    <a:pt x="9049" y="8097"/>
                  </a:cubicBez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8" name="Freeform: Shape 4257">
              <a:extLst>
                <a:ext uri="{FF2B5EF4-FFF2-40B4-BE49-F238E27FC236}">
                  <a16:creationId xmlns:a16="http://schemas.microsoft.com/office/drawing/2014/main" id="{38A691FE-2E48-45F6-A7F3-6F2E78B9C173}"/>
                </a:ext>
              </a:extLst>
            </p:cNvPr>
            <p:cNvSpPr/>
            <p:nvPr/>
          </p:nvSpPr>
          <p:spPr>
            <a:xfrm>
              <a:off x="7214288" y="5962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9" name="Freeform: Shape 4258">
              <a:extLst>
                <a:ext uri="{FF2B5EF4-FFF2-40B4-BE49-F238E27FC236}">
                  <a16:creationId xmlns:a16="http://schemas.microsoft.com/office/drawing/2014/main" id="{218804F4-449E-4618-9A77-720A15A72133}"/>
                </a:ext>
              </a:extLst>
            </p:cNvPr>
            <p:cNvSpPr/>
            <p:nvPr/>
          </p:nvSpPr>
          <p:spPr>
            <a:xfrm>
              <a:off x="7192804" y="58631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7144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0" name="Freeform: Shape 4259">
              <a:extLst>
                <a:ext uri="{FF2B5EF4-FFF2-40B4-BE49-F238E27FC236}">
                  <a16:creationId xmlns:a16="http://schemas.microsoft.com/office/drawing/2014/main" id="{5E8F14D7-1121-4867-BBE7-59553FAF7FD4}"/>
                </a:ext>
              </a:extLst>
            </p:cNvPr>
            <p:cNvSpPr/>
            <p:nvPr/>
          </p:nvSpPr>
          <p:spPr>
            <a:xfrm>
              <a:off x="7179469" y="567314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1" name="Freeform: Shape 4260">
              <a:extLst>
                <a:ext uri="{FF2B5EF4-FFF2-40B4-BE49-F238E27FC236}">
                  <a16:creationId xmlns:a16="http://schemas.microsoft.com/office/drawing/2014/main" id="{5F7F278B-3F67-41F8-ABE3-3705B1C63F6C}"/>
                </a:ext>
              </a:extLst>
            </p:cNvPr>
            <p:cNvSpPr/>
            <p:nvPr/>
          </p:nvSpPr>
          <p:spPr>
            <a:xfrm>
              <a:off x="7178516" y="56735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2" name="Freeform: Shape 4261">
              <a:extLst>
                <a:ext uri="{FF2B5EF4-FFF2-40B4-BE49-F238E27FC236}">
                  <a16:creationId xmlns:a16="http://schemas.microsoft.com/office/drawing/2014/main" id="{B956E578-6FD6-420C-8DAE-A1EF1D5B6008}"/>
                </a:ext>
              </a:extLst>
            </p:cNvPr>
            <p:cNvSpPr/>
            <p:nvPr/>
          </p:nvSpPr>
          <p:spPr>
            <a:xfrm>
              <a:off x="7177564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3" name="Freeform: Shape 4262">
              <a:extLst>
                <a:ext uri="{FF2B5EF4-FFF2-40B4-BE49-F238E27FC236}">
                  <a16:creationId xmlns:a16="http://schemas.microsoft.com/office/drawing/2014/main" id="{56F8CF6D-A3D5-4A8D-831F-C5D3DFE3C104}"/>
                </a:ext>
              </a:extLst>
            </p:cNvPr>
            <p:cNvSpPr/>
            <p:nvPr/>
          </p:nvSpPr>
          <p:spPr>
            <a:xfrm>
              <a:off x="7179469" y="5687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4" name="Freeform: Shape 4263">
              <a:extLst>
                <a:ext uri="{FF2B5EF4-FFF2-40B4-BE49-F238E27FC236}">
                  <a16:creationId xmlns:a16="http://schemas.microsoft.com/office/drawing/2014/main" id="{E85F19A7-F985-4400-92C0-9B11A64B51D6}"/>
                </a:ext>
              </a:extLst>
            </p:cNvPr>
            <p:cNvSpPr/>
            <p:nvPr/>
          </p:nvSpPr>
          <p:spPr>
            <a:xfrm>
              <a:off x="7180421" y="568658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8096" y="794"/>
                    <a:pt x="7144" y="12224"/>
                    <a:pt x="7144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5" name="Freeform: Shape 4264">
              <a:extLst>
                <a:ext uri="{FF2B5EF4-FFF2-40B4-BE49-F238E27FC236}">
                  <a16:creationId xmlns:a16="http://schemas.microsoft.com/office/drawing/2014/main" id="{C9EA0EE8-DC27-46AE-9F74-E73F605E37A6}"/>
                </a:ext>
              </a:extLst>
            </p:cNvPr>
            <p:cNvSpPr/>
            <p:nvPr/>
          </p:nvSpPr>
          <p:spPr>
            <a:xfrm>
              <a:off x="7167721" y="5734902"/>
              <a:ext cx="9525" cy="9525"/>
            </a:xfrm>
            <a:custGeom>
              <a:avLst/>
              <a:gdLst>
                <a:gd name="connsiteX0" fmla="*/ 8414 w 9525"/>
                <a:gd name="connsiteY0" fmla="*/ 10578 h 9525"/>
                <a:gd name="connsiteX1" fmla="*/ 8414 w 9525"/>
                <a:gd name="connsiteY1" fmla="*/ 105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0578"/>
                  </a:moveTo>
                  <a:cubicBezTo>
                    <a:pt x="5556" y="3910"/>
                    <a:pt x="8414" y="8672"/>
                    <a:pt x="8414" y="105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6" name="Freeform: Shape 4265">
              <a:extLst>
                <a:ext uri="{FF2B5EF4-FFF2-40B4-BE49-F238E27FC236}">
                  <a16:creationId xmlns:a16="http://schemas.microsoft.com/office/drawing/2014/main" id="{476E5FBD-6DD7-4F37-8901-D99FCE2D223C}"/>
                </a:ext>
              </a:extLst>
            </p:cNvPr>
            <p:cNvSpPr/>
            <p:nvPr/>
          </p:nvSpPr>
          <p:spPr>
            <a:xfrm>
              <a:off x="7167086" y="5748919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8096" y="6085"/>
                    <a:pt x="7144" y="7990"/>
                    <a:pt x="7144" y="7990"/>
                  </a:cubicBezTo>
                  <a:cubicBezTo>
                    <a:pt x="7144" y="8943"/>
                    <a:pt x="8096" y="8943"/>
                    <a:pt x="904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7" name="Freeform: Shape 4266">
              <a:extLst>
                <a:ext uri="{FF2B5EF4-FFF2-40B4-BE49-F238E27FC236}">
                  <a16:creationId xmlns:a16="http://schemas.microsoft.com/office/drawing/2014/main" id="{E4A8DB18-F43F-4958-BABB-E04B5560BA7C}"/>
                </a:ext>
              </a:extLst>
            </p:cNvPr>
            <p:cNvSpPr/>
            <p:nvPr/>
          </p:nvSpPr>
          <p:spPr>
            <a:xfrm>
              <a:off x="7173754" y="58269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8" name="Freeform: Shape 4267">
              <a:extLst>
                <a:ext uri="{FF2B5EF4-FFF2-40B4-BE49-F238E27FC236}">
                  <a16:creationId xmlns:a16="http://schemas.microsoft.com/office/drawing/2014/main" id="{74B6B4BF-3BC6-47F8-B37E-D4E1340FBCFB}"/>
                </a:ext>
              </a:extLst>
            </p:cNvPr>
            <p:cNvSpPr/>
            <p:nvPr/>
          </p:nvSpPr>
          <p:spPr>
            <a:xfrm>
              <a:off x="7190899" y="5838110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9" name="Freeform: Shape 4268">
              <a:extLst>
                <a:ext uri="{FF2B5EF4-FFF2-40B4-BE49-F238E27FC236}">
                  <a16:creationId xmlns:a16="http://schemas.microsoft.com/office/drawing/2014/main" id="{AC323D07-2F5D-4A56-9E70-B26DD4386344}"/>
                </a:ext>
              </a:extLst>
            </p:cNvPr>
            <p:cNvSpPr/>
            <p:nvPr/>
          </p:nvSpPr>
          <p:spPr>
            <a:xfrm>
              <a:off x="7173553" y="5850130"/>
              <a:ext cx="9525" cy="9525"/>
            </a:xfrm>
            <a:custGeom>
              <a:avLst/>
              <a:gdLst>
                <a:gd name="connsiteX0" fmla="*/ 7344 w 9525"/>
                <a:gd name="connsiteY0" fmla="*/ 7745 h 9525"/>
                <a:gd name="connsiteX1" fmla="*/ 7344 w 9525"/>
                <a:gd name="connsiteY1" fmla="*/ 77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745"/>
                  </a:moveTo>
                  <a:cubicBezTo>
                    <a:pt x="6392" y="4887"/>
                    <a:pt x="9249" y="13460"/>
                    <a:pt x="7344" y="77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0" name="Freeform: Shape 4269">
              <a:extLst>
                <a:ext uri="{FF2B5EF4-FFF2-40B4-BE49-F238E27FC236}">
                  <a16:creationId xmlns:a16="http://schemas.microsoft.com/office/drawing/2014/main" id="{9A97FB18-3D4C-4A95-BCB4-A37548AD707B}"/>
                </a:ext>
              </a:extLst>
            </p:cNvPr>
            <p:cNvSpPr/>
            <p:nvPr/>
          </p:nvSpPr>
          <p:spPr>
            <a:xfrm>
              <a:off x="7190746" y="5978693"/>
              <a:ext cx="9525" cy="9525"/>
            </a:xfrm>
            <a:custGeom>
              <a:avLst/>
              <a:gdLst>
                <a:gd name="connsiteX0" fmla="*/ 7297 w 9525"/>
                <a:gd name="connsiteY0" fmla="*/ 8722 h 9525"/>
                <a:gd name="connsiteX1" fmla="*/ 10154 w 9525"/>
                <a:gd name="connsiteY1" fmla="*/ 7769 h 9525"/>
                <a:gd name="connsiteX2" fmla="*/ 7297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722"/>
                  </a:moveTo>
                  <a:lnTo>
                    <a:pt x="10154" y="7769"/>
                  </a:lnTo>
                  <a:cubicBezTo>
                    <a:pt x="10154" y="6817"/>
                    <a:pt x="6344" y="6817"/>
                    <a:pt x="7297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1" name="Freeform: Shape 4270">
              <a:extLst>
                <a:ext uri="{FF2B5EF4-FFF2-40B4-BE49-F238E27FC236}">
                  <a16:creationId xmlns:a16="http://schemas.microsoft.com/office/drawing/2014/main" id="{376038E2-42F8-46DD-A11C-A45DC95088C6}"/>
                </a:ext>
              </a:extLst>
            </p:cNvPr>
            <p:cNvSpPr/>
            <p:nvPr/>
          </p:nvSpPr>
          <p:spPr>
            <a:xfrm>
              <a:off x="7236619" y="59793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9049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0001"/>
                    <a:pt x="10001" y="8096"/>
                    <a:pt x="9049" y="7144"/>
                  </a:cubicBezTo>
                  <a:cubicBezTo>
                    <a:pt x="9049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2" name="Freeform: Shape 4271">
              <a:extLst>
                <a:ext uri="{FF2B5EF4-FFF2-40B4-BE49-F238E27FC236}">
                  <a16:creationId xmlns:a16="http://schemas.microsoft.com/office/drawing/2014/main" id="{91C75141-61B3-4015-AA1F-BF892CD62FBA}"/>
                </a:ext>
              </a:extLst>
            </p:cNvPr>
            <p:cNvSpPr/>
            <p:nvPr/>
          </p:nvSpPr>
          <p:spPr>
            <a:xfrm>
              <a:off x="7273637" y="5815488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9049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3" name="Freeform: Shape 4272">
              <a:extLst>
                <a:ext uri="{FF2B5EF4-FFF2-40B4-BE49-F238E27FC236}">
                  <a16:creationId xmlns:a16="http://schemas.microsoft.com/office/drawing/2014/main" id="{70F151D8-A365-4EA7-892C-A3837BF156E1}"/>
                </a:ext>
              </a:extLst>
            </p:cNvPr>
            <p:cNvSpPr/>
            <p:nvPr/>
          </p:nvSpPr>
          <p:spPr>
            <a:xfrm>
              <a:off x="7252097" y="58916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1476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4" name="Freeform: Shape 4273">
              <a:extLst>
                <a:ext uri="{FF2B5EF4-FFF2-40B4-BE49-F238E27FC236}">
                  <a16:creationId xmlns:a16="http://schemas.microsoft.com/office/drawing/2014/main" id="{3DB18F7A-E02E-45D9-AF8A-0C76CF6092F3}"/>
                </a:ext>
              </a:extLst>
            </p:cNvPr>
            <p:cNvSpPr/>
            <p:nvPr/>
          </p:nvSpPr>
          <p:spPr>
            <a:xfrm>
              <a:off x="7248063" y="5898386"/>
              <a:ext cx="19050" cy="19050"/>
            </a:xfrm>
            <a:custGeom>
              <a:avLst/>
              <a:gdLst>
                <a:gd name="connsiteX0" fmla="*/ 8081 w 19050"/>
                <a:gd name="connsiteY0" fmla="*/ 14733 h 19050"/>
                <a:gd name="connsiteX1" fmla="*/ 10939 w 19050"/>
                <a:gd name="connsiteY1" fmla="*/ 9018 h 19050"/>
                <a:gd name="connsiteX2" fmla="*/ 8081 w 19050"/>
                <a:gd name="connsiteY2" fmla="*/ 147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8081" y="14733"/>
                  </a:moveTo>
                  <a:cubicBezTo>
                    <a:pt x="22369" y="29021"/>
                    <a:pt x="8081" y="9018"/>
                    <a:pt x="10939" y="9018"/>
                  </a:cubicBezTo>
                  <a:cubicBezTo>
                    <a:pt x="-491" y="2351"/>
                    <a:pt x="18559" y="15686"/>
                    <a:pt x="8081" y="147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5" name="Freeform: Shape 4274">
              <a:extLst>
                <a:ext uri="{FF2B5EF4-FFF2-40B4-BE49-F238E27FC236}">
                  <a16:creationId xmlns:a16="http://schemas.microsoft.com/office/drawing/2014/main" id="{3E441114-4E9D-4CFE-8B55-4E20D5E57F61}"/>
                </a:ext>
              </a:extLst>
            </p:cNvPr>
            <p:cNvSpPr/>
            <p:nvPr/>
          </p:nvSpPr>
          <p:spPr>
            <a:xfrm>
              <a:off x="7302341" y="6096476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6" name="Freeform: Shape 4275">
              <a:extLst>
                <a:ext uri="{FF2B5EF4-FFF2-40B4-BE49-F238E27FC236}">
                  <a16:creationId xmlns:a16="http://schemas.microsoft.com/office/drawing/2014/main" id="{4E8F6E64-8F41-4F13-ABAC-F542A00CED10}"/>
                </a:ext>
              </a:extLst>
            </p:cNvPr>
            <p:cNvSpPr/>
            <p:nvPr/>
          </p:nvSpPr>
          <p:spPr>
            <a:xfrm>
              <a:off x="7330916" y="621268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7" name="Freeform: Shape 4276">
              <a:extLst>
                <a:ext uri="{FF2B5EF4-FFF2-40B4-BE49-F238E27FC236}">
                  <a16:creationId xmlns:a16="http://schemas.microsoft.com/office/drawing/2014/main" id="{4BF1011F-8816-46C2-BAED-85A079675685}"/>
                </a:ext>
              </a:extLst>
            </p:cNvPr>
            <p:cNvSpPr/>
            <p:nvPr/>
          </p:nvSpPr>
          <p:spPr>
            <a:xfrm>
              <a:off x="7333774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8" name="Freeform: Shape 4277">
              <a:extLst>
                <a:ext uri="{FF2B5EF4-FFF2-40B4-BE49-F238E27FC236}">
                  <a16:creationId xmlns:a16="http://schemas.microsoft.com/office/drawing/2014/main" id="{B6F72A98-1F7A-484B-9539-4D2BF85542A9}"/>
                </a:ext>
              </a:extLst>
            </p:cNvPr>
            <p:cNvSpPr/>
            <p:nvPr/>
          </p:nvSpPr>
          <p:spPr>
            <a:xfrm>
              <a:off x="7302341" y="6097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953"/>
                  </a:lnTo>
                  <a:cubicBezTo>
                    <a:pt x="8096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9" name="Freeform: Shape 4278">
              <a:extLst>
                <a:ext uri="{FF2B5EF4-FFF2-40B4-BE49-F238E27FC236}">
                  <a16:creationId xmlns:a16="http://schemas.microsoft.com/office/drawing/2014/main" id="{7CCDC826-E695-4A89-9B09-B1C09D86C605}"/>
                </a:ext>
              </a:extLst>
            </p:cNvPr>
            <p:cNvSpPr/>
            <p:nvPr/>
          </p:nvSpPr>
          <p:spPr>
            <a:xfrm>
              <a:off x="7260960" y="5929231"/>
              <a:ext cx="9525" cy="9525"/>
            </a:xfrm>
            <a:custGeom>
              <a:avLst/>
              <a:gdLst>
                <a:gd name="connsiteX0" fmla="*/ 7567 w 9525"/>
                <a:gd name="connsiteY0" fmla="*/ 8653 h 9525"/>
                <a:gd name="connsiteX1" fmla="*/ 756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653"/>
                  </a:moveTo>
                  <a:cubicBezTo>
                    <a:pt x="6615" y="5795"/>
                    <a:pt x="7567" y="7700"/>
                    <a:pt x="7567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0" name="Freeform: Shape 4279">
              <a:extLst>
                <a:ext uri="{FF2B5EF4-FFF2-40B4-BE49-F238E27FC236}">
                  <a16:creationId xmlns:a16="http://schemas.microsoft.com/office/drawing/2014/main" id="{9AF25D73-F62F-4BD6-964F-41A0564ACCDF}"/>
                </a:ext>
              </a:extLst>
            </p:cNvPr>
            <p:cNvSpPr/>
            <p:nvPr/>
          </p:nvSpPr>
          <p:spPr>
            <a:xfrm>
              <a:off x="7284223" y="6045020"/>
              <a:ext cx="9525" cy="9525"/>
            </a:xfrm>
            <a:custGeom>
              <a:avLst/>
              <a:gdLst>
                <a:gd name="connsiteX0" fmla="*/ 9069 w 9525"/>
                <a:gd name="connsiteY0" fmla="*/ 9069 h 9525"/>
                <a:gd name="connsiteX1" fmla="*/ 9069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069"/>
                  </a:moveTo>
                  <a:cubicBezTo>
                    <a:pt x="8117" y="8117"/>
                    <a:pt x="5259" y="5259"/>
                    <a:pt x="9069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1" name="Freeform: Shape 4280">
              <a:extLst>
                <a:ext uri="{FF2B5EF4-FFF2-40B4-BE49-F238E27FC236}">
                  <a16:creationId xmlns:a16="http://schemas.microsoft.com/office/drawing/2014/main" id="{7A9846B1-7D2B-4222-913C-9754CC9A2CB9}"/>
                </a:ext>
              </a:extLst>
            </p:cNvPr>
            <p:cNvSpPr/>
            <p:nvPr/>
          </p:nvSpPr>
          <p:spPr>
            <a:xfrm>
              <a:off x="7274719" y="6005743"/>
              <a:ext cx="9525" cy="9525"/>
            </a:xfrm>
            <a:custGeom>
              <a:avLst/>
              <a:gdLst>
                <a:gd name="connsiteX0" fmla="*/ 7144 w 9525"/>
                <a:gd name="connsiteY0" fmla="*/ 8342 h 9525"/>
                <a:gd name="connsiteX1" fmla="*/ 7144 w 9525"/>
                <a:gd name="connsiteY1" fmla="*/ 834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342"/>
                  </a:moveTo>
                  <a:cubicBezTo>
                    <a:pt x="8096" y="15009"/>
                    <a:pt x="13811" y="3579"/>
                    <a:pt x="7144" y="83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2" name="Freeform: Shape 4281">
              <a:extLst>
                <a:ext uri="{FF2B5EF4-FFF2-40B4-BE49-F238E27FC236}">
                  <a16:creationId xmlns:a16="http://schemas.microsoft.com/office/drawing/2014/main" id="{2E9F915E-A545-41F8-A4A5-93B80EEEF98E}"/>
                </a:ext>
              </a:extLst>
            </p:cNvPr>
            <p:cNvSpPr/>
            <p:nvPr/>
          </p:nvSpPr>
          <p:spPr>
            <a:xfrm>
              <a:off x="7250906" y="594121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3" name="Freeform: Shape 4282">
              <a:extLst>
                <a:ext uri="{FF2B5EF4-FFF2-40B4-BE49-F238E27FC236}">
                  <a16:creationId xmlns:a16="http://schemas.microsoft.com/office/drawing/2014/main" id="{5B7E352F-A3BD-4245-B658-A4BE205E6734}"/>
                </a:ext>
              </a:extLst>
            </p:cNvPr>
            <p:cNvSpPr/>
            <p:nvPr/>
          </p:nvSpPr>
          <p:spPr>
            <a:xfrm>
              <a:off x="7292393" y="6074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4" name="Freeform: Shape 4283">
              <a:extLst>
                <a:ext uri="{FF2B5EF4-FFF2-40B4-BE49-F238E27FC236}">
                  <a16:creationId xmlns:a16="http://schemas.microsoft.com/office/drawing/2014/main" id="{621F5626-FA8E-428D-B3B0-6D0515626F6B}"/>
                </a:ext>
              </a:extLst>
            </p:cNvPr>
            <p:cNvSpPr/>
            <p:nvPr/>
          </p:nvSpPr>
          <p:spPr>
            <a:xfrm>
              <a:off x="7270909" y="5839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5" name="Freeform: Shape 4284">
              <a:extLst>
                <a:ext uri="{FF2B5EF4-FFF2-40B4-BE49-F238E27FC236}">
                  <a16:creationId xmlns:a16="http://schemas.microsoft.com/office/drawing/2014/main" id="{E96DC250-0232-4ABB-A6D7-C122A6C58BE0}"/>
                </a:ext>
              </a:extLst>
            </p:cNvPr>
            <p:cNvSpPr/>
            <p:nvPr/>
          </p:nvSpPr>
          <p:spPr>
            <a:xfrm>
              <a:off x="7275671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7"/>
                    <a:pt x="1095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6" name="Freeform: Shape 4285">
              <a:extLst>
                <a:ext uri="{FF2B5EF4-FFF2-40B4-BE49-F238E27FC236}">
                  <a16:creationId xmlns:a16="http://schemas.microsoft.com/office/drawing/2014/main" id="{3F02C9B4-651F-4B59-9D8D-DD2E8598725A}"/>
                </a:ext>
              </a:extLst>
            </p:cNvPr>
            <p:cNvSpPr/>
            <p:nvPr/>
          </p:nvSpPr>
          <p:spPr>
            <a:xfrm>
              <a:off x="7340018" y="6271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6615" y="6614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7" name="Freeform: Shape 4286">
              <a:extLst>
                <a:ext uri="{FF2B5EF4-FFF2-40B4-BE49-F238E27FC236}">
                  <a16:creationId xmlns:a16="http://schemas.microsoft.com/office/drawing/2014/main" id="{4694B41D-89F8-4775-BE74-62B2611046B2}"/>
                </a:ext>
              </a:extLst>
            </p:cNvPr>
            <p:cNvSpPr/>
            <p:nvPr/>
          </p:nvSpPr>
          <p:spPr>
            <a:xfrm>
              <a:off x="7453789" y="6438988"/>
              <a:ext cx="19050" cy="9525"/>
            </a:xfrm>
            <a:custGeom>
              <a:avLst/>
              <a:gdLst>
                <a:gd name="connsiteX0" fmla="*/ 12859 w 19050"/>
                <a:gd name="connsiteY0" fmla="*/ 8485 h 9525"/>
                <a:gd name="connsiteX1" fmla="*/ 7144 w 19050"/>
                <a:gd name="connsiteY1" fmla="*/ 9437 h 9525"/>
                <a:gd name="connsiteX2" fmla="*/ 12859 w 19050"/>
                <a:gd name="connsiteY2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485"/>
                  </a:moveTo>
                  <a:cubicBezTo>
                    <a:pt x="11906" y="13247"/>
                    <a:pt x="8096" y="2769"/>
                    <a:pt x="7144" y="9437"/>
                  </a:cubicBezTo>
                  <a:cubicBezTo>
                    <a:pt x="8096" y="8485"/>
                    <a:pt x="12859" y="14199"/>
                    <a:pt x="12859" y="8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8" name="Freeform: Shape 4287">
              <a:extLst>
                <a:ext uri="{FF2B5EF4-FFF2-40B4-BE49-F238E27FC236}">
                  <a16:creationId xmlns:a16="http://schemas.microsoft.com/office/drawing/2014/main" id="{CE254E0A-E8EE-465A-B187-9A44DA75300A}"/>
                </a:ext>
              </a:extLst>
            </p:cNvPr>
            <p:cNvSpPr/>
            <p:nvPr/>
          </p:nvSpPr>
          <p:spPr>
            <a:xfrm>
              <a:off x="7261384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9" name="Freeform: Shape 4288">
              <a:extLst>
                <a:ext uri="{FF2B5EF4-FFF2-40B4-BE49-F238E27FC236}">
                  <a16:creationId xmlns:a16="http://schemas.microsoft.com/office/drawing/2014/main" id="{721F3F5C-7685-4D21-9C3B-09E58F8725E4}"/>
                </a:ext>
              </a:extLst>
            </p:cNvPr>
            <p:cNvSpPr/>
            <p:nvPr/>
          </p:nvSpPr>
          <p:spPr>
            <a:xfrm>
              <a:off x="7453789" y="6441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0" name="Freeform: Shape 4289">
              <a:extLst>
                <a:ext uri="{FF2B5EF4-FFF2-40B4-BE49-F238E27FC236}">
                  <a16:creationId xmlns:a16="http://schemas.microsoft.com/office/drawing/2014/main" id="{347BAB3C-D5B3-49D2-B140-CD82559FC468}"/>
                </a:ext>
              </a:extLst>
            </p:cNvPr>
            <p:cNvSpPr/>
            <p:nvPr/>
          </p:nvSpPr>
          <p:spPr>
            <a:xfrm>
              <a:off x="7368064" y="639175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8096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8096" y="7144"/>
                    <a:pt x="8096" y="7144"/>
                  </a:cubicBezTo>
                  <a:cubicBezTo>
                    <a:pt x="8096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1" name="Freeform: Shape 4290">
              <a:extLst>
                <a:ext uri="{FF2B5EF4-FFF2-40B4-BE49-F238E27FC236}">
                  <a16:creationId xmlns:a16="http://schemas.microsoft.com/office/drawing/2014/main" id="{427ACA21-684C-4F47-A2D2-8493AA09640F}"/>
                </a:ext>
              </a:extLst>
            </p:cNvPr>
            <p:cNvSpPr/>
            <p:nvPr/>
          </p:nvSpPr>
          <p:spPr>
            <a:xfrm>
              <a:off x="7351871" y="629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2" name="Freeform: Shape 4291">
              <a:extLst>
                <a:ext uri="{FF2B5EF4-FFF2-40B4-BE49-F238E27FC236}">
                  <a16:creationId xmlns:a16="http://schemas.microsoft.com/office/drawing/2014/main" id="{D8884D5D-70B2-473A-9555-0B59AAB1AF12}"/>
                </a:ext>
              </a:extLst>
            </p:cNvPr>
            <p:cNvSpPr/>
            <p:nvPr/>
          </p:nvSpPr>
          <p:spPr>
            <a:xfrm>
              <a:off x="7380446" y="6423724"/>
              <a:ext cx="9525" cy="9525"/>
            </a:xfrm>
            <a:custGeom>
              <a:avLst/>
              <a:gdLst>
                <a:gd name="connsiteX0" fmla="*/ 7144 w 9525"/>
                <a:gd name="connsiteY0" fmla="*/ 7555 h 9525"/>
                <a:gd name="connsiteX1" fmla="*/ 7144 w 9525"/>
                <a:gd name="connsiteY1" fmla="*/ 75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55"/>
                  </a:moveTo>
                  <a:cubicBezTo>
                    <a:pt x="8096" y="18032"/>
                    <a:pt x="8096" y="4698"/>
                    <a:pt x="7144" y="75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3" name="Freeform: Shape 4292">
              <a:extLst>
                <a:ext uri="{FF2B5EF4-FFF2-40B4-BE49-F238E27FC236}">
                  <a16:creationId xmlns:a16="http://schemas.microsoft.com/office/drawing/2014/main" id="{18EFC935-6426-45CD-99D9-63D48CE396A8}"/>
                </a:ext>
              </a:extLst>
            </p:cNvPr>
            <p:cNvSpPr/>
            <p:nvPr/>
          </p:nvSpPr>
          <p:spPr>
            <a:xfrm>
              <a:off x="7389971" y="6456081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7144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4" name="Freeform: Shape 4293">
              <a:extLst>
                <a:ext uri="{FF2B5EF4-FFF2-40B4-BE49-F238E27FC236}">
                  <a16:creationId xmlns:a16="http://schemas.microsoft.com/office/drawing/2014/main" id="{BBCED6C8-634A-4950-BC7B-1F0D0E31076E}"/>
                </a:ext>
              </a:extLst>
            </p:cNvPr>
            <p:cNvSpPr/>
            <p:nvPr/>
          </p:nvSpPr>
          <p:spPr>
            <a:xfrm>
              <a:off x="7291490" y="5940257"/>
              <a:ext cx="9525" cy="9525"/>
            </a:xfrm>
            <a:custGeom>
              <a:avLst/>
              <a:gdLst>
                <a:gd name="connsiteX0" fmla="*/ 7517 w 9525"/>
                <a:gd name="connsiteY0" fmla="*/ 10010 h 9525"/>
                <a:gd name="connsiteX1" fmla="*/ 9422 w 9525"/>
                <a:gd name="connsiteY1" fmla="*/ 8105 h 9525"/>
                <a:gd name="connsiteX2" fmla="*/ 7517 w 9525"/>
                <a:gd name="connsiteY2" fmla="*/ 100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17" y="10010"/>
                  </a:moveTo>
                  <a:cubicBezTo>
                    <a:pt x="8470" y="9057"/>
                    <a:pt x="8470" y="8105"/>
                    <a:pt x="9422" y="8105"/>
                  </a:cubicBezTo>
                  <a:cubicBezTo>
                    <a:pt x="7517" y="9057"/>
                    <a:pt x="6565" y="4295"/>
                    <a:pt x="7517" y="100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5" name="Freeform: Shape 4294">
              <a:extLst>
                <a:ext uri="{FF2B5EF4-FFF2-40B4-BE49-F238E27FC236}">
                  <a16:creationId xmlns:a16="http://schemas.microsoft.com/office/drawing/2014/main" id="{3ED31756-9B10-4465-BD39-8B22ADE1A0C8}"/>
                </a:ext>
              </a:extLst>
            </p:cNvPr>
            <p:cNvSpPr/>
            <p:nvPr/>
          </p:nvSpPr>
          <p:spPr>
            <a:xfrm>
              <a:off x="7260431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6" name="Freeform: Shape 4295">
              <a:extLst>
                <a:ext uri="{FF2B5EF4-FFF2-40B4-BE49-F238E27FC236}">
                  <a16:creationId xmlns:a16="http://schemas.microsoft.com/office/drawing/2014/main" id="{30C06B78-5802-4596-9D9F-C858D6E14F25}"/>
                </a:ext>
              </a:extLst>
            </p:cNvPr>
            <p:cNvSpPr/>
            <p:nvPr/>
          </p:nvSpPr>
          <p:spPr>
            <a:xfrm>
              <a:off x="7403306" y="642032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lnTo>
                    <a:pt x="8096" y="12859"/>
                  </a:lnTo>
                  <a:cubicBezTo>
                    <a:pt x="8096" y="1095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7" name="Freeform: Shape 4296">
              <a:extLst>
                <a:ext uri="{FF2B5EF4-FFF2-40B4-BE49-F238E27FC236}">
                  <a16:creationId xmlns:a16="http://schemas.microsoft.com/office/drawing/2014/main" id="{7C3CDD66-7968-4FE8-B275-D909389494A9}"/>
                </a:ext>
              </a:extLst>
            </p:cNvPr>
            <p:cNvSpPr/>
            <p:nvPr/>
          </p:nvSpPr>
          <p:spPr>
            <a:xfrm>
              <a:off x="7369969" y="618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8" name="Freeform: Shape 4297">
              <a:extLst>
                <a:ext uri="{FF2B5EF4-FFF2-40B4-BE49-F238E27FC236}">
                  <a16:creationId xmlns:a16="http://schemas.microsoft.com/office/drawing/2014/main" id="{DFDCD5D0-8B71-47A9-B9D5-86E84AA84E09}"/>
                </a:ext>
              </a:extLst>
            </p:cNvPr>
            <p:cNvSpPr/>
            <p:nvPr/>
          </p:nvSpPr>
          <p:spPr>
            <a:xfrm>
              <a:off x="7407921" y="64412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666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9" name="Freeform: Shape 4298">
              <a:extLst>
                <a:ext uri="{FF2B5EF4-FFF2-40B4-BE49-F238E27FC236}">
                  <a16:creationId xmlns:a16="http://schemas.microsoft.com/office/drawing/2014/main" id="{0F085893-EF6B-4CCE-8E9B-3666F6684E90}"/>
                </a:ext>
              </a:extLst>
            </p:cNvPr>
            <p:cNvSpPr/>
            <p:nvPr/>
          </p:nvSpPr>
          <p:spPr>
            <a:xfrm>
              <a:off x="7293769" y="59412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0" name="Freeform: Shape 4299">
              <a:extLst>
                <a:ext uri="{FF2B5EF4-FFF2-40B4-BE49-F238E27FC236}">
                  <a16:creationId xmlns:a16="http://schemas.microsoft.com/office/drawing/2014/main" id="{7A106FF3-0113-4FF7-BA6E-EA9FDBD5985C}"/>
                </a:ext>
              </a:extLst>
            </p:cNvPr>
            <p:cNvSpPr/>
            <p:nvPr/>
          </p:nvSpPr>
          <p:spPr>
            <a:xfrm>
              <a:off x="7249384" y="5793700"/>
              <a:ext cx="228600" cy="752475"/>
            </a:xfrm>
            <a:custGeom>
              <a:avLst/>
              <a:gdLst>
                <a:gd name="connsiteX0" fmla="*/ 38194 w 228600"/>
                <a:gd name="connsiteY0" fmla="*/ 120372 h 752475"/>
                <a:gd name="connsiteX1" fmla="*/ 57244 w 228600"/>
                <a:gd name="connsiteY1" fmla="*/ 158472 h 752475"/>
                <a:gd name="connsiteX2" fmla="*/ 56291 w 228600"/>
                <a:gd name="connsiteY2" fmla="*/ 158472 h 752475"/>
                <a:gd name="connsiteX3" fmla="*/ 57244 w 228600"/>
                <a:gd name="connsiteY3" fmla="*/ 168949 h 752475"/>
                <a:gd name="connsiteX4" fmla="*/ 52481 w 228600"/>
                <a:gd name="connsiteY4" fmla="*/ 160377 h 752475"/>
                <a:gd name="connsiteX5" fmla="*/ 47719 w 228600"/>
                <a:gd name="connsiteY5" fmla="*/ 162282 h 752475"/>
                <a:gd name="connsiteX6" fmla="*/ 77246 w 228600"/>
                <a:gd name="connsiteY6" fmla="*/ 208955 h 752475"/>
                <a:gd name="connsiteX7" fmla="*/ 102011 w 228600"/>
                <a:gd name="connsiteY7" fmla="*/ 303252 h 752475"/>
                <a:gd name="connsiteX8" fmla="*/ 108679 w 228600"/>
                <a:gd name="connsiteY8" fmla="*/ 313730 h 752475"/>
                <a:gd name="connsiteX9" fmla="*/ 148684 w 228600"/>
                <a:gd name="connsiteY9" fmla="*/ 458510 h 752475"/>
                <a:gd name="connsiteX10" fmla="*/ 149636 w 228600"/>
                <a:gd name="connsiteY10" fmla="*/ 460414 h 752475"/>
                <a:gd name="connsiteX11" fmla="*/ 177259 w 228600"/>
                <a:gd name="connsiteY11" fmla="*/ 584239 h 752475"/>
                <a:gd name="connsiteX12" fmla="*/ 207738 w 228600"/>
                <a:gd name="connsiteY12" fmla="*/ 712827 h 752475"/>
                <a:gd name="connsiteX13" fmla="*/ 182973 w 228600"/>
                <a:gd name="connsiteY13" fmla="*/ 722352 h 752475"/>
                <a:gd name="connsiteX14" fmla="*/ 134396 w 228600"/>
                <a:gd name="connsiteY14" fmla="*/ 537567 h 752475"/>
                <a:gd name="connsiteX15" fmla="*/ 145826 w 228600"/>
                <a:gd name="connsiteY15" fmla="*/ 585192 h 752475"/>
                <a:gd name="connsiteX16" fmla="*/ 126776 w 228600"/>
                <a:gd name="connsiteY16" fmla="*/ 498514 h 752475"/>
                <a:gd name="connsiteX17" fmla="*/ 115346 w 228600"/>
                <a:gd name="connsiteY17" fmla="*/ 491847 h 752475"/>
                <a:gd name="connsiteX18" fmla="*/ 103916 w 228600"/>
                <a:gd name="connsiteY18" fmla="*/ 428030 h 752475"/>
                <a:gd name="connsiteX19" fmla="*/ 101059 w 228600"/>
                <a:gd name="connsiteY19" fmla="*/ 420410 h 752475"/>
                <a:gd name="connsiteX20" fmla="*/ 83913 w 228600"/>
                <a:gd name="connsiteY20" fmla="*/ 367069 h 752475"/>
                <a:gd name="connsiteX21" fmla="*/ 88676 w 228600"/>
                <a:gd name="connsiteY21" fmla="*/ 369927 h 752475"/>
                <a:gd name="connsiteX22" fmla="*/ 58196 w 228600"/>
                <a:gd name="connsiteY22" fmla="*/ 265152 h 752475"/>
                <a:gd name="connsiteX23" fmla="*/ 47719 w 228600"/>
                <a:gd name="connsiteY23" fmla="*/ 254674 h 752475"/>
                <a:gd name="connsiteX24" fmla="*/ 42004 w 228600"/>
                <a:gd name="connsiteY24" fmla="*/ 229910 h 752475"/>
                <a:gd name="connsiteX25" fmla="*/ 35336 w 228600"/>
                <a:gd name="connsiteY25" fmla="*/ 208955 h 752475"/>
                <a:gd name="connsiteX26" fmla="*/ 9619 w 228600"/>
                <a:gd name="connsiteY26" fmla="*/ 156567 h 752475"/>
                <a:gd name="connsiteX27" fmla="*/ 7713 w 228600"/>
                <a:gd name="connsiteY27" fmla="*/ 125135 h 752475"/>
                <a:gd name="connsiteX28" fmla="*/ 9619 w 228600"/>
                <a:gd name="connsiteY28" fmla="*/ 127992 h 752475"/>
                <a:gd name="connsiteX29" fmla="*/ 27716 w 228600"/>
                <a:gd name="connsiteY29" fmla="*/ 176569 h 752475"/>
                <a:gd name="connsiteX30" fmla="*/ 55338 w 228600"/>
                <a:gd name="connsiteY30" fmla="*/ 277535 h 752475"/>
                <a:gd name="connsiteX31" fmla="*/ 48671 w 228600"/>
                <a:gd name="connsiteY31" fmla="*/ 281344 h 752475"/>
                <a:gd name="connsiteX32" fmla="*/ 57244 w 228600"/>
                <a:gd name="connsiteY32" fmla="*/ 308967 h 752475"/>
                <a:gd name="connsiteX33" fmla="*/ 67721 w 228600"/>
                <a:gd name="connsiteY33" fmla="*/ 357544 h 752475"/>
                <a:gd name="connsiteX34" fmla="*/ 76294 w 228600"/>
                <a:gd name="connsiteY34" fmla="*/ 403264 h 752475"/>
                <a:gd name="connsiteX35" fmla="*/ 80104 w 228600"/>
                <a:gd name="connsiteY35" fmla="*/ 399455 h 752475"/>
                <a:gd name="connsiteX36" fmla="*/ 90581 w 228600"/>
                <a:gd name="connsiteY36" fmla="*/ 424219 h 752475"/>
                <a:gd name="connsiteX37" fmla="*/ 82961 w 228600"/>
                <a:gd name="connsiteY37" fmla="*/ 426124 h 752475"/>
                <a:gd name="connsiteX38" fmla="*/ 89629 w 228600"/>
                <a:gd name="connsiteY38" fmla="*/ 472797 h 752475"/>
                <a:gd name="connsiteX39" fmla="*/ 99154 w 228600"/>
                <a:gd name="connsiteY39" fmla="*/ 487085 h 752475"/>
                <a:gd name="connsiteX40" fmla="*/ 94391 w 228600"/>
                <a:gd name="connsiteY40" fmla="*/ 483274 h 752475"/>
                <a:gd name="connsiteX41" fmla="*/ 113441 w 228600"/>
                <a:gd name="connsiteY41" fmla="*/ 537567 h 752475"/>
                <a:gd name="connsiteX42" fmla="*/ 109631 w 228600"/>
                <a:gd name="connsiteY42" fmla="*/ 528994 h 752475"/>
                <a:gd name="connsiteX43" fmla="*/ 115346 w 228600"/>
                <a:gd name="connsiteY43" fmla="*/ 527089 h 752475"/>
                <a:gd name="connsiteX44" fmla="*/ 136301 w 228600"/>
                <a:gd name="connsiteY44" fmla="*/ 631864 h 752475"/>
                <a:gd name="connsiteX45" fmla="*/ 130586 w 228600"/>
                <a:gd name="connsiteY45" fmla="*/ 629960 h 752475"/>
                <a:gd name="connsiteX46" fmla="*/ 155351 w 228600"/>
                <a:gd name="connsiteY46" fmla="*/ 697587 h 752475"/>
                <a:gd name="connsiteX47" fmla="*/ 164876 w 228600"/>
                <a:gd name="connsiteY47" fmla="*/ 746164 h 752475"/>
                <a:gd name="connsiteX48" fmla="*/ 176306 w 228600"/>
                <a:gd name="connsiteY48" fmla="*/ 747117 h 752475"/>
                <a:gd name="connsiteX49" fmla="*/ 169638 w 228600"/>
                <a:gd name="connsiteY49" fmla="*/ 749974 h 752475"/>
                <a:gd name="connsiteX50" fmla="*/ 223931 w 228600"/>
                <a:gd name="connsiteY50" fmla="*/ 726162 h 752475"/>
                <a:gd name="connsiteX51" fmla="*/ 211548 w 228600"/>
                <a:gd name="connsiteY51" fmla="*/ 736639 h 752475"/>
                <a:gd name="connsiteX52" fmla="*/ 225836 w 228600"/>
                <a:gd name="connsiteY52" fmla="*/ 729019 h 752475"/>
                <a:gd name="connsiteX53" fmla="*/ 209644 w 228600"/>
                <a:gd name="connsiteY53" fmla="*/ 643294 h 752475"/>
                <a:gd name="connsiteX54" fmla="*/ 155351 w 228600"/>
                <a:gd name="connsiteY54" fmla="*/ 424219 h 752475"/>
                <a:gd name="connsiteX55" fmla="*/ 140111 w 228600"/>
                <a:gd name="connsiteY55" fmla="*/ 352782 h 752475"/>
                <a:gd name="connsiteX56" fmla="*/ 101059 w 228600"/>
                <a:gd name="connsiteY56" fmla="*/ 238482 h 752475"/>
                <a:gd name="connsiteX57" fmla="*/ 109631 w 228600"/>
                <a:gd name="connsiteY57" fmla="*/ 246102 h 752475"/>
                <a:gd name="connsiteX58" fmla="*/ 96296 w 228600"/>
                <a:gd name="connsiteY58" fmla="*/ 216574 h 752475"/>
                <a:gd name="connsiteX59" fmla="*/ 97248 w 228600"/>
                <a:gd name="connsiteY59" fmla="*/ 227052 h 752475"/>
                <a:gd name="connsiteX60" fmla="*/ 85819 w 228600"/>
                <a:gd name="connsiteY60" fmla="*/ 185142 h 752475"/>
                <a:gd name="connsiteX61" fmla="*/ 40098 w 228600"/>
                <a:gd name="connsiteY61" fmla="*/ 41314 h 752475"/>
                <a:gd name="connsiteX62" fmla="*/ 19144 w 228600"/>
                <a:gd name="connsiteY62" fmla="*/ 17502 h 752475"/>
                <a:gd name="connsiteX63" fmla="*/ 40098 w 228600"/>
                <a:gd name="connsiteY63" fmla="*/ 102274 h 752475"/>
                <a:gd name="connsiteX64" fmla="*/ 31526 w 228600"/>
                <a:gd name="connsiteY64" fmla="*/ 102274 h 752475"/>
                <a:gd name="connsiteX65" fmla="*/ 38194 w 228600"/>
                <a:gd name="connsiteY65" fmla="*/ 120372 h 752475"/>
                <a:gd name="connsiteX66" fmla="*/ 87723 w 228600"/>
                <a:gd name="connsiteY66" fmla="*/ 235624 h 752475"/>
                <a:gd name="connsiteX67" fmla="*/ 87723 w 228600"/>
                <a:gd name="connsiteY67" fmla="*/ 235624 h 752475"/>
                <a:gd name="connsiteX68" fmla="*/ 90581 w 228600"/>
                <a:gd name="connsiteY68" fmla="*/ 246102 h 752475"/>
                <a:gd name="connsiteX69" fmla="*/ 90581 w 228600"/>
                <a:gd name="connsiteY69" fmla="*/ 246102 h 752475"/>
                <a:gd name="connsiteX70" fmla="*/ 103916 w 228600"/>
                <a:gd name="connsiteY70" fmla="*/ 219432 h 752475"/>
                <a:gd name="connsiteX71" fmla="*/ 103916 w 228600"/>
                <a:gd name="connsiteY71" fmla="*/ 219432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8600" h="752475">
                  <a:moveTo>
                    <a:pt x="38194" y="120372"/>
                  </a:moveTo>
                  <a:cubicBezTo>
                    <a:pt x="38194" y="121324"/>
                    <a:pt x="54386" y="160377"/>
                    <a:pt x="57244" y="158472"/>
                  </a:cubicBezTo>
                  <a:cubicBezTo>
                    <a:pt x="54386" y="155614"/>
                    <a:pt x="54386" y="155614"/>
                    <a:pt x="56291" y="158472"/>
                  </a:cubicBezTo>
                  <a:cubicBezTo>
                    <a:pt x="45813" y="167997"/>
                    <a:pt x="62006" y="110847"/>
                    <a:pt x="57244" y="168949"/>
                  </a:cubicBezTo>
                  <a:cubicBezTo>
                    <a:pt x="53434" y="170855"/>
                    <a:pt x="51529" y="159424"/>
                    <a:pt x="52481" y="160377"/>
                  </a:cubicBezTo>
                  <a:cubicBezTo>
                    <a:pt x="50576" y="161330"/>
                    <a:pt x="48671" y="161330"/>
                    <a:pt x="47719" y="162282"/>
                  </a:cubicBezTo>
                  <a:cubicBezTo>
                    <a:pt x="48671" y="182285"/>
                    <a:pt x="78198" y="193714"/>
                    <a:pt x="77246" y="208955"/>
                  </a:cubicBezTo>
                  <a:cubicBezTo>
                    <a:pt x="77246" y="208955"/>
                    <a:pt x="95344" y="286107"/>
                    <a:pt x="102011" y="303252"/>
                  </a:cubicBezTo>
                  <a:cubicBezTo>
                    <a:pt x="104869" y="306110"/>
                    <a:pt x="106773" y="309919"/>
                    <a:pt x="108679" y="313730"/>
                  </a:cubicBezTo>
                  <a:cubicBezTo>
                    <a:pt x="111536" y="375642"/>
                    <a:pt x="130586" y="413742"/>
                    <a:pt x="148684" y="458510"/>
                  </a:cubicBezTo>
                  <a:cubicBezTo>
                    <a:pt x="142969" y="463272"/>
                    <a:pt x="146779" y="457557"/>
                    <a:pt x="149636" y="460414"/>
                  </a:cubicBezTo>
                  <a:cubicBezTo>
                    <a:pt x="151541" y="468987"/>
                    <a:pt x="162019" y="577572"/>
                    <a:pt x="177259" y="584239"/>
                  </a:cubicBezTo>
                  <a:cubicBezTo>
                    <a:pt x="185831" y="600432"/>
                    <a:pt x="210596" y="706160"/>
                    <a:pt x="207738" y="712827"/>
                  </a:cubicBezTo>
                  <a:cubicBezTo>
                    <a:pt x="203929" y="712827"/>
                    <a:pt x="179163" y="715685"/>
                    <a:pt x="182973" y="722352"/>
                  </a:cubicBezTo>
                  <a:cubicBezTo>
                    <a:pt x="184879" y="721399"/>
                    <a:pt x="142016" y="557569"/>
                    <a:pt x="134396" y="537567"/>
                  </a:cubicBezTo>
                  <a:cubicBezTo>
                    <a:pt x="137254" y="541377"/>
                    <a:pt x="142969" y="582335"/>
                    <a:pt x="145826" y="585192"/>
                  </a:cubicBezTo>
                  <a:cubicBezTo>
                    <a:pt x="144873" y="584239"/>
                    <a:pt x="122013" y="492799"/>
                    <a:pt x="126776" y="498514"/>
                  </a:cubicBezTo>
                  <a:cubicBezTo>
                    <a:pt x="126776" y="497562"/>
                    <a:pt x="119156" y="490894"/>
                    <a:pt x="115346" y="491847"/>
                  </a:cubicBezTo>
                  <a:cubicBezTo>
                    <a:pt x="125823" y="493752"/>
                    <a:pt x="103916" y="427077"/>
                    <a:pt x="103916" y="428030"/>
                  </a:cubicBezTo>
                  <a:cubicBezTo>
                    <a:pt x="102963" y="425172"/>
                    <a:pt x="102011" y="423267"/>
                    <a:pt x="101059" y="420410"/>
                  </a:cubicBezTo>
                  <a:cubicBezTo>
                    <a:pt x="97248" y="417552"/>
                    <a:pt x="85819" y="387072"/>
                    <a:pt x="83913" y="367069"/>
                  </a:cubicBezTo>
                  <a:cubicBezTo>
                    <a:pt x="85819" y="368022"/>
                    <a:pt x="87723" y="368974"/>
                    <a:pt x="88676" y="369927"/>
                  </a:cubicBezTo>
                  <a:cubicBezTo>
                    <a:pt x="75341" y="331827"/>
                    <a:pt x="68673" y="301347"/>
                    <a:pt x="58196" y="265152"/>
                  </a:cubicBezTo>
                  <a:cubicBezTo>
                    <a:pt x="53434" y="260389"/>
                    <a:pt x="49623" y="258485"/>
                    <a:pt x="47719" y="254674"/>
                  </a:cubicBezTo>
                  <a:cubicBezTo>
                    <a:pt x="49623" y="257532"/>
                    <a:pt x="42004" y="230862"/>
                    <a:pt x="42004" y="229910"/>
                  </a:cubicBezTo>
                  <a:cubicBezTo>
                    <a:pt x="47719" y="236577"/>
                    <a:pt x="44861" y="216574"/>
                    <a:pt x="35336" y="208955"/>
                  </a:cubicBezTo>
                  <a:cubicBezTo>
                    <a:pt x="48671" y="220385"/>
                    <a:pt x="9619" y="156567"/>
                    <a:pt x="9619" y="156567"/>
                  </a:cubicBezTo>
                  <a:cubicBezTo>
                    <a:pt x="12476" y="150852"/>
                    <a:pt x="19144" y="127992"/>
                    <a:pt x="7713" y="125135"/>
                  </a:cubicBezTo>
                  <a:cubicBezTo>
                    <a:pt x="6761" y="127992"/>
                    <a:pt x="6761" y="128944"/>
                    <a:pt x="9619" y="127992"/>
                  </a:cubicBezTo>
                  <a:cubicBezTo>
                    <a:pt x="18191" y="137517"/>
                    <a:pt x="10571" y="158472"/>
                    <a:pt x="27716" y="176569"/>
                  </a:cubicBezTo>
                  <a:cubicBezTo>
                    <a:pt x="25811" y="205144"/>
                    <a:pt x="42004" y="253722"/>
                    <a:pt x="55338" y="277535"/>
                  </a:cubicBezTo>
                  <a:cubicBezTo>
                    <a:pt x="49623" y="280392"/>
                    <a:pt x="50576" y="282297"/>
                    <a:pt x="48671" y="281344"/>
                  </a:cubicBezTo>
                  <a:cubicBezTo>
                    <a:pt x="50576" y="293727"/>
                    <a:pt x="51529" y="299442"/>
                    <a:pt x="57244" y="308967"/>
                  </a:cubicBezTo>
                  <a:cubicBezTo>
                    <a:pt x="61054" y="323255"/>
                    <a:pt x="67721" y="357544"/>
                    <a:pt x="67721" y="357544"/>
                  </a:cubicBezTo>
                  <a:cubicBezTo>
                    <a:pt x="68673" y="369927"/>
                    <a:pt x="82961" y="388977"/>
                    <a:pt x="76294" y="403264"/>
                  </a:cubicBezTo>
                  <a:cubicBezTo>
                    <a:pt x="77246" y="402312"/>
                    <a:pt x="78198" y="400407"/>
                    <a:pt x="80104" y="399455"/>
                  </a:cubicBezTo>
                  <a:cubicBezTo>
                    <a:pt x="82961" y="417552"/>
                    <a:pt x="83913" y="411837"/>
                    <a:pt x="90581" y="424219"/>
                  </a:cubicBezTo>
                  <a:cubicBezTo>
                    <a:pt x="92486" y="435649"/>
                    <a:pt x="82961" y="425172"/>
                    <a:pt x="82961" y="426124"/>
                  </a:cubicBezTo>
                  <a:cubicBezTo>
                    <a:pt x="90581" y="440412"/>
                    <a:pt x="95344" y="461367"/>
                    <a:pt x="89629" y="472797"/>
                  </a:cubicBezTo>
                  <a:cubicBezTo>
                    <a:pt x="89629" y="472797"/>
                    <a:pt x="103916" y="484227"/>
                    <a:pt x="99154" y="487085"/>
                  </a:cubicBezTo>
                  <a:cubicBezTo>
                    <a:pt x="98201" y="485180"/>
                    <a:pt x="96296" y="483274"/>
                    <a:pt x="94391" y="483274"/>
                  </a:cubicBezTo>
                  <a:cubicBezTo>
                    <a:pt x="105821" y="500419"/>
                    <a:pt x="99154" y="523280"/>
                    <a:pt x="113441" y="537567"/>
                  </a:cubicBezTo>
                  <a:cubicBezTo>
                    <a:pt x="112488" y="534710"/>
                    <a:pt x="110584" y="531852"/>
                    <a:pt x="109631" y="528994"/>
                  </a:cubicBezTo>
                  <a:cubicBezTo>
                    <a:pt x="116298" y="527089"/>
                    <a:pt x="108679" y="535662"/>
                    <a:pt x="115346" y="527089"/>
                  </a:cubicBezTo>
                  <a:cubicBezTo>
                    <a:pt x="103916" y="549949"/>
                    <a:pt x="132491" y="606147"/>
                    <a:pt x="136301" y="631864"/>
                  </a:cubicBezTo>
                  <a:cubicBezTo>
                    <a:pt x="134396" y="631864"/>
                    <a:pt x="131538" y="631864"/>
                    <a:pt x="130586" y="629960"/>
                  </a:cubicBezTo>
                  <a:cubicBezTo>
                    <a:pt x="136301" y="650914"/>
                    <a:pt x="156304" y="675680"/>
                    <a:pt x="155351" y="697587"/>
                  </a:cubicBezTo>
                  <a:cubicBezTo>
                    <a:pt x="147731" y="713780"/>
                    <a:pt x="169638" y="729972"/>
                    <a:pt x="164876" y="746164"/>
                  </a:cubicBezTo>
                  <a:cubicBezTo>
                    <a:pt x="165829" y="748069"/>
                    <a:pt x="175354" y="734735"/>
                    <a:pt x="176306" y="747117"/>
                  </a:cubicBezTo>
                  <a:cubicBezTo>
                    <a:pt x="174401" y="748069"/>
                    <a:pt x="171544" y="749022"/>
                    <a:pt x="169638" y="749974"/>
                  </a:cubicBezTo>
                  <a:cubicBezTo>
                    <a:pt x="171544" y="752832"/>
                    <a:pt x="218216" y="729019"/>
                    <a:pt x="223931" y="726162"/>
                  </a:cubicBezTo>
                  <a:cubicBezTo>
                    <a:pt x="221073" y="730924"/>
                    <a:pt x="217263" y="734735"/>
                    <a:pt x="211548" y="736639"/>
                  </a:cubicBezTo>
                  <a:cubicBezTo>
                    <a:pt x="217263" y="735687"/>
                    <a:pt x="222026" y="732830"/>
                    <a:pt x="225836" y="729019"/>
                  </a:cubicBezTo>
                  <a:cubicBezTo>
                    <a:pt x="229646" y="726162"/>
                    <a:pt x="211548" y="640437"/>
                    <a:pt x="209644" y="643294"/>
                  </a:cubicBezTo>
                  <a:cubicBezTo>
                    <a:pt x="202976" y="634722"/>
                    <a:pt x="162971" y="422314"/>
                    <a:pt x="155351" y="424219"/>
                  </a:cubicBezTo>
                  <a:cubicBezTo>
                    <a:pt x="150588" y="407074"/>
                    <a:pt x="141063" y="369927"/>
                    <a:pt x="140111" y="352782"/>
                  </a:cubicBezTo>
                  <a:cubicBezTo>
                    <a:pt x="132491" y="322302"/>
                    <a:pt x="91534" y="269914"/>
                    <a:pt x="101059" y="238482"/>
                  </a:cubicBezTo>
                  <a:cubicBezTo>
                    <a:pt x="108679" y="267057"/>
                    <a:pt x="99154" y="239435"/>
                    <a:pt x="109631" y="246102"/>
                  </a:cubicBezTo>
                  <a:cubicBezTo>
                    <a:pt x="108679" y="245149"/>
                    <a:pt x="96296" y="216574"/>
                    <a:pt x="96296" y="216574"/>
                  </a:cubicBezTo>
                  <a:cubicBezTo>
                    <a:pt x="93438" y="215622"/>
                    <a:pt x="98201" y="228005"/>
                    <a:pt x="97248" y="227052"/>
                  </a:cubicBezTo>
                  <a:cubicBezTo>
                    <a:pt x="88676" y="220385"/>
                    <a:pt x="89629" y="187047"/>
                    <a:pt x="85819" y="185142"/>
                  </a:cubicBezTo>
                  <a:cubicBezTo>
                    <a:pt x="61054" y="147994"/>
                    <a:pt x="53434" y="82272"/>
                    <a:pt x="40098" y="41314"/>
                  </a:cubicBezTo>
                  <a:cubicBezTo>
                    <a:pt x="33431" y="19407"/>
                    <a:pt x="27716" y="-8215"/>
                    <a:pt x="19144" y="17502"/>
                  </a:cubicBezTo>
                  <a:cubicBezTo>
                    <a:pt x="16286" y="22264"/>
                    <a:pt x="28669" y="93702"/>
                    <a:pt x="40098" y="102274"/>
                  </a:cubicBezTo>
                  <a:cubicBezTo>
                    <a:pt x="37241" y="104180"/>
                    <a:pt x="34384" y="104180"/>
                    <a:pt x="31526" y="102274"/>
                  </a:cubicBezTo>
                  <a:cubicBezTo>
                    <a:pt x="49623" y="95607"/>
                    <a:pt x="36288" y="123230"/>
                    <a:pt x="38194" y="120372"/>
                  </a:cubicBezTo>
                  <a:close/>
                  <a:moveTo>
                    <a:pt x="87723" y="235624"/>
                  </a:moveTo>
                  <a:cubicBezTo>
                    <a:pt x="86771" y="234672"/>
                    <a:pt x="85819" y="229910"/>
                    <a:pt x="87723" y="235624"/>
                  </a:cubicBezTo>
                  <a:close/>
                  <a:moveTo>
                    <a:pt x="90581" y="246102"/>
                  </a:moveTo>
                  <a:cubicBezTo>
                    <a:pt x="88676" y="238482"/>
                    <a:pt x="91534" y="241339"/>
                    <a:pt x="90581" y="246102"/>
                  </a:cubicBezTo>
                  <a:close/>
                  <a:moveTo>
                    <a:pt x="103916" y="219432"/>
                  </a:moveTo>
                  <a:cubicBezTo>
                    <a:pt x="106773" y="225147"/>
                    <a:pt x="99154" y="217527"/>
                    <a:pt x="103916" y="2194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1" name="Freeform: Shape 4300">
              <a:extLst>
                <a:ext uri="{FF2B5EF4-FFF2-40B4-BE49-F238E27FC236}">
                  <a16:creationId xmlns:a16="http://schemas.microsoft.com/office/drawing/2014/main" id="{E6966943-51A6-4827-A295-117DFF4029EA}"/>
                </a:ext>
              </a:extLst>
            </p:cNvPr>
            <p:cNvSpPr/>
            <p:nvPr/>
          </p:nvSpPr>
          <p:spPr>
            <a:xfrm>
              <a:off x="7340679" y="6003808"/>
              <a:ext cx="9525" cy="9525"/>
            </a:xfrm>
            <a:custGeom>
              <a:avLst/>
              <a:gdLst>
                <a:gd name="connsiteX0" fmla="*/ 7858 w 9525"/>
                <a:gd name="connsiteY0" fmla="*/ 7419 h 9525"/>
                <a:gd name="connsiteX1" fmla="*/ 7858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419"/>
                  </a:moveTo>
                  <a:cubicBezTo>
                    <a:pt x="6906" y="6466"/>
                    <a:pt x="6906" y="8371"/>
                    <a:pt x="7858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2" name="Freeform: Shape 4301">
              <a:extLst>
                <a:ext uri="{FF2B5EF4-FFF2-40B4-BE49-F238E27FC236}">
                  <a16:creationId xmlns:a16="http://schemas.microsoft.com/office/drawing/2014/main" id="{B9F15984-2098-41DE-A7A2-008E04001AE8}"/>
                </a:ext>
              </a:extLst>
            </p:cNvPr>
            <p:cNvSpPr/>
            <p:nvPr/>
          </p:nvSpPr>
          <p:spPr>
            <a:xfrm>
              <a:off x="7302341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3" name="Freeform: Shape 4302">
              <a:extLst>
                <a:ext uri="{FF2B5EF4-FFF2-40B4-BE49-F238E27FC236}">
                  <a16:creationId xmlns:a16="http://schemas.microsoft.com/office/drawing/2014/main" id="{1D9695A0-94BE-4BE5-9FB3-80C265562B48}"/>
                </a:ext>
              </a:extLst>
            </p:cNvPr>
            <p:cNvSpPr/>
            <p:nvPr/>
          </p:nvSpPr>
          <p:spPr>
            <a:xfrm>
              <a:off x="7366159" y="61713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4" name="Freeform: Shape 4303">
              <a:extLst>
                <a:ext uri="{FF2B5EF4-FFF2-40B4-BE49-F238E27FC236}">
                  <a16:creationId xmlns:a16="http://schemas.microsoft.com/office/drawing/2014/main" id="{33185E8C-450F-44A8-8DE8-11E232C93713}"/>
                </a:ext>
              </a:extLst>
            </p:cNvPr>
            <p:cNvSpPr/>
            <p:nvPr/>
          </p:nvSpPr>
          <p:spPr>
            <a:xfrm>
              <a:off x="7296626" y="60369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7567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5" name="Freeform: Shape 4304">
              <a:extLst>
                <a:ext uri="{FF2B5EF4-FFF2-40B4-BE49-F238E27FC236}">
                  <a16:creationId xmlns:a16="http://schemas.microsoft.com/office/drawing/2014/main" id="{C72DB999-4BC4-4836-8DE9-0A66361536C2}"/>
                </a:ext>
              </a:extLst>
            </p:cNvPr>
            <p:cNvSpPr/>
            <p:nvPr/>
          </p:nvSpPr>
          <p:spPr>
            <a:xfrm>
              <a:off x="7290911" y="6009798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7144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6" name="Freeform: Shape 4305">
              <a:extLst>
                <a:ext uri="{FF2B5EF4-FFF2-40B4-BE49-F238E27FC236}">
                  <a16:creationId xmlns:a16="http://schemas.microsoft.com/office/drawing/2014/main" id="{FFEEB25D-F393-4E7F-B34B-A312DDBBB239}"/>
                </a:ext>
              </a:extLst>
            </p:cNvPr>
            <p:cNvSpPr/>
            <p:nvPr/>
          </p:nvSpPr>
          <p:spPr>
            <a:xfrm>
              <a:off x="7286128" y="599551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7" name="Freeform: Shape 4306">
              <a:extLst>
                <a:ext uri="{FF2B5EF4-FFF2-40B4-BE49-F238E27FC236}">
                  <a16:creationId xmlns:a16="http://schemas.microsoft.com/office/drawing/2014/main" id="{F4254A91-A627-4052-B169-88EF06D7F61F}"/>
                </a:ext>
              </a:extLst>
            </p:cNvPr>
            <p:cNvSpPr/>
            <p:nvPr/>
          </p:nvSpPr>
          <p:spPr>
            <a:xfrm>
              <a:off x="7369969" y="628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7144" y="8097"/>
                    <a:pt x="7144" y="7144"/>
                  </a:cubicBezTo>
                  <a:cubicBezTo>
                    <a:pt x="8096" y="10002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8" name="Freeform: Shape 4307">
              <a:extLst>
                <a:ext uri="{FF2B5EF4-FFF2-40B4-BE49-F238E27FC236}">
                  <a16:creationId xmlns:a16="http://schemas.microsoft.com/office/drawing/2014/main" id="{718C6697-5886-4857-96D9-4CE552E0DC5F}"/>
                </a:ext>
              </a:extLst>
            </p:cNvPr>
            <p:cNvSpPr/>
            <p:nvPr/>
          </p:nvSpPr>
          <p:spPr>
            <a:xfrm>
              <a:off x="7339489" y="6200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9049" y="10001"/>
                  </a:cubicBezTo>
                  <a:cubicBezTo>
                    <a:pt x="9049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9" name="Freeform: Shape 4308">
              <a:extLst>
                <a:ext uri="{FF2B5EF4-FFF2-40B4-BE49-F238E27FC236}">
                  <a16:creationId xmlns:a16="http://schemas.microsoft.com/office/drawing/2014/main" id="{FF798EC9-8B51-4F3D-AF92-AB68B5217C51}"/>
                </a:ext>
              </a:extLst>
            </p:cNvPr>
            <p:cNvSpPr/>
            <p:nvPr/>
          </p:nvSpPr>
          <p:spPr>
            <a:xfrm>
              <a:off x="7402354" y="6419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0" name="Freeform: Shape 4309">
              <a:extLst>
                <a:ext uri="{FF2B5EF4-FFF2-40B4-BE49-F238E27FC236}">
                  <a16:creationId xmlns:a16="http://schemas.microsoft.com/office/drawing/2014/main" id="{171AFCD1-DAF6-4BE8-81E4-9C0425CBA726}"/>
                </a:ext>
              </a:extLst>
            </p:cNvPr>
            <p:cNvSpPr/>
            <p:nvPr/>
          </p:nvSpPr>
          <p:spPr>
            <a:xfrm>
              <a:off x="7342346" y="62031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1" name="Freeform: Shape 4310">
              <a:extLst>
                <a:ext uri="{FF2B5EF4-FFF2-40B4-BE49-F238E27FC236}">
                  <a16:creationId xmlns:a16="http://schemas.microsoft.com/office/drawing/2014/main" id="{09018993-AB3D-4214-8105-D76348C70D8E}"/>
                </a:ext>
              </a:extLst>
            </p:cNvPr>
            <p:cNvSpPr/>
            <p:nvPr/>
          </p:nvSpPr>
          <p:spPr>
            <a:xfrm>
              <a:off x="7258764" y="5913448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2" name="Freeform: Shape 4311">
              <a:extLst>
                <a:ext uri="{FF2B5EF4-FFF2-40B4-BE49-F238E27FC236}">
                  <a16:creationId xmlns:a16="http://schemas.microsoft.com/office/drawing/2014/main" id="{F6637452-3B58-4919-BB5E-6B44716987CB}"/>
                </a:ext>
              </a:extLst>
            </p:cNvPr>
            <p:cNvSpPr/>
            <p:nvPr/>
          </p:nvSpPr>
          <p:spPr>
            <a:xfrm>
              <a:off x="7258526" y="59131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3" name="Freeform: Shape 4312">
              <a:extLst>
                <a:ext uri="{FF2B5EF4-FFF2-40B4-BE49-F238E27FC236}">
                  <a16:creationId xmlns:a16="http://schemas.microsoft.com/office/drawing/2014/main" id="{5EC2A003-1ACA-4F29-88E0-2364956BC601}"/>
                </a:ext>
              </a:extLst>
            </p:cNvPr>
            <p:cNvSpPr/>
            <p:nvPr/>
          </p:nvSpPr>
          <p:spPr>
            <a:xfrm>
              <a:off x="7256621" y="5910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4" name="Freeform: Shape 4313">
              <a:extLst>
                <a:ext uri="{FF2B5EF4-FFF2-40B4-BE49-F238E27FC236}">
                  <a16:creationId xmlns:a16="http://schemas.microsoft.com/office/drawing/2014/main" id="{4FEE7049-2361-4D27-AD67-080319D28F0A}"/>
                </a:ext>
              </a:extLst>
            </p:cNvPr>
            <p:cNvSpPr/>
            <p:nvPr/>
          </p:nvSpPr>
          <p:spPr>
            <a:xfrm>
              <a:off x="7262336" y="59393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5" name="Freeform: Shape 4314">
              <a:extLst>
                <a:ext uri="{FF2B5EF4-FFF2-40B4-BE49-F238E27FC236}">
                  <a16:creationId xmlns:a16="http://schemas.microsoft.com/office/drawing/2014/main" id="{0B6693C0-7C32-4445-813D-A9825F41B200}"/>
                </a:ext>
              </a:extLst>
            </p:cNvPr>
            <p:cNvSpPr/>
            <p:nvPr/>
          </p:nvSpPr>
          <p:spPr>
            <a:xfrm>
              <a:off x="7263818" y="5938043"/>
              <a:ext cx="9525" cy="19050"/>
            </a:xfrm>
            <a:custGeom>
              <a:avLst/>
              <a:gdLst>
                <a:gd name="connsiteX0" fmla="*/ 7567 w 9525"/>
                <a:gd name="connsiteY0" fmla="*/ 16034 h 19050"/>
                <a:gd name="connsiteX1" fmla="*/ 7567 w 9525"/>
                <a:gd name="connsiteY1" fmla="*/ 160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6034"/>
                  </a:moveTo>
                  <a:cubicBezTo>
                    <a:pt x="6615" y="-3969"/>
                    <a:pt x="7567" y="16034"/>
                    <a:pt x="7567" y="160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6" name="Freeform: Shape 4315">
              <a:extLst>
                <a:ext uri="{FF2B5EF4-FFF2-40B4-BE49-F238E27FC236}">
                  <a16:creationId xmlns:a16="http://schemas.microsoft.com/office/drawing/2014/main" id="{25DFFA32-556B-4037-A487-64EAAFA1197B}"/>
                </a:ext>
              </a:extLst>
            </p:cNvPr>
            <p:cNvSpPr/>
            <p:nvPr/>
          </p:nvSpPr>
          <p:spPr>
            <a:xfrm>
              <a:off x="7268144" y="5974912"/>
              <a:ext cx="9525" cy="19050"/>
            </a:xfrm>
            <a:custGeom>
              <a:avLst/>
              <a:gdLst>
                <a:gd name="connsiteX0" fmla="*/ 9909 w 9525"/>
                <a:gd name="connsiteY0" fmla="*/ 13455 h 19050"/>
                <a:gd name="connsiteX1" fmla="*/ 9909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09" y="13455"/>
                  </a:moveTo>
                  <a:cubicBezTo>
                    <a:pt x="4194" y="2025"/>
                    <a:pt x="8956" y="8692"/>
                    <a:pt x="9909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7" name="Freeform: Shape 4316">
              <a:extLst>
                <a:ext uri="{FF2B5EF4-FFF2-40B4-BE49-F238E27FC236}">
                  <a16:creationId xmlns:a16="http://schemas.microsoft.com/office/drawing/2014/main" id="{9F53E16E-0CB3-4367-89EF-8D2869E4570C}"/>
                </a:ext>
              </a:extLst>
            </p:cNvPr>
            <p:cNvSpPr/>
            <p:nvPr/>
          </p:nvSpPr>
          <p:spPr>
            <a:xfrm>
              <a:off x="7272814" y="5999956"/>
              <a:ext cx="9525" cy="9525"/>
            </a:xfrm>
            <a:custGeom>
              <a:avLst/>
              <a:gdLst>
                <a:gd name="connsiteX0" fmla="*/ 9049 w 9525"/>
                <a:gd name="connsiteY0" fmla="*/ 8414 h 9525"/>
                <a:gd name="connsiteX1" fmla="*/ 7144 w 9525"/>
                <a:gd name="connsiteY1" fmla="*/ 8414 h 9525"/>
                <a:gd name="connsiteX2" fmla="*/ 9049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14"/>
                  </a:moveTo>
                  <a:cubicBezTo>
                    <a:pt x="8096" y="5556"/>
                    <a:pt x="7144" y="8414"/>
                    <a:pt x="7144" y="8414"/>
                  </a:cubicBezTo>
                  <a:cubicBezTo>
                    <a:pt x="8096" y="10319"/>
                    <a:pt x="9049" y="11271"/>
                    <a:pt x="9049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8" name="Freeform: Shape 4317">
              <a:extLst>
                <a:ext uri="{FF2B5EF4-FFF2-40B4-BE49-F238E27FC236}">
                  <a16:creationId xmlns:a16="http://schemas.microsoft.com/office/drawing/2014/main" id="{AE70055D-2D77-4DD5-AAC4-CE1AD23EB638}"/>
                </a:ext>
              </a:extLst>
            </p:cNvPr>
            <p:cNvSpPr/>
            <p:nvPr/>
          </p:nvSpPr>
          <p:spPr>
            <a:xfrm>
              <a:off x="7309009" y="613933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10001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9" name="Freeform: Shape 4318">
              <a:extLst>
                <a:ext uri="{FF2B5EF4-FFF2-40B4-BE49-F238E27FC236}">
                  <a16:creationId xmlns:a16="http://schemas.microsoft.com/office/drawing/2014/main" id="{8832B084-B5EF-4A4A-BC67-D18D84DA5FF9}"/>
                </a:ext>
              </a:extLst>
            </p:cNvPr>
            <p:cNvSpPr/>
            <p:nvPr/>
          </p:nvSpPr>
          <p:spPr>
            <a:xfrm>
              <a:off x="7331445" y="6158493"/>
              <a:ext cx="9525" cy="9525"/>
            </a:xfrm>
            <a:custGeom>
              <a:avLst/>
              <a:gdLst>
                <a:gd name="connsiteX0" fmla="*/ 7567 w 9525"/>
                <a:gd name="connsiteY0" fmla="*/ 10849 h 9525"/>
                <a:gd name="connsiteX1" fmla="*/ 7567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849"/>
                  </a:moveTo>
                  <a:cubicBezTo>
                    <a:pt x="7567" y="7991"/>
                    <a:pt x="6615" y="4181"/>
                    <a:pt x="7567" y="108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0" name="Freeform: Shape 4319">
              <a:extLst>
                <a:ext uri="{FF2B5EF4-FFF2-40B4-BE49-F238E27FC236}">
                  <a16:creationId xmlns:a16="http://schemas.microsoft.com/office/drawing/2014/main" id="{F4096787-BD26-4271-BE23-1CD466938714}"/>
                </a:ext>
              </a:extLst>
            </p:cNvPr>
            <p:cNvSpPr/>
            <p:nvPr/>
          </p:nvSpPr>
          <p:spPr>
            <a:xfrm>
              <a:off x="7318133" y="6181536"/>
              <a:ext cx="9525" cy="9525"/>
            </a:xfrm>
            <a:custGeom>
              <a:avLst/>
              <a:gdLst>
                <a:gd name="connsiteX0" fmla="*/ 7545 w 9525"/>
                <a:gd name="connsiteY0" fmla="*/ 7808 h 9525"/>
                <a:gd name="connsiteX1" fmla="*/ 7545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7808"/>
                  </a:moveTo>
                  <a:cubicBezTo>
                    <a:pt x="5639" y="3998"/>
                    <a:pt x="11355" y="18286"/>
                    <a:pt x="7545" y="78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1" name="Freeform: Shape 4320">
              <a:extLst>
                <a:ext uri="{FF2B5EF4-FFF2-40B4-BE49-F238E27FC236}">
                  <a16:creationId xmlns:a16="http://schemas.microsoft.com/office/drawing/2014/main" id="{16B1EE24-E0CB-4F5E-AB9A-A3006F567748}"/>
                </a:ext>
              </a:extLst>
            </p:cNvPr>
            <p:cNvSpPr/>
            <p:nvPr/>
          </p:nvSpPr>
          <p:spPr>
            <a:xfrm>
              <a:off x="7385635" y="6450236"/>
              <a:ext cx="9525" cy="9525"/>
            </a:xfrm>
            <a:custGeom>
              <a:avLst/>
              <a:gdLst>
                <a:gd name="connsiteX0" fmla="*/ 7670 w 9525"/>
                <a:gd name="connsiteY0" fmla="*/ 9618 h 9525"/>
                <a:gd name="connsiteX1" fmla="*/ 10527 w 9525"/>
                <a:gd name="connsiteY1" fmla="*/ 7713 h 9525"/>
                <a:gd name="connsiteX2" fmla="*/ 7670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0" y="9618"/>
                  </a:moveTo>
                  <a:lnTo>
                    <a:pt x="10527" y="7713"/>
                  </a:lnTo>
                  <a:cubicBezTo>
                    <a:pt x="9575" y="6761"/>
                    <a:pt x="5765" y="6761"/>
                    <a:pt x="7670" y="9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2" name="Freeform: Shape 4321">
              <a:extLst>
                <a:ext uri="{FF2B5EF4-FFF2-40B4-BE49-F238E27FC236}">
                  <a16:creationId xmlns:a16="http://schemas.microsoft.com/office/drawing/2014/main" id="{464D9903-F9D2-4A6D-9D6B-67639301F13F}"/>
                </a:ext>
              </a:extLst>
            </p:cNvPr>
            <p:cNvSpPr/>
            <p:nvPr/>
          </p:nvSpPr>
          <p:spPr>
            <a:xfrm>
              <a:off x="7444264" y="6522243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9049"/>
                    <a:pt x="11906" y="9049"/>
                    <a:pt x="12859" y="7144"/>
                  </a:cubicBez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3" name="Freeform: Shape 4322">
              <a:extLst>
                <a:ext uri="{FF2B5EF4-FFF2-40B4-BE49-F238E27FC236}">
                  <a16:creationId xmlns:a16="http://schemas.microsoft.com/office/drawing/2014/main" id="{65622760-3A7A-44F4-90DE-190EECBC2EA7}"/>
                </a:ext>
              </a:extLst>
            </p:cNvPr>
            <p:cNvSpPr/>
            <p:nvPr/>
          </p:nvSpPr>
          <p:spPr>
            <a:xfrm>
              <a:off x="7397882" y="6191302"/>
              <a:ext cx="9525" cy="9525"/>
            </a:xfrm>
            <a:custGeom>
              <a:avLst/>
              <a:gdLst>
                <a:gd name="connsiteX0" fmla="*/ 7805 w 9525"/>
                <a:gd name="connsiteY0" fmla="*/ 7567 h 9525"/>
                <a:gd name="connsiteX1" fmla="*/ 780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05" y="7567"/>
                  </a:moveTo>
                  <a:cubicBezTo>
                    <a:pt x="12568" y="7567"/>
                    <a:pt x="4948" y="6615"/>
                    <a:pt x="7805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4" name="Freeform: Shape 4323">
              <a:extLst>
                <a:ext uri="{FF2B5EF4-FFF2-40B4-BE49-F238E27FC236}">
                  <a16:creationId xmlns:a16="http://schemas.microsoft.com/office/drawing/2014/main" id="{B789AD16-6233-410B-A004-E7C910E92789}"/>
                </a:ext>
              </a:extLst>
            </p:cNvPr>
            <p:cNvSpPr/>
            <p:nvPr/>
          </p:nvSpPr>
          <p:spPr>
            <a:xfrm>
              <a:off x="7419710" y="651462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8096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5" name="Freeform: Shape 4324">
              <a:extLst>
                <a:ext uri="{FF2B5EF4-FFF2-40B4-BE49-F238E27FC236}">
                  <a16:creationId xmlns:a16="http://schemas.microsoft.com/office/drawing/2014/main" id="{873E9A3F-455C-445A-B269-30191FBA60CD}"/>
                </a:ext>
              </a:extLst>
            </p:cNvPr>
            <p:cNvSpPr/>
            <p:nvPr/>
          </p:nvSpPr>
          <p:spPr>
            <a:xfrm>
              <a:off x="7416641" y="6519238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15716" y="7291"/>
                    <a:pt x="1095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6" name="Freeform: Shape 4325">
              <a:extLst>
                <a:ext uri="{FF2B5EF4-FFF2-40B4-BE49-F238E27FC236}">
                  <a16:creationId xmlns:a16="http://schemas.microsoft.com/office/drawing/2014/main" id="{F2EFFD34-7852-4C59-A36E-8133D3E35644}"/>
                </a:ext>
              </a:extLst>
            </p:cNvPr>
            <p:cNvSpPr/>
            <p:nvPr/>
          </p:nvSpPr>
          <p:spPr>
            <a:xfrm>
              <a:off x="7427119" y="6565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7" name="Freeform: Shape 4326">
              <a:extLst>
                <a:ext uri="{FF2B5EF4-FFF2-40B4-BE49-F238E27FC236}">
                  <a16:creationId xmlns:a16="http://schemas.microsoft.com/office/drawing/2014/main" id="{4659B8EC-B3C9-4E46-AD85-43AA45F1C695}"/>
                </a:ext>
              </a:extLst>
            </p:cNvPr>
            <p:cNvSpPr/>
            <p:nvPr/>
          </p:nvSpPr>
          <p:spPr>
            <a:xfrm>
              <a:off x="7437596" y="6597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8" name="Freeform: Shape 4327">
              <a:extLst>
                <a:ext uri="{FF2B5EF4-FFF2-40B4-BE49-F238E27FC236}">
                  <a16:creationId xmlns:a16="http://schemas.microsoft.com/office/drawing/2014/main" id="{C5237BA6-C349-4F6C-BE49-93D83D84CBF4}"/>
                </a:ext>
              </a:extLst>
            </p:cNvPr>
            <p:cNvSpPr/>
            <p:nvPr/>
          </p:nvSpPr>
          <p:spPr>
            <a:xfrm>
              <a:off x="7437596" y="66094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9" name="Freeform: Shape 4328">
              <a:extLst>
                <a:ext uri="{FF2B5EF4-FFF2-40B4-BE49-F238E27FC236}">
                  <a16:creationId xmlns:a16="http://schemas.microsoft.com/office/drawing/2014/main" id="{363AC1D9-F41B-4DA8-8B53-B3F36FCB7DCC}"/>
                </a:ext>
              </a:extLst>
            </p:cNvPr>
            <p:cNvSpPr/>
            <p:nvPr/>
          </p:nvSpPr>
          <p:spPr>
            <a:xfrm>
              <a:off x="7426166" y="6565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9049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0" name="Freeform: Shape 4329">
              <a:extLst>
                <a:ext uri="{FF2B5EF4-FFF2-40B4-BE49-F238E27FC236}">
                  <a16:creationId xmlns:a16="http://schemas.microsoft.com/office/drawing/2014/main" id="{3770DC91-B6ED-40AA-8C06-479A089FF0C8}"/>
                </a:ext>
              </a:extLst>
            </p:cNvPr>
            <p:cNvSpPr/>
            <p:nvPr/>
          </p:nvSpPr>
          <p:spPr>
            <a:xfrm>
              <a:off x="7425452" y="65231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1" name="Freeform: Shape 4330">
              <a:extLst>
                <a:ext uri="{FF2B5EF4-FFF2-40B4-BE49-F238E27FC236}">
                  <a16:creationId xmlns:a16="http://schemas.microsoft.com/office/drawing/2014/main" id="{89A0A3B3-0ED6-458A-8ECE-179BBFBF4C37}"/>
                </a:ext>
              </a:extLst>
            </p:cNvPr>
            <p:cNvSpPr/>
            <p:nvPr/>
          </p:nvSpPr>
          <p:spPr>
            <a:xfrm>
              <a:off x="7418758" y="65536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2" name="Freeform: Shape 4331">
              <a:extLst>
                <a:ext uri="{FF2B5EF4-FFF2-40B4-BE49-F238E27FC236}">
                  <a16:creationId xmlns:a16="http://schemas.microsoft.com/office/drawing/2014/main" id="{A24BE9FE-6B6F-4F45-AF0C-76711DD37C96}"/>
                </a:ext>
              </a:extLst>
            </p:cNvPr>
            <p:cNvSpPr/>
            <p:nvPr/>
          </p:nvSpPr>
          <p:spPr>
            <a:xfrm>
              <a:off x="7416641" y="654402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3811" y="536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3" name="Freeform: Shape 4332">
              <a:extLst>
                <a:ext uri="{FF2B5EF4-FFF2-40B4-BE49-F238E27FC236}">
                  <a16:creationId xmlns:a16="http://schemas.microsoft.com/office/drawing/2014/main" id="{18B0A13A-D341-4747-8668-9BF51722E2A9}"/>
                </a:ext>
              </a:extLst>
            </p:cNvPr>
            <p:cNvSpPr/>
            <p:nvPr/>
          </p:nvSpPr>
          <p:spPr>
            <a:xfrm>
              <a:off x="7415689" y="652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4" name="Freeform: Shape 4333">
              <a:extLst>
                <a:ext uri="{FF2B5EF4-FFF2-40B4-BE49-F238E27FC236}">
                  <a16:creationId xmlns:a16="http://schemas.microsoft.com/office/drawing/2014/main" id="{C89AC0D5-B860-4A40-A648-B1C929E22E18}"/>
                </a:ext>
              </a:extLst>
            </p:cNvPr>
            <p:cNvSpPr/>
            <p:nvPr/>
          </p:nvSpPr>
          <p:spPr>
            <a:xfrm>
              <a:off x="7421642" y="656034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ubicBezTo>
                    <a:pt x="6906" y="8096"/>
                    <a:pt x="7858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5" name="Freeform: Shape 4334">
              <a:extLst>
                <a:ext uri="{FF2B5EF4-FFF2-40B4-BE49-F238E27FC236}">
                  <a16:creationId xmlns:a16="http://schemas.microsoft.com/office/drawing/2014/main" id="{70EA7137-D9C1-4E02-99E8-1CB5E4EDFF2E}"/>
                </a:ext>
              </a:extLst>
            </p:cNvPr>
            <p:cNvSpPr/>
            <p:nvPr/>
          </p:nvSpPr>
          <p:spPr>
            <a:xfrm>
              <a:off x="7453789" y="65186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6" name="Freeform: Shape 4335">
              <a:extLst>
                <a:ext uri="{FF2B5EF4-FFF2-40B4-BE49-F238E27FC236}">
                  <a16:creationId xmlns:a16="http://schemas.microsoft.com/office/drawing/2014/main" id="{81D4664C-5FC7-40DD-AF7D-79F4562C64B9}"/>
                </a:ext>
              </a:extLst>
            </p:cNvPr>
            <p:cNvSpPr/>
            <p:nvPr/>
          </p:nvSpPr>
          <p:spPr>
            <a:xfrm>
              <a:off x="7467124" y="65070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7" name="Freeform: Shape 4336">
              <a:extLst>
                <a:ext uri="{FF2B5EF4-FFF2-40B4-BE49-F238E27FC236}">
                  <a16:creationId xmlns:a16="http://schemas.microsoft.com/office/drawing/2014/main" id="{CBAAF938-90E1-4DD3-8C45-8B2BC7B8A045}"/>
                </a:ext>
              </a:extLst>
            </p:cNvPr>
            <p:cNvSpPr/>
            <p:nvPr/>
          </p:nvSpPr>
          <p:spPr>
            <a:xfrm>
              <a:off x="7441406" y="6630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8" name="Freeform: Shape 4337">
              <a:extLst>
                <a:ext uri="{FF2B5EF4-FFF2-40B4-BE49-F238E27FC236}">
                  <a16:creationId xmlns:a16="http://schemas.microsoft.com/office/drawing/2014/main" id="{5B1E3C35-C548-485A-B2F2-694654A742C1}"/>
                </a:ext>
              </a:extLst>
            </p:cNvPr>
            <p:cNvSpPr/>
            <p:nvPr/>
          </p:nvSpPr>
          <p:spPr>
            <a:xfrm>
              <a:off x="7471886" y="6662261"/>
              <a:ext cx="9525" cy="19050"/>
            </a:xfrm>
            <a:custGeom>
              <a:avLst/>
              <a:gdLst>
                <a:gd name="connsiteX0" fmla="*/ 9049 w 9525"/>
                <a:gd name="connsiteY0" fmla="*/ 11906 h 19050"/>
                <a:gd name="connsiteX1" fmla="*/ 7144 w 9525"/>
                <a:gd name="connsiteY1" fmla="*/ 7144 h 19050"/>
                <a:gd name="connsiteX2" fmla="*/ 904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1906"/>
                  </a:moveTo>
                  <a:cubicBezTo>
                    <a:pt x="8096" y="10001"/>
                    <a:pt x="8096" y="8096"/>
                    <a:pt x="7144" y="7144"/>
                  </a:cubicBezTo>
                  <a:cubicBezTo>
                    <a:pt x="8096" y="8096"/>
                    <a:pt x="8096" y="11906"/>
                    <a:pt x="9049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9" name="Freeform: Shape 4338">
              <a:extLst>
                <a:ext uri="{FF2B5EF4-FFF2-40B4-BE49-F238E27FC236}">
                  <a16:creationId xmlns:a16="http://schemas.microsoft.com/office/drawing/2014/main" id="{549AB785-7B51-4400-A8AA-07A952DCB2BD}"/>
                </a:ext>
              </a:extLst>
            </p:cNvPr>
            <p:cNvSpPr/>
            <p:nvPr/>
          </p:nvSpPr>
          <p:spPr>
            <a:xfrm>
              <a:off x="7426166" y="6523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7"/>
                    <a:pt x="7144" y="7144"/>
                  </a:cubicBez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0" name="Freeform: Shape 4339">
              <a:extLst>
                <a:ext uri="{FF2B5EF4-FFF2-40B4-BE49-F238E27FC236}">
                  <a16:creationId xmlns:a16="http://schemas.microsoft.com/office/drawing/2014/main" id="{4C8F8205-C503-4316-87A6-846160B56CE9}"/>
                </a:ext>
              </a:extLst>
            </p:cNvPr>
            <p:cNvSpPr/>
            <p:nvPr/>
          </p:nvSpPr>
          <p:spPr>
            <a:xfrm>
              <a:off x="7471886" y="6662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1" name="Freeform: Shape 4340">
              <a:extLst>
                <a:ext uri="{FF2B5EF4-FFF2-40B4-BE49-F238E27FC236}">
                  <a16:creationId xmlns:a16="http://schemas.microsoft.com/office/drawing/2014/main" id="{8FAE8301-2F42-435C-B635-F72910D98418}"/>
                </a:ext>
              </a:extLst>
            </p:cNvPr>
            <p:cNvSpPr/>
            <p:nvPr/>
          </p:nvSpPr>
          <p:spPr>
            <a:xfrm>
              <a:off x="7454741" y="665654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9049"/>
                    <a:pt x="7144" y="8097"/>
                    <a:pt x="7144" y="7144"/>
                  </a:cubicBezTo>
                  <a:cubicBezTo>
                    <a:pt x="7144" y="8097"/>
                    <a:pt x="7144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2" name="Freeform: Shape 4341">
              <a:extLst>
                <a:ext uri="{FF2B5EF4-FFF2-40B4-BE49-F238E27FC236}">
                  <a16:creationId xmlns:a16="http://schemas.microsoft.com/office/drawing/2014/main" id="{995984F7-AB4C-43EB-A14F-B0C48EA2BA36}"/>
                </a:ext>
              </a:extLst>
            </p:cNvPr>
            <p:cNvSpPr/>
            <p:nvPr/>
          </p:nvSpPr>
          <p:spPr>
            <a:xfrm>
              <a:off x="7446169" y="6626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3" name="Freeform: Shape 4342">
              <a:extLst>
                <a:ext uri="{FF2B5EF4-FFF2-40B4-BE49-F238E27FC236}">
                  <a16:creationId xmlns:a16="http://schemas.microsoft.com/office/drawing/2014/main" id="{CC6FB8D8-B087-46C7-B526-ACA42598F36C}"/>
                </a:ext>
              </a:extLst>
            </p:cNvPr>
            <p:cNvSpPr/>
            <p:nvPr/>
          </p:nvSpPr>
          <p:spPr>
            <a:xfrm>
              <a:off x="7456646" y="6651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2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4" name="Freeform: Shape 4343">
              <a:extLst>
                <a:ext uri="{FF2B5EF4-FFF2-40B4-BE49-F238E27FC236}">
                  <a16:creationId xmlns:a16="http://schemas.microsoft.com/office/drawing/2014/main" id="{6C337864-74B4-42C5-BC2C-D59E78816336}"/>
                </a:ext>
              </a:extLst>
            </p:cNvPr>
            <p:cNvSpPr/>
            <p:nvPr/>
          </p:nvSpPr>
          <p:spPr>
            <a:xfrm>
              <a:off x="7459504" y="665408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5"/>
                    <a:pt x="7144" y="7701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5" name="Freeform: Shape 4344">
              <a:extLst>
                <a:ext uri="{FF2B5EF4-FFF2-40B4-BE49-F238E27FC236}">
                  <a16:creationId xmlns:a16="http://schemas.microsoft.com/office/drawing/2014/main" id="{E18DF6CC-F1FC-4EFF-98ED-CBE0718C7718}"/>
                </a:ext>
              </a:extLst>
            </p:cNvPr>
            <p:cNvSpPr/>
            <p:nvPr/>
          </p:nvSpPr>
          <p:spPr>
            <a:xfrm>
              <a:off x="7455694" y="6543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10001 w 9525"/>
                <a:gd name="connsiteY1" fmla="*/ 7990 h 9525"/>
                <a:gd name="connsiteX2" fmla="*/ 7144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9049" y="7990"/>
                    <a:pt x="10001" y="7990"/>
                  </a:cubicBezTo>
                  <a:cubicBezTo>
                    <a:pt x="7144" y="7990"/>
                    <a:pt x="714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6" name="Freeform: Shape 4345">
              <a:extLst>
                <a:ext uri="{FF2B5EF4-FFF2-40B4-BE49-F238E27FC236}">
                  <a16:creationId xmlns:a16="http://schemas.microsoft.com/office/drawing/2014/main" id="{D3EA7AEE-B7F4-4967-B070-BAB4AE0D2AFF}"/>
                </a:ext>
              </a:extLst>
            </p:cNvPr>
            <p:cNvSpPr/>
            <p:nvPr/>
          </p:nvSpPr>
          <p:spPr>
            <a:xfrm>
              <a:off x="7424261" y="65237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4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7" name="Freeform: Shape 4346">
              <a:extLst>
                <a:ext uri="{FF2B5EF4-FFF2-40B4-BE49-F238E27FC236}">
                  <a16:creationId xmlns:a16="http://schemas.microsoft.com/office/drawing/2014/main" id="{EAE996D2-9E67-4B13-8A9E-844D01207380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8" name="Freeform: Shape 4347">
              <a:extLst>
                <a:ext uri="{FF2B5EF4-FFF2-40B4-BE49-F238E27FC236}">
                  <a16:creationId xmlns:a16="http://schemas.microsoft.com/office/drawing/2014/main" id="{0AF9CD41-6B55-49BD-AA39-F10AD5798362}"/>
                </a:ext>
              </a:extLst>
            </p:cNvPr>
            <p:cNvSpPr/>
            <p:nvPr/>
          </p:nvSpPr>
          <p:spPr>
            <a:xfrm>
              <a:off x="7456646" y="65789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9" name="Freeform: Shape 4348">
              <a:extLst>
                <a:ext uri="{FF2B5EF4-FFF2-40B4-BE49-F238E27FC236}">
                  <a16:creationId xmlns:a16="http://schemas.microsoft.com/office/drawing/2014/main" id="{B6AA6F96-A0DD-410C-B163-E2AD12D4721B}"/>
                </a:ext>
              </a:extLst>
            </p:cNvPr>
            <p:cNvSpPr/>
            <p:nvPr/>
          </p:nvSpPr>
          <p:spPr>
            <a:xfrm>
              <a:off x="7452836" y="657844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25241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0" name="Freeform: Shape 4349">
              <a:extLst>
                <a:ext uri="{FF2B5EF4-FFF2-40B4-BE49-F238E27FC236}">
                  <a16:creationId xmlns:a16="http://schemas.microsoft.com/office/drawing/2014/main" id="{AA91B4AA-D1A4-4305-B24A-246CF0DE4EE3}"/>
                </a:ext>
              </a:extLst>
            </p:cNvPr>
            <p:cNvSpPr/>
            <p:nvPr/>
          </p:nvSpPr>
          <p:spPr>
            <a:xfrm>
              <a:off x="7457599" y="6543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1" name="Freeform: Shape 4350">
              <a:extLst>
                <a:ext uri="{FF2B5EF4-FFF2-40B4-BE49-F238E27FC236}">
                  <a16:creationId xmlns:a16="http://schemas.microsoft.com/office/drawing/2014/main" id="{8A958294-F017-439F-89C2-FBB697FF2B3E}"/>
                </a:ext>
              </a:extLst>
            </p:cNvPr>
            <p:cNvSpPr/>
            <p:nvPr/>
          </p:nvSpPr>
          <p:spPr>
            <a:xfrm>
              <a:off x="7412831" y="6504125"/>
              <a:ext cx="76200" cy="171450"/>
            </a:xfrm>
            <a:custGeom>
              <a:avLst/>
              <a:gdLst>
                <a:gd name="connsiteX0" fmla="*/ 45244 w 76200"/>
                <a:gd name="connsiteY0" fmla="*/ 37644 h 171450"/>
                <a:gd name="connsiteX1" fmla="*/ 57626 w 76200"/>
                <a:gd name="connsiteY1" fmla="*/ 47169 h 171450"/>
                <a:gd name="connsiteX2" fmla="*/ 56674 w 76200"/>
                <a:gd name="connsiteY2" fmla="*/ 47169 h 171450"/>
                <a:gd name="connsiteX3" fmla="*/ 55721 w 76200"/>
                <a:gd name="connsiteY3" fmla="*/ 50026 h 171450"/>
                <a:gd name="connsiteX4" fmla="*/ 47149 w 76200"/>
                <a:gd name="connsiteY4" fmla="*/ 48122 h 171450"/>
                <a:gd name="connsiteX5" fmla="*/ 48101 w 76200"/>
                <a:gd name="connsiteY5" fmla="*/ 72887 h 171450"/>
                <a:gd name="connsiteX6" fmla="*/ 54769 w 76200"/>
                <a:gd name="connsiteY6" fmla="*/ 79554 h 171450"/>
                <a:gd name="connsiteX7" fmla="*/ 49054 w 76200"/>
                <a:gd name="connsiteY7" fmla="*/ 77649 h 171450"/>
                <a:gd name="connsiteX8" fmla="*/ 53816 w 76200"/>
                <a:gd name="connsiteY8" fmla="*/ 86222 h 171450"/>
                <a:gd name="connsiteX9" fmla="*/ 50959 w 76200"/>
                <a:gd name="connsiteY9" fmla="*/ 81459 h 171450"/>
                <a:gd name="connsiteX10" fmla="*/ 49054 w 76200"/>
                <a:gd name="connsiteY10" fmla="*/ 78601 h 171450"/>
                <a:gd name="connsiteX11" fmla="*/ 51911 w 76200"/>
                <a:gd name="connsiteY11" fmla="*/ 85269 h 171450"/>
                <a:gd name="connsiteX12" fmla="*/ 51911 w 76200"/>
                <a:gd name="connsiteY12" fmla="*/ 84317 h 171450"/>
                <a:gd name="connsiteX13" fmla="*/ 48101 w 76200"/>
                <a:gd name="connsiteY13" fmla="*/ 76697 h 171450"/>
                <a:gd name="connsiteX14" fmla="*/ 54769 w 76200"/>
                <a:gd name="connsiteY14" fmla="*/ 95747 h 171450"/>
                <a:gd name="connsiteX15" fmla="*/ 50959 w 76200"/>
                <a:gd name="connsiteY15" fmla="*/ 86222 h 171450"/>
                <a:gd name="connsiteX16" fmla="*/ 54769 w 76200"/>
                <a:gd name="connsiteY16" fmla="*/ 97651 h 171450"/>
                <a:gd name="connsiteX17" fmla="*/ 50006 w 76200"/>
                <a:gd name="connsiteY17" fmla="*/ 83364 h 171450"/>
                <a:gd name="connsiteX18" fmla="*/ 48101 w 76200"/>
                <a:gd name="connsiteY18" fmla="*/ 78601 h 171450"/>
                <a:gd name="connsiteX19" fmla="*/ 47149 w 76200"/>
                <a:gd name="connsiteY19" fmla="*/ 75744 h 171450"/>
                <a:gd name="connsiteX20" fmla="*/ 47149 w 76200"/>
                <a:gd name="connsiteY20" fmla="*/ 76697 h 171450"/>
                <a:gd name="connsiteX21" fmla="*/ 53816 w 76200"/>
                <a:gd name="connsiteY21" fmla="*/ 97651 h 171450"/>
                <a:gd name="connsiteX22" fmla="*/ 54769 w 76200"/>
                <a:gd name="connsiteY22" fmla="*/ 104319 h 171450"/>
                <a:gd name="connsiteX23" fmla="*/ 50006 w 76200"/>
                <a:gd name="connsiteY23" fmla="*/ 88126 h 171450"/>
                <a:gd name="connsiteX24" fmla="*/ 55721 w 76200"/>
                <a:gd name="connsiteY24" fmla="*/ 110987 h 171450"/>
                <a:gd name="connsiteX25" fmla="*/ 49054 w 76200"/>
                <a:gd name="connsiteY25" fmla="*/ 86222 h 171450"/>
                <a:gd name="connsiteX26" fmla="*/ 50006 w 76200"/>
                <a:gd name="connsiteY26" fmla="*/ 91937 h 171450"/>
                <a:gd name="connsiteX27" fmla="*/ 52864 w 76200"/>
                <a:gd name="connsiteY27" fmla="*/ 106224 h 171450"/>
                <a:gd name="connsiteX28" fmla="*/ 51911 w 76200"/>
                <a:gd name="connsiteY28" fmla="*/ 101462 h 171450"/>
                <a:gd name="connsiteX29" fmla="*/ 47149 w 76200"/>
                <a:gd name="connsiteY29" fmla="*/ 78601 h 171450"/>
                <a:gd name="connsiteX30" fmla="*/ 47149 w 76200"/>
                <a:gd name="connsiteY30" fmla="*/ 80507 h 171450"/>
                <a:gd name="connsiteX31" fmla="*/ 50959 w 76200"/>
                <a:gd name="connsiteY31" fmla="*/ 99557 h 171450"/>
                <a:gd name="connsiteX32" fmla="*/ 45244 w 76200"/>
                <a:gd name="connsiteY32" fmla="*/ 70029 h 171450"/>
                <a:gd name="connsiteX33" fmla="*/ 50006 w 76200"/>
                <a:gd name="connsiteY33" fmla="*/ 101462 h 171450"/>
                <a:gd name="connsiteX34" fmla="*/ 46196 w 76200"/>
                <a:gd name="connsiteY34" fmla="*/ 78601 h 171450"/>
                <a:gd name="connsiteX35" fmla="*/ 47149 w 76200"/>
                <a:gd name="connsiteY35" fmla="*/ 87174 h 171450"/>
                <a:gd name="connsiteX36" fmla="*/ 47149 w 76200"/>
                <a:gd name="connsiteY36" fmla="*/ 92889 h 171450"/>
                <a:gd name="connsiteX37" fmla="*/ 47149 w 76200"/>
                <a:gd name="connsiteY37" fmla="*/ 92889 h 171450"/>
                <a:gd name="connsiteX38" fmla="*/ 46196 w 76200"/>
                <a:gd name="connsiteY38" fmla="*/ 85269 h 171450"/>
                <a:gd name="connsiteX39" fmla="*/ 45244 w 76200"/>
                <a:gd name="connsiteY39" fmla="*/ 78601 h 171450"/>
                <a:gd name="connsiteX40" fmla="*/ 46196 w 76200"/>
                <a:gd name="connsiteY40" fmla="*/ 90984 h 171450"/>
                <a:gd name="connsiteX41" fmla="*/ 46196 w 76200"/>
                <a:gd name="connsiteY41" fmla="*/ 97651 h 171450"/>
                <a:gd name="connsiteX42" fmla="*/ 44291 w 76200"/>
                <a:gd name="connsiteY42" fmla="*/ 78601 h 171450"/>
                <a:gd name="connsiteX43" fmla="*/ 44291 w 76200"/>
                <a:gd name="connsiteY43" fmla="*/ 87174 h 171450"/>
                <a:gd name="connsiteX44" fmla="*/ 44291 w 76200"/>
                <a:gd name="connsiteY44" fmla="*/ 80507 h 171450"/>
                <a:gd name="connsiteX45" fmla="*/ 43339 w 76200"/>
                <a:gd name="connsiteY45" fmla="*/ 93842 h 171450"/>
                <a:gd name="connsiteX46" fmla="*/ 43339 w 76200"/>
                <a:gd name="connsiteY46" fmla="*/ 79554 h 171450"/>
                <a:gd name="connsiteX47" fmla="*/ 42386 w 76200"/>
                <a:gd name="connsiteY47" fmla="*/ 90984 h 171450"/>
                <a:gd name="connsiteX48" fmla="*/ 42386 w 76200"/>
                <a:gd name="connsiteY48" fmla="*/ 84317 h 171450"/>
                <a:gd name="connsiteX49" fmla="*/ 39529 w 76200"/>
                <a:gd name="connsiteY49" fmla="*/ 102414 h 171450"/>
                <a:gd name="connsiteX50" fmla="*/ 41434 w 76200"/>
                <a:gd name="connsiteY50" fmla="*/ 82412 h 171450"/>
                <a:gd name="connsiteX51" fmla="*/ 41434 w 76200"/>
                <a:gd name="connsiteY51" fmla="*/ 82412 h 171450"/>
                <a:gd name="connsiteX52" fmla="*/ 41434 w 76200"/>
                <a:gd name="connsiteY52" fmla="*/ 83364 h 171450"/>
                <a:gd name="connsiteX53" fmla="*/ 38576 w 76200"/>
                <a:gd name="connsiteY53" fmla="*/ 88126 h 171450"/>
                <a:gd name="connsiteX54" fmla="*/ 40481 w 76200"/>
                <a:gd name="connsiteY54" fmla="*/ 79554 h 171450"/>
                <a:gd name="connsiteX55" fmla="*/ 34766 w 76200"/>
                <a:gd name="connsiteY55" fmla="*/ 88126 h 171450"/>
                <a:gd name="connsiteX56" fmla="*/ 37624 w 76200"/>
                <a:gd name="connsiteY56" fmla="*/ 79554 h 171450"/>
                <a:gd name="connsiteX57" fmla="*/ 36671 w 76200"/>
                <a:gd name="connsiteY57" fmla="*/ 78601 h 171450"/>
                <a:gd name="connsiteX58" fmla="*/ 19526 w 76200"/>
                <a:gd name="connsiteY58" fmla="*/ 50979 h 171450"/>
                <a:gd name="connsiteX59" fmla="*/ 18574 w 76200"/>
                <a:gd name="connsiteY59" fmla="*/ 47169 h 171450"/>
                <a:gd name="connsiteX60" fmla="*/ 23336 w 76200"/>
                <a:gd name="connsiteY60" fmla="*/ 41454 h 171450"/>
                <a:gd name="connsiteX61" fmla="*/ 15716 w 76200"/>
                <a:gd name="connsiteY61" fmla="*/ 40501 h 171450"/>
                <a:gd name="connsiteX62" fmla="*/ 23336 w 76200"/>
                <a:gd name="connsiteY62" fmla="*/ 33834 h 171450"/>
                <a:gd name="connsiteX63" fmla="*/ 10001 w 76200"/>
                <a:gd name="connsiteY63" fmla="*/ 29072 h 171450"/>
                <a:gd name="connsiteX64" fmla="*/ 16669 w 76200"/>
                <a:gd name="connsiteY64" fmla="*/ 23357 h 171450"/>
                <a:gd name="connsiteX65" fmla="*/ 15716 w 76200"/>
                <a:gd name="connsiteY65" fmla="*/ 21451 h 171450"/>
                <a:gd name="connsiteX66" fmla="*/ 12859 w 76200"/>
                <a:gd name="connsiteY66" fmla="*/ 20499 h 171450"/>
                <a:gd name="connsiteX67" fmla="*/ 13811 w 76200"/>
                <a:gd name="connsiteY67" fmla="*/ 31929 h 171450"/>
                <a:gd name="connsiteX68" fmla="*/ 7144 w 76200"/>
                <a:gd name="connsiteY68" fmla="*/ 35739 h 171450"/>
                <a:gd name="connsiteX69" fmla="*/ 15716 w 76200"/>
                <a:gd name="connsiteY69" fmla="*/ 51932 h 171450"/>
                <a:gd name="connsiteX70" fmla="*/ 23336 w 76200"/>
                <a:gd name="connsiteY70" fmla="*/ 54789 h 171450"/>
                <a:gd name="connsiteX71" fmla="*/ 13811 w 76200"/>
                <a:gd name="connsiteY71" fmla="*/ 60504 h 171450"/>
                <a:gd name="connsiteX72" fmla="*/ 19526 w 76200"/>
                <a:gd name="connsiteY72" fmla="*/ 64314 h 171450"/>
                <a:gd name="connsiteX73" fmla="*/ 26194 w 76200"/>
                <a:gd name="connsiteY73" fmla="*/ 88126 h 171450"/>
                <a:gd name="connsiteX74" fmla="*/ 31909 w 76200"/>
                <a:gd name="connsiteY74" fmla="*/ 91937 h 171450"/>
                <a:gd name="connsiteX75" fmla="*/ 27146 w 76200"/>
                <a:gd name="connsiteY75" fmla="*/ 106224 h 171450"/>
                <a:gd name="connsiteX76" fmla="*/ 30004 w 76200"/>
                <a:gd name="connsiteY76" fmla="*/ 110034 h 171450"/>
                <a:gd name="connsiteX77" fmla="*/ 33814 w 76200"/>
                <a:gd name="connsiteY77" fmla="*/ 105272 h 171450"/>
                <a:gd name="connsiteX78" fmla="*/ 31909 w 76200"/>
                <a:gd name="connsiteY78" fmla="*/ 128132 h 171450"/>
                <a:gd name="connsiteX79" fmla="*/ 34766 w 76200"/>
                <a:gd name="connsiteY79" fmla="*/ 115749 h 171450"/>
                <a:gd name="connsiteX80" fmla="*/ 34766 w 76200"/>
                <a:gd name="connsiteY80" fmla="*/ 130989 h 171450"/>
                <a:gd name="connsiteX81" fmla="*/ 35719 w 76200"/>
                <a:gd name="connsiteY81" fmla="*/ 134799 h 171450"/>
                <a:gd name="connsiteX82" fmla="*/ 39529 w 76200"/>
                <a:gd name="connsiteY82" fmla="*/ 120512 h 171450"/>
                <a:gd name="connsiteX83" fmla="*/ 41434 w 76200"/>
                <a:gd name="connsiteY83" fmla="*/ 148134 h 171450"/>
                <a:gd name="connsiteX84" fmla="*/ 41434 w 76200"/>
                <a:gd name="connsiteY84" fmla="*/ 123369 h 171450"/>
                <a:gd name="connsiteX85" fmla="*/ 45244 w 76200"/>
                <a:gd name="connsiteY85" fmla="*/ 147182 h 171450"/>
                <a:gd name="connsiteX86" fmla="*/ 45244 w 76200"/>
                <a:gd name="connsiteY86" fmla="*/ 140514 h 171450"/>
                <a:gd name="connsiteX87" fmla="*/ 46196 w 76200"/>
                <a:gd name="connsiteY87" fmla="*/ 154801 h 171450"/>
                <a:gd name="connsiteX88" fmla="*/ 46196 w 76200"/>
                <a:gd name="connsiteY88" fmla="*/ 144324 h 171450"/>
                <a:gd name="connsiteX89" fmla="*/ 47149 w 76200"/>
                <a:gd name="connsiteY89" fmla="*/ 152897 h 171450"/>
                <a:gd name="connsiteX90" fmla="*/ 48101 w 76200"/>
                <a:gd name="connsiteY90" fmla="*/ 139562 h 171450"/>
                <a:gd name="connsiteX91" fmla="*/ 49054 w 76200"/>
                <a:gd name="connsiteY91" fmla="*/ 143372 h 171450"/>
                <a:gd name="connsiteX92" fmla="*/ 49054 w 76200"/>
                <a:gd name="connsiteY92" fmla="*/ 136704 h 171450"/>
                <a:gd name="connsiteX93" fmla="*/ 51911 w 76200"/>
                <a:gd name="connsiteY93" fmla="*/ 152897 h 171450"/>
                <a:gd name="connsiteX94" fmla="*/ 53816 w 76200"/>
                <a:gd name="connsiteY94" fmla="*/ 148134 h 171450"/>
                <a:gd name="connsiteX95" fmla="*/ 54769 w 76200"/>
                <a:gd name="connsiteY95" fmla="*/ 160517 h 171450"/>
                <a:gd name="connsiteX96" fmla="*/ 56674 w 76200"/>
                <a:gd name="connsiteY96" fmla="*/ 155754 h 171450"/>
                <a:gd name="connsiteX97" fmla="*/ 56674 w 76200"/>
                <a:gd name="connsiteY97" fmla="*/ 154801 h 171450"/>
                <a:gd name="connsiteX98" fmla="*/ 58579 w 76200"/>
                <a:gd name="connsiteY98" fmla="*/ 161469 h 171450"/>
                <a:gd name="connsiteX99" fmla="*/ 62389 w 76200"/>
                <a:gd name="connsiteY99" fmla="*/ 169089 h 171450"/>
                <a:gd name="connsiteX100" fmla="*/ 63341 w 76200"/>
                <a:gd name="connsiteY100" fmla="*/ 161469 h 171450"/>
                <a:gd name="connsiteX101" fmla="*/ 67151 w 76200"/>
                <a:gd name="connsiteY101" fmla="*/ 170042 h 171450"/>
                <a:gd name="connsiteX102" fmla="*/ 68104 w 76200"/>
                <a:gd name="connsiteY102" fmla="*/ 168137 h 171450"/>
                <a:gd name="connsiteX103" fmla="*/ 67151 w 76200"/>
                <a:gd name="connsiteY103" fmla="*/ 160517 h 171450"/>
                <a:gd name="connsiteX104" fmla="*/ 70009 w 76200"/>
                <a:gd name="connsiteY104" fmla="*/ 161469 h 171450"/>
                <a:gd name="connsiteX105" fmla="*/ 70009 w 76200"/>
                <a:gd name="connsiteY105" fmla="*/ 160517 h 171450"/>
                <a:gd name="connsiteX106" fmla="*/ 67151 w 76200"/>
                <a:gd name="connsiteY106" fmla="*/ 147182 h 171450"/>
                <a:gd name="connsiteX107" fmla="*/ 73819 w 76200"/>
                <a:gd name="connsiteY107" fmla="*/ 163374 h 171450"/>
                <a:gd name="connsiteX108" fmla="*/ 70009 w 76200"/>
                <a:gd name="connsiteY108" fmla="*/ 146229 h 171450"/>
                <a:gd name="connsiteX109" fmla="*/ 70009 w 76200"/>
                <a:gd name="connsiteY109" fmla="*/ 132894 h 171450"/>
                <a:gd name="connsiteX110" fmla="*/ 74771 w 76200"/>
                <a:gd name="connsiteY110" fmla="*/ 141467 h 171450"/>
                <a:gd name="connsiteX111" fmla="*/ 70009 w 76200"/>
                <a:gd name="connsiteY111" fmla="*/ 112892 h 171450"/>
                <a:gd name="connsiteX112" fmla="*/ 75724 w 76200"/>
                <a:gd name="connsiteY112" fmla="*/ 113844 h 171450"/>
                <a:gd name="connsiteX113" fmla="*/ 67151 w 76200"/>
                <a:gd name="connsiteY113" fmla="*/ 98604 h 171450"/>
                <a:gd name="connsiteX114" fmla="*/ 66199 w 76200"/>
                <a:gd name="connsiteY114" fmla="*/ 64314 h 171450"/>
                <a:gd name="connsiteX115" fmla="*/ 73819 w 76200"/>
                <a:gd name="connsiteY115" fmla="*/ 66219 h 171450"/>
                <a:gd name="connsiteX116" fmla="*/ 67151 w 76200"/>
                <a:gd name="connsiteY116" fmla="*/ 59551 h 171450"/>
                <a:gd name="connsiteX117" fmla="*/ 68104 w 76200"/>
                <a:gd name="connsiteY117" fmla="*/ 61457 h 171450"/>
                <a:gd name="connsiteX118" fmla="*/ 62389 w 76200"/>
                <a:gd name="connsiteY118" fmla="*/ 59551 h 171450"/>
                <a:gd name="connsiteX119" fmla="*/ 68104 w 76200"/>
                <a:gd name="connsiteY119" fmla="*/ 9069 h 171450"/>
                <a:gd name="connsiteX120" fmla="*/ 46196 w 76200"/>
                <a:gd name="connsiteY120" fmla="*/ 9069 h 171450"/>
                <a:gd name="connsiteX121" fmla="*/ 46196 w 76200"/>
                <a:gd name="connsiteY121" fmla="*/ 10022 h 171450"/>
                <a:gd name="connsiteX122" fmla="*/ 45244 w 76200"/>
                <a:gd name="connsiteY122" fmla="*/ 11926 h 171450"/>
                <a:gd name="connsiteX123" fmla="*/ 50959 w 76200"/>
                <a:gd name="connsiteY123" fmla="*/ 13832 h 171450"/>
                <a:gd name="connsiteX124" fmla="*/ 43339 w 76200"/>
                <a:gd name="connsiteY124" fmla="*/ 23357 h 171450"/>
                <a:gd name="connsiteX125" fmla="*/ 51911 w 76200"/>
                <a:gd name="connsiteY125" fmla="*/ 30976 h 171450"/>
                <a:gd name="connsiteX126" fmla="*/ 45244 w 76200"/>
                <a:gd name="connsiteY126" fmla="*/ 37644 h 171450"/>
                <a:gd name="connsiteX127" fmla="*/ 54769 w 76200"/>
                <a:gd name="connsiteY127" fmla="*/ 67172 h 171450"/>
                <a:gd name="connsiteX128" fmla="*/ 54769 w 76200"/>
                <a:gd name="connsiteY128" fmla="*/ 67172 h 171450"/>
                <a:gd name="connsiteX129" fmla="*/ 54769 w 76200"/>
                <a:gd name="connsiteY129" fmla="*/ 69076 h 171450"/>
                <a:gd name="connsiteX130" fmla="*/ 54769 w 76200"/>
                <a:gd name="connsiteY130" fmla="*/ 69076 h 171450"/>
                <a:gd name="connsiteX131" fmla="*/ 74771 w 76200"/>
                <a:gd name="connsiteY131" fmla="*/ 63362 h 171450"/>
                <a:gd name="connsiteX132" fmla="*/ 74771 w 76200"/>
                <a:gd name="connsiteY132" fmla="*/ 633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76200" h="171450">
                  <a:moveTo>
                    <a:pt x="45244" y="37644"/>
                  </a:moveTo>
                  <a:cubicBezTo>
                    <a:pt x="45244" y="34787"/>
                    <a:pt x="51911" y="48122"/>
                    <a:pt x="57626" y="47169"/>
                  </a:cubicBezTo>
                  <a:cubicBezTo>
                    <a:pt x="55721" y="46217"/>
                    <a:pt x="55721" y="46217"/>
                    <a:pt x="56674" y="47169"/>
                  </a:cubicBezTo>
                  <a:cubicBezTo>
                    <a:pt x="51911" y="45264"/>
                    <a:pt x="51911" y="46217"/>
                    <a:pt x="55721" y="50026"/>
                  </a:cubicBezTo>
                  <a:cubicBezTo>
                    <a:pt x="49054" y="50979"/>
                    <a:pt x="54769" y="47169"/>
                    <a:pt x="47149" y="48122"/>
                  </a:cubicBezTo>
                  <a:cubicBezTo>
                    <a:pt x="47149" y="47169"/>
                    <a:pt x="58579" y="72887"/>
                    <a:pt x="48101" y="72887"/>
                  </a:cubicBezTo>
                  <a:cubicBezTo>
                    <a:pt x="50959" y="74792"/>
                    <a:pt x="49054" y="76697"/>
                    <a:pt x="54769" y="79554"/>
                  </a:cubicBezTo>
                  <a:cubicBezTo>
                    <a:pt x="50006" y="82412"/>
                    <a:pt x="57626" y="89079"/>
                    <a:pt x="49054" y="77649"/>
                  </a:cubicBezTo>
                  <a:cubicBezTo>
                    <a:pt x="58579" y="90984"/>
                    <a:pt x="46196" y="74792"/>
                    <a:pt x="53816" y="86222"/>
                  </a:cubicBezTo>
                  <a:cubicBezTo>
                    <a:pt x="53816" y="86222"/>
                    <a:pt x="47149" y="75744"/>
                    <a:pt x="50959" y="81459"/>
                  </a:cubicBezTo>
                  <a:cubicBezTo>
                    <a:pt x="57626" y="92889"/>
                    <a:pt x="49054" y="78601"/>
                    <a:pt x="49054" y="78601"/>
                  </a:cubicBezTo>
                  <a:cubicBezTo>
                    <a:pt x="50006" y="80507"/>
                    <a:pt x="50959" y="83364"/>
                    <a:pt x="51911" y="85269"/>
                  </a:cubicBezTo>
                  <a:cubicBezTo>
                    <a:pt x="51911" y="85269"/>
                    <a:pt x="44291" y="69076"/>
                    <a:pt x="51911" y="84317"/>
                  </a:cubicBezTo>
                  <a:cubicBezTo>
                    <a:pt x="50006" y="82412"/>
                    <a:pt x="49054" y="79554"/>
                    <a:pt x="48101" y="76697"/>
                  </a:cubicBezTo>
                  <a:cubicBezTo>
                    <a:pt x="50959" y="82412"/>
                    <a:pt x="52864" y="90032"/>
                    <a:pt x="54769" y="95747"/>
                  </a:cubicBezTo>
                  <a:cubicBezTo>
                    <a:pt x="53816" y="92889"/>
                    <a:pt x="52864" y="89079"/>
                    <a:pt x="50959" y="86222"/>
                  </a:cubicBezTo>
                  <a:cubicBezTo>
                    <a:pt x="51911" y="90032"/>
                    <a:pt x="53816" y="93842"/>
                    <a:pt x="54769" y="97651"/>
                  </a:cubicBezTo>
                  <a:cubicBezTo>
                    <a:pt x="52864" y="92889"/>
                    <a:pt x="50959" y="88126"/>
                    <a:pt x="50006" y="83364"/>
                  </a:cubicBezTo>
                  <a:cubicBezTo>
                    <a:pt x="50959" y="87174"/>
                    <a:pt x="53816" y="94794"/>
                    <a:pt x="48101" y="78601"/>
                  </a:cubicBezTo>
                  <a:cubicBezTo>
                    <a:pt x="49054" y="80507"/>
                    <a:pt x="48101" y="79554"/>
                    <a:pt x="47149" y="75744"/>
                  </a:cubicBezTo>
                  <a:cubicBezTo>
                    <a:pt x="49054" y="80507"/>
                    <a:pt x="49054" y="80507"/>
                    <a:pt x="47149" y="76697"/>
                  </a:cubicBezTo>
                  <a:cubicBezTo>
                    <a:pt x="49054" y="83364"/>
                    <a:pt x="50959" y="90984"/>
                    <a:pt x="53816" y="97651"/>
                  </a:cubicBezTo>
                  <a:cubicBezTo>
                    <a:pt x="50959" y="90984"/>
                    <a:pt x="46196" y="70982"/>
                    <a:pt x="54769" y="104319"/>
                  </a:cubicBezTo>
                  <a:cubicBezTo>
                    <a:pt x="52864" y="98604"/>
                    <a:pt x="51911" y="93842"/>
                    <a:pt x="50006" y="88126"/>
                  </a:cubicBezTo>
                  <a:cubicBezTo>
                    <a:pt x="51911" y="95747"/>
                    <a:pt x="53816" y="103367"/>
                    <a:pt x="55721" y="110987"/>
                  </a:cubicBezTo>
                  <a:cubicBezTo>
                    <a:pt x="52864" y="97651"/>
                    <a:pt x="52864" y="103367"/>
                    <a:pt x="49054" y="86222"/>
                  </a:cubicBezTo>
                  <a:cubicBezTo>
                    <a:pt x="50959" y="93842"/>
                    <a:pt x="50959" y="95747"/>
                    <a:pt x="50006" y="91937"/>
                  </a:cubicBezTo>
                  <a:cubicBezTo>
                    <a:pt x="50959" y="96699"/>
                    <a:pt x="51911" y="101462"/>
                    <a:pt x="52864" y="106224"/>
                  </a:cubicBezTo>
                  <a:cubicBezTo>
                    <a:pt x="44291" y="70029"/>
                    <a:pt x="50959" y="97651"/>
                    <a:pt x="51911" y="101462"/>
                  </a:cubicBezTo>
                  <a:cubicBezTo>
                    <a:pt x="39529" y="45264"/>
                    <a:pt x="53816" y="113844"/>
                    <a:pt x="47149" y="78601"/>
                  </a:cubicBezTo>
                  <a:cubicBezTo>
                    <a:pt x="48101" y="82412"/>
                    <a:pt x="51911" y="101462"/>
                    <a:pt x="47149" y="80507"/>
                  </a:cubicBezTo>
                  <a:cubicBezTo>
                    <a:pt x="48101" y="87174"/>
                    <a:pt x="50006" y="92889"/>
                    <a:pt x="50959" y="99557"/>
                  </a:cubicBezTo>
                  <a:cubicBezTo>
                    <a:pt x="49054" y="90032"/>
                    <a:pt x="47149" y="80507"/>
                    <a:pt x="45244" y="70029"/>
                  </a:cubicBezTo>
                  <a:cubicBezTo>
                    <a:pt x="47149" y="80507"/>
                    <a:pt x="49054" y="90984"/>
                    <a:pt x="50006" y="101462"/>
                  </a:cubicBezTo>
                  <a:cubicBezTo>
                    <a:pt x="49054" y="93842"/>
                    <a:pt x="47149" y="86222"/>
                    <a:pt x="46196" y="78601"/>
                  </a:cubicBezTo>
                  <a:cubicBezTo>
                    <a:pt x="49054" y="82412"/>
                    <a:pt x="49054" y="85269"/>
                    <a:pt x="47149" y="87174"/>
                  </a:cubicBezTo>
                  <a:cubicBezTo>
                    <a:pt x="46196" y="85269"/>
                    <a:pt x="46196" y="87174"/>
                    <a:pt x="47149" y="92889"/>
                  </a:cubicBezTo>
                  <a:cubicBezTo>
                    <a:pt x="47149" y="89079"/>
                    <a:pt x="43339" y="66219"/>
                    <a:pt x="47149" y="92889"/>
                  </a:cubicBezTo>
                  <a:cubicBezTo>
                    <a:pt x="44291" y="70029"/>
                    <a:pt x="45244" y="79554"/>
                    <a:pt x="46196" y="85269"/>
                  </a:cubicBezTo>
                  <a:cubicBezTo>
                    <a:pt x="46196" y="83364"/>
                    <a:pt x="45244" y="80507"/>
                    <a:pt x="45244" y="78601"/>
                  </a:cubicBezTo>
                  <a:cubicBezTo>
                    <a:pt x="46196" y="87174"/>
                    <a:pt x="45244" y="87174"/>
                    <a:pt x="46196" y="90984"/>
                  </a:cubicBezTo>
                  <a:cubicBezTo>
                    <a:pt x="45244" y="87174"/>
                    <a:pt x="46196" y="89079"/>
                    <a:pt x="46196" y="97651"/>
                  </a:cubicBezTo>
                  <a:cubicBezTo>
                    <a:pt x="42386" y="55742"/>
                    <a:pt x="47149" y="118607"/>
                    <a:pt x="44291" y="78601"/>
                  </a:cubicBezTo>
                  <a:cubicBezTo>
                    <a:pt x="46196" y="114797"/>
                    <a:pt x="44291" y="73839"/>
                    <a:pt x="44291" y="87174"/>
                  </a:cubicBezTo>
                  <a:cubicBezTo>
                    <a:pt x="44291" y="91937"/>
                    <a:pt x="44291" y="90032"/>
                    <a:pt x="44291" y="80507"/>
                  </a:cubicBezTo>
                  <a:cubicBezTo>
                    <a:pt x="44291" y="85269"/>
                    <a:pt x="44291" y="89079"/>
                    <a:pt x="43339" y="93842"/>
                  </a:cubicBezTo>
                  <a:cubicBezTo>
                    <a:pt x="43339" y="89079"/>
                    <a:pt x="43339" y="84317"/>
                    <a:pt x="43339" y="79554"/>
                  </a:cubicBezTo>
                  <a:cubicBezTo>
                    <a:pt x="44291" y="83364"/>
                    <a:pt x="43339" y="87174"/>
                    <a:pt x="42386" y="90984"/>
                  </a:cubicBezTo>
                  <a:cubicBezTo>
                    <a:pt x="42386" y="70982"/>
                    <a:pt x="40481" y="92889"/>
                    <a:pt x="42386" y="84317"/>
                  </a:cubicBezTo>
                  <a:cubicBezTo>
                    <a:pt x="40481" y="89079"/>
                    <a:pt x="42386" y="88126"/>
                    <a:pt x="39529" y="102414"/>
                  </a:cubicBezTo>
                  <a:cubicBezTo>
                    <a:pt x="40481" y="95747"/>
                    <a:pt x="40481" y="89079"/>
                    <a:pt x="41434" y="82412"/>
                  </a:cubicBezTo>
                  <a:cubicBezTo>
                    <a:pt x="40481" y="90032"/>
                    <a:pt x="40481" y="90032"/>
                    <a:pt x="41434" y="82412"/>
                  </a:cubicBezTo>
                  <a:cubicBezTo>
                    <a:pt x="39529" y="90032"/>
                    <a:pt x="39529" y="90032"/>
                    <a:pt x="41434" y="83364"/>
                  </a:cubicBezTo>
                  <a:cubicBezTo>
                    <a:pt x="38576" y="94794"/>
                    <a:pt x="42386" y="81459"/>
                    <a:pt x="38576" y="88126"/>
                  </a:cubicBezTo>
                  <a:cubicBezTo>
                    <a:pt x="38576" y="89079"/>
                    <a:pt x="39529" y="80507"/>
                    <a:pt x="40481" y="79554"/>
                  </a:cubicBezTo>
                  <a:cubicBezTo>
                    <a:pt x="38576" y="81459"/>
                    <a:pt x="34766" y="84317"/>
                    <a:pt x="34766" y="88126"/>
                  </a:cubicBezTo>
                  <a:cubicBezTo>
                    <a:pt x="34766" y="88126"/>
                    <a:pt x="38576" y="78601"/>
                    <a:pt x="37624" y="79554"/>
                  </a:cubicBezTo>
                  <a:cubicBezTo>
                    <a:pt x="36671" y="80507"/>
                    <a:pt x="31909" y="84317"/>
                    <a:pt x="36671" y="78601"/>
                  </a:cubicBezTo>
                  <a:cubicBezTo>
                    <a:pt x="38576" y="80507"/>
                    <a:pt x="21431" y="54789"/>
                    <a:pt x="19526" y="50979"/>
                  </a:cubicBezTo>
                  <a:cubicBezTo>
                    <a:pt x="29051" y="52884"/>
                    <a:pt x="18574" y="46217"/>
                    <a:pt x="18574" y="47169"/>
                  </a:cubicBezTo>
                  <a:cubicBezTo>
                    <a:pt x="21431" y="46217"/>
                    <a:pt x="18574" y="47169"/>
                    <a:pt x="23336" y="41454"/>
                  </a:cubicBezTo>
                  <a:cubicBezTo>
                    <a:pt x="24289" y="42407"/>
                    <a:pt x="14764" y="40501"/>
                    <a:pt x="15716" y="40501"/>
                  </a:cubicBezTo>
                  <a:cubicBezTo>
                    <a:pt x="24289" y="40501"/>
                    <a:pt x="20479" y="34787"/>
                    <a:pt x="23336" y="33834"/>
                  </a:cubicBezTo>
                  <a:cubicBezTo>
                    <a:pt x="20479" y="31929"/>
                    <a:pt x="15716" y="30976"/>
                    <a:pt x="10001" y="29072"/>
                  </a:cubicBezTo>
                  <a:cubicBezTo>
                    <a:pt x="13811" y="25262"/>
                    <a:pt x="12859" y="23357"/>
                    <a:pt x="16669" y="23357"/>
                  </a:cubicBezTo>
                  <a:cubicBezTo>
                    <a:pt x="10954" y="22404"/>
                    <a:pt x="10954" y="22404"/>
                    <a:pt x="15716" y="21451"/>
                  </a:cubicBezTo>
                  <a:cubicBezTo>
                    <a:pt x="18574" y="22404"/>
                    <a:pt x="3334" y="19547"/>
                    <a:pt x="12859" y="20499"/>
                  </a:cubicBezTo>
                  <a:cubicBezTo>
                    <a:pt x="12859" y="20499"/>
                    <a:pt x="476" y="31929"/>
                    <a:pt x="13811" y="31929"/>
                  </a:cubicBezTo>
                  <a:cubicBezTo>
                    <a:pt x="11906" y="32882"/>
                    <a:pt x="9049" y="34787"/>
                    <a:pt x="7144" y="35739"/>
                  </a:cubicBezTo>
                  <a:cubicBezTo>
                    <a:pt x="11906" y="39549"/>
                    <a:pt x="6191" y="47169"/>
                    <a:pt x="15716" y="51932"/>
                  </a:cubicBezTo>
                  <a:cubicBezTo>
                    <a:pt x="5239" y="55742"/>
                    <a:pt x="19526" y="53837"/>
                    <a:pt x="23336" y="54789"/>
                  </a:cubicBezTo>
                  <a:cubicBezTo>
                    <a:pt x="15716" y="57647"/>
                    <a:pt x="21431" y="56694"/>
                    <a:pt x="13811" y="60504"/>
                  </a:cubicBezTo>
                  <a:cubicBezTo>
                    <a:pt x="12859" y="61457"/>
                    <a:pt x="19526" y="62409"/>
                    <a:pt x="19526" y="64314"/>
                  </a:cubicBezTo>
                  <a:cubicBezTo>
                    <a:pt x="21431" y="73839"/>
                    <a:pt x="21431" y="90984"/>
                    <a:pt x="26194" y="88126"/>
                  </a:cubicBezTo>
                  <a:cubicBezTo>
                    <a:pt x="27146" y="107176"/>
                    <a:pt x="21431" y="92889"/>
                    <a:pt x="31909" y="91937"/>
                  </a:cubicBezTo>
                  <a:cubicBezTo>
                    <a:pt x="31909" y="92889"/>
                    <a:pt x="27146" y="105272"/>
                    <a:pt x="27146" y="106224"/>
                  </a:cubicBezTo>
                  <a:cubicBezTo>
                    <a:pt x="29051" y="100509"/>
                    <a:pt x="30004" y="101462"/>
                    <a:pt x="30004" y="110034"/>
                  </a:cubicBezTo>
                  <a:cubicBezTo>
                    <a:pt x="30004" y="110034"/>
                    <a:pt x="32861" y="105272"/>
                    <a:pt x="33814" y="105272"/>
                  </a:cubicBezTo>
                  <a:cubicBezTo>
                    <a:pt x="32861" y="112892"/>
                    <a:pt x="30004" y="122417"/>
                    <a:pt x="31909" y="128132"/>
                  </a:cubicBezTo>
                  <a:cubicBezTo>
                    <a:pt x="36671" y="111939"/>
                    <a:pt x="22384" y="146229"/>
                    <a:pt x="34766" y="115749"/>
                  </a:cubicBezTo>
                  <a:cubicBezTo>
                    <a:pt x="34766" y="119559"/>
                    <a:pt x="34766" y="128132"/>
                    <a:pt x="34766" y="130989"/>
                  </a:cubicBezTo>
                  <a:cubicBezTo>
                    <a:pt x="36671" y="124322"/>
                    <a:pt x="37624" y="126226"/>
                    <a:pt x="35719" y="134799"/>
                  </a:cubicBezTo>
                  <a:cubicBezTo>
                    <a:pt x="35719" y="133847"/>
                    <a:pt x="36671" y="122417"/>
                    <a:pt x="39529" y="120512"/>
                  </a:cubicBezTo>
                  <a:cubicBezTo>
                    <a:pt x="38576" y="128132"/>
                    <a:pt x="44291" y="141467"/>
                    <a:pt x="41434" y="148134"/>
                  </a:cubicBezTo>
                  <a:cubicBezTo>
                    <a:pt x="41434" y="136704"/>
                    <a:pt x="41434" y="134799"/>
                    <a:pt x="41434" y="123369"/>
                  </a:cubicBezTo>
                  <a:cubicBezTo>
                    <a:pt x="41434" y="130989"/>
                    <a:pt x="44291" y="141467"/>
                    <a:pt x="45244" y="147182"/>
                  </a:cubicBezTo>
                  <a:cubicBezTo>
                    <a:pt x="44291" y="145276"/>
                    <a:pt x="44291" y="142419"/>
                    <a:pt x="45244" y="140514"/>
                  </a:cubicBezTo>
                  <a:cubicBezTo>
                    <a:pt x="47149" y="145276"/>
                    <a:pt x="48101" y="150039"/>
                    <a:pt x="46196" y="154801"/>
                  </a:cubicBezTo>
                  <a:cubicBezTo>
                    <a:pt x="47149" y="150992"/>
                    <a:pt x="47149" y="147182"/>
                    <a:pt x="46196" y="144324"/>
                  </a:cubicBezTo>
                  <a:cubicBezTo>
                    <a:pt x="46196" y="147182"/>
                    <a:pt x="46196" y="150039"/>
                    <a:pt x="47149" y="152897"/>
                  </a:cubicBezTo>
                  <a:cubicBezTo>
                    <a:pt x="47149" y="148134"/>
                    <a:pt x="48101" y="144324"/>
                    <a:pt x="48101" y="139562"/>
                  </a:cubicBezTo>
                  <a:cubicBezTo>
                    <a:pt x="48101" y="155754"/>
                    <a:pt x="51911" y="154801"/>
                    <a:pt x="49054" y="143372"/>
                  </a:cubicBezTo>
                  <a:cubicBezTo>
                    <a:pt x="49054" y="149087"/>
                    <a:pt x="49054" y="147182"/>
                    <a:pt x="49054" y="136704"/>
                  </a:cubicBezTo>
                  <a:cubicBezTo>
                    <a:pt x="49054" y="143372"/>
                    <a:pt x="50959" y="146229"/>
                    <a:pt x="51911" y="152897"/>
                  </a:cubicBezTo>
                  <a:cubicBezTo>
                    <a:pt x="51911" y="151944"/>
                    <a:pt x="54769" y="152897"/>
                    <a:pt x="53816" y="148134"/>
                  </a:cubicBezTo>
                  <a:cubicBezTo>
                    <a:pt x="53816" y="152897"/>
                    <a:pt x="54769" y="156707"/>
                    <a:pt x="54769" y="160517"/>
                  </a:cubicBezTo>
                  <a:cubicBezTo>
                    <a:pt x="54769" y="161469"/>
                    <a:pt x="57626" y="154801"/>
                    <a:pt x="56674" y="155754"/>
                  </a:cubicBezTo>
                  <a:cubicBezTo>
                    <a:pt x="56674" y="162422"/>
                    <a:pt x="56674" y="162422"/>
                    <a:pt x="56674" y="154801"/>
                  </a:cubicBezTo>
                  <a:cubicBezTo>
                    <a:pt x="58579" y="168137"/>
                    <a:pt x="57626" y="160517"/>
                    <a:pt x="58579" y="161469"/>
                  </a:cubicBezTo>
                  <a:cubicBezTo>
                    <a:pt x="58579" y="165279"/>
                    <a:pt x="60484" y="166232"/>
                    <a:pt x="62389" y="169089"/>
                  </a:cubicBezTo>
                  <a:cubicBezTo>
                    <a:pt x="63341" y="166232"/>
                    <a:pt x="65246" y="165279"/>
                    <a:pt x="63341" y="161469"/>
                  </a:cubicBezTo>
                  <a:cubicBezTo>
                    <a:pt x="65246" y="163374"/>
                    <a:pt x="66199" y="167184"/>
                    <a:pt x="67151" y="170042"/>
                  </a:cubicBezTo>
                  <a:cubicBezTo>
                    <a:pt x="63341" y="160517"/>
                    <a:pt x="68104" y="168137"/>
                    <a:pt x="68104" y="168137"/>
                  </a:cubicBezTo>
                  <a:cubicBezTo>
                    <a:pt x="69056" y="165279"/>
                    <a:pt x="68104" y="163374"/>
                    <a:pt x="67151" y="160517"/>
                  </a:cubicBezTo>
                  <a:cubicBezTo>
                    <a:pt x="69056" y="165279"/>
                    <a:pt x="66199" y="157659"/>
                    <a:pt x="70009" y="161469"/>
                  </a:cubicBezTo>
                  <a:cubicBezTo>
                    <a:pt x="69056" y="155754"/>
                    <a:pt x="69056" y="155754"/>
                    <a:pt x="70009" y="160517"/>
                  </a:cubicBezTo>
                  <a:cubicBezTo>
                    <a:pt x="70009" y="155754"/>
                    <a:pt x="69056" y="150992"/>
                    <a:pt x="67151" y="147182"/>
                  </a:cubicBezTo>
                  <a:cubicBezTo>
                    <a:pt x="69056" y="152897"/>
                    <a:pt x="71914" y="158612"/>
                    <a:pt x="73819" y="163374"/>
                  </a:cubicBezTo>
                  <a:cubicBezTo>
                    <a:pt x="72866" y="157659"/>
                    <a:pt x="71914" y="151944"/>
                    <a:pt x="70009" y="146229"/>
                  </a:cubicBezTo>
                  <a:cubicBezTo>
                    <a:pt x="75724" y="160517"/>
                    <a:pt x="70961" y="137657"/>
                    <a:pt x="70009" y="132894"/>
                  </a:cubicBezTo>
                  <a:cubicBezTo>
                    <a:pt x="70009" y="133847"/>
                    <a:pt x="74771" y="141467"/>
                    <a:pt x="74771" y="141467"/>
                  </a:cubicBezTo>
                  <a:cubicBezTo>
                    <a:pt x="76676" y="139562"/>
                    <a:pt x="70961" y="114797"/>
                    <a:pt x="70009" y="112892"/>
                  </a:cubicBezTo>
                  <a:cubicBezTo>
                    <a:pt x="74771" y="111939"/>
                    <a:pt x="71914" y="113844"/>
                    <a:pt x="75724" y="113844"/>
                  </a:cubicBezTo>
                  <a:cubicBezTo>
                    <a:pt x="72866" y="108129"/>
                    <a:pt x="70009" y="103367"/>
                    <a:pt x="67151" y="98604"/>
                  </a:cubicBezTo>
                  <a:cubicBezTo>
                    <a:pt x="78581" y="92889"/>
                    <a:pt x="58579" y="68124"/>
                    <a:pt x="66199" y="64314"/>
                  </a:cubicBezTo>
                  <a:cubicBezTo>
                    <a:pt x="67151" y="64314"/>
                    <a:pt x="70961" y="65267"/>
                    <a:pt x="73819" y="66219"/>
                  </a:cubicBezTo>
                  <a:cubicBezTo>
                    <a:pt x="68104" y="63362"/>
                    <a:pt x="70961" y="57647"/>
                    <a:pt x="67151" y="59551"/>
                  </a:cubicBezTo>
                  <a:cubicBezTo>
                    <a:pt x="68104" y="59551"/>
                    <a:pt x="68104" y="61457"/>
                    <a:pt x="68104" y="61457"/>
                  </a:cubicBezTo>
                  <a:cubicBezTo>
                    <a:pt x="67151" y="59551"/>
                    <a:pt x="65246" y="58599"/>
                    <a:pt x="62389" y="59551"/>
                  </a:cubicBezTo>
                  <a:cubicBezTo>
                    <a:pt x="66199" y="58599"/>
                    <a:pt x="67151" y="13832"/>
                    <a:pt x="68104" y="9069"/>
                  </a:cubicBezTo>
                  <a:cubicBezTo>
                    <a:pt x="65246" y="5259"/>
                    <a:pt x="46196" y="8117"/>
                    <a:pt x="46196" y="9069"/>
                  </a:cubicBezTo>
                  <a:cubicBezTo>
                    <a:pt x="51911" y="13832"/>
                    <a:pt x="47149" y="10022"/>
                    <a:pt x="46196" y="10022"/>
                  </a:cubicBezTo>
                  <a:cubicBezTo>
                    <a:pt x="48101" y="11926"/>
                    <a:pt x="47149" y="11926"/>
                    <a:pt x="45244" y="11926"/>
                  </a:cubicBezTo>
                  <a:cubicBezTo>
                    <a:pt x="45244" y="13832"/>
                    <a:pt x="48101" y="11926"/>
                    <a:pt x="50959" y="13832"/>
                  </a:cubicBezTo>
                  <a:cubicBezTo>
                    <a:pt x="43339" y="16689"/>
                    <a:pt x="53816" y="23357"/>
                    <a:pt x="43339" y="23357"/>
                  </a:cubicBezTo>
                  <a:cubicBezTo>
                    <a:pt x="53816" y="25262"/>
                    <a:pt x="39529" y="27167"/>
                    <a:pt x="51911" y="30976"/>
                  </a:cubicBezTo>
                  <a:cubicBezTo>
                    <a:pt x="39529" y="37644"/>
                    <a:pt x="58579" y="34787"/>
                    <a:pt x="45244" y="37644"/>
                  </a:cubicBezTo>
                  <a:close/>
                  <a:moveTo>
                    <a:pt x="54769" y="67172"/>
                  </a:moveTo>
                  <a:cubicBezTo>
                    <a:pt x="54769" y="67172"/>
                    <a:pt x="53816" y="65267"/>
                    <a:pt x="54769" y="67172"/>
                  </a:cubicBezTo>
                  <a:close/>
                  <a:moveTo>
                    <a:pt x="54769" y="69076"/>
                  </a:moveTo>
                  <a:cubicBezTo>
                    <a:pt x="55721" y="68124"/>
                    <a:pt x="58579" y="68124"/>
                    <a:pt x="54769" y="69076"/>
                  </a:cubicBezTo>
                  <a:close/>
                  <a:moveTo>
                    <a:pt x="74771" y="63362"/>
                  </a:moveTo>
                  <a:cubicBezTo>
                    <a:pt x="74771" y="64314"/>
                    <a:pt x="70961" y="63362"/>
                    <a:pt x="74771" y="633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2" name="Freeform: Shape 4351">
              <a:extLst>
                <a:ext uri="{FF2B5EF4-FFF2-40B4-BE49-F238E27FC236}">
                  <a16:creationId xmlns:a16="http://schemas.microsoft.com/office/drawing/2014/main" id="{5C31F3B0-71BA-468C-A002-957BB4ED1799}"/>
                </a:ext>
              </a:extLst>
            </p:cNvPr>
            <p:cNvSpPr/>
            <p:nvPr/>
          </p:nvSpPr>
          <p:spPr>
            <a:xfrm>
              <a:off x="7475549" y="655992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3" name="Freeform: Shape 4352">
              <a:extLst>
                <a:ext uri="{FF2B5EF4-FFF2-40B4-BE49-F238E27FC236}">
                  <a16:creationId xmlns:a16="http://schemas.microsoft.com/office/drawing/2014/main" id="{25B1B7C8-3FEB-4D24-85E9-8248CAD5DCA3}"/>
                </a:ext>
              </a:extLst>
            </p:cNvPr>
            <p:cNvSpPr/>
            <p:nvPr/>
          </p:nvSpPr>
          <p:spPr>
            <a:xfrm>
              <a:off x="7427648" y="6564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4" name="Freeform: Shape 4353">
              <a:extLst>
                <a:ext uri="{FF2B5EF4-FFF2-40B4-BE49-F238E27FC236}">
                  <a16:creationId xmlns:a16="http://schemas.microsoft.com/office/drawing/2014/main" id="{CE5C73FC-4873-45C7-B2F9-C8E41915A8DA}"/>
                </a:ext>
              </a:extLst>
            </p:cNvPr>
            <p:cNvSpPr/>
            <p:nvPr/>
          </p:nvSpPr>
          <p:spPr>
            <a:xfrm>
              <a:off x="7455694" y="6576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5" name="Freeform: Shape 4354">
              <a:extLst>
                <a:ext uri="{FF2B5EF4-FFF2-40B4-BE49-F238E27FC236}">
                  <a16:creationId xmlns:a16="http://schemas.microsoft.com/office/drawing/2014/main" id="{6C0CF350-7D07-4558-BF29-9135816570DB}"/>
                </a:ext>
              </a:extLst>
            </p:cNvPr>
            <p:cNvSpPr/>
            <p:nvPr/>
          </p:nvSpPr>
          <p:spPr>
            <a:xfrm>
              <a:off x="7431881" y="654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6" name="Freeform: Shape 4355">
              <a:extLst>
                <a:ext uri="{FF2B5EF4-FFF2-40B4-BE49-F238E27FC236}">
                  <a16:creationId xmlns:a16="http://schemas.microsoft.com/office/drawing/2014/main" id="{FDEBA2BD-CCB1-4E72-A306-D2E98FC8A028}"/>
                </a:ext>
              </a:extLst>
            </p:cNvPr>
            <p:cNvSpPr/>
            <p:nvPr/>
          </p:nvSpPr>
          <p:spPr>
            <a:xfrm>
              <a:off x="7430929" y="65412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7" name="Freeform: Shape 4356">
              <a:extLst>
                <a:ext uri="{FF2B5EF4-FFF2-40B4-BE49-F238E27FC236}">
                  <a16:creationId xmlns:a16="http://schemas.microsoft.com/office/drawing/2014/main" id="{7E2F02C0-614A-4312-9C86-84633A63B594}"/>
                </a:ext>
              </a:extLst>
            </p:cNvPr>
            <p:cNvSpPr/>
            <p:nvPr/>
          </p:nvSpPr>
          <p:spPr>
            <a:xfrm>
              <a:off x="7429003" y="653843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8" name="Freeform: Shape 4357">
              <a:extLst>
                <a:ext uri="{FF2B5EF4-FFF2-40B4-BE49-F238E27FC236}">
                  <a16:creationId xmlns:a16="http://schemas.microsoft.com/office/drawing/2014/main" id="{A050B233-DFFA-44BC-865F-4713F8896348}"/>
                </a:ext>
              </a:extLst>
            </p:cNvPr>
            <p:cNvSpPr/>
            <p:nvPr/>
          </p:nvSpPr>
          <p:spPr>
            <a:xfrm>
              <a:off x="7450931" y="65815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9" name="Freeform: Shape 4358">
              <a:extLst>
                <a:ext uri="{FF2B5EF4-FFF2-40B4-BE49-F238E27FC236}">
                  <a16:creationId xmlns:a16="http://schemas.microsoft.com/office/drawing/2014/main" id="{BDC661CB-9CBF-4B1F-A9D5-5C9C78E90B0C}"/>
                </a:ext>
              </a:extLst>
            </p:cNvPr>
            <p:cNvSpPr/>
            <p:nvPr/>
          </p:nvSpPr>
          <p:spPr>
            <a:xfrm>
              <a:off x="7443311" y="6581625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8096" y="6817"/>
                    <a:pt x="8096" y="6817"/>
                    <a:pt x="7144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0" name="Freeform: Shape 4359">
              <a:extLst>
                <a:ext uri="{FF2B5EF4-FFF2-40B4-BE49-F238E27FC236}">
                  <a16:creationId xmlns:a16="http://schemas.microsoft.com/office/drawing/2014/main" id="{3EF3A739-8A46-474E-8ADD-40F70E192A24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1" name="Freeform: Shape 4360">
              <a:extLst>
                <a:ext uri="{FF2B5EF4-FFF2-40B4-BE49-F238E27FC236}">
                  <a16:creationId xmlns:a16="http://schemas.microsoft.com/office/drawing/2014/main" id="{596C2C02-199E-435B-A485-13F0BF007C94}"/>
                </a:ext>
              </a:extLst>
            </p:cNvPr>
            <p:cNvSpPr/>
            <p:nvPr/>
          </p:nvSpPr>
          <p:spPr>
            <a:xfrm>
              <a:off x="7444502" y="6581827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6615"/>
                    <a:pt x="7858" y="7567"/>
                  </a:cubicBezTo>
                  <a:cubicBezTo>
                    <a:pt x="6906" y="7567"/>
                    <a:pt x="6906" y="8520"/>
                    <a:pt x="78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2" name="Freeform: Shape 4361">
              <a:extLst>
                <a:ext uri="{FF2B5EF4-FFF2-40B4-BE49-F238E27FC236}">
                  <a16:creationId xmlns:a16="http://schemas.microsoft.com/office/drawing/2014/main" id="{07CD4366-369B-47CF-A91A-7F2E17178A4A}"/>
                </a:ext>
              </a:extLst>
            </p:cNvPr>
            <p:cNvSpPr/>
            <p:nvPr/>
          </p:nvSpPr>
          <p:spPr>
            <a:xfrm>
              <a:off x="7424790" y="651896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4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3" name="Freeform: Shape 4362">
              <a:extLst>
                <a:ext uri="{FF2B5EF4-FFF2-40B4-BE49-F238E27FC236}">
                  <a16:creationId xmlns:a16="http://schemas.microsoft.com/office/drawing/2014/main" id="{6B17BB85-351F-4C32-8744-FA3DD055C6A3}"/>
                </a:ext>
              </a:extLst>
            </p:cNvPr>
            <p:cNvSpPr/>
            <p:nvPr/>
          </p:nvSpPr>
          <p:spPr>
            <a:xfrm>
              <a:off x="7424261" y="65193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4" name="Freeform: Shape 4363">
              <a:extLst>
                <a:ext uri="{FF2B5EF4-FFF2-40B4-BE49-F238E27FC236}">
                  <a16:creationId xmlns:a16="http://schemas.microsoft.com/office/drawing/2014/main" id="{CAD1D2F7-8869-4DE5-8491-FA33EC882BE6}"/>
                </a:ext>
              </a:extLst>
            </p:cNvPr>
            <p:cNvSpPr/>
            <p:nvPr/>
          </p:nvSpPr>
          <p:spPr>
            <a:xfrm>
              <a:off x="7423309" y="65189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5" name="Freeform: Shape 4364">
              <a:extLst>
                <a:ext uri="{FF2B5EF4-FFF2-40B4-BE49-F238E27FC236}">
                  <a16:creationId xmlns:a16="http://schemas.microsoft.com/office/drawing/2014/main" id="{6FD5A77F-9094-4E5A-AFB9-FA3043E52C52}"/>
                </a:ext>
              </a:extLst>
            </p:cNvPr>
            <p:cNvSpPr/>
            <p:nvPr/>
          </p:nvSpPr>
          <p:spPr>
            <a:xfrm>
              <a:off x="7426166" y="65251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6" name="Freeform: Shape 4365">
              <a:extLst>
                <a:ext uri="{FF2B5EF4-FFF2-40B4-BE49-F238E27FC236}">
                  <a16:creationId xmlns:a16="http://schemas.microsoft.com/office/drawing/2014/main" id="{D4F0B176-3ABA-4983-AF3B-FA4FDE9D190C}"/>
                </a:ext>
              </a:extLst>
            </p:cNvPr>
            <p:cNvSpPr/>
            <p:nvPr/>
          </p:nvSpPr>
          <p:spPr>
            <a:xfrm>
              <a:off x="7427119" y="652446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8096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7" name="Freeform: Shape 4366">
              <a:extLst>
                <a:ext uri="{FF2B5EF4-FFF2-40B4-BE49-F238E27FC236}">
                  <a16:creationId xmlns:a16="http://schemas.microsoft.com/office/drawing/2014/main" id="{BDCC845F-E7C3-4A50-82D2-64BA5011DEA7}"/>
                </a:ext>
              </a:extLst>
            </p:cNvPr>
            <p:cNvSpPr/>
            <p:nvPr/>
          </p:nvSpPr>
          <p:spPr>
            <a:xfrm>
              <a:off x="7415900" y="653733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5027" y="6339"/>
                    <a:pt x="8837" y="7291"/>
                    <a:pt x="883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8" name="Freeform: Shape 4367">
              <a:extLst>
                <a:ext uri="{FF2B5EF4-FFF2-40B4-BE49-F238E27FC236}">
                  <a16:creationId xmlns:a16="http://schemas.microsoft.com/office/drawing/2014/main" id="{23BA02D4-9FB2-47C5-977B-513AEA784AB8}"/>
                </a:ext>
              </a:extLst>
            </p:cNvPr>
            <p:cNvSpPr/>
            <p:nvPr/>
          </p:nvSpPr>
          <p:spPr>
            <a:xfrm>
              <a:off x="7415689" y="6542932"/>
              <a:ext cx="9525" cy="9525"/>
            </a:xfrm>
            <a:custGeom>
              <a:avLst/>
              <a:gdLst>
                <a:gd name="connsiteX0" fmla="*/ 9049 w 9525"/>
                <a:gd name="connsiteY0" fmla="*/ 7411 h 9525"/>
                <a:gd name="connsiteX1" fmla="*/ 7144 w 9525"/>
                <a:gd name="connsiteY1" fmla="*/ 8363 h 9525"/>
                <a:gd name="connsiteX2" fmla="*/ 9049 w 9525"/>
                <a:gd name="connsiteY2" fmla="*/ 741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1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8096" y="8363"/>
                    <a:pt x="8096" y="8363"/>
                    <a:pt x="9049" y="7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9" name="Freeform: Shape 4368">
              <a:extLst>
                <a:ext uri="{FF2B5EF4-FFF2-40B4-BE49-F238E27FC236}">
                  <a16:creationId xmlns:a16="http://schemas.microsoft.com/office/drawing/2014/main" id="{0BE3EEEC-CDA6-4E7F-B7F0-19A02157C985}"/>
                </a:ext>
              </a:extLst>
            </p:cNvPr>
            <p:cNvSpPr/>
            <p:nvPr/>
          </p:nvSpPr>
          <p:spPr>
            <a:xfrm>
              <a:off x="7426166" y="657558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7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7"/>
                  </a:lnTo>
                  <a:cubicBezTo>
                    <a:pt x="8096" y="8097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0" name="Freeform: Shape 4369">
              <a:extLst>
                <a:ext uri="{FF2B5EF4-FFF2-40B4-BE49-F238E27FC236}">
                  <a16:creationId xmlns:a16="http://schemas.microsoft.com/office/drawing/2014/main" id="{C2C0E971-C9A0-415B-ADDE-061743C08943}"/>
                </a:ext>
              </a:extLst>
            </p:cNvPr>
            <p:cNvSpPr/>
            <p:nvPr/>
          </p:nvSpPr>
          <p:spPr>
            <a:xfrm>
              <a:off x="7443111" y="6573663"/>
              <a:ext cx="9525" cy="9525"/>
            </a:xfrm>
            <a:custGeom>
              <a:avLst/>
              <a:gdLst>
                <a:gd name="connsiteX0" fmla="*/ 7344 w 9525"/>
                <a:gd name="connsiteY0" fmla="*/ 9064 h 9525"/>
                <a:gd name="connsiteX1" fmla="*/ 73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064"/>
                  </a:moveTo>
                  <a:cubicBezTo>
                    <a:pt x="9249" y="4301"/>
                    <a:pt x="6392" y="10017"/>
                    <a:pt x="73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1" name="Freeform: Shape 4370">
              <a:extLst>
                <a:ext uri="{FF2B5EF4-FFF2-40B4-BE49-F238E27FC236}">
                  <a16:creationId xmlns:a16="http://schemas.microsoft.com/office/drawing/2014/main" id="{49623ABE-88E0-4C8A-987B-895541F76582}"/>
                </a:ext>
              </a:extLst>
            </p:cNvPr>
            <p:cNvSpPr/>
            <p:nvPr/>
          </p:nvSpPr>
          <p:spPr>
            <a:xfrm>
              <a:off x="7429776" y="6591226"/>
              <a:ext cx="9525" cy="9525"/>
            </a:xfrm>
            <a:custGeom>
              <a:avLst/>
              <a:gdLst>
                <a:gd name="connsiteX0" fmla="*/ 7344 w 9525"/>
                <a:gd name="connsiteY0" fmla="*/ 7694 h 9525"/>
                <a:gd name="connsiteX1" fmla="*/ 73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694"/>
                  </a:moveTo>
                  <a:cubicBezTo>
                    <a:pt x="6392" y="5789"/>
                    <a:pt x="9249" y="9599"/>
                    <a:pt x="73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2" name="Freeform: Shape 4371">
              <a:extLst>
                <a:ext uri="{FF2B5EF4-FFF2-40B4-BE49-F238E27FC236}">
                  <a16:creationId xmlns:a16="http://schemas.microsoft.com/office/drawing/2014/main" id="{543A0E41-DD10-4080-98AB-A776D1060E62}"/>
                </a:ext>
              </a:extLst>
            </p:cNvPr>
            <p:cNvSpPr/>
            <p:nvPr/>
          </p:nvSpPr>
          <p:spPr>
            <a:xfrm>
              <a:off x="7459504" y="6652736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7144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7144" y="7144"/>
                  </a:lnTo>
                  <a:cubicBezTo>
                    <a:pt x="7144" y="9049"/>
                    <a:pt x="7144" y="16669"/>
                    <a:pt x="71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3" name="Freeform: Shape 4372">
              <a:extLst>
                <a:ext uri="{FF2B5EF4-FFF2-40B4-BE49-F238E27FC236}">
                  <a16:creationId xmlns:a16="http://schemas.microsoft.com/office/drawing/2014/main" id="{98F33916-16AC-459C-B8DA-EB6740BF055C}"/>
                </a:ext>
              </a:extLst>
            </p:cNvPr>
            <p:cNvSpPr/>
            <p:nvPr/>
          </p:nvSpPr>
          <p:spPr>
            <a:xfrm>
              <a:off x="7467124" y="6665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4" name="Freeform: Shape 4373">
              <a:extLst>
                <a:ext uri="{FF2B5EF4-FFF2-40B4-BE49-F238E27FC236}">
                  <a16:creationId xmlns:a16="http://schemas.microsoft.com/office/drawing/2014/main" id="{3B7C99EB-7A3A-4E8D-8662-427F48407089}"/>
                </a:ext>
              </a:extLst>
            </p:cNvPr>
            <p:cNvSpPr/>
            <p:nvPr/>
          </p:nvSpPr>
          <p:spPr>
            <a:xfrm>
              <a:off x="7482364" y="6634570"/>
              <a:ext cx="9525" cy="9525"/>
            </a:xfrm>
            <a:custGeom>
              <a:avLst/>
              <a:gdLst>
                <a:gd name="connsiteX0" fmla="*/ 7144 w 9525"/>
                <a:gd name="connsiteY0" fmla="*/ 7212 h 9525"/>
                <a:gd name="connsiteX1" fmla="*/ 7144 w 9525"/>
                <a:gd name="connsiteY1" fmla="*/ 721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2"/>
                  </a:moveTo>
                  <a:cubicBezTo>
                    <a:pt x="10954" y="15784"/>
                    <a:pt x="7144" y="6259"/>
                    <a:pt x="7144" y="72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5" name="Freeform: Shape 4374">
              <a:extLst>
                <a:ext uri="{FF2B5EF4-FFF2-40B4-BE49-F238E27FC236}">
                  <a16:creationId xmlns:a16="http://schemas.microsoft.com/office/drawing/2014/main" id="{376F6AEC-FE38-4DB2-B480-D9FDE72BD899}"/>
                </a:ext>
              </a:extLst>
            </p:cNvPr>
            <p:cNvSpPr/>
            <p:nvPr/>
          </p:nvSpPr>
          <p:spPr>
            <a:xfrm>
              <a:off x="7196593" y="5894451"/>
              <a:ext cx="9525" cy="9525"/>
            </a:xfrm>
            <a:custGeom>
              <a:avLst/>
              <a:gdLst>
                <a:gd name="connsiteX0" fmla="*/ 9069 w 9525"/>
                <a:gd name="connsiteY0" fmla="*/ 7239 h 9525"/>
                <a:gd name="connsiteX1" fmla="*/ 9069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239"/>
                  </a:moveTo>
                  <a:cubicBezTo>
                    <a:pt x="8117" y="6286"/>
                    <a:pt x="5259" y="12954"/>
                    <a:pt x="9069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6" name="Freeform: Shape 4375">
              <a:extLst>
                <a:ext uri="{FF2B5EF4-FFF2-40B4-BE49-F238E27FC236}">
                  <a16:creationId xmlns:a16="http://schemas.microsoft.com/office/drawing/2014/main" id="{11817D3F-5699-4766-84D3-1C72AC323D0F}"/>
                </a:ext>
              </a:extLst>
            </p:cNvPr>
            <p:cNvSpPr/>
            <p:nvPr/>
          </p:nvSpPr>
          <p:spPr>
            <a:xfrm>
              <a:off x="7189946" y="5898970"/>
              <a:ext cx="19050" cy="19050"/>
            </a:xfrm>
            <a:custGeom>
              <a:avLst/>
              <a:gdLst>
                <a:gd name="connsiteX0" fmla="*/ 7144 w 19050"/>
                <a:gd name="connsiteY0" fmla="*/ 14149 h 19050"/>
                <a:gd name="connsiteX1" fmla="*/ 11906 w 19050"/>
                <a:gd name="connsiteY1" fmla="*/ 10340 h 19050"/>
                <a:gd name="connsiteX2" fmla="*/ 7144 w 19050"/>
                <a:gd name="connsiteY2" fmla="*/ 1414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4149"/>
                  </a:moveTo>
                  <a:cubicBezTo>
                    <a:pt x="15716" y="32247"/>
                    <a:pt x="9049" y="8435"/>
                    <a:pt x="11906" y="10340"/>
                  </a:cubicBezTo>
                  <a:cubicBezTo>
                    <a:pt x="3334" y="-138"/>
                    <a:pt x="16669" y="18912"/>
                    <a:pt x="7144" y="141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7" name="Freeform: Shape 4376">
              <a:extLst>
                <a:ext uri="{FF2B5EF4-FFF2-40B4-BE49-F238E27FC236}">
                  <a16:creationId xmlns:a16="http://schemas.microsoft.com/office/drawing/2014/main" id="{407F05A6-E75C-43EE-95B1-732658CA7AF3}"/>
                </a:ext>
              </a:extLst>
            </p:cNvPr>
            <p:cNvSpPr/>
            <p:nvPr/>
          </p:nvSpPr>
          <p:spPr>
            <a:xfrm>
              <a:off x="7149941" y="609552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8" name="Freeform: Shape 4377">
              <a:extLst>
                <a:ext uri="{FF2B5EF4-FFF2-40B4-BE49-F238E27FC236}">
                  <a16:creationId xmlns:a16="http://schemas.microsoft.com/office/drawing/2014/main" id="{76BD631E-8AA0-4116-A1DE-4A52CDB48FD7}"/>
                </a:ext>
              </a:extLst>
            </p:cNvPr>
            <p:cNvSpPr/>
            <p:nvPr/>
          </p:nvSpPr>
          <p:spPr>
            <a:xfrm>
              <a:off x="7126367" y="62126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7858" y="8096"/>
                    <a:pt x="7858" y="8096"/>
                    <a:pt x="7858" y="7144"/>
                  </a:cubicBezTo>
                  <a:cubicBezTo>
                    <a:pt x="6906" y="9049"/>
                    <a:pt x="6906" y="9049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9" name="Freeform: Shape 4378">
              <a:extLst>
                <a:ext uri="{FF2B5EF4-FFF2-40B4-BE49-F238E27FC236}">
                  <a16:creationId xmlns:a16="http://schemas.microsoft.com/office/drawing/2014/main" id="{87B18622-6224-43C7-A92D-CBDF303E1F61}"/>
                </a:ext>
              </a:extLst>
            </p:cNvPr>
            <p:cNvSpPr/>
            <p:nvPr/>
          </p:nvSpPr>
          <p:spPr>
            <a:xfrm>
              <a:off x="7119461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0" name="Freeform: Shape 4379">
              <a:extLst>
                <a:ext uri="{FF2B5EF4-FFF2-40B4-BE49-F238E27FC236}">
                  <a16:creationId xmlns:a16="http://schemas.microsoft.com/office/drawing/2014/main" id="{95A48340-734A-4D6E-A023-4AD68C7FCD45}"/>
                </a:ext>
              </a:extLst>
            </p:cNvPr>
            <p:cNvSpPr/>
            <p:nvPr/>
          </p:nvSpPr>
          <p:spPr>
            <a:xfrm>
              <a:off x="7148036" y="609647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10001"/>
                  </a:lnTo>
                  <a:cubicBezTo>
                    <a:pt x="9049" y="10954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1" name="Freeform: Shape 4380">
              <a:extLst>
                <a:ext uri="{FF2B5EF4-FFF2-40B4-BE49-F238E27FC236}">
                  <a16:creationId xmlns:a16="http://schemas.microsoft.com/office/drawing/2014/main" id="{2D063BF5-F3BA-4BB7-9FA7-69F602F24713}"/>
                </a:ext>
              </a:extLst>
            </p:cNvPr>
            <p:cNvSpPr/>
            <p:nvPr/>
          </p:nvSpPr>
          <p:spPr>
            <a:xfrm>
              <a:off x="7192804" y="593208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2" name="Freeform: Shape 4381">
              <a:extLst>
                <a:ext uri="{FF2B5EF4-FFF2-40B4-BE49-F238E27FC236}">
                  <a16:creationId xmlns:a16="http://schemas.microsoft.com/office/drawing/2014/main" id="{B5B727AE-B6D9-473A-A6ED-E67DAEB072E3}"/>
                </a:ext>
              </a:extLst>
            </p:cNvPr>
            <p:cNvSpPr/>
            <p:nvPr/>
          </p:nvSpPr>
          <p:spPr>
            <a:xfrm>
              <a:off x="7156185" y="6041744"/>
              <a:ext cx="9525" cy="9525"/>
            </a:xfrm>
            <a:custGeom>
              <a:avLst/>
              <a:gdLst>
                <a:gd name="connsiteX0" fmla="*/ 7567 w 9525"/>
                <a:gd name="connsiteY0" fmla="*/ 9488 h 9525"/>
                <a:gd name="connsiteX1" fmla="*/ 756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488"/>
                  </a:moveTo>
                  <a:cubicBezTo>
                    <a:pt x="7567" y="8536"/>
                    <a:pt x="6615" y="4726"/>
                    <a:pt x="7567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3" name="Freeform: Shape 4382">
              <a:extLst>
                <a:ext uri="{FF2B5EF4-FFF2-40B4-BE49-F238E27FC236}">
                  <a16:creationId xmlns:a16="http://schemas.microsoft.com/office/drawing/2014/main" id="{5EB55FF0-A0A2-4432-ADD1-EA9188D104CF}"/>
                </a:ext>
              </a:extLst>
            </p:cNvPr>
            <p:cNvSpPr/>
            <p:nvPr/>
          </p:nvSpPr>
          <p:spPr>
            <a:xfrm>
              <a:off x="7163039" y="6003769"/>
              <a:ext cx="9525" cy="9525"/>
            </a:xfrm>
            <a:custGeom>
              <a:avLst/>
              <a:gdLst>
                <a:gd name="connsiteX0" fmla="*/ 7380 w 9525"/>
                <a:gd name="connsiteY0" fmla="*/ 7458 h 9525"/>
                <a:gd name="connsiteX1" fmla="*/ 7380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80" y="7458"/>
                  </a:moveTo>
                  <a:cubicBezTo>
                    <a:pt x="5476" y="13173"/>
                    <a:pt x="15953" y="5553"/>
                    <a:pt x="7380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4" name="Freeform: Shape 4383">
              <a:extLst>
                <a:ext uri="{FF2B5EF4-FFF2-40B4-BE49-F238E27FC236}">
                  <a16:creationId xmlns:a16="http://schemas.microsoft.com/office/drawing/2014/main" id="{F0A6B097-D130-462C-B7D0-3D222A509B69}"/>
                </a:ext>
              </a:extLst>
            </p:cNvPr>
            <p:cNvSpPr/>
            <p:nvPr/>
          </p:nvSpPr>
          <p:spPr>
            <a:xfrm>
              <a:off x="7179707" y="594026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5" name="Freeform: Shape 4384">
              <a:extLst>
                <a:ext uri="{FF2B5EF4-FFF2-40B4-BE49-F238E27FC236}">
                  <a16:creationId xmlns:a16="http://schemas.microsoft.com/office/drawing/2014/main" id="{8CFEA8EF-AF36-474A-834F-9211B934C428}"/>
                </a:ext>
              </a:extLst>
            </p:cNvPr>
            <p:cNvSpPr/>
            <p:nvPr/>
          </p:nvSpPr>
          <p:spPr>
            <a:xfrm>
              <a:off x="7149941" y="60726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6" name="Freeform: Shape 4385">
              <a:extLst>
                <a:ext uri="{FF2B5EF4-FFF2-40B4-BE49-F238E27FC236}">
                  <a16:creationId xmlns:a16="http://schemas.microsoft.com/office/drawing/2014/main" id="{B367C9DD-B37C-42AC-9D01-BF21209B8C12}"/>
                </a:ext>
              </a:extLst>
            </p:cNvPr>
            <p:cNvSpPr/>
            <p:nvPr/>
          </p:nvSpPr>
          <p:spPr>
            <a:xfrm>
              <a:off x="7140416" y="583382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7" name="Freeform: Shape 4386">
              <a:extLst>
                <a:ext uri="{FF2B5EF4-FFF2-40B4-BE49-F238E27FC236}">
                  <a16:creationId xmlns:a16="http://schemas.microsoft.com/office/drawing/2014/main" id="{E6CDAED9-7116-452D-A510-C46420AFC4BB}"/>
                </a:ext>
              </a:extLst>
            </p:cNvPr>
            <p:cNvSpPr/>
            <p:nvPr/>
          </p:nvSpPr>
          <p:spPr>
            <a:xfrm>
              <a:off x="7163276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8" name="Freeform: Shape 4387">
              <a:extLst>
                <a:ext uri="{FF2B5EF4-FFF2-40B4-BE49-F238E27FC236}">
                  <a16:creationId xmlns:a16="http://schemas.microsoft.com/office/drawing/2014/main" id="{29CE07C6-0343-4B85-AA0A-3F8EB374E5C5}"/>
                </a:ext>
              </a:extLst>
            </p:cNvPr>
            <p:cNvSpPr/>
            <p:nvPr/>
          </p:nvSpPr>
          <p:spPr>
            <a:xfrm>
              <a:off x="7108984" y="6270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9" name="Freeform: Shape 4388">
              <a:extLst>
                <a:ext uri="{FF2B5EF4-FFF2-40B4-BE49-F238E27FC236}">
                  <a16:creationId xmlns:a16="http://schemas.microsoft.com/office/drawing/2014/main" id="{9FFCD322-2691-4381-8BD9-7127B1A31AD4}"/>
                </a:ext>
              </a:extLst>
            </p:cNvPr>
            <p:cNvSpPr/>
            <p:nvPr/>
          </p:nvSpPr>
          <p:spPr>
            <a:xfrm>
              <a:off x="7049929" y="6455254"/>
              <a:ext cx="19050" cy="19050"/>
            </a:xfrm>
            <a:custGeom>
              <a:avLst/>
              <a:gdLst>
                <a:gd name="connsiteX0" fmla="*/ 12859 w 19050"/>
                <a:gd name="connsiteY0" fmla="*/ 10316 h 19050"/>
                <a:gd name="connsiteX1" fmla="*/ 7144 w 19050"/>
                <a:gd name="connsiteY1" fmla="*/ 8410 h 19050"/>
                <a:gd name="connsiteX2" fmla="*/ 12859 w 19050"/>
                <a:gd name="connsiteY2" fmla="*/ 10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0316"/>
                  </a:moveTo>
                  <a:cubicBezTo>
                    <a:pt x="10001" y="14126"/>
                    <a:pt x="10954" y="3648"/>
                    <a:pt x="7144" y="8410"/>
                  </a:cubicBezTo>
                  <a:cubicBezTo>
                    <a:pt x="8096" y="8410"/>
                    <a:pt x="10001" y="15078"/>
                    <a:pt x="12859" y="10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0" name="Freeform: Shape 4389">
              <a:extLst>
                <a:ext uri="{FF2B5EF4-FFF2-40B4-BE49-F238E27FC236}">
                  <a16:creationId xmlns:a16="http://schemas.microsoft.com/office/drawing/2014/main" id="{9BBC5E48-1AD2-4306-8AC0-DFE3627B677F}"/>
                </a:ext>
              </a:extLst>
            </p:cNvPr>
            <p:cNvSpPr/>
            <p:nvPr/>
          </p:nvSpPr>
          <p:spPr>
            <a:xfrm>
              <a:off x="7192804" y="5935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8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8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1" name="Freeform: Shape 4390">
              <a:extLst>
                <a:ext uri="{FF2B5EF4-FFF2-40B4-BE49-F238E27FC236}">
                  <a16:creationId xmlns:a16="http://schemas.microsoft.com/office/drawing/2014/main" id="{013A00F9-D6C8-47EC-82E1-EB03645F8AF5}"/>
                </a:ext>
              </a:extLst>
            </p:cNvPr>
            <p:cNvSpPr/>
            <p:nvPr/>
          </p:nvSpPr>
          <p:spPr>
            <a:xfrm>
              <a:off x="7048553" y="6456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2" name="Freeform: Shape 4391">
              <a:extLst>
                <a:ext uri="{FF2B5EF4-FFF2-40B4-BE49-F238E27FC236}">
                  <a16:creationId xmlns:a16="http://schemas.microsoft.com/office/drawing/2014/main" id="{B31E332D-972F-4BEE-98DC-EDF48A812049}"/>
                </a:ext>
              </a:extLst>
            </p:cNvPr>
            <p:cNvSpPr/>
            <p:nvPr/>
          </p:nvSpPr>
          <p:spPr>
            <a:xfrm>
              <a:off x="7095649" y="639365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3" name="Freeform: Shape 4392">
              <a:extLst>
                <a:ext uri="{FF2B5EF4-FFF2-40B4-BE49-F238E27FC236}">
                  <a16:creationId xmlns:a16="http://schemas.microsoft.com/office/drawing/2014/main" id="{D13AF34B-8A30-470E-8BCA-861D936D64C2}"/>
                </a:ext>
              </a:extLst>
            </p:cNvPr>
            <p:cNvSpPr/>
            <p:nvPr/>
          </p:nvSpPr>
          <p:spPr>
            <a:xfrm>
              <a:off x="7109936" y="6293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4" name="Freeform: Shape 4393">
              <a:extLst>
                <a:ext uri="{FF2B5EF4-FFF2-40B4-BE49-F238E27FC236}">
                  <a16:creationId xmlns:a16="http://schemas.microsoft.com/office/drawing/2014/main" id="{BACC4B3B-4BBE-4716-8815-B9CB5638B196}"/>
                </a:ext>
              </a:extLst>
            </p:cNvPr>
            <p:cNvSpPr/>
            <p:nvPr/>
          </p:nvSpPr>
          <p:spPr>
            <a:xfrm>
              <a:off x="7091992" y="6427506"/>
              <a:ext cx="9525" cy="9525"/>
            </a:xfrm>
            <a:custGeom>
              <a:avLst/>
              <a:gdLst>
                <a:gd name="connsiteX0" fmla="*/ 8896 w 9525"/>
                <a:gd name="connsiteY0" fmla="*/ 7583 h 9525"/>
                <a:gd name="connsiteX1" fmla="*/ 8896 w 9525"/>
                <a:gd name="connsiteY1" fmla="*/ 758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583"/>
                  </a:moveTo>
                  <a:cubicBezTo>
                    <a:pt x="4133" y="17108"/>
                    <a:pt x="10801" y="4726"/>
                    <a:pt x="8896" y="75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5" name="Freeform: Shape 4394">
              <a:extLst>
                <a:ext uri="{FF2B5EF4-FFF2-40B4-BE49-F238E27FC236}">
                  <a16:creationId xmlns:a16="http://schemas.microsoft.com/office/drawing/2014/main" id="{1122F06B-932E-4226-AEFE-5F6F57E89974}"/>
                </a:ext>
              </a:extLst>
            </p:cNvPr>
            <p:cNvSpPr/>
            <p:nvPr/>
          </p:nvSpPr>
          <p:spPr>
            <a:xfrm>
              <a:off x="7087076" y="646096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6" name="Freeform: Shape 4395">
              <a:extLst>
                <a:ext uri="{FF2B5EF4-FFF2-40B4-BE49-F238E27FC236}">
                  <a16:creationId xmlns:a16="http://schemas.microsoft.com/office/drawing/2014/main" id="{6BB8CAC7-BF66-4702-9CEC-70ECA9BD6C3A}"/>
                </a:ext>
              </a:extLst>
            </p:cNvPr>
            <p:cNvSpPr/>
            <p:nvPr/>
          </p:nvSpPr>
          <p:spPr>
            <a:xfrm>
              <a:off x="7122319" y="5935548"/>
              <a:ext cx="9525" cy="9525"/>
            </a:xfrm>
            <a:custGeom>
              <a:avLst/>
              <a:gdLst>
                <a:gd name="connsiteX0" fmla="*/ 7144 w 9525"/>
                <a:gd name="connsiteY0" fmla="*/ 9957 h 9525"/>
                <a:gd name="connsiteX1" fmla="*/ 10001 w 9525"/>
                <a:gd name="connsiteY1" fmla="*/ 9004 h 9525"/>
                <a:gd name="connsiteX2" fmla="*/ 7144 w 9525"/>
                <a:gd name="connsiteY2" fmla="*/ 99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957"/>
                  </a:moveTo>
                  <a:cubicBezTo>
                    <a:pt x="8096" y="9004"/>
                    <a:pt x="9049" y="9004"/>
                    <a:pt x="10001" y="9004"/>
                  </a:cubicBezTo>
                  <a:cubicBezTo>
                    <a:pt x="8096" y="9004"/>
                    <a:pt x="8096" y="4242"/>
                    <a:pt x="7144" y="99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7" name="Freeform: Shape 4396">
              <a:extLst>
                <a:ext uri="{FF2B5EF4-FFF2-40B4-BE49-F238E27FC236}">
                  <a16:creationId xmlns:a16="http://schemas.microsoft.com/office/drawing/2014/main" id="{B5B74195-D3C3-4C16-8092-B66C2ED62E3A}"/>
                </a:ext>
              </a:extLst>
            </p:cNvPr>
            <p:cNvSpPr/>
            <p:nvPr/>
          </p:nvSpPr>
          <p:spPr>
            <a:xfrm>
              <a:off x="7191851" y="5933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8" name="Freeform: Shape 4397">
              <a:extLst>
                <a:ext uri="{FF2B5EF4-FFF2-40B4-BE49-F238E27FC236}">
                  <a16:creationId xmlns:a16="http://schemas.microsoft.com/office/drawing/2014/main" id="{8DE7388B-E370-4640-BFF2-4395A9277B54}"/>
                </a:ext>
              </a:extLst>
            </p:cNvPr>
            <p:cNvSpPr/>
            <p:nvPr/>
          </p:nvSpPr>
          <p:spPr>
            <a:xfrm>
              <a:off x="7114699" y="643366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3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9" name="Freeform: Shape 4398">
              <a:extLst>
                <a:ext uri="{FF2B5EF4-FFF2-40B4-BE49-F238E27FC236}">
                  <a16:creationId xmlns:a16="http://schemas.microsoft.com/office/drawing/2014/main" id="{FA6B6D08-BFDF-4A7C-8948-C4FC7509E737}"/>
                </a:ext>
              </a:extLst>
            </p:cNvPr>
            <p:cNvSpPr/>
            <p:nvPr/>
          </p:nvSpPr>
          <p:spPr>
            <a:xfrm>
              <a:off x="7075646" y="61841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0" name="Freeform: Shape 4399">
              <a:extLst>
                <a:ext uri="{FF2B5EF4-FFF2-40B4-BE49-F238E27FC236}">
                  <a16:creationId xmlns:a16="http://schemas.microsoft.com/office/drawing/2014/main" id="{8F90DBB2-3036-4437-8714-63E7C8952141}"/>
                </a:ext>
              </a:extLst>
            </p:cNvPr>
            <p:cNvSpPr/>
            <p:nvPr/>
          </p:nvSpPr>
          <p:spPr>
            <a:xfrm>
              <a:off x="7109076" y="6455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14764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1" name="Freeform: Shape 4400">
              <a:extLst>
                <a:ext uri="{FF2B5EF4-FFF2-40B4-BE49-F238E27FC236}">
                  <a16:creationId xmlns:a16="http://schemas.microsoft.com/office/drawing/2014/main" id="{3F383340-5AB3-46E7-B835-DCC9B0937507}"/>
                </a:ext>
              </a:extLst>
            </p:cNvPr>
            <p:cNvSpPr/>
            <p:nvPr/>
          </p:nvSpPr>
          <p:spPr>
            <a:xfrm>
              <a:off x="7125176" y="5937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2" name="Freeform: Shape 4401">
              <a:extLst>
                <a:ext uri="{FF2B5EF4-FFF2-40B4-BE49-F238E27FC236}">
                  <a16:creationId xmlns:a16="http://schemas.microsoft.com/office/drawing/2014/main" id="{363B1CE2-B3EF-4C27-9C45-2B29C1FF9C06}"/>
                </a:ext>
              </a:extLst>
            </p:cNvPr>
            <p:cNvSpPr/>
            <p:nvPr/>
          </p:nvSpPr>
          <p:spPr>
            <a:xfrm>
              <a:off x="7024896" y="5789541"/>
              <a:ext cx="180975" cy="771525"/>
            </a:xfrm>
            <a:custGeom>
              <a:avLst/>
              <a:gdLst>
                <a:gd name="connsiteX0" fmla="*/ 107424 w 180975"/>
                <a:gd name="connsiteY0" fmla="*/ 117863 h 771525"/>
                <a:gd name="connsiteX1" fmla="*/ 111235 w 180975"/>
                <a:gd name="connsiteY1" fmla="*/ 160726 h 771525"/>
                <a:gd name="connsiteX2" fmla="*/ 110282 w 180975"/>
                <a:gd name="connsiteY2" fmla="*/ 160726 h 771525"/>
                <a:gd name="connsiteX3" fmla="*/ 107424 w 180975"/>
                <a:gd name="connsiteY3" fmla="*/ 171203 h 771525"/>
                <a:gd name="connsiteX4" fmla="*/ 106472 w 180975"/>
                <a:gd name="connsiteY4" fmla="*/ 161678 h 771525"/>
                <a:gd name="connsiteX5" fmla="*/ 100757 w 180975"/>
                <a:gd name="connsiteY5" fmla="*/ 160726 h 771525"/>
                <a:gd name="connsiteX6" fmla="*/ 95995 w 180975"/>
                <a:gd name="connsiteY6" fmla="*/ 212161 h 771525"/>
                <a:gd name="connsiteX7" fmla="*/ 75992 w 180975"/>
                <a:gd name="connsiteY7" fmla="*/ 307411 h 771525"/>
                <a:gd name="connsiteX8" fmla="*/ 76945 w 180975"/>
                <a:gd name="connsiteY8" fmla="*/ 319793 h 771525"/>
                <a:gd name="connsiteX9" fmla="*/ 48370 w 180975"/>
                <a:gd name="connsiteY9" fmla="*/ 467431 h 771525"/>
                <a:gd name="connsiteX10" fmla="*/ 48370 w 180975"/>
                <a:gd name="connsiteY10" fmla="*/ 469336 h 771525"/>
                <a:gd name="connsiteX11" fmla="*/ 32177 w 180975"/>
                <a:gd name="connsiteY11" fmla="*/ 595066 h 771525"/>
                <a:gd name="connsiteX12" fmla="*/ 57895 w 180975"/>
                <a:gd name="connsiteY12" fmla="*/ 764611 h 771525"/>
                <a:gd name="connsiteX13" fmla="*/ 101710 w 180975"/>
                <a:gd name="connsiteY13" fmla="*/ 589351 h 771525"/>
                <a:gd name="connsiteX14" fmla="*/ 104567 w 180975"/>
                <a:gd name="connsiteY14" fmla="*/ 601733 h 771525"/>
                <a:gd name="connsiteX15" fmla="*/ 111235 w 180975"/>
                <a:gd name="connsiteY15" fmla="*/ 513151 h 771525"/>
                <a:gd name="connsiteX16" fmla="*/ 104567 w 180975"/>
                <a:gd name="connsiteY16" fmla="*/ 501721 h 771525"/>
                <a:gd name="connsiteX17" fmla="*/ 121712 w 180975"/>
                <a:gd name="connsiteY17" fmla="*/ 439808 h 771525"/>
                <a:gd name="connsiteX18" fmla="*/ 122664 w 180975"/>
                <a:gd name="connsiteY18" fmla="*/ 431236 h 771525"/>
                <a:gd name="connsiteX19" fmla="*/ 130285 w 180975"/>
                <a:gd name="connsiteY19" fmla="*/ 375991 h 771525"/>
                <a:gd name="connsiteX20" fmla="*/ 134095 w 180975"/>
                <a:gd name="connsiteY20" fmla="*/ 379801 h 771525"/>
                <a:gd name="connsiteX21" fmla="*/ 152192 w 180975"/>
                <a:gd name="connsiteY21" fmla="*/ 272168 h 771525"/>
                <a:gd name="connsiteX22" fmla="*/ 147429 w 180975"/>
                <a:gd name="connsiteY22" fmla="*/ 258833 h 771525"/>
                <a:gd name="connsiteX23" fmla="*/ 153145 w 180975"/>
                <a:gd name="connsiteY23" fmla="*/ 234068 h 771525"/>
                <a:gd name="connsiteX24" fmla="*/ 156002 w 180975"/>
                <a:gd name="connsiteY24" fmla="*/ 212161 h 771525"/>
                <a:gd name="connsiteX25" fmla="*/ 164574 w 180975"/>
                <a:gd name="connsiteY25" fmla="*/ 159773 h 771525"/>
                <a:gd name="connsiteX26" fmla="*/ 174099 w 180975"/>
                <a:gd name="connsiteY26" fmla="*/ 130246 h 771525"/>
                <a:gd name="connsiteX27" fmla="*/ 175052 w 180975"/>
                <a:gd name="connsiteY27" fmla="*/ 133103 h 771525"/>
                <a:gd name="connsiteX28" fmla="*/ 163622 w 180975"/>
                <a:gd name="connsiteY28" fmla="*/ 179776 h 771525"/>
                <a:gd name="connsiteX29" fmla="*/ 145524 w 180975"/>
                <a:gd name="connsiteY29" fmla="*/ 282646 h 771525"/>
                <a:gd name="connsiteX30" fmla="*/ 137904 w 180975"/>
                <a:gd name="connsiteY30" fmla="*/ 282646 h 771525"/>
                <a:gd name="connsiteX31" fmla="*/ 134095 w 180975"/>
                <a:gd name="connsiteY31" fmla="*/ 311221 h 771525"/>
                <a:gd name="connsiteX32" fmla="*/ 122664 w 180975"/>
                <a:gd name="connsiteY32" fmla="*/ 359798 h 771525"/>
                <a:gd name="connsiteX33" fmla="*/ 111235 w 180975"/>
                <a:gd name="connsiteY33" fmla="*/ 404566 h 771525"/>
                <a:gd name="connsiteX34" fmla="*/ 115997 w 180975"/>
                <a:gd name="connsiteY34" fmla="*/ 402661 h 771525"/>
                <a:gd name="connsiteX35" fmla="*/ 115045 w 180975"/>
                <a:gd name="connsiteY35" fmla="*/ 430283 h 771525"/>
                <a:gd name="connsiteX36" fmla="*/ 107424 w 180975"/>
                <a:gd name="connsiteY36" fmla="*/ 428378 h 771525"/>
                <a:gd name="connsiteX37" fmla="*/ 94089 w 180975"/>
                <a:gd name="connsiteY37" fmla="*/ 473146 h 771525"/>
                <a:gd name="connsiteX38" fmla="*/ 96947 w 180975"/>
                <a:gd name="connsiteY38" fmla="*/ 490291 h 771525"/>
                <a:gd name="connsiteX39" fmla="*/ 94089 w 180975"/>
                <a:gd name="connsiteY39" fmla="*/ 484576 h 771525"/>
                <a:gd name="connsiteX40" fmla="*/ 88374 w 180975"/>
                <a:gd name="connsiteY40" fmla="*/ 541726 h 771525"/>
                <a:gd name="connsiteX41" fmla="*/ 88374 w 180975"/>
                <a:gd name="connsiteY41" fmla="*/ 532201 h 771525"/>
                <a:gd name="connsiteX42" fmla="*/ 94089 w 180975"/>
                <a:gd name="connsiteY42" fmla="*/ 533153 h 771525"/>
                <a:gd name="connsiteX43" fmla="*/ 81707 w 180975"/>
                <a:gd name="connsiteY43" fmla="*/ 639833 h 771525"/>
                <a:gd name="connsiteX44" fmla="*/ 76945 w 180975"/>
                <a:gd name="connsiteY44" fmla="*/ 635071 h 771525"/>
                <a:gd name="connsiteX45" fmla="*/ 70277 w 180975"/>
                <a:gd name="connsiteY45" fmla="*/ 706508 h 771525"/>
                <a:gd name="connsiteX46" fmla="*/ 63610 w 180975"/>
                <a:gd name="connsiteY46" fmla="*/ 748419 h 771525"/>
                <a:gd name="connsiteX47" fmla="*/ 18842 w 180975"/>
                <a:gd name="connsiteY47" fmla="*/ 736988 h 771525"/>
                <a:gd name="connsiteX48" fmla="*/ 26462 w 180975"/>
                <a:gd name="connsiteY48" fmla="*/ 734131 h 771525"/>
                <a:gd name="connsiteX49" fmla="*/ 39797 w 180975"/>
                <a:gd name="connsiteY49" fmla="*/ 662694 h 771525"/>
                <a:gd name="connsiteX50" fmla="*/ 75039 w 180975"/>
                <a:gd name="connsiteY50" fmla="*/ 438856 h 771525"/>
                <a:gd name="connsiteX51" fmla="*/ 93137 w 180975"/>
                <a:gd name="connsiteY51" fmla="*/ 368371 h 771525"/>
                <a:gd name="connsiteX52" fmla="*/ 109329 w 180975"/>
                <a:gd name="connsiteY52" fmla="*/ 249308 h 771525"/>
                <a:gd name="connsiteX53" fmla="*/ 114092 w 180975"/>
                <a:gd name="connsiteY53" fmla="*/ 259786 h 771525"/>
                <a:gd name="connsiteX54" fmla="*/ 117902 w 180975"/>
                <a:gd name="connsiteY54" fmla="*/ 229306 h 771525"/>
                <a:gd name="connsiteX55" fmla="*/ 112187 w 180975"/>
                <a:gd name="connsiteY55" fmla="*/ 237878 h 771525"/>
                <a:gd name="connsiteX56" fmla="*/ 120760 w 180975"/>
                <a:gd name="connsiteY56" fmla="*/ 195016 h 771525"/>
                <a:gd name="connsiteX57" fmla="*/ 144572 w 180975"/>
                <a:gd name="connsiteY57" fmla="*/ 44521 h 771525"/>
                <a:gd name="connsiteX58" fmla="*/ 134095 w 180975"/>
                <a:gd name="connsiteY58" fmla="*/ 14041 h 771525"/>
                <a:gd name="connsiteX59" fmla="*/ 122664 w 180975"/>
                <a:gd name="connsiteY59" fmla="*/ 100718 h 771525"/>
                <a:gd name="connsiteX60" fmla="*/ 115045 w 180975"/>
                <a:gd name="connsiteY60" fmla="*/ 97861 h 771525"/>
                <a:gd name="connsiteX61" fmla="*/ 107424 w 180975"/>
                <a:gd name="connsiteY61" fmla="*/ 117863 h 771525"/>
                <a:gd name="connsiteX62" fmla="*/ 93137 w 180975"/>
                <a:gd name="connsiteY62" fmla="*/ 240736 h 771525"/>
                <a:gd name="connsiteX63" fmla="*/ 93137 w 180975"/>
                <a:gd name="connsiteY63" fmla="*/ 240736 h 771525"/>
                <a:gd name="connsiteX64" fmla="*/ 91232 w 180975"/>
                <a:gd name="connsiteY64" fmla="*/ 251213 h 771525"/>
                <a:gd name="connsiteX65" fmla="*/ 91232 w 180975"/>
                <a:gd name="connsiteY65" fmla="*/ 251213 h 771525"/>
                <a:gd name="connsiteX66" fmla="*/ 115045 w 180975"/>
                <a:gd name="connsiteY66" fmla="*/ 233116 h 771525"/>
                <a:gd name="connsiteX67" fmla="*/ 115045 w 180975"/>
                <a:gd name="connsiteY67" fmla="*/ 23311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0975" h="771525">
                  <a:moveTo>
                    <a:pt x="107424" y="117863"/>
                  </a:moveTo>
                  <a:cubicBezTo>
                    <a:pt x="107424" y="118816"/>
                    <a:pt x="107424" y="160726"/>
                    <a:pt x="111235" y="160726"/>
                  </a:cubicBezTo>
                  <a:cubicBezTo>
                    <a:pt x="110282" y="156916"/>
                    <a:pt x="109329" y="156916"/>
                    <a:pt x="110282" y="160726"/>
                  </a:cubicBezTo>
                  <a:cubicBezTo>
                    <a:pt x="96947" y="165488"/>
                    <a:pt x="133142" y="117863"/>
                    <a:pt x="107424" y="171203"/>
                  </a:cubicBezTo>
                  <a:cubicBezTo>
                    <a:pt x="102662" y="171203"/>
                    <a:pt x="105520" y="160726"/>
                    <a:pt x="106472" y="161678"/>
                  </a:cubicBezTo>
                  <a:cubicBezTo>
                    <a:pt x="104567" y="161678"/>
                    <a:pt x="102662" y="161678"/>
                    <a:pt x="100757" y="160726"/>
                  </a:cubicBezTo>
                  <a:cubicBezTo>
                    <a:pt x="94089" y="179776"/>
                    <a:pt x="103614" y="199778"/>
                    <a:pt x="95995" y="212161"/>
                  </a:cubicBezTo>
                  <a:cubicBezTo>
                    <a:pt x="95995" y="212161"/>
                    <a:pt x="77897" y="289313"/>
                    <a:pt x="75992" y="307411"/>
                  </a:cubicBezTo>
                  <a:cubicBezTo>
                    <a:pt x="76945" y="311221"/>
                    <a:pt x="76945" y="315983"/>
                    <a:pt x="76945" y="319793"/>
                  </a:cubicBezTo>
                  <a:cubicBezTo>
                    <a:pt x="51227" y="376943"/>
                    <a:pt x="51227" y="418853"/>
                    <a:pt x="48370" y="467431"/>
                  </a:cubicBezTo>
                  <a:cubicBezTo>
                    <a:pt x="41702" y="469336"/>
                    <a:pt x="47417" y="466478"/>
                    <a:pt x="48370" y="469336"/>
                  </a:cubicBezTo>
                  <a:cubicBezTo>
                    <a:pt x="45512" y="477908"/>
                    <a:pt x="20747" y="582683"/>
                    <a:pt x="32177" y="595066"/>
                  </a:cubicBezTo>
                  <a:cubicBezTo>
                    <a:pt x="33129" y="634119"/>
                    <a:pt x="-39261" y="806521"/>
                    <a:pt x="57895" y="764611"/>
                  </a:cubicBezTo>
                  <a:cubicBezTo>
                    <a:pt x="92185" y="750323"/>
                    <a:pt x="97899" y="639833"/>
                    <a:pt x="101710" y="589351"/>
                  </a:cubicBezTo>
                  <a:cubicBezTo>
                    <a:pt x="102662" y="593161"/>
                    <a:pt x="103614" y="597923"/>
                    <a:pt x="104567" y="601733"/>
                  </a:cubicBezTo>
                  <a:cubicBezTo>
                    <a:pt x="104567" y="599828"/>
                    <a:pt x="109329" y="505531"/>
                    <a:pt x="111235" y="513151"/>
                  </a:cubicBezTo>
                  <a:cubicBezTo>
                    <a:pt x="111235" y="512198"/>
                    <a:pt x="107424" y="503626"/>
                    <a:pt x="104567" y="501721"/>
                  </a:cubicBezTo>
                  <a:cubicBezTo>
                    <a:pt x="113139" y="508388"/>
                    <a:pt x="121712" y="437903"/>
                    <a:pt x="121712" y="439808"/>
                  </a:cubicBezTo>
                  <a:cubicBezTo>
                    <a:pt x="121712" y="436951"/>
                    <a:pt x="122664" y="434093"/>
                    <a:pt x="122664" y="431236"/>
                  </a:cubicBezTo>
                  <a:cubicBezTo>
                    <a:pt x="120760" y="427426"/>
                    <a:pt x="122664" y="395041"/>
                    <a:pt x="130285" y="375991"/>
                  </a:cubicBezTo>
                  <a:cubicBezTo>
                    <a:pt x="131237" y="376943"/>
                    <a:pt x="132189" y="378848"/>
                    <a:pt x="134095" y="379801"/>
                  </a:cubicBezTo>
                  <a:cubicBezTo>
                    <a:pt x="138857" y="339796"/>
                    <a:pt x="144572" y="309316"/>
                    <a:pt x="152192" y="272168"/>
                  </a:cubicBezTo>
                  <a:cubicBezTo>
                    <a:pt x="150287" y="265501"/>
                    <a:pt x="146477" y="262643"/>
                    <a:pt x="147429" y="258833"/>
                  </a:cubicBezTo>
                  <a:cubicBezTo>
                    <a:pt x="148382" y="262643"/>
                    <a:pt x="153145" y="235021"/>
                    <a:pt x="153145" y="234068"/>
                  </a:cubicBezTo>
                  <a:cubicBezTo>
                    <a:pt x="155049" y="242641"/>
                    <a:pt x="160764" y="222638"/>
                    <a:pt x="156002" y="212161"/>
                  </a:cubicBezTo>
                  <a:cubicBezTo>
                    <a:pt x="163622" y="228353"/>
                    <a:pt x="164574" y="159773"/>
                    <a:pt x="164574" y="159773"/>
                  </a:cubicBezTo>
                  <a:cubicBezTo>
                    <a:pt x="169337" y="155011"/>
                    <a:pt x="183624" y="135961"/>
                    <a:pt x="174099" y="130246"/>
                  </a:cubicBezTo>
                  <a:cubicBezTo>
                    <a:pt x="172195" y="132151"/>
                    <a:pt x="172195" y="133103"/>
                    <a:pt x="175052" y="133103"/>
                  </a:cubicBezTo>
                  <a:cubicBezTo>
                    <a:pt x="179814" y="145486"/>
                    <a:pt x="156002" y="155963"/>
                    <a:pt x="163622" y="179776"/>
                  </a:cubicBezTo>
                  <a:cubicBezTo>
                    <a:pt x="149335" y="204541"/>
                    <a:pt x="142667" y="255976"/>
                    <a:pt x="145524" y="282646"/>
                  </a:cubicBezTo>
                  <a:cubicBezTo>
                    <a:pt x="139810" y="282646"/>
                    <a:pt x="138857" y="284551"/>
                    <a:pt x="137904" y="282646"/>
                  </a:cubicBezTo>
                  <a:cubicBezTo>
                    <a:pt x="134095" y="294076"/>
                    <a:pt x="133142" y="299791"/>
                    <a:pt x="134095" y="311221"/>
                  </a:cubicBezTo>
                  <a:cubicBezTo>
                    <a:pt x="132189" y="325508"/>
                    <a:pt x="122664" y="359798"/>
                    <a:pt x="122664" y="359798"/>
                  </a:cubicBezTo>
                  <a:cubicBezTo>
                    <a:pt x="117902" y="372181"/>
                    <a:pt x="123617" y="395041"/>
                    <a:pt x="111235" y="404566"/>
                  </a:cubicBezTo>
                  <a:cubicBezTo>
                    <a:pt x="113139" y="403613"/>
                    <a:pt x="114092" y="402661"/>
                    <a:pt x="115997" y="402661"/>
                  </a:cubicBezTo>
                  <a:cubicBezTo>
                    <a:pt x="111235" y="420758"/>
                    <a:pt x="114092" y="415043"/>
                    <a:pt x="115045" y="430283"/>
                  </a:cubicBezTo>
                  <a:cubicBezTo>
                    <a:pt x="112187" y="441713"/>
                    <a:pt x="108377" y="428378"/>
                    <a:pt x="107424" y="428378"/>
                  </a:cubicBezTo>
                  <a:cubicBezTo>
                    <a:pt x="108377" y="444571"/>
                    <a:pt x="103614" y="466478"/>
                    <a:pt x="94089" y="473146"/>
                  </a:cubicBezTo>
                  <a:cubicBezTo>
                    <a:pt x="94089" y="473146"/>
                    <a:pt x="101710" y="490291"/>
                    <a:pt x="96947" y="490291"/>
                  </a:cubicBezTo>
                  <a:cubicBezTo>
                    <a:pt x="96947" y="487433"/>
                    <a:pt x="95995" y="485528"/>
                    <a:pt x="94089" y="484576"/>
                  </a:cubicBezTo>
                  <a:cubicBezTo>
                    <a:pt x="96947" y="504578"/>
                    <a:pt x="81707" y="522676"/>
                    <a:pt x="88374" y="541726"/>
                  </a:cubicBezTo>
                  <a:cubicBezTo>
                    <a:pt x="88374" y="538869"/>
                    <a:pt x="88374" y="535058"/>
                    <a:pt x="88374" y="532201"/>
                  </a:cubicBezTo>
                  <a:cubicBezTo>
                    <a:pt x="95042" y="533153"/>
                    <a:pt x="84564" y="536963"/>
                    <a:pt x="94089" y="533153"/>
                  </a:cubicBezTo>
                  <a:cubicBezTo>
                    <a:pt x="74087" y="548394"/>
                    <a:pt x="88374" y="614116"/>
                    <a:pt x="81707" y="639833"/>
                  </a:cubicBezTo>
                  <a:cubicBezTo>
                    <a:pt x="79802" y="638881"/>
                    <a:pt x="77897" y="637928"/>
                    <a:pt x="76945" y="635071"/>
                  </a:cubicBezTo>
                  <a:cubicBezTo>
                    <a:pt x="73135" y="656026"/>
                    <a:pt x="79802" y="687458"/>
                    <a:pt x="70277" y="706508"/>
                  </a:cubicBezTo>
                  <a:cubicBezTo>
                    <a:pt x="56942" y="716986"/>
                    <a:pt x="62657" y="742703"/>
                    <a:pt x="63610" y="748419"/>
                  </a:cubicBezTo>
                  <a:cubicBezTo>
                    <a:pt x="69324" y="741751"/>
                    <a:pt x="24557" y="736988"/>
                    <a:pt x="18842" y="736988"/>
                  </a:cubicBezTo>
                  <a:cubicBezTo>
                    <a:pt x="39797" y="731273"/>
                    <a:pt x="26462" y="734131"/>
                    <a:pt x="26462" y="734131"/>
                  </a:cubicBezTo>
                  <a:cubicBezTo>
                    <a:pt x="17889" y="738894"/>
                    <a:pt x="46464" y="656978"/>
                    <a:pt x="39797" y="662694"/>
                  </a:cubicBezTo>
                  <a:cubicBezTo>
                    <a:pt x="37892" y="652216"/>
                    <a:pt x="81707" y="441713"/>
                    <a:pt x="75039" y="438856"/>
                  </a:cubicBezTo>
                  <a:cubicBezTo>
                    <a:pt x="77897" y="421711"/>
                    <a:pt x="86470" y="383611"/>
                    <a:pt x="93137" y="368371"/>
                  </a:cubicBezTo>
                  <a:cubicBezTo>
                    <a:pt x="99804" y="337891"/>
                    <a:pt x="86470" y="272168"/>
                    <a:pt x="109329" y="249308"/>
                  </a:cubicBezTo>
                  <a:cubicBezTo>
                    <a:pt x="103614" y="277883"/>
                    <a:pt x="107424" y="249308"/>
                    <a:pt x="114092" y="259786"/>
                  </a:cubicBezTo>
                  <a:cubicBezTo>
                    <a:pt x="109329" y="242641"/>
                    <a:pt x="114092" y="244546"/>
                    <a:pt x="117902" y="229306"/>
                  </a:cubicBezTo>
                  <a:cubicBezTo>
                    <a:pt x="112187" y="228353"/>
                    <a:pt x="113139" y="231211"/>
                    <a:pt x="112187" y="237878"/>
                  </a:cubicBezTo>
                  <a:cubicBezTo>
                    <a:pt x="107424" y="227401"/>
                    <a:pt x="122664" y="198826"/>
                    <a:pt x="120760" y="195016"/>
                  </a:cubicBezTo>
                  <a:cubicBezTo>
                    <a:pt x="115045" y="150248"/>
                    <a:pt x="141714" y="88336"/>
                    <a:pt x="144572" y="44521"/>
                  </a:cubicBezTo>
                  <a:cubicBezTo>
                    <a:pt x="146477" y="21661"/>
                    <a:pt x="151239" y="-5962"/>
                    <a:pt x="134095" y="14041"/>
                  </a:cubicBezTo>
                  <a:cubicBezTo>
                    <a:pt x="129332" y="17851"/>
                    <a:pt x="115045" y="88336"/>
                    <a:pt x="122664" y="100718"/>
                  </a:cubicBezTo>
                  <a:cubicBezTo>
                    <a:pt x="119807" y="100718"/>
                    <a:pt x="116949" y="99766"/>
                    <a:pt x="115045" y="97861"/>
                  </a:cubicBezTo>
                  <a:cubicBezTo>
                    <a:pt x="126474" y="99766"/>
                    <a:pt x="105520" y="120721"/>
                    <a:pt x="107424" y="117863"/>
                  </a:cubicBezTo>
                  <a:close/>
                  <a:moveTo>
                    <a:pt x="93137" y="240736"/>
                  </a:moveTo>
                  <a:cubicBezTo>
                    <a:pt x="93137" y="239783"/>
                    <a:pt x="94089" y="235021"/>
                    <a:pt x="93137" y="240736"/>
                  </a:cubicBezTo>
                  <a:close/>
                  <a:moveTo>
                    <a:pt x="91232" y="251213"/>
                  </a:moveTo>
                  <a:cubicBezTo>
                    <a:pt x="93137" y="244546"/>
                    <a:pt x="94089" y="247403"/>
                    <a:pt x="91232" y="251213"/>
                  </a:cubicBezTo>
                  <a:close/>
                  <a:moveTo>
                    <a:pt x="115045" y="233116"/>
                  </a:moveTo>
                  <a:cubicBezTo>
                    <a:pt x="115045" y="240736"/>
                    <a:pt x="111235" y="229306"/>
                    <a:pt x="115045" y="233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3" name="Freeform: Shape 4402">
              <a:extLst>
                <a:ext uri="{FF2B5EF4-FFF2-40B4-BE49-F238E27FC236}">
                  <a16:creationId xmlns:a16="http://schemas.microsoft.com/office/drawing/2014/main" id="{4AAD2294-A2E1-4A1F-A9A3-BAB452B7BB5C}"/>
                </a:ext>
              </a:extLst>
            </p:cNvPr>
            <p:cNvSpPr/>
            <p:nvPr/>
          </p:nvSpPr>
          <p:spPr>
            <a:xfrm>
              <a:off x="7128563" y="60117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4" name="Freeform: Shape 4403">
              <a:extLst>
                <a:ext uri="{FF2B5EF4-FFF2-40B4-BE49-F238E27FC236}">
                  <a16:creationId xmlns:a16="http://schemas.microsoft.com/office/drawing/2014/main" id="{54B6AE54-FF0B-4588-B82B-DE1B806E15AB}"/>
                </a:ext>
              </a:extLst>
            </p:cNvPr>
            <p:cNvSpPr/>
            <p:nvPr/>
          </p:nvSpPr>
          <p:spPr>
            <a:xfrm>
              <a:off x="7150894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5" name="Freeform: Shape 4404">
              <a:extLst>
                <a:ext uri="{FF2B5EF4-FFF2-40B4-BE49-F238E27FC236}">
                  <a16:creationId xmlns:a16="http://schemas.microsoft.com/office/drawing/2014/main" id="{52EBF549-3C01-423C-AC9B-A8DE624A035A}"/>
                </a:ext>
              </a:extLst>
            </p:cNvPr>
            <p:cNvSpPr/>
            <p:nvPr/>
          </p:nvSpPr>
          <p:spPr>
            <a:xfrm>
              <a:off x="7076599" y="61729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6" name="Freeform: Shape 4405">
              <a:extLst>
                <a:ext uri="{FF2B5EF4-FFF2-40B4-BE49-F238E27FC236}">
                  <a16:creationId xmlns:a16="http://schemas.microsoft.com/office/drawing/2014/main" id="{2E675661-68A7-49DB-BF2B-F0B5A64B3FF3}"/>
                </a:ext>
              </a:extLst>
            </p:cNvPr>
            <p:cNvSpPr/>
            <p:nvPr/>
          </p:nvSpPr>
          <p:spPr>
            <a:xfrm>
              <a:off x="7170896" y="6040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7" name="Freeform: Shape 4406">
              <a:extLst>
                <a:ext uri="{FF2B5EF4-FFF2-40B4-BE49-F238E27FC236}">
                  <a16:creationId xmlns:a16="http://schemas.microsoft.com/office/drawing/2014/main" id="{46815852-5918-4473-97D3-004E31E8864B}"/>
                </a:ext>
              </a:extLst>
            </p:cNvPr>
            <p:cNvSpPr/>
            <p:nvPr/>
          </p:nvSpPr>
          <p:spPr>
            <a:xfrm>
              <a:off x="7175659" y="6013608"/>
              <a:ext cx="9525" cy="9525"/>
            </a:xfrm>
            <a:custGeom>
              <a:avLst/>
              <a:gdLst>
                <a:gd name="connsiteX0" fmla="*/ 7144 w 9525"/>
                <a:gd name="connsiteY0" fmla="*/ 10002 h 9525"/>
                <a:gd name="connsiteX1" fmla="*/ 9049 w 9525"/>
                <a:gd name="connsiteY1" fmla="*/ 7144 h 9525"/>
                <a:gd name="connsiteX2" fmla="*/ 7144 w 9525"/>
                <a:gd name="connsiteY2" fmla="*/ 1000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2"/>
                  </a:moveTo>
                  <a:lnTo>
                    <a:pt x="9049" y="7144"/>
                  </a:lnTo>
                  <a:cubicBezTo>
                    <a:pt x="8096" y="8097"/>
                    <a:pt x="7144" y="9049"/>
                    <a:pt x="7144" y="100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8" name="Freeform: Shape 4407">
              <a:extLst>
                <a:ext uri="{FF2B5EF4-FFF2-40B4-BE49-F238E27FC236}">
                  <a16:creationId xmlns:a16="http://schemas.microsoft.com/office/drawing/2014/main" id="{ADFFA36B-2D5E-4204-BDD3-0803BA470B09}"/>
                </a:ext>
              </a:extLst>
            </p:cNvPr>
            <p:cNvSpPr/>
            <p:nvPr/>
          </p:nvSpPr>
          <p:spPr>
            <a:xfrm>
              <a:off x="7179151" y="5997522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9" name="Freeform: Shape 4408">
              <a:extLst>
                <a:ext uri="{FF2B5EF4-FFF2-40B4-BE49-F238E27FC236}">
                  <a16:creationId xmlns:a16="http://schemas.microsoft.com/office/drawing/2014/main" id="{CF0EE827-70A4-456F-A49B-4FFAE37AB1A9}"/>
                </a:ext>
              </a:extLst>
            </p:cNvPr>
            <p:cNvSpPr/>
            <p:nvPr/>
          </p:nvSpPr>
          <p:spPr>
            <a:xfrm>
              <a:off x="7129939" y="629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0" name="Freeform: Shape 4409">
              <a:extLst>
                <a:ext uri="{FF2B5EF4-FFF2-40B4-BE49-F238E27FC236}">
                  <a16:creationId xmlns:a16="http://schemas.microsoft.com/office/drawing/2014/main" id="{C4C48390-E2F7-47E8-AACD-669786E87032}"/>
                </a:ext>
              </a:extLst>
            </p:cNvPr>
            <p:cNvSpPr/>
            <p:nvPr/>
          </p:nvSpPr>
          <p:spPr>
            <a:xfrm>
              <a:off x="7139464" y="6206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8096" y="9049"/>
                    <a:pt x="8096" y="10001"/>
                  </a:cubicBezTo>
                  <a:cubicBezTo>
                    <a:pt x="8096" y="9049"/>
                    <a:pt x="9049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1" name="Freeform: Shape 4410">
              <a:extLst>
                <a:ext uri="{FF2B5EF4-FFF2-40B4-BE49-F238E27FC236}">
                  <a16:creationId xmlns:a16="http://schemas.microsoft.com/office/drawing/2014/main" id="{8F99CB91-786D-4A1E-A74A-19C2400535B3}"/>
                </a:ext>
              </a:extLst>
            </p:cNvPr>
            <p:cNvSpPr/>
            <p:nvPr/>
          </p:nvSpPr>
          <p:spPr>
            <a:xfrm>
              <a:off x="7115228" y="64327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2" name="Freeform: Shape 4411">
              <a:extLst>
                <a:ext uri="{FF2B5EF4-FFF2-40B4-BE49-F238E27FC236}">
                  <a16:creationId xmlns:a16="http://schemas.microsoft.com/office/drawing/2014/main" id="{9DFACE26-94FD-4C8F-B07F-F8883BD13E74}"/>
                </a:ext>
              </a:extLst>
            </p:cNvPr>
            <p:cNvSpPr/>
            <p:nvPr/>
          </p:nvSpPr>
          <p:spPr>
            <a:xfrm>
              <a:off x="7139464" y="6209823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8096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cubicBezTo>
                    <a:pt x="8096" y="9049"/>
                    <a:pt x="8096" y="8096"/>
                    <a:pt x="8096" y="7144"/>
                  </a:cubicBezTo>
                  <a:cubicBezTo>
                    <a:pt x="7144" y="8096"/>
                    <a:pt x="7144" y="9049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3" name="Freeform: Shape 4412">
              <a:extLst>
                <a:ext uri="{FF2B5EF4-FFF2-40B4-BE49-F238E27FC236}">
                  <a16:creationId xmlns:a16="http://schemas.microsoft.com/office/drawing/2014/main" id="{21A7B1ED-91D0-4530-AD11-314BAC5B18E9}"/>
                </a:ext>
              </a:extLst>
            </p:cNvPr>
            <p:cNvSpPr/>
            <p:nvPr/>
          </p:nvSpPr>
          <p:spPr>
            <a:xfrm>
              <a:off x="7196614" y="591630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4" name="Freeform: Shape 4413">
              <a:extLst>
                <a:ext uri="{FF2B5EF4-FFF2-40B4-BE49-F238E27FC236}">
                  <a16:creationId xmlns:a16="http://schemas.microsoft.com/office/drawing/2014/main" id="{963344BC-8E1B-4312-B7B5-D8DD9A38FC99}"/>
                </a:ext>
              </a:extLst>
            </p:cNvPr>
            <p:cNvSpPr/>
            <p:nvPr/>
          </p:nvSpPr>
          <p:spPr>
            <a:xfrm>
              <a:off x="7195661" y="591550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5" name="Freeform: Shape 4414">
              <a:extLst>
                <a:ext uri="{FF2B5EF4-FFF2-40B4-BE49-F238E27FC236}">
                  <a16:creationId xmlns:a16="http://schemas.microsoft.com/office/drawing/2014/main" id="{B7BBC913-4A57-45AE-A31D-B4FAAE40CD56}"/>
                </a:ext>
              </a:extLst>
            </p:cNvPr>
            <p:cNvSpPr/>
            <p:nvPr/>
          </p:nvSpPr>
          <p:spPr>
            <a:xfrm>
              <a:off x="7195661" y="591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6" name="Freeform: Shape 4415">
              <a:extLst>
                <a:ext uri="{FF2B5EF4-FFF2-40B4-BE49-F238E27FC236}">
                  <a16:creationId xmlns:a16="http://schemas.microsoft.com/office/drawing/2014/main" id="{5D69B8CC-8DBF-488A-91E2-3DBE84A75E99}"/>
                </a:ext>
              </a:extLst>
            </p:cNvPr>
            <p:cNvSpPr/>
            <p:nvPr/>
          </p:nvSpPr>
          <p:spPr>
            <a:xfrm>
              <a:off x="7190899" y="5942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7" name="Freeform: Shape 4416">
              <a:extLst>
                <a:ext uri="{FF2B5EF4-FFF2-40B4-BE49-F238E27FC236}">
                  <a16:creationId xmlns:a16="http://schemas.microsoft.com/office/drawing/2014/main" id="{8CB185F5-4D3B-45D7-A9AB-D0198A1477D7}"/>
                </a:ext>
              </a:extLst>
            </p:cNvPr>
            <p:cNvSpPr/>
            <p:nvPr/>
          </p:nvSpPr>
          <p:spPr>
            <a:xfrm>
              <a:off x="7188994" y="5941324"/>
              <a:ext cx="9525" cy="19050"/>
            </a:xfrm>
            <a:custGeom>
              <a:avLst/>
              <a:gdLst>
                <a:gd name="connsiteX0" fmla="*/ 7144 w 9525"/>
                <a:gd name="connsiteY0" fmla="*/ 15610 h 19050"/>
                <a:gd name="connsiteX1" fmla="*/ 7144 w 9525"/>
                <a:gd name="connsiteY1" fmla="*/ 156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610"/>
                  </a:moveTo>
                  <a:cubicBezTo>
                    <a:pt x="13811" y="-3440"/>
                    <a:pt x="8096" y="15610"/>
                    <a:pt x="7144" y="156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8" name="Freeform: Shape 4417">
              <a:extLst>
                <a:ext uri="{FF2B5EF4-FFF2-40B4-BE49-F238E27FC236}">
                  <a16:creationId xmlns:a16="http://schemas.microsoft.com/office/drawing/2014/main" id="{6890C6ED-C78D-43E2-9C49-12C3960391E6}"/>
                </a:ext>
              </a:extLst>
            </p:cNvPr>
            <p:cNvSpPr/>
            <p:nvPr/>
          </p:nvSpPr>
          <p:spPr>
            <a:xfrm>
              <a:off x="7170896" y="5971645"/>
              <a:ext cx="9525" cy="19050"/>
            </a:xfrm>
            <a:custGeom>
              <a:avLst/>
              <a:gdLst>
                <a:gd name="connsiteX0" fmla="*/ 7144 w 9525"/>
                <a:gd name="connsiteY0" fmla="*/ 13865 h 19050"/>
                <a:gd name="connsiteX1" fmla="*/ 7144 w 9525"/>
                <a:gd name="connsiteY1" fmla="*/ 138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865"/>
                  </a:moveTo>
                  <a:cubicBezTo>
                    <a:pt x="7144" y="1482"/>
                    <a:pt x="9049" y="9102"/>
                    <a:pt x="7144" y="138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9" name="Freeform: Shape 4418">
              <a:extLst>
                <a:ext uri="{FF2B5EF4-FFF2-40B4-BE49-F238E27FC236}">
                  <a16:creationId xmlns:a16="http://schemas.microsoft.com/office/drawing/2014/main" id="{E95EB6DE-F096-4936-A903-2488770F97F1}"/>
                </a:ext>
              </a:extLst>
            </p:cNvPr>
            <p:cNvSpPr/>
            <p:nvPr/>
          </p:nvSpPr>
          <p:spPr>
            <a:xfrm>
              <a:off x="7164229" y="5995685"/>
              <a:ext cx="9525" cy="9525"/>
            </a:xfrm>
            <a:custGeom>
              <a:avLst/>
              <a:gdLst>
                <a:gd name="connsiteX0" fmla="*/ 9049 w 9525"/>
                <a:gd name="connsiteY0" fmla="*/ 8875 h 9525"/>
                <a:gd name="connsiteX1" fmla="*/ 7144 w 9525"/>
                <a:gd name="connsiteY1" fmla="*/ 7922 h 9525"/>
                <a:gd name="connsiteX2" fmla="*/ 9049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875"/>
                  </a:moveTo>
                  <a:cubicBezTo>
                    <a:pt x="9049" y="5065"/>
                    <a:pt x="7144" y="8875"/>
                    <a:pt x="7144" y="7922"/>
                  </a:cubicBezTo>
                  <a:cubicBezTo>
                    <a:pt x="7144" y="10779"/>
                    <a:pt x="7144" y="11732"/>
                    <a:pt x="9049" y="88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0" name="Freeform: Shape 4419">
              <a:extLst>
                <a:ext uri="{FF2B5EF4-FFF2-40B4-BE49-F238E27FC236}">
                  <a16:creationId xmlns:a16="http://schemas.microsoft.com/office/drawing/2014/main" id="{DDF795B6-F2EC-4DA9-8C66-9240971F2463}"/>
                </a:ext>
              </a:extLst>
            </p:cNvPr>
            <p:cNvSpPr/>
            <p:nvPr/>
          </p:nvSpPr>
          <p:spPr>
            <a:xfrm>
              <a:off x="7137559" y="61383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10001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1" name="Freeform: Shape 4420">
              <a:extLst>
                <a:ext uri="{FF2B5EF4-FFF2-40B4-BE49-F238E27FC236}">
                  <a16:creationId xmlns:a16="http://schemas.microsoft.com/office/drawing/2014/main" id="{DA91F498-3483-49A4-A6FB-6B6A7085577F}"/>
                </a:ext>
              </a:extLst>
            </p:cNvPr>
            <p:cNvSpPr/>
            <p:nvPr/>
          </p:nvSpPr>
          <p:spPr>
            <a:xfrm>
              <a:off x="7148989" y="6164614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8096" y="7586"/>
                    <a:pt x="9049" y="4728"/>
                    <a:pt x="7144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2" name="Freeform: Shape 4421">
              <a:extLst>
                <a:ext uri="{FF2B5EF4-FFF2-40B4-BE49-F238E27FC236}">
                  <a16:creationId xmlns:a16="http://schemas.microsoft.com/office/drawing/2014/main" id="{1424F57E-B99A-4676-ACB8-93B4738A7174}"/>
                </a:ext>
              </a:extLst>
            </p:cNvPr>
            <p:cNvSpPr/>
            <p:nvPr/>
          </p:nvSpPr>
          <p:spPr>
            <a:xfrm>
              <a:off x="7127610" y="6180299"/>
              <a:ext cx="9525" cy="9525"/>
            </a:xfrm>
            <a:custGeom>
              <a:avLst/>
              <a:gdLst>
                <a:gd name="connsiteX0" fmla="*/ 7567 w 9525"/>
                <a:gd name="connsiteY0" fmla="*/ 8094 h 9525"/>
                <a:gd name="connsiteX1" fmla="*/ 7567 w 9525"/>
                <a:gd name="connsiteY1" fmla="*/ 80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094"/>
                  </a:moveTo>
                  <a:cubicBezTo>
                    <a:pt x="7567" y="3331"/>
                    <a:pt x="6615" y="18571"/>
                    <a:pt x="7567" y="80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3" name="Freeform: Shape 4422">
              <a:extLst>
                <a:ext uri="{FF2B5EF4-FFF2-40B4-BE49-F238E27FC236}">
                  <a16:creationId xmlns:a16="http://schemas.microsoft.com/office/drawing/2014/main" id="{B1D1523A-890B-46DC-A596-090770366682}"/>
                </a:ext>
              </a:extLst>
            </p:cNvPr>
            <p:cNvSpPr/>
            <p:nvPr/>
          </p:nvSpPr>
          <p:spPr>
            <a:xfrm>
              <a:off x="7085971" y="6454008"/>
              <a:ext cx="9525" cy="9525"/>
            </a:xfrm>
            <a:custGeom>
              <a:avLst/>
              <a:gdLst>
                <a:gd name="connsiteX0" fmla="*/ 7297 w 9525"/>
                <a:gd name="connsiteY0" fmla="*/ 9657 h 9525"/>
                <a:gd name="connsiteX1" fmla="*/ 10154 w 9525"/>
                <a:gd name="connsiteY1" fmla="*/ 9657 h 9525"/>
                <a:gd name="connsiteX2" fmla="*/ 7297 w 9525"/>
                <a:gd name="connsiteY2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9657"/>
                  </a:moveTo>
                  <a:lnTo>
                    <a:pt x="10154" y="9657"/>
                  </a:lnTo>
                  <a:cubicBezTo>
                    <a:pt x="10154" y="6799"/>
                    <a:pt x="6344" y="5847"/>
                    <a:pt x="7297" y="96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4" name="Freeform: Shape 4423">
              <a:extLst>
                <a:ext uri="{FF2B5EF4-FFF2-40B4-BE49-F238E27FC236}">
                  <a16:creationId xmlns:a16="http://schemas.microsoft.com/office/drawing/2014/main" id="{12418342-C21F-4AF1-A579-6506688334AD}"/>
                </a:ext>
              </a:extLst>
            </p:cNvPr>
            <p:cNvSpPr/>
            <p:nvPr/>
          </p:nvSpPr>
          <p:spPr>
            <a:xfrm>
              <a:off x="7052786" y="6517227"/>
              <a:ext cx="19050" cy="9525"/>
            </a:xfrm>
            <a:custGeom>
              <a:avLst/>
              <a:gdLst>
                <a:gd name="connsiteX0" fmla="*/ 12859 w 19050"/>
                <a:gd name="connsiteY0" fmla="*/ 10254 h 9525"/>
                <a:gd name="connsiteX1" fmla="*/ 7144 w 19050"/>
                <a:gd name="connsiteY1" fmla="*/ 7397 h 9525"/>
                <a:gd name="connsiteX2" fmla="*/ 12859 w 19050"/>
                <a:gd name="connsiteY2" fmla="*/ 102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254"/>
                  </a:moveTo>
                  <a:cubicBezTo>
                    <a:pt x="11906" y="8349"/>
                    <a:pt x="10001" y="6445"/>
                    <a:pt x="7144" y="7397"/>
                  </a:cubicBezTo>
                  <a:cubicBezTo>
                    <a:pt x="10001" y="8349"/>
                    <a:pt x="11906" y="10254"/>
                    <a:pt x="12859" y="102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5" name="Freeform: Shape 4424">
              <a:extLst>
                <a:ext uri="{FF2B5EF4-FFF2-40B4-BE49-F238E27FC236}">
                  <a16:creationId xmlns:a16="http://schemas.microsoft.com/office/drawing/2014/main" id="{6F322B0B-461A-4A62-82F4-92B5644C4F8B}"/>
                </a:ext>
              </a:extLst>
            </p:cNvPr>
            <p:cNvSpPr/>
            <p:nvPr/>
          </p:nvSpPr>
          <p:spPr>
            <a:xfrm>
              <a:off x="7096249" y="6204904"/>
              <a:ext cx="9525" cy="9525"/>
            </a:xfrm>
            <a:custGeom>
              <a:avLst/>
              <a:gdLst>
                <a:gd name="connsiteX0" fmla="*/ 7496 w 9525"/>
                <a:gd name="connsiteY0" fmla="*/ 7301 h 9525"/>
                <a:gd name="connsiteX1" fmla="*/ 7496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301"/>
                  </a:moveTo>
                  <a:cubicBezTo>
                    <a:pt x="12258" y="10158"/>
                    <a:pt x="5591" y="6348"/>
                    <a:pt x="7496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6" name="Freeform: Shape 4425">
              <a:extLst>
                <a:ext uri="{FF2B5EF4-FFF2-40B4-BE49-F238E27FC236}">
                  <a16:creationId xmlns:a16="http://schemas.microsoft.com/office/drawing/2014/main" id="{7C1CC6BF-E5BB-4DFE-B350-FBD04D85AA91}"/>
                </a:ext>
              </a:extLst>
            </p:cNvPr>
            <p:cNvSpPr/>
            <p:nvPr/>
          </p:nvSpPr>
          <p:spPr>
            <a:xfrm>
              <a:off x="7088241" y="6528064"/>
              <a:ext cx="9525" cy="9525"/>
            </a:xfrm>
            <a:custGeom>
              <a:avLst/>
              <a:gdLst>
                <a:gd name="connsiteX0" fmla="*/ 8837 w 9525"/>
                <a:gd name="connsiteY0" fmla="*/ 7990 h 9525"/>
                <a:gd name="connsiteX1" fmla="*/ 883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990"/>
                  </a:moveTo>
                  <a:cubicBezTo>
                    <a:pt x="5027" y="6085"/>
                    <a:pt x="8837" y="7990"/>
                    <a:pt x="883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7" name="Freeform: Shape 4426">
              <a:extLst>
                <a:ext uri="{FF2B5EF4-FFF2-40B4-BE49-F238E27FC236}">
                  <a16:creationId xmlns:a16="http://schemas.microsoft.com/office/drawing/2014/main" id="{980C028F-FAED-43B7-8757-96A473141C76}"/>
                </a:ext>
              </a:extLst>
            </p:cNvPr>
            <p:cNvSpPr/>
            <p:nvPr/>
          </p:nvSpPr>
          <p:spPr>
            <a:xfrm>
              <a:off x="7083266" y="65298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4764" y="11906"/>
                    <a:pt x="1190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8" name="Freeform: Shape 4427">
              <a:extLst>
                <a:ext uri="{FF2B5EF4-FFF2-40B4-BE49-F238E27FC236}">
                  <a16:creationId xmlns:a16="http://schemas.microsoft.com/office/drawing/2014/main" id="{48FDF072-04F0-4BA4-9809-0491D5101654}"/>
                </a:ext>
              </a:extLst>
            </p:cNvPr>
            <p:cNvSpPr/>
            <p:nvPr/>
          </p:nvSpPr>
          <p:spPr>
            <a:xfrm>
              <a:off x="7066121" y="657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9" name="Freeform: Shape 4428">
              <a:extLst>
                <a:ext uri="{FF2B5EF4-FFF2-40B4-BE49-F238E27FC236}">
                  <a16:creationId xmlns:a16="http://schemas.microsoft.com/office/drawing/2014/main" id="{63A33F61-469E-4709-9E28-0976F628E004}"/>
                </a:ext>
              </a:extLst>
            </p:cNvPr>
            <p:cNvSpPr/>
            <p:nvPr/>
          </p:nvSpPr>
          <p:spPr>
            <a:xfrm>
              <a:off x="7048976" y="65927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0" name="Freeform: Shape 4429">
              <a:extLst>
                <a:ext uri="{FF2B5EF4-FFF2-40B4-BE49-F238E27FC236}">
                  <a16:creationId xmlns:a16="http://schemas.microsoft.com/office/drawing/2014/main" id="{D8EB20CF-4150-44C9-ACE8-D4CB002F8A98}"/>
                </a:ext>
              </a:extLst>
            </p:cNvPr>
            <p:cNvSpPr/>
            <p:nvPr/>
          </p:nvSpPr>
          <p:spPr>
            <a:xfrm>
              <a:off x="7045695" y="659106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1" name="Freeform: Shape 4430">
              <a:extLst>
                <a:ext uri="{FF2B5EF4-FFF2-40B4-BE49-F238E27FC236}">
                  <a16:creationId xmlns:a16="http://schemas.microsoft.com/office/drawing/2014/main" id="{6A2D0124-7CED-4581-A41B-7C2285A2D5AE}"/>
                </a:ext>
              </a:extLst>
            </p:cNvPr>
            <p:cNvSpPr/>
            <p:nvPr/>
          </p:nvSpPr>
          <p:spPr>
            <a:xfrm>
              <a:off x="7065169" y="65727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8097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2" name="Freeform: Shape 4431">
              <a:extLst>
                <a:ext uri="{FF2B5EF4-FFF2-40B4-BE49-F238E27FC236}">
                  <a16:creationId xmlns:a16="http://schemas.microsoft.com/office/drawing/2014/main" id="{28653C23-9606-495A-822E-00D1EE5E421E}"/>
                </a:ext>
              </a:extLst>
            </p:cNvPr>
            <p:cNvSpPr/>
            <p:nvPr/>
          </p:nvSpPr>
          <p:spPr>
            <a:xfrm>
              <a:off x="7089219" y="65377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3" name="Freeform: Shape 4432">
              <a:extLst>
                <a:ext uri="{FF2B5EF4-FFF2-40B4-BE49-F238E27FC236}">
                  <a16:creationId xmlns:a16="http://schemas.microsoft.com/office/drawing/2014/main" id="{6B5D8495-B26A-47FE-9AAE-692941B165D4}"/>
                </a:ext>
              </a:extLst>
            </p:cNvPr>
            <p:cNvSpPr/>
            <p:nvPr/>
          </p:nvSpPr>
          <p:spPr>
            <a:xfrm>
              <a:off x="7065804" y="6558834"/>
              <a:ext cx="9525" cy="9525"/>
            </a:xfrm>
            <a:custGeom>
              <a:avLst/>
              <a:gdLst>
                <a:gd name="connsiteX0" fmla="*/ 8414 w 9525"/>
                <a:gd name="connsiteY0" fmla="*/ 8653 h 9525"/>
                <a:gd name="connsiteX1" fmla="*/ 841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653"/>
                  </a:moveTo>
                  <a:cubicBezTo>
                    <a:pt x="8414" y="7701"/>
                    <a:pt x="5556" y="5795"/>
                    <a:pt x="841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4" name="Freeform: Shape 4433">
              <a:extLst>
                <a:ext uri="{FF2B5EF4-FFF2-40B4-BE49-F238E27FC236}">
                  <a16:creationId xmlns:a16="http://schemas.microsoft.com/office/drawing/2014/main" id="{F722C3D8-E654-45EA-86D5-39C1F315BDA5}"/>
                </a:ext>
              </a:extLst>
            </p:cNvPr>
            <p:cNvSpPr/>
            <p:nvPr/>
          </p:nvSpPr>
          <p:spPr>
            <a:xfrm>
              <a:off x="7068979" y="6550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381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5" name="Freeform: Shape 4434">
              <a:extLst>
                <a:ext uri="{FF2B5EF4-FFF2-40B4-BE49-F238E27FC236}">
                  <a16:creationId xmlns:a16="http://schemas.microsoft.com/office/drawing/2014/main" id="{95F5E7D4-D9A9-49BB-A44F-CFAB7215804E}"/>
                </a:ext>
              </a:extLst>
            </p:cNvPr>
            <p:cNvSpPr/>
            <p:nvPr/>
          </p:nvSpPr>
          <p:spPr>
            <a:xfrm>
              <a:off x="7077551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6" name="Freeform: Shape 4435">
              <a:extLst>
                <a:ext uri="{FF2B5EF4-FFF2-40B4-BE49-F238E27FC236}">
                  <a16:creationId xmlns:a16="http://schemas.microsoft.com/office/drawing/2014/main" id="{EF863E9B-329C-44F1-A0AE-806C7A163E40}"/>
                </a:ext>
              </a:extLst>
            </p:cNvPr>
            <p:cNvSpPr/>
            <p:nvPr/>
          </p:nvSpPr>
          <p:spPr>
            <a:xfrm>
              <a:off x="7063264" y="65660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7" name="Freeform: Shape 4436">
              <a:extLst>
                <a:ext uri="{FF2B5EF4-FFF2-40B4-BE49-F238E27FC236}">
                  <a16:creationId xmlns:a16="http://schemas.microsoft.com/office/drawing/2014/main" id="{B92F7108-F3A1-4176-A4A8-FB1290BA08AB}"/>
                </a:ext>
              </a:extLst>
            </p:cNvPr>
            <p:cNvSpPr/>
            <p:nvPr/>
          </p:nvSpPr>
          <p:spPr>
            <a:xfrm>
              <a:off x="7018496" y="65329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8" name="Freeform: Shape 4437">
              <a:extLst>
                <a:ext uri="{FF2B5EF4-FFF2-40B4-BE49-F238E27FC236}">
                  <a16:creationId xmlns:a16="http://schemas.microsoft.com/office/drawing/2014/main" id="{FD5AD5CD-EEB6-4AB7-A971-2E9F70A5F29B}"/>
                </a:ext>
              </a:extLst>
            </p:cNvPr>
            <p:cNvSpPr/>
            <p:nvPr/>
          </p:nvSpPr>
          <p:spPr>
            <a:xfrm>
              <a:off x="7031831" y="6521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9" name="Freeform: Shape 4438">
              <a:extLst>
                <a:ext uri="{FF2B5EF4-FFF2-40B4-BE49-F238E27FC236}">
                  <a16:creationId xmlns:a16="http://schemas.microsoft.com/office/drawing/2014/main" id="{DBA88A14-FE65-4B07-B63C-D7CE95C89710}"/>
                </a:ext>
              </a:extLst>
            </p:cNvPr>
            <p:cNvSpPr/>
            <p:nvPr/>
          </p:nvSpPr>
          <p:spPr>
            <a:xfrm>
              <a:off x="7043261" y="6587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0" name="Freeform: Shape 4439">
              <a:extLst>
                <a:ext uri="{FF2B5EF4-FFF2-40B4-BE49-F238E27FC236}">
                  <a16:creationId xmlns:a16="http://schemas.microsoft.com/office/drawing/2014/main" id="{394E7A02-6676-448C-8FBB-64E0876FCD9F}"/>
                </a:ext>
              </a:extLst>
            </p:cNvPr>
            <p:cNvSpPr/>
            <p:nvPr/>
          </p:nvSpPr>
          <p:spPr>
            <a:xfrm>
              <a:off x="7034689" y="6607968"/>
              <a:ext cx="9525" cy="47625"/>
            </a:xfrm>
            <a:custGeom>
              <a:avLst/>
              <a:gdLst>
                <a:gd name="connsiteX0" fmla="*/ 10954 w 9525"/>
                <a:gd name="connsiteY0" fmla="*/ 7144 h 47625"/>
                <a:gd name="connsiteX1" fmla="*/ 7144 w 9525"/>
                <a:gd name="connsiteY1" fmla="*/ 40481 h 47625"/>
                <a:gd name="connsiteX2" fmla="*/ 10954 w 9525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7625">
                  <a:moveTo>
                    <a:pt x="10954" y="7144"/>
                  </a:moveTo>
                  <a:cubicBezTo>
                    <a:pt x="9049" y="21431"/>
                    <a:pt x="9049" y="24289"/>
                    <a:pt x="7144" y="40481"/>
                  </a:cubicBezTo>
                  <a:cubicBezTo>
                    <a:pt x="8096" y="33814"/>
                    <a:pt x="10001" y="16669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1" name="Freeform: Shape 4440">
              <a:extLst>
                <a:ext uri="{FF2B5EF4-FFF2-40B4-BE49-F238E27FC236}">
                  <a16:creationId xmlns:a16="http://schemas.microsoft.com/office/drawing/2014/main" id="{19F570C7-5C28-492D-8E5F-42AD0D4C661A}"/>
                </a:ext>
              </a:extLst>
            </p:cNvPr>
            <p:cNvSpPr/>
            <p:nvPr/>
          </p:nvSpPr>
          <p:spPr>
            <a:xfrm>
              <a:off x="7088981" y="65384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2" name="Freeform: Shape 4441">
              <a:extLst>
                <a:ext uri="{FF2B5EF4-FFF2-40B4-BE49-F238E27FC236}">
                  <a16:creationId xmlns:a16="http://schemas.microsoft.com/office/drawing/2014/main" id="{1CA8239B-45C4-4B09-9C64-32F7E05BFC05}"/>
                </a:ext>
              </a:extLst>
            </p:cNvPr>
            <p:cNvSpPr/>
            <p:nvPr/>
          </p:nvSpPr>
          <p:spPr>
            <a:xfrm>
              <a:off x="7034265" y="66403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3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3" name="Freeform: Shape 4442">
              <a:extLst>
                <a:ext uri="{FF2B5EF4-FFF2-40B4-BE49-F238E27FC236}">
                  <a16:creationId xmlns:a16="http://schemas.microsoft.com/office/drawing/2014/main" id="{46304CD0-BFA4-41D4-B4C6-379F11615C43}"/>
                </a:ext>
              </a:extLst>
            </p:cNvPr>
            <p:cNvSpPr/>
            <p:nvPr/>
          </p:nvSpPr>
          <p:spPr>
            <a:xfrm>
              <a:off x="7042309" y="6595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7144" y="10953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4" name="Freeform: Shape 4443">
              <a:extLst>
                <a:ext uri="{FF2B5EF4-FFF2-40B4-BE49-F238E27FC236}">
                  <a16:creationId xmlns:a16="http://schemas.microsoft.com/office/drawing/2014/main" id="{51608977-B61E-47DE-AFC3-A0BB62110A60}"/>
                </a:ext>
              </a:extLst>
            </p:cNvPr>
            <p:cNvSpPr/>
            <p:nvPr/>
          </p:nvSpPr>
          <p:spPr>
            <a:xfrm>
              <a:off x="7045166" y="6601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5" name="Freeform: Shape 4444">
              <a:extLst>
                <a:ext uri="{FF2B5EF4-FFF2-40B4-BE49-F238E27FC236}">
                  <a16:creationId xmlns:a16="http://schemas.microsoft.com/office/drawing/2014/main" id="{C117FACD-94C0-4181-A3DE-A06C4D3D90DA}"/>
                </a:ext>
              </a:extLst>
            </p:cNvPr>
            <p:cNvSpPr/>
            <p:nvPr/>
          </p:nvSpPr>
          <p:spPr>
            <a:xfrm>
              <a:off x="7042309" y="6612181"/>
              <a:ext cx="9525" cy="9525"/>
            </a:xfrm>
            <a:custGeom>
              <a:avLst/>
              <a:gdLst>
                <a:gd name="connsiteX0" fmla="*/ 7144 w 9525"/>
                <a:gd name="connsiteY0" fmla="*/ 7694 h 9525"/>
                <a:gd name="connsiteX1" fmla="*/ 71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694"/>
                  </a:moveTo>
                  <a:cubicBezTo>
                    <a:pt x="7144" y="5789"/>
                    <a:pt x="7144" y="9599"/>
                    <a:pt x="71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6" name="Freeform: Shape 4445">
              <a:extLst>
                <a:ext uri="{FF2B5EF4-FFF2-40B4-BE49-F238E27FC236}">
                  <a16:creationId xmlns:a16="http://schemas.microsoft.com/office/drawing/2014/main" id="{9BD65E01-8E80-4634-8223-B343AD07B102}"/>
                </a:ext>
              </a:extLst>
            </p:cNvPr>
            <p:cNvSpPr/>
            <p:nvPr/>
          </p:nvSpPr>
          <p:spPr>
            <a:xfrm>
              <a:off x="7041356" y="6616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285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7" name="Freeform: Shape 4446">
              <a:extLst>
                <a:ext uri="{FF2B5EF4-FFF2-40B4-BE49-F238E27FC236}">
                  <a16:creationId xmlns:a16="http://schemas.microsoft.com/office/drawing/2014/main" id="{DE1C6A7C-5ADF-45DA-A164-0922FB6A9966}"/>
                </a:ext>
              </a:extLst>
            </p:cNvPr>
            <p:cNvSpPr/>
            <p:nvPr/>
          </p:nvSpPr>
          <p:spPr>
            <a:xfrm>
              <a:off x="7021354" y="6557248"/>
              <a:ext cx="9525" cy="9525"/>
            </a:xfrm>
            <a:custGeom>
              <a:avLst/>
              <a:gdLst>
                <a:gd name="connsiteX0" fmla="*/ 7144 w 9525"/>
                <a:gd name="connsiteY0" fmla="*/ 8334 h 9525"/>
                <a:gd name="connsiteX1" fmla="*/ 10001 w 9525"/>
                <a:gd name="connsiteY1" fmla="*/ 7382 h 9525"/>
                <a:gd name="connsiteX2" fmla="*/ 7144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34"/>
                  </a:moveTo>
                  <a:cubicBezTo>
                    <a:pt x="8096" y="8334"/>
                    <a:pt x="9049" y="8334"/>
                    <a:pt x="10001" y="7382"/>
                  </a:cubicBezTo>
                  <a:cubicBezTo>
                    <a:pt x="8096" y="7382"/>
                    <a:pt x="7144" y="6429"/>
                    <a:pt x="7144" y="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8" name="Freeform: Shape 4447">
              <a:extLst>
                <a:ext uri="{FF2B5EF4-FFF2-40B4-BE49-F238E27FC236}">
                  <a16:creationId xmlns:a16="http://schemas.microsoft.com/office/drawing/2014/main" id="{CCD232FD-E96A-4A9C-BADC-CBD39B5F87EF}"/>
                </a:ext>
              </a:extLst>
            </p:cNvPr>
            <p:cNvSpPr/>
            <p:nvPr/>
          </p:nvSpPr>
          <p:spPr>
            <a:xfrm>
              <a:off x="7088029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9" name="Freeform: Shape 4448">
              <a:extLst>
                <a:ext uri="{FF2B5EF4-FFF2-40B4-BE49-F238E27FC236}">
                  <a16:creationId xmlns:a16="http://schemas.microsoft.com/office/drawing/2014/main" id="{96DFAD78-F563-43D6-A492-A31C890661AE}"/>
                </a:ext>
              </a:extLst>
            </p:cNvPr>
            <p:cNvSpPr/>
            <p:nvPr/>
          </p:nvSpPr>
          <p:spPr>
            <a:xfrm>
              <a:off x="7044214" y="6680358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8097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0" name="Freeform: Shape 4449">
              <a:extLst>
                <a:ext uri="{FF2B5EF4-FFF2-40B4-BE49-F238E27FC236}">
                  <a16:creationId xmlns:a16="http://schemas.microsoft.com/office/drawing/2014/main" id="{DD4065D2-E069-4CED-9596-D18F97B15BC8}"/>
                </a:ext>
              </a:extLst>
            </p:cNvPr>
            <p:cNvSpPr/>
            <p:nvPr/>
          </p:nvSpPr>
          <p:spPr>
            <a:xfrm>
              <a:off x="7016829" y="66403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1" name="Freeform: Shape 4450">
              <a:extLst>
                <a:ext uri="{FF2B5EF4-FFF2-40B4-BE49-F238E27FC236}">
                  <a16:creationId xmlns:a16="http://schemas.microsoft.com/office/drawing/2014/main" id="{EC95C3FA-FB0E-4DC1-9BF9-633CCB9959AD}"/>
                </a:ext>
              </a:extLst>
            </p:cNvPr>
            <p:cNvSpPr/>
            <p:nvPr/>
          </p:nvSpPr>
          <p:spPr>
            <a:xfrm>
              <a:off x="7041885" y="6676435"/>
              <a:ext cx="9525" cy="19050"/>
            </a:xfrm>
            <a:custGeom>
              <a:avLst/>
              <a:gdLst>
                <a:gd name="connsiteX0" fmla="*/ 7567 w 9525"/>
                <a:gd name="connsiteY0" fmla="*/ 12020 h 19050"/>
                <a:gd name="connsiteX1" fmla="*/ 7567 w 9525"/>
                <a:gd name="connsiteY1" fmla="*/ 120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2020"/>
                  </a:moveTo>
                  <a:cubicBezTo>
                    <a:pt x="6615" y="1542"/>
                    <a:pt x="7567" y="11067"/>
                    <a:pt x="7567" y="120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2" name="Freeform: Shape 4451">
              <a:extLst>
                <a:ext uri="{FF2B5EF4-FFF2-40B4-BE49-F238E27FC236}">
                  <a16:creationId xmlns:a16="http://schemas.microsoft.com/office/drawing/2014/main" id="{E801F029-600C-4418-B6E1-BA3990FA1145}"/>
                </a:ext>
              </a:extLst>
            </p:cNvPr>
            <p:cNvSpPr/>
            <p:nvPr/>
          </p:nvSpPr>
          <p:spPr>
            <a:xfrm>
              <a:off x="7024211" y="6557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3" name="Freeform: Shape 4452">
              <a:extLst>
                <a:ext uri="{FF2B5EF4-FFF2-40B4-BE49-F238E27FC236}">
                  <a16:creationId xmlns:a16="http://schemas.microsoft.com/office/drawing/2014/main" id="{781499AF-64B8-4ABC-AA58-68861BB5A2AE}"/>
                </a:ext>
              </a:extLst>
            </p:cNvPr>
            <p:cNvSpPr/>
            <p:nvPr/>
          </p:nvSpPr>
          <p:spPr>
            <a:xfrm>
              <a:off x="7012781" y="6522488"/>
              <a:ext cx="85725" cy="171450"/>
            </a:xfrm>
            <a:custGeom>
              <a:avLst/>
              <a:gdLst>
                <a:gd name="connsiteX0" fmla="*/ 10954 w 85725"/>
                <a:gd name="connsiteY0" fmla="*/ 34522 h 171450"/>
                <a:gd name="connsiteX1" fmla="*/ 23336 w 85725"/>
                <a:gd name="connsiteY1" fmla="*/ 43094 h 171450"/>
                <a:gd name="connsiteX2" fmla="*/ 22384 w 85725"/>
                <a:gd name="connsiteY2" fmla="*/ 43094 h 171450"/>
                <a:gd name="connsiteX3" fmla="*/ 21431 w 85725"/>
                <a:gd name="connsiteY3" fmla="*/ 45951 h 171450"/>
                <a:gd name="connsiteX4" fmla="*/ 12859 w 85725"/>
                <a:gd name="connsiteY4" fmla="*/ 44047 h 171450"/>
                <a:gd name="connsiteX5" fmla="*/ 8096 w 85725"/>
                <a:gd name="connsiteY5" fmla="*/ 121199 h 171450"/>
                <a:gd name="connsiteX6" fmla="*/ 11906 w 85725"/>
                <a:gd name="connsiteY6" fmla="*/ 116436 h 171450"/>
                <a:gd name="connsiteX7" fmla="*/ 11906 w 85725"/>
                <a:gd name="connsiteY7" fmla="*/ 118341 h 171450"/>
                <a:gd name="connsiteX8" fmla="*/ 9049 w 85725"/>
                <a:gd name="connsiteY8" fmla="*/ 126914 h 171450"/>
                <a:gd name="connsiteX9" fmla="*/ 11906 w 85725"/>
                <a:gd name="connsiteY9" fmla="*/ 121199 h 171450"/>
                <a:gd name="connsiteX10" fmla="*/ 10954 w 85725"/>
                <a:gd name="connsiteY10" fmla="*/ 135486 h 171450"/>
                <a:gd name="connsiteX11" fmla="*/ 10001 w 85725"/>
                <a:gd name="connsiteY11" fmla="*/ 159299 h 171450"/>
                <a:gd name="connsiteX12" fmla="*/ 13811 w 85725"/>
                <a:gd name="connsiteY12" fmla="*/ 144059 h 171450"/>
                <a:gd name="connsiteX13" fmla="*/ 10954 w 85725"/>
                <a:gd name="connsiteY13" fmla="*/ 154536 h 171450"/>
                <a:gd name="connsiteX14" fmla="*/ 13811 w 85725"/>
                <a:gd name="connsiteY14" fmla="*/ 143106 h 171450"/>
                <a:gd name="connsiteX15" fmla="*/ 9049 w 85725"/>
                <a:gd name="connsiteY15" fmla="*/ 165966 h 171450"/>
                <a:gd name="connsiteX16" fmla="*/ 9049 w 85725"/>
                <a:gd name="connsiteY16" fmla="*/ 166919 h 171450"/>
                <a:gd name="connsiteX17" fmla="*/ 14764 w 85725"/>
                <a:gd name="connsiteY17" fmla="*/ 152631 h 171450"/>
                <a:gd name="connsiteX18" fmla="*/ 14764 w 85725"/>
                <a:gd name="connsiteY18" fmla="*/ 162156 h 171450"/>
                <a:gd name="connsiteX19" fmla="*/ 18574 w 85725"/>
                <a:gd name="connsiteY19" fmla="*/ 153584 h 171450"/>
                <a:gd name="connsiteX20" fmla="*/ 27146 w 85725"/>
                <a:gd name="connsiteY20" fmla="*/ 172634 h 171450"/>
                <a:gd name="connsiteX21" fmla="*/ 30956 w 85725"/>
                <a:gd name="connsiteY21" fmla="*/ 164061 h 171450"/>
                <a:gd name="connsiteX22" fmla="*/ 31909 w 85725"/>
                <a:gd name="connsiteY22" fmla="*/ 163109 h 171450"/>
                <a:gd name="connsiteX23" fmla="*/ 32861 w 85725"/>
                <a:gd name="connsiteY23" fmla="*/ 168824 h 171450"/>
                <a:gd name="connsiteX24" fmla="*/ 34766 w 85725"/>
                <a:gd name="connsiteY24" fmla="*/ 155489 h 171450"/>
                <a:gd name="connsiteX25" fmla="*/ 36671 w 85725"/>
                <a:gd name="connsiteY25" fmla="*/ 167872 h 171450"/>
                <a:gd name="connsiteX26" fmla="*/ 38576 w 85725"/>
                <a:gd name="connsiteY26" fmla="*/ 165014 h 171450"/>
                <a:gd name="connsiteX27" fmla="*/ 40481 w 85725"/>
                <a:gd name="connsiteY27" fmla="*/ 138344 h 171450"/>
                <a:gd name="connsiteX28" fmla="*/ 40481 w 85725"/>
                <a:gd name="connsiteY28" fmla="*/ 158347 h 171450"/>
                <a:gd name="connsiteX29" fmla="*/ 42386 w 85725"/>
                <a:gd name="connsiteY29" fmla="*/ 135486 h 171450"/>
                <a:gd name="connsiteX30" fmla="*/ 45244 w 85725"/>
                <a:gd name="connsiteY30" fmla="*/ 128819 h 171450"/>
                <a:gd name="connsiteX31" fmla="*/ 42386 w 85725"/>
                <a:gd name="connsiteY31" fmla="*/ 109769 h 171450"/>
                <a:gd name="connsiteX32" fmla="*/ 47149 w 85725"/>
                <a:gd name="connsiteY32" fmla="*/ 126914 h 171450"/>
                <a:gd name="connsiteX33" fmla="*/ 47149 w 85725"/>
                <a:gd name="connsiteY33" fmla="*/ 125961 h 171450"/>
                <a:gd name="connsiteX34" fmla="*/ 48101 w 85725"/>
                <a:gd name="connsiteY34" fmla="*/ 101197 h 171450"/>
                <a:gd name="connsiteX35" fmla="*/ 51911 w 85725"/>
                <a:gd name="connsiteY35" fmla="*/ 106911 h 171450"/>
                <a:gd name="connsiteX36" fmla="*/ 47149 w 85725"/>
                <a:gd name="connsiteY36" fmla="*/ 89766 h 171450"/>
                <a:gd name="connsiteX37" fmla="*/ 52864 w 85725"/>
                <a:gd name="connsiteY37" fmla="*/ 91672 h 171450"/>
                <a:gd name="connsiteX38" fmla="*/ 57626 w 85725"/>
                <a:gd name="connsiteY38" fmla="*/ 79289 h 171450"/>
                <a:gd name="connsiteX39" fmla="*/ 67151 w 85725"/>
                <a:gd name="connsiteY39" fmla="*/ 47856 h 171450"/>
                <a:gd name="connsiteX40" fmla="*/ 68104 w 85725"/>
                <a:gd name="connsiteY40" fmla="*/ 44047 h 171450"/>
                <a:gd name="connsiteX41" fmla="*/ 75724 w 85725"/>
                <a:gd name="connsiteY41" fmla="*/ 42141 h 171450"/>
                <a:gd name="connsiteX42" fmla="*/ 70009 w 85725"/>
                <a:gd name="connsiteY42" fmla="*/ 37379 h 171450"/>
                <a:gd name="connsiteX43" fmla="*/ 79534 w 85725"/>
                <a:gd name="connsiteY43" fmla="*/ 36426 h 171450"/>
                <a:gd name="connsiteX44" fmla="*/ 71914 w 85725"/>
                <a:gd name="connsiteY44" fmla="*/ 24997 h 171450"/>
                <a:gd name="connsiteX45" fmla="*/ 80486 w 85725"/>
                <a:gd name="connsiteY45" fmla="*/ 24044 h 171450"/>
                <a:gd name="connsiteX46" fmla="*/ 81439 w 85725"/>
                <a:gd name="connsiteY46" fmla="*/ 22139 h 171450"/>
                <a:gd name="connsiteX47" fmla="*/ 79534 w 85725"/>
                <a:gd name="connsiteY47" fmla="*/ 19281 h 171450"/>
                <a:gd name="connsiteX48" fmla="*/ 73819 w 85725"/>
                <a:gd name="connsiteY48" fmla="*/ 29759 h 171450"/>
                <a:gd name="connsiteX49" fmla="*/ 66199 w 85725"/>
                <a:gd name="connsiteY49" fmla="*/ 28806 h 171450"/>
                <a:gd name="connsiteX50" fmla="*/ 63341 w 85725"/>
                <a:gd name="connsiteY50" fmla="*/ 46904 h 171450"/>
                <a:gd name="connsiteX51" fmla="*/ 67151 w 85725"/>
                <a:gd name="connsiteY51" fmla="*/ 53572 h 171450"/>
                <a:gd name="connsiteX52" fmla="*/ 56674 w 85725"/>
                <a:gd name="connsiteY52" fmla="*/ 52619 h 171450"/>
                <a:gd name="connsiteX53" fmla="*/ 59531 w 85725"/>
                <a:gd name="connsiteY53" fmla="*/ 58334 h 171450"/>
                <a:gd name="connsiteX54" fmla="*/ 39529 w 85725"/>
                <a:gd name="connsiteY54" fmla="*/ 70716 h 171450"/>
                <a:gd name="connsiteX55" fmla="*/ 38576 w 85725"/>
                <a:gd name="connsiteY55" fmla="*/ 72622 h 171450"/>
                <a:gd name="connsiteX56" fmla="*/ 45244 w 85725"/>
                <a:gd name="connsiteY56" fmla="*/ 84051 h 171450"/>
                <a:gd name="connsiteX57" fmla="*/ 41434 w 85725"/>
                <a:gd name="connsiteY57" fmla="*/ 78336 h 171450"/>
                <a:gd name="connsiteX58" fmla="*/ 38576 w 85725"/>
                <a:gd name="connsiteY58" fmla="*/ 74526 h 171450"/>
                <a:gd name="connsiteX59" fmla="*/ 42386 w 85725"/>
                <a:gd name="connsiteY59" fmla="*/ 85956 h 171450"/>
                <a:gd name="connsiteX60" fmla="*/ 40481 w 85725"/>
                <a:gd name="connsiteY60" fmla="*/ 82147 h 171450"/>
                <a:gd name="connsiteX61" fmla="*/ 36671 w 85725"/>
                <a:gd name="connsiteY61" fmla="*/ 70716 h 171450"/>
                <a:gd name="connsiteX62" fmla="*/ 40481 w 85725"/>
                <a:gd name="connsiteY62" fmla="*/ 85004 h 171450"/>
                <a:gd name="connsiteX63" fmla="*/ 37624 w 85725"/>
                <a:gd name="connsiteY63" fmla="*/ 74526 h 171450"/>
                <a:gd name="connsiteX64" fmla="*/ 36671 w 85725"/>
                <a:gd name="connsiteY64" fmla="*/ 72622 h 171450"/>
                <a:gd name="connsiteX65" fmla="*/ 36671 w 85725"/>
                <a:gd name="connsiteY65" fmla="*/ 74526 h 171450"/>
                <a:gd name="connsiteX66" fmla="*/ 39529 w 85725"/>
                <a:gd name="connsiteY66" fmla="*/ 93576 h 171450"/>
                <a:gd name="connsiteX67" fmla="*/ 35719 w 85725"/>
                <a:gd name="connsiteY67" fmla="*/ 77384 h 171450"/>
                <a:gd name="connsiteX68" fmla="*/ 36671 w 85725"/>
                <a:gd name="connsiteY68" fmla="*/ 88814 h 171450"/>
                <a:gd name="connsiteX69" fmla="*/ 38576 w 85725"/>
                <a:gd name="connsiteY69" fmla="*/ 98339 h 171450"/>
                <a:gd name="connsiteX70" fmla="*/ 37624 w 85725"/>
                <a:gd name="connsiteY70" fmla="*/ 99291 h 171450"/>
                <a:gd name="connsiteX71" fmla="*/ 35719 w 85725"/>
                <a:gd name="connsiteY71" fmla="*/ 83099 h 171450"/>
                <a:gd name="connsiteX72" fmla="*/ 34766 w 85725"/>
                <a:gd name="connsiteY72" fmla="*/ 85004 h 171450"/>
                <a:gd name="connsiteX73" fmla="*/ 34766 w 85725"/>
                <a:gd name="connsiteY73" fmla="*/ 98339 h 171450"/>
                <a:gd name="connsiteX74" fmla="*/ 33814 w 85725"/>
                <a:gd name="connsiteY74" fmla="*/ 89766 h 171450"/>
                <a:gd name="connsiteX75" fmla="*/ 33814 w 85725"/>
                <a:gd name="connsiteY75" fmla="*/ 108816 h 171450"/>
                <a:gd name="connsiteX76" fmla="*/ 32861 w 85725"/>
                <a:gd name="connsiteY76" fmla="*/ 119294 h 171450"/>
                <a:gd name="connsiteX77" fmla="*/ 31909 w 85725"/>
                <a:gd name="connsiteY77" fmla="*/ 104054 h 171450"/>
                <a:gd name="connsiteX78" fmla="*/ 30956 w 85725"/>
                <a:gd name="connsiteY78" fmla="*/ 108816 h 171450"/>
                <a:gd name="connsiteX79" fmla="*/ 30004 w 85725"/>
                <a:gd name="connsiteY79" fmla="*/ 126914 h 171450"/>
                <a:gd name="connsiteX80" fmla="*/ 30956 w 85725"/>
                <a:gd name="connsiteY80" fmla="*/ 101197 h 171450"/>
                <a:gd name="connsiteX81" fmla="*/ 30956 w 85725"/>
                <a:gd name="connsiteY81" fmla="*/ 105959 h 171450"/>
                <a:gd name="connsiteX82" fmla="*/ 30956 w 85725"/>
                <a:gd name="connsiteY82" fmla="*/ 98339 h 171450"/>
                <a:gd name="connsiteX83" fmla="*/ 30004 w 85725"/>
                <a:gd name="connsiteY83" fmla="*/ 105959 h 171450"/>
                <a:gd name="connsiteX84" fmla="*/ 27146 w 85725"/>
                <a:gd name="connsiteY84" fmla="*/ 135486 h 171450"/>
                <a:gd name="connsiteX85" fmla="*/ 29051 w 85725"/>
                <a:gd name="connsiteY85" fmla="*/ 115484 h 171450"/>
                <a:gd name="connsiteX86" fmla="*/ 27146 w 85725"/>
                <a:gd name="connsiteY86" fmla="*/ 141201 h 171450"/>
                <a:gd name="connsiteX87" fmla="*/ 30004 w 85725"/>
                <a:gd name="connsiteY87" fmla="*/ 105006 h 171450"/>
                <a:gd name="connsiteX88" fmla="*/ 29051 w 85725"/>
                <a:gd name="connsiteY88" fmla="*/ 111674 h 171450"/>
                <a:gd name="connsiteX89" fmla="*/ 30004 w 85725"/>
                <a:gd name="connsiteY89" fmla="*/ 103101 h 171450"/>
                <a:gd name="connsiteX90" fmla="*/ 26194 w 85725"/>
                <a:gd name="connsiteY90" fmla="*/ 142154 h 171450"/>
                <a:gd name="connsiteX91" fmla="*/ 26194 w 85725"/>
                <a:gd name="connsiteY91" fmla="*/ 140249 h 171450"/>
                <a:gd name="connsiteX92" fmla="*/ 28099 w 85725"/>
                <a:gd name="connsiteY92" fmla="*/ 118341 h 171450"/>
                <a:gd name="connsiteX93" fmla="*/ 25241 w 85725"/>
                <a:gd name="connsiteY93" fmla="*/ 146916 h 171450"/>
                <a:gd name="connsiteX94" fmla="*/ 29051 w 85725"/>
                <a:gd name="connsiteY94" fmla="*/ 108816 h 171450"/>
                <a:gd name="connsiteX95" fmla="*/ 27146 w 85725"/>
                <a:gd name="connsiteY95" fmla="*/ 123104 h 171450"/>
                <a:gd name="connsiteX96" fmla="*/ 24289 w 85725"/>
                <a:gd name="connsiteY96" fmla="*/ 147869 h 171450"/>
                <a:gd name="connsiteX97" fmla="*/ 29051 w 85725"/>
                <a:gd name="connsiteY97" fmla="*/ 94529 h 171450"/>
                <a:gd name="connsiteX98" fmla="*/ 24289 w 85725"/>
                <a:gd name="connsiteY98" fmla="*/ 129772 h 171450"/>
                <a:gd name="connsiteX99" fmla="*/ 41434 w 85725"/>
                <a:gd name="connsiteY99" fmla="*/ 69764 h 171450"/>
                <a:gd name="connsiteX100" fmla="*/ 30004 w 85725"/>
                <a:gd name="connsiteY100" fmla="*/ 82147 h 171450"/>
                <a:gd name="connsiteX101" fmla="*/ 27146 w 85725"/>
                <a:gd name="connsiteY101" fmla="*/ 100244 h 171450"/>
                <a:gd name="connsiteX102" fmla="*/ 30004 w 85725"/>
                <a:gd name="connsiteY102" fmla="*/ 76431 h 171450"/>
                <a:gd name="connsiteX103" fmla="*/ 26194 w 85725"/>
                <a:gd name="connsiteY103" fmla="*/ 99291 h 171450"/>
                <a:gd name="connsiteX104" fmla="*/ 28099 w 85725"/>
                <a:gd name="connsiteY104" fmla="*/ 86909 h 171450"/>
                <a:gd name="connsiteX105" fmla="*/ 28099 w 85725"/>
                <a:gd name="connsiteY105" fmla="*/ 85004 h 171450"/>
                <a:gd name="connsiteX106" fmla="*/ 27146 w 85725"/>
                <a:gd name="connsiteY106" fmla="*/ 91672 h 171450"/>
                <a:gd name="connsiteX107" fmla="*/ 24289 w 85725"/>
                <a:gd name="connsiteY107" fmla="*/ 103101 h 171450"/>
                <a:gd name="connsiteX108" fmla="*/ 30004 w 85725"/>
                <a:gd name="connsiteY108" fmla="*/ 75479 h 171450"/>
                <a:gd name="connsiteX109" fmla="*/ 25241 w 85725"/>
                <a:gd name="connsiteY109" fmla="*/ 91672 h 171450"/>
                <a:gd name="connsiteX110" fmla="*/ 29051 w 85725"/>
                <a:gd name="connsiteY110" fmla="*/ 75479 h 171450"/>
                <a:gd name="connsiteX111" fmla="*/ 25241 w 85725"/>
                <a:gd name="connsiteY111" fmla="*/ 86909 h 171450"/>
                <a:gd name="connsiteX112" fmla="*/ 29051 w 85725"/>
                <a:gd name="connsiteY112" fmla="*/ 74526 h 171450"/>
                <a:gd name="connsiteX113" fmla="*/ 24289 w 85725"/>
                <a:gd name="connsiteY113" fmla="*/ 86909 h 171450"/>
                <a:gd name="connsiteX114" fmla="*/ 25241 w 85725"/>
                <a:gd name="connsiteY114" fmla="*/ 80241 h 171450"/>
                <a:gd name="connsiteX115" fmla="*/ 39529 w 85725"/>
                <a:gd name="connsiteY115" fmla="*/ 69764 h 171450"/>
                <a:gd name="connsiteX116" fmla="*/ 22384 w 85725"/>
                <a:gd name="connsiteY116" fmla="*/ 81194 h 171450"/>
                <a:gd name="connsiteX117" fmla="*/ 29051 w 85725"/>
                <a:gd name="connsiteY117" fmla="*/ 70716 h 171450"/>
                <a:gd name="connsiteX118" fmla="*/ 21431 w 85725"/>
                <a:gd name="connsiteY118" fmla="*/ 72622 h 171450"/>
                <a:gd name="connsiteX119" fmla="*/ 20479 w 85725"/>
                <a:gd name="connsiteY119" fmla="*/ 70716 h 171450"/>
                <a:gd name="connsiteX120" fmla="*/ 30956 w 85725"/>
                <a:gd name="connsiteY120" fmla="*/ 64049 h 171450"/>
                <a:gd name="connsiteX121" fmla="*/ 38576 w 85725"/>
                <a:gd name="connsiteY121" fmla="*/ 65954 h 171450"/>
                <a:gd name="connsiteX122" fmla="*/ 30956 w 85725"/>
                <a:gd name="connsiteY122" fmla="*/ 59286 h 171450"/>
                <a:gd name="connsiteX123" fmla="*/ 31909 w 85725"/>
                <a:gd name="connsiteY123" fmla="*/ 61191 h 171450"/>
                <a:gd name="connsiteX124" fmla="*/ 26194 w 85725"/>
                <a:gd name="connsiteY124" fmla="*/ 59286 h 171450"/>
                <a:gd name="connsiteX125" fmla="*/ 30004 w 85725"/>
                <a:gd name="connsiteY125" fmla="*/ 8804 h 171450"/>
                <a:gd name="connsiteX126" fmla="*/ 8096 w 85725"/>
                <a:gd name="connsiteY126" fmla="*/ 9756 h 171450"/>
                <a:gd name="connsiteX127" fmla="*/ 9049 w 85725"/>
                <a:gd name="connsiteY127" fmla="*/ 10709 h 171450"/>
                <a:gd name="connsiteX128" fmla="*/ 8096 w 85725"/>
                <a:gd name="connsiteY128" fmla="*/ 12614 h 171450"/>
                <a:gd name="connsiteX129" fmla="*/ 13811 w 85725"/>
                <a:gd name="connsiteY129" fmla="*/ 14519 h 171450"/>
                <a:gd name="connsiteX130" fmla="*/ 7144 w 85725"/>
                <a:gd name="connsiteY130" fmla="*/ 24044 h 171450"/>
                <a:gd name="connsiteX131" fmla="*/ 15716 w 85725"/>
                <a:gd name="connsiteY131" fmla="*/ 31664 h 171450"/>
                <a:gd name="connsiteX132" fmla="*/ 10954 w 85725"/>
                <a:gd name="connsiteY132" fmla="*/ 34522 h 171450"/>
                <a:gd name="connsiteX133" fmla="*/ 21431 w 85725"/>
                <a:gd name="connsiteY133" fmla="*/ 63097 h 171450"/>
                <a:gd name="connsiteX134" fmla="*/ 21431 w 85725"/>
                <a:gd name="connsiteY134" fmla="*/ 63097 h 171450"/>
                <a:gd name="connsiteX135" fmla="*/ 21431 w 85725"/>
                <a:gd name="connsiteY135" fmla="*/ 65001 h 171450"/>
                <a:gd name="connsiteX136" fmla="*/ 21431 w 85725"/>
                <a:gd name="connsiteY136" fmla="*/ 65001 h 171450"/>
                <a:gd name="connsiteX137" fmla="*/ 41434 w 85725"/>
                <a:gd name="connsiteY137" fmla="*/ 58334 h 171450"/>
                <a:gd name="connsiteX138" fmla="*/ 41434 w 85725"/>
                <a:gd name="connsiteY138" fmla="*/ 5833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85725" h="171450">
                  <a:moveTo>
                    <a:pt x="10954" y="34522"/>
                  </a:moveTo>
                  <a:cubicBezTo>
                    <a:pt x="10954" y="31664"/>
                    <a:pt x="17621" y="44047"/>
                    <a:pt x="23336" y="43094"/>
                  </a:cubicBezTo>
                  <a:cubicBezTo>
                    <a:pt x="21431" y="42141"/>
                    <a:pt x="21431" y="42141"/>
                    <a:pt x="22384" y="43094"/>
                  </a:cubicBezTo>
                  <a:cubicBezTo>
                    <a:pt x="17621" y="41189"/>
                    <a:pt x="17621" y="42141"/>
                    <a:pt x="21431" y="45951"/>
                  </a:cubicBezTo>
                  <a:cubicBezTo>
                    <a:pt x="14764" y="46904"/>
                    <a:pt x="20479" y="43094"/>
                    <a:pt x="12859" y="44047"/>
                  </a:cubicBezTo>
                  <a:cubicBezTo>
                    <a:pt x="10001" y="50714"/>
                    <a:pt x="14764" y="89766"/>
                    <a:pt x="8096" y="121199"/>
                  </a:cubicBezTo>
                  <a:cubicBezTo>
                    <a:pt x="10001" y="119294"/>
                    <a:pt x="10954" y="118341"/>
                    <a:pt x="11906" y="116436"/>
                  </a:cubicBezTo>
                  <a:cubicBezTo>
                    <a:pt x="8096" y="124056"/>
                    <a:pt x="8096" y="124056"/>
                    <a:pt x="11906" y="118341"/>
                  </a:cubicBezTo>
                  <a:cubicBezTo>
                    <a:pt x="10954" y="121199"/>
                    <a:pt x="10001" y="124056"/>
                    <a:pt x="9049" y="126914"/>
                  </a:cubicBezTo>
                  <a:cubicBezTo>
                    <a:pt x="10954" y="125961"/>
                    <a:pt x="11906" y="124056"/>
                    <a:pt x="11906" y="121199"/>
                  </a:cubicBezTo>
                  <a:cubicBezTo>
                    <a:pt x="10954" y="122151"/>
                    <a:pt x="6191" y="148822"/>
                    <a:pt x="10954" y="135486"/>
                  </a:cubicBezTo>
                  <a:cubicBezTo>
                    <a:pt x="9049" y="144059"/>
                    <a:pt x="10001" y="150726"/>
                    <a:pt x="10001" y="159299"/>
                  </a:cubicBezTo>
                  <a:cubicBezTo>
                    <a:pt x="10954" y="154536"/>
                    <a:pt x="12859" y="148822"/>
                    <a:pt x="13811" y="144059"/>
                  </a:cubicBezTo>
                  <a:cubicBezTo>
                    <a:pt x="12859" y="147869"/>
                    <a:pt x="11906" y="150726"/>
                    <a:pt x="10954" y="154536"/>
                  </a:cubicBezTo>
                  <a:cubicBezTo>
                    <a:pt x="11906" y="150726"/>
                    <a:pt x="12859" y="146916"/>
                    <a:pt x="13811" y="143106"/>
                  </a:cubicBezTo>
                  <a:cubicBezTo>
                    <a:pt x="12859" y="157394"/>
                    <a:pt x="10954" y="154536"/>
                    <a:pt x="9049" y="165966"/>
                  </a:cubicBezTo>
                  <a:cubicBezTo>
                    <a:pt x="10001" y="163109"/>
                    <a:pt x="10001" y="163109"/>
                    <a:pt x="9049" y="166919"/>
                  </a:cubicBezTo>
                  <a:cubicBezTo>
                    <a:pt x="10954" y="167872"/>
                    <a:pt x="14764" y="153584"/>
                    <a:pt x="14764" y="152631"/>
                  </a:cubicBezTo>
                  <a:cubicBezTo>
                    <a:pt x="11906" y="178349"/>
                    <a:pt x="23336" y="134534"/>
                    <a:pt x="14764" y="162156"/>
                  </a:cubicBezTo>
                  <a:cubicBezTo>
                    <a:pt x="16669" y="160251"/>
                    <a:pt x="18574" y="157394"/>
                    <a:pt x="18574" y="153584"/>
                  </a:cubicBezTo>
                  <a:cubicBezTo>
                    <a:pt x="10954" y="166919"/>
                    <a:pt x="23336" y="166919"/>
                    <a:pt x="27146" y="172634"/>
                  </a:cubicBezTo>
                  <a:cubicBezTo>
                    <a:pt x="23336" y="168824"/>
                    <a:pt x="30004" y="170729"/>
                    <a:pt x="30956" y="164061"/>
                  </a:cubicBezTo>
                  <a:cubicBezTo>
                    <a:pt x="30956" y="165966"/>
                    <a:pt x="31909" y="173586"/>
                    <a:pt x="31909" y="163109"/>
                  </a:cubicBezTo>
                  <a:cubicBezTo>
                    <a:pt x="33814" y="166919"/>
                    <a:pt x="32861" y="166919"/>
                    <a:pt x="32861" y="168824"/>
                  </a:cubicBezTo>
                  <a:cubicBezTo>
                    <a:pt x="32861" y="163109"/>
                    <a:pt x="34766" y="162156"/>
                    <a:pt x="34766" y="155489"/>
                  </a:cubicBezTo>
                  <a:cubicBezTo>
                    <a:pt x="35719" y="182159"/>
                    <a:pt x="35719" y="138344"/>
                    <a:pt x="36671" y="167872"/>
                  </a:cubicBezTo>
                  <a:cubicBezTo>
                    <a:pt x="38576" y="165966"/>
                    <a:pt x="37624" y="150726"/>
                    <a:pt x="38576" y="165014"/>
                  </a:cubicBezTo>
                  <a:cubicBezTo>
                    <a:pt x="39529" y="156441"/>
                    <a:pt x="39529" y="146916"/>
                    <a:pt x="40481" y="138344"/>
                  </a:cubicBezTo>
                  <a:cubicBezTo>
                    <a:pt x="40481" y="145011"/>
                    <a:pt x="40481" y="151679"/>
                    <a:pt x="40481" y="158347"/>
                  </a:cubicBezTo>
                  <a:cubicBezTo>
                    <a:pt x="40481" y="150726"/>
                    <a:pt x="40481" y="143106"/>
                    <a:pt x="42386" y="135486"/>
                  </a:cubicBezTo>
                  <a:cubicBezTo>
                    <a:pt x="49054" y="145011"/>
                    <a:pt x="45244" y="127866"/>
                    <a:pt x="45244" y="128819"/>
                  </a:cubicBezTo>
                  <a:cubicBezTo>
                    <a:pt x="44291" y="122151"/>
                    <a:pt x="43339" y="115484"/>
                    <a:pt x="42386" y="109769"/>
                  </a:cubicBezTo>
                  <a:cubicBezTo>
                    <a:pt x="43339" y="116436"/>
                    <a:pt x="46196" y="120247"/>
                    <a:pt x="47149" y="126914"/>
                  </a:cubicBezTo>
                  <a:cubicBezTo>
                    <a:pt x="45244" y="118341"/>
                    <a:pt x="45244" y="118341"/>
                    <a:pt x="47149" y="125961"/>
                  </a:cubicBezTo>
                  <a:cubicBezTo>
                    <a:pt x="47149" y="127866"/>
                    <a:pt x="48101" y="101197"/>
                    <a:pt x="48101" y="101197"/>
                  </a:cubicBezTo>
                  <a:cubicBezTo>
                    <a:pt x="49054" y="103101"/>
                    <a:pt x="50006" y="105959"/>
                    <a:pt x="51911" y="106911"/>
                  </a:cubicBezTo>
                  <a:cubicBezTo>
                    <a:pt x="51911" y="105006"/>
                    <a:pt x="50006" y="88814"/>
                    <a:pt x="47149" y="89766"/>
                  </a:cubicBezTo>
                  <a:cubicBezTo>
                    <a:pt x="47149" y="90719"/>
                    <a:pt x="47149" y="86909"/>
                    <a:pt x="52864" y="91672"/>
                  </a:cubicBezTo>
                  <a:cubicBezTo>
                    <a:pt x="50006" y="87861"/>
                    <a:pt x="50959" y="78336"/>
                    <a:pt x="57626" y="79289"/>
                  </a:cubicBezTo>
                  <a:cubicBezTo>
                    <a:pt x="58579" y="67859"/>
                    <a:pt x="65246" y="53572"/>
                    <a:pt x="67151" y="47856"/>
                  </a:cubicBezTo>
                  <a:cubicBezTo>
                    <a:pt x="73819" y="55476"/>
                    <a:pt x="69056" y="44047"/>
                    <a:pt x="68104" y="44047"/>
                  </a:cubicBezTo>
                  <a:cubicBezTo>
                    <a:pt x="70961" y="44999"/>
                    <a:pt x="68104" y="44047"/>
                    <a:pt x="75724" y="42141"/>
                  </a:cubicBezTo>
                  <a:cubicBezTo>
                    <a:pt x="75724" y="44047"/>
                    <a:pt x="69056" y="36426"/>
                    <a:pt x="70009" y="37379"/>
                  </a:cubicBezTo>
                  <a:cubicBezTo>
                    <a:pt x="76676" y="42141"/>
                    <a:pt x="77629" y="35474"/>
                    <a:pt x="79534" y="36426"/>
                  </a:cubicBezTo>
                  <a:cubicBezTo>
                    <a:pt x="78581" y="33569"/>
                    <a:pt x="74771" y="29759"/>
                    <a:pt x="71914" y="24997"/>
                  </a:cubicBezTo>
                  <a:cubicBezTo>
                    <a:pt x="77629" y="24997"/>
                    <a:pt x="77629" y="22139"/>
                    <a:pt x="80486" y="24044"/>
                  </a:cubicBezTo>
                  <a:cubicBezTo>
                    <a:pt x="76676" y="20234"/>
                    <a:pt x="76676" y="19281"/>
                    <a:pt x="81439" y="22139"/>
                  </a:cubicBezTo>
                  <a:cubicBezTo>
                    <a:pt x="82391" y="24997"/>
                    <a:pt x="72866" y="13566"/>
                    <a:pt x="79534" y="19281"/>
                  </a:cubicBezTo>
                  <a:cubicBezTo>
                    <a:pt x="79534" y="19281"/>
                    <a:pt x="62389" y="21186"/>
                    <a:pt x="73819" y="29759"/>
                  </a:cubicBezTo>
                  <a:cubicBezTo>
                    <a:pt x="70961" y="29759"/>
                    <a:pt x="69056" y="28806"/>
                    <a:pt x="66199" y="28806"/>
                  </a:cubicBezTo>
                  <a:cubicBezTo>
                    <a:pt x="68104" y="34522"/>
                    <a:pt x="58579" y="37379"/>
                    <a:pt x="63341" y="46904"/>
                  </a:cubicBezTo>
                  <a:cubicBezTo>
                    <a:pt x="51911" y="44047"/>
                    <a:pt x="65246" y="50714"/>
                    <a:pt x="67151" y="53572"/>
                  </a:cubicBezTo>
                  <a:cubicBezTo>
                    <a:pt x="59531" y="51666"/>
                    <a:pt x="64294" y="53572"/>
                    <a:pt x="56674" y="52619"/>
                  </a:cubicBezTo>
                  <a:cubicBezTo>
                    <a:pt x="55721" y="52619"/>
                    <a:pt x="59531" y="57381"/>
                    <a:pt x="59531" y="58334"/>
                  </a:cubicBezTo>
                  <a:cubicBezTo>
                    <a:pt x="52864" y="65954"/>
                    <a:pt x="48101" y="73574"/>
                    <a:pt x="39529" y="70716"/>
                  </a:cubicBezTo>
                  <a:cubicBezTo>
                    <a:pt x="37624" y="69764"/>
                    <a:pt x="50006" y="82147"/>
                    <a:pt x="38576" y="72622"/>
                  </a:cubicBezTo>
                  <a:cubicBezTo>
                    <a:pt x="39529" y="73574"/>
                    <a:pt x="45244" y="85004"/>
                    <a:pt x="45244" y="84051"/>
                  </a:cubicBezTo>
                  <a:cubicBezTo>
                    <a:pt x="40481" y="77384"/>
                    <a:pt x="38576" y="75479"/>
                    <a:pt x="41434" y="78336"/>
                  </a:cubicBezTo>
                  <a:cubicBezTo>
                    <a:pt x="37624" y="68811"/>
                    <a:pt x="43339" y="84051"/>
                    <a:pt x="38576" y="74526"/>
                  </a:cubicBezTo>
                  <a:cubicBezTo>
                    <a:pt x="39529" y="77384"/>
                    <a:pt x="41434" y="81194"/>
                    <a:pt x="42386" y="85956"/>
                  </a:cubicBezTo>
                  <a:cubicBezTo>
                    <a:pt x="42386" y="82147"/>
                    <a:pt x="41434" y="81194"/>
                    <a:pt x="40481" y="82147"/>
                  </a:cubicBezTo>
                  <a:cubicBezTo>
                    <a:pt x="37624" y="77384"/>
                    <a:pt x="38576" y="75479"/>
                    <a:pt x="36671" y="70716"/>
                  </a:cubicBezTo>
                  <a:cubicBezTo>
                    <a:pt x="41434" y="85956"/>
                    <a:pt x="33814" y="56429"/>
                    <a:pt x="40481" y="85004"/>
                  </a:cubicBezTo>
                  <a:cubicBezTo>
                    <a:pt x="39529" y="82147"/>
                    <a:pt x="37624" y="77384"/>
                    <a:pt x="37624" y="74526"/>
                  </a:cubicBezTo>
                  <a:cubicBezTo>
                    <a:pt x="37624" y="75479"/>
                    <a:pt x="36671" y="74526"/>
                    <a:pt x="36671" y="72622"/>
                  </a:cubicBezTo>
                  <a:cubicBezTo>
                    <a:pt x="37624" y="75479"/>
                    <a:pt x="39529" y="88814"/>
                    <a:pt x="36671" y="74526"/>
                  </a:cubicBezTo>
                  <a:cubicBezTo>
                    <a:pt x="37624" y="81194"/>
                    <a:pt x="39529" y="86909"/>
                    <a:pt x="39529" y="93576"/>
                  </a:cubicBezTo>
                  <a:cubicBezTo>
                    <a:pt x="38576" y="88814"/>
                    <a:pt x="36671" y="83099"/>
                    <a:pt x="35719" y="77384"/>
                  </a:cubicBezTo>
                  <a:cubicBezTo>
                    <a:pt x="36671" y="81194"/>
                    <a:pt x="36671" y="85004"/>
                    <a:pt x="36671" y="88814"/>
                  </a:cubicBezTo>
                  <a:cubicBezTo>
                    <a:pt x="34766" y="81194"/>
                    <a:pt x="37624" y="95481"/>
                    <a:pt x="38576" y="98339"/>
                  </a:cubicBezTo>
                  <a:cubicBezTo>
                    <a:pt x="37624" y="97386"/>
                    <a:pt x="37624" y="97386"/>
                    <a:pt x="37624" y="99291"/>
                  </a:cubicBezTo>
                  <a:cubicBezTo>
                    <a:pt x="36671" y="93576"/>
                    <a:pt x="36671" y="88814"/>
                    <a:pt x="35719" y="83099"/>
                  </a:cubicBezTo>
                  <a:cubicBezTo>
                    <a:pt x="36671" y="88814"/>
                    <a:pt x="36671" y="111674"/>
                    <a:pt x="34766" y="85004"/>
                  </a:cubicBezTo>
                  <a:cubicBezTo>
                    <a:pt x="34766" y="89766"/>
                    <a:pt x="34766" y="93576"/>
                    <a:pt x="34766" y="98339"/>
                  </a:cubicBezTo>
                  <a:cubicBezTo>
                    <a:pt x="34766" y="95481"/>
                    <a:pt x="34766" y="92624"/>
                    <a:pt x="33814" y="89766"/>
                  </a:cubicBezTo>
                  <a:cubicBezTo>
                    <a:pt x="33814" y="96434"/>
                    <a:pt x="33814" y="102149"/>
                    <a:pt x="33814" y="108816"/>
                  </a:cubicBezTo>
                  <a:cubicBezTo>
                    <a:pt x="32861" y="68811"/>
                    <a:pt x="32861" y="115484"/>
                    <a:pt x="32861" y="119294"/>
                  </a:cubicBezTo>
                  <a:cubicBezTo>
                    <a:pt x="31909" y="91672"/>
                    <a:pt x="31909" y="129772"/>
                    <a:pt x="31909" y="104054"/>
                  </a:cubicBezTo>
                  <a:cubicBezTo>
                    <a:pt x="30956" y="113579"/>
                    <a:pt x="30956" y="115484"/>
                    <a:pt x="30956" y="108816"/>
                  </a:cubicBezTo>
                  <a:cubicBezTo>
                    <a:pt x="30956" y="114531"/>
                    <a:pt x="30004" y="121199"/>
                    <a:pt x="30004" y="126914"/>
                  </a:cubicBezTo>
                  <a:cubicBezTo>
                    <a:pt x="30004" y="118341"/>
                    <a:pt x="30956" y="109769"/>
                    <a:pt x="30956" y="101197"/>
                  </a:cubicBezTo>
                  <a:cubicBezTo>
                    <a:pt x="30956" y="103101"/>
                    <a:pt x="30956" y="104054"/>
                    <a:pt x="30956" y="105959"/>
                  </a:cubicBezTo>
                  <a:cubicBezTo>
                    <a:pt x="30956" y="103101"/>
                    <a:pt x="30956" y="100244"/>
                    <a:pt x="30956" y="98339"/>
                  </a:cubicBezTo>
                  <a:cubicBezTo>
                    <a:pt x="30956" y="97386"/>
                    <a:pt x="29051" y="120247"/>
                    <a:pt x="30004" y="105959"/>
                  </a:cubicBezTo>
                  <a:cubicBezTo>
                    <a:pt x="29051" y="115484"/>
                    <a:pt x="29051" y="125961"/>
                    <a:pt x="27146" y="135486"/>
                  </a:cubicBezTo>
                  <a:cubicBezTo>
                    <a:pt x="28099" y="128819"/>
                    <a:pt x="28099" y="122151"/>
                    <a:pt x="29051" y="115484"/>
                  </a:cubicBezTo>
                  <a:cubicBezTo>
                    <a:pt x="28099" y="124056"/>
                    <a:pt x="28099" y="132629"/>
                    <a:pt x="27146" y="141201"/>
                  </a:cubicBezTo>
                  <a:cubicBezTo>
                    <a:pt x="28099" y="129772"/>
                    <a:pt x="26194" y="115484"/>
                    <a:pt x="30004" y="105006"/>
                  </a:cubicBezTo>
                  <a:cubicBezTo>
                    <a:pt x="30004" y="106911"/>
                    <a:pt x="30004" y="108816"/>
                    <a:pt x="29051" y="111674"/>
                  </a:cubicBezTo>
                  <a:cubicBezTo>
                    <a:pt x="29051" y="108816"/>
                    <a:pt x="29051" y="105959"/>
                    <a:pt x="30004" y="103101"/>
                  </a:cubicBezTo>
                  <a:cubicBezTo>
                    <a:pt x="29051" y="115484"/>
                    <a:pt x="27146" y="128819"/>
                    <a:pt x="26194" y="142154"/>
                  </a:cubicBezTo>
                  <a:cubicBezTo>
                    <a:pt x="27146" y="134534"/>
                    <a:pt x="27146" y="133581"/>
                    <a:pt x="26194" y="140249"/>
                  </a:cubicBezTo>
                  <a:cubicBezTo>
                    <a:pt x="27146" y="132629"/>
                    <a:pt x="27146" y="125009"/>
                    <a:pt x="28099" y="118341"/>
                  </a:cubicBezTo>
                  <a:cubicBezTo>
                    <a:pt x="27146" y="127866"/>
                    <a:pt x="26194" y="137391"/>
                    <a:pt x="25241" y="146916"/>
                  </a:cubicBezTo>
                  <a:cubicBezTo>
                    <a:pt x="26194" y="134534"/>
                    <a:pt x="28099" y="122151"/>
                    <a:pt x="29051" y="108816"/>
                  </a:cubicBezTo>
                  <a:cubicBezTo>
                    <a:pt x="28099" y="113579"/>
                    <a:pt x="28099" y="118341"/>
                    <a:pt x="27146" y="123104"/>
                  </a:cubicBezTo>
                  <a:cubicBezTo>
                    <a:pt x="29051" y="104054"/>
                    <a:pt x="26194" y="142154"/>
                    <a:pt x="24289" y="147869"/>
                  </a:cubicBezTo>
                  <a:cubicBezTo>
                    <a:pt x="27146" y="123104"/>
                    <a:pt x="27146" y="106911"/>
                    <a:pt x="29051" y="94529"/>
                  </a:cubicBezTo>
                  <a:cubicBezTo>
                    <a:pt x="27146" y="105959"/>
                    <a:pt x="26194" y="117389"/>
                    <a:pt x="24289" y="129772"/>
                  </a:cubicBezTo>
                  <a:cubicBezTo>
                    <a:pt x="27146" y="109769"/>
                    <a:pt x="38576" y="89766"/>
                    <a:pt x="41434" y="69764"/>
                  </a:cubicBezTo>
                  <a:cubicBezTo>
                    <a:pt x="41434" y="82147"/>
                    <a:pt x="31909" y="85956"/>
                    <a:pt x="30004" y="82147"/>
                  </a:cubicBezTo>
                  <a:cubicBezTo>
                    <a:pt x="29051" y="87861"/>
                    <a:pt x="28099" y="94529"/>
                    <a:pt x="27146" y="100244"/>
                  </a:cubicBezTo>
                  <a:cubicBezTo>
                    <a:pt x="29051" y="85956"/>
                    <a:pt x="29051" y="87861"/>
                    <a:pt x="30004" y="76431"/>
                  </a:cubicBezTo>
                  <a:cubicBezTo>
                    <a:pt x="29051" y="84051"/>
                    <a:pt x="27146" y="91672"/>
                    <a:pt x="26194" y="99291"/>
                  </a:cubicBezTo>
                  <a:cubicBezTo>
                    <a:pt x="30956" y="68811"/>
                    <a:pt x="24289" y="111674"/>
                    <a:pt x="28099" y="86909"/>
                  </a:cubicBezTo>
                  <a:cubicBezTo>
                    <a:pt x="25241" y="103101"/>
                    <a:pt x="28099" y="85004"/>
                    <a:pt x="28099" y="85004"/>
                  </a:cubicBezTo>
                  <a:cubicBezTo>
                    <a:pt x="28099" y="86909"/>
                    <a:pt x="27146" y="89766"/>
                    <a:pt x="27146" y="91672"/>
                  </a:cubicBezTo>
                  <a:cubicBezTo>
                    <a:pt x="31909" y="72622"/>
                    <a:pt x="25241" y="100244"/>
                    <a:pt x="24289" y="103101"/>
                  </a:cubicBezTo>
                  <a:cubicBezTo>
                    <a:pt x="26194" y="93576"/>
                    <a:pt x="28099" y="84051"/>
                    <a:pt x="30004" y="75479"/>
                  </a:cubicBezTo>
                  <a:cubicBezTo>
                    <a:pt x="29051" y="81194"/>
                    <a:pt x="27146" y="86909"/>
                    <a:pt x="25241" y="91672"/>
                  </a:cubicBezTo>
                  <a:cubicBezTo>
                    <a:pt x="26194" y="85956"/>
                    <a:pt x="27146" y="80241"/>
                    <a:pt x="29051" y="75479"/>
                  </a:cubicBezTo>
                  <a:cubicBezTo>
                    <a:pt x="28099" y="79289"/>
                    <a:pt x="27146" y="83099"/>
                    <a:pt x="25241" y="86909"/>
                  </a:cubicBezTo>
                  <a:cubicBezTo>
                    <a:pt x="26194" y="84051"/>
                    <a:pt x="29051" y="77384"/>
                    <a:pt x="29051" y="74526"/>
                  </a:cubicBezTo>
                  <a:cubicBezTo>
                    <a:pt x="27146" y="78336"/>
                    <a:pt x="26194" y="83099"/>
                    <a:pt x="24289" y="86909"/>
                  </a:cubicBezTo>
                  <a:cubicBezTo>
                    <a:pt x="36671" y="50714"/>
                    <a:pt x="25241" y="82147"/>
                    <a:pt x="25241" y="80241"/>
                  </a:cubicBezTo>
                  <a:cubicBezTo>
                    <a:pt x="26194" y="72622"/>
                    <a:pt x="34766" y="81194"/>
                    <a:pt x="39529" y="69764"/>
                  </a:cubicBezTo>
                  <a:cubicBezTo>
                    <a:pt x="36671" y="73574"/>
                    <a:pt x="25241" y="77384"/>
                    <a:pt x="22384" y="81194"/>
                  </a:cubicBezTo>
                  <a:cubicBezTo>
                    <a:pt x="24289" y="77384"/>
                    <a:pt x="29051" y="72622"/>
                    <a:pt x="29051" y="70716"/>
                  </a:cubicBezTo>
                  <a:cubicBezTo>
                    <a:pt x="29051" y="71669"/>
                    <a:pt x="22384" y="73574"/>
                    <a:pt x="21431" y="72622"/>
                  </a:cubicBezTo>
                  <a:cubicBezTo>
                    <a:pt x="22384" y="71669"/>
                    <a:pt x="24289" y="70716"/>
                    <a:pt x="20479" y="70716"/>
                  </a:cubicBezTo>
                  <a:cubicBezTo>
                    <a:pt x="26194" y="71669"/>
                    <a:pt x="28099" y="65954"/>
                    <a:pt x="30956" y="64049"/>
                  </a:cubicBezTo>
                  <a:cubicBezTo>
                    <a:pt x="31909" y="64049"/>
                    <a:pt x="35719" y="65001"/>
                    <a:pt x="38576" y="65954"/>
                  </a:cubicBezTo>
                  <a:cubicBezTo>
                    <a:pt x="32861" y="64049"/>
                    <a:pt x="35719" y="57381"/>
                    <a:pt x="30956" y="59286"/>
                  </a:cubicBezTo>
                  <a:cubicBezTo>
                    <a:pt x="31909" y="59286"/>
                    <a:pt x="31909" y="61191"/>
                    <a:pt x="31909" y="61191"/>
                  </a:cubicBezTo>
                  <a:cubicBezTo>
                    <a:pt x="30956" y="59286"/>
                    <a:pt x="29051" y="58334"/>
                    <a:pt x="26194" y="59286"/>
                  </a:cubicBezTo>
                  <a:cubicBezTo>
                    <a:pt x="30004" y="58334"/>
                    <a:pt x="30004" y="13566"/>
                    <a:pt x="30004" y="8804"/>
                  </a:cubicBezTo>
                  <a:cubicBezTo>
                    <a:pt x="27146" y="4994"/>
                    <a:pt x="8096" y="8804"/>
                    <a:pt x="8096" y="9756"/>
                  </a:cubicBezTo>
                  <a:cubicBezTo>
                    <a:pt x="13811" y="13566"/>
                    <a:pt x="9049" y="9756"/>
                    <a:pt x="9049" y="10709"/>
                  </a:cubicBezTo>
                  <a:cubicBezTo>
                    <a:pt x="10954" y="12614"/>
                    <a:pt x="10954" y="12614"/>
                    <a:pt x="8096" y="12614"/>
                  </a:cubicBezTo>
                  <a:cubicBezTo>
                    <a:pt x="8096" y="14519"/>
                    <a:pt x="10954" y="12614"/>
                    <a:pt x="13811" y="14519"/>
                  </a:cubicBezTo>
                  <a:cubicBezTo>
                    <a:pt x="6191" y="17376"/>
                    <a:pt x="16669" y="24044"/>
                    <a:pt x="7144" y="24044"/>
                  </a:cubicBezTo>
                  <a:cubicBezTo>
                    <a:pt x="17621" y="24997"/>
                    <a:pt x="3334" y="28806"/>
                    <a:pt x="15716" y="31664"/>
                  </a:cubicBezTo>
                  <a:cubicBezTo>
                    <a:pt x="5239" y="33569"/>
                    <a:pt x="24289" y="30711"/>
                    <a:pt x="10954" y="34522"/>
                  </a:cubicBezTo>
                  <a:close/>
                  <a:moveTo>
                    <a:pt x="21431" y="63097"/>
                  </a:moveTo>
                  <a:cubicBezTo>
                    <a:pt x="21431" y="62144"/>
                    <a:pt x="20479" y="61191"/>
                    <a:pt x="21431" y="63097"/>
                  </a:cubicBezTo>
                  <a:close/>
                  <a:moveTo>
                    <a:pt x="21431" y="65001"/>
                  </a:moveTo>
                  <a:cubicBezTo>
                    <a:pt x="22384" y="64049"/>
                    <a:pt x="25241" y="63097"/>
                    <a:pt x="21431" y="65001"/>
                  </a:cubicBezTo>
                  <a:close/>
                  <a:moveTo>
                    <a:pt x="41434" y="58334"/>
                  </a:moveTo>
                  <a:cubicBezTo>
                    <a:pt x="41434" y="59286"/>
                    <a:pt x="37624" y="58334"/>
                    <a:pt x="41434" y="5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4" name="Freeform: Shape 4453">
              <a:extLst>
                <a:ext uri="{FF2B5EF4-FFF2-40B4-BE49-F238E27FC236}">
                  <a16:creationId xmlns:a16="http://schemas.microsoft.com/office/drawing/2014/main" id="{BC01891A-895D-4514-BE37-240490AED54E}"/>
                </a:ext>
              </a:extLst>
            </p:cNvPr>
            <p:cNvSpPr/>
            <p:nvPr/>
          </p:nvSpPr>
          <p:spPr>
            <a:xfrm>
              <a:off x="7042161" y="6573255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4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5" name="Freeform: Shape 4454">
              <a:extLst>
                <a:ext uri="{FF2B5EF4-FFF2-40B4-BE49-F238E27FC236}">
                  <a16:creationId xmlns:a16="http://schemas.microsoft.com/office/drawing/2014/main" id="{B679A25C-669C-4A36-8FCC-E64ABD23983A}"/>
                </a:ext>
              </a:extLst>
            </p:cNvPr>
            <p:cNvSpPr/>
            <p:nvPr/>
          </p:nvSpPr>
          <p:spPr>
            <a:xfrm>
              <a:off x="7066799" y="657272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6" name="Freeform: Shape 4455">
              <a:extLst>
                <a:ext uri="{FF2B5EF4-FFF2-40B4-BE49-F238E27FC236}">
                  <a16:creationId xmlns:a16="http://schemas.microsoft.com/office/drawing/2014/main" id="{D79FA00D-A5EA-4CE7-BE0E-ABDEB51DBF50}"/>
                </a:ext>
              </a:extLst>
            </p:cNvPr>
            <p:cNvSpPr/>
            <p:nvPr/>
          </p:nvSpPr>
          <p:spPr>
            <a:xfrm>
              <a:off x="7015639" y="663693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8096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7" name="Freeform: Shape 4456">
              <a:extLst>
                <a:ext uri="{FF2B5EF4-FFF2-40B4-BE49-F238E27FC236}">
                  <a16:creationId xmlns:a16="http://schemas.microsoft.com/office/drawing/2014/main" id="{0B0A3929-5526-486A-88C1-2FEF7B8B6E1E}"/>
                </a:ext>
              </a:extLst>
            </p:cNvPr>
            <p:cNvSpPr/>
            <p:nvPr/>
          </p:nvSpPr>
          <p:spPr>
            <a:xfrm>
              <a:off x="7079456" y="6562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8" name="Freeform: Shape 4457">
              <a:extLst>
                <a:ext uri="{FF2B5EF4-FFF2-40B4-BE49-F238E27FC236}">
                  <a16:creationId xmlns:a16="http://schemas.microsoft.com/office/drawing/2014/main" id="{62B944A6-7E69-44D6-9844-BD880E02F0D1}"/>
                </a:ext>
              </a:extLst>
            </p:cNvPr>
            <p:cNvSpPr/>
            <p:nvPr/>
          </p:nvSpPr>
          <p:spPr>
            <a:xfrm>
              <a:off x="7082314" y="65555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9" name="Freeform: Shape 4458">
              <a:extLst>
                <a:ext uri="{FF2B5EF4-FFF2-40B4-BE49-F238E27FC236}">
                  <a16:creationId xmlns:a16="http://schemas.microsoft.com/office/drawing/2014/main" id="{92DB74A9-D6D7-4094-8C0B-C9D35A49EDEE}"/>
                </a:ext>
              </a:extLst>
            </p:cNvPr>
            <p:cNvSpPr/>
            <p:nvPr/>
          </p:nvSpPr>
          <p:spPr>
            <a:xfrm>
              <a:off x="7082949" y="655230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4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0" name="Freeform: Shape 4459">
              <a:extLst>
                <a:ext uri="{FF2B5EF4-FFF2-40B4-BE49-F238E27FC236}">
                  <a16:creationId xmlns:a16="http://schemas.microsoft.com/office/drawing/2014/main" id="{37B96A70-3FD1-4274-9A30-0DBE09689581}"/>
                </a:ext>
              </a:extLst>
            </p:cNvPr>
            <p:cNvSpPr/>
            <p:nvPr/>
          </p:nvSpPr>
          <p:spPr>
            <a:xfrm>
              <a:off x="7053739" y="6644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9049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1" name="Freeform: Shape 4460">
              <a:extLst>
                <a:ext uri="{FF2B5EF4-FFF2-40B4-BE49-F238E27FC236}">
                  <a16:creationId xmlns:a16="http://schemas.microsoft.com/office/drawing/2014/main" id="{613957F8-B4E3-4250-997A-27D45DE684F8}"/>
                </a:ext>
              </a:extLst>
            </p:cNvPr>
            <p:cNvSpPr/>
            <p:nvPr/>
          </p:nvSpPr>
          <p:spPr>
            <a:xfrm>
              <a:off x="7057549" y="66032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8096" y="9049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2" name="Freeform: Shape 4461">
              <a:extLst>
                <a:ext uri="{FF2B5EF4-FFF2-40B4-BE49-F238E27FC236}">
                  <a16:creationId xmlns:a16="http://schemas.microsoft.com/office/drawing/2014/main" id="{7961BA1F-850C-424D-A63C-2BBD2A51E4AC}"/>
                </a:ext>
              </a:extLst>
            </p:cNvPr>
            <p:cNvSpPr/>
            <p:nvPr/>
          </p:nvSpPr>
          <p:spPr>
            <a:xfrm>
              <a:off x="7044214" y="6681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3" name="Freeform: Shape 4462">
              <a:extLst>
                <a:ext uri="{FF2B5EF4-FFF2-40B4-BE49-F238E27FC236}">
                  <a16:creationId xmlns:a16="http://schemas.microsoft.com/office/drawing/2014/main" id="{FB01372C-A0E8-4D0D-9766-590EAF940079}"/>
                </a:ext>
              </a:extLst>
            </p:cNvPr>
            <p:cNvSpPr/>
            <p:nvPr/>
          </p:nvSpPr>
          <p:spPr>
            <a:xfrm>
              <a:off x="7057549" y="6606063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8096" y="8097"/>
                    <a:pt x="8096" y="8097"/>
                    <a:pt x="7144" y="7144"/>
                  </a:cubicBezTo>
                  <a:cubicBezTo>
                    <a:pt x="8096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4" name="Freeform: Shape 4463">
              <a:extLst>
                <a:ext uri="{FF2B5EF4-FFF2-40B4-BE49-F238E27FC236}">
                  <a16:creationId xmlns:a16="http://schemas.microsoft.com/office/drawing/2014/main" id="{57A354FA-022D-4022-8BF6-497E8A9AD6F0}"/>
                </a:ext>
              </a:extLst>
            </p:cNvPr>
            <p:cNvSpPr/>
            <p:nvPr/>
          </p:nvSpPr>
          <p:spPr>
            <a:xfrm>
              <a:off x="7090886" y="65342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5" name="Freeform: Shape 4464">
              <a:extLst>
                <a:ext uri="{FF2B5EF4-FFF2-40B4-BE49-F238E27FC236}">
                  <a16:creationId xmlns:a16="http://schemas.microsoft.com/office/drawing/2014/main" id="{49F7B042-08CC-4FBA-B650-274AAAC3346A}"/>
                </a:ext>
              </a:extLst>
            </p:cNvPr>
            <p:cNvSpPr/>
            <p:nvPr/>
          </p:nvSpPr>
          <p:spPr>
            <a:xfrm>
              <a:off x="7090172" y="65336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6" name="Freeform: Shape 4465">
              <a:extLst>
                <a:ext uri="{FF2B5EF4-FFF2-40B4-BE49-F238E27FC236}">
                  <a16:creationId xmlns:a16="http://schemas.microsoft.com/office/drawing/2014/main" id="{D7D0880D-D43E-47C5-8719-CEDF7DA68F87}"/>
                </a:ext>
              </a:extLst>
            </p:cNvPr>
            <p:cNvSpPr/>
            <p:nvPr/>
          </p:nvSpPr>
          <p:spPr>
            <a:xfrm>
              <a:off x="7089934" y="6532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7" name="Freeform: Shape 4466">
              <a:extLst>
                <a:ext uri="{FF2B5EF4-FFF2-40B4-BE49-F238E27FC236}">
                  <a16:creationId xmlns:a16="http://schemas.microsoft.com/office/drawing/2014/main" id="{262B93F5-B010-4527-9826-668E3EC3000D}"/>
                </a:ext>
              </a:extLst>
            </p:cNvPr>
            <p:cNvSpPr/>
            <p:nvPr/>
          </p:nvSpPr>
          <p:spPr>
            <a:xfrm>
              <a:off x="7088029" y="653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8" name="Freeform: Shape 4467">
              <a:extLst>
                <a:ext uri="{FF2B5EF4-FFF2-40B4-BE49-F238E27FC236}">
                  <a16:creationId xmlns:a16="http://schemas.microsoft.com/office/drawing/2014/main" id="{881B2688-5B67-4784-962D-DC107D9F99FB}"/>
                </a:ext>
              </a:extLst>
            </p:cNvPr>
            <p:cNvSpPr/>
            <p:nvPr/>
          </p:nvSpPr>
          <p:spPr>
            <a:xfrm>
              <a:off x="7088029" y="653960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9" name="Freeform: Shape 4468">
              <a:extLst>
                <a:ext uri="{FF2B5EF4-FFF2-40B4-BE49-F238E27FC236}">
                  <a16:creationId xmlns:a16="http://schemas.microsoft.com/office/drawing/2014/main" id="{7FBBDC82-B617-4506-9174-2B21D49CFFEF}"/>
                </a:ext>
              </a:extLst>
            </p:cNvPr>
            <p:cNvSpPr/>
            <p:nvPr/>
          </p:nvSpPr>
          <p:spPr>
            <a:xfrm>
              <a:off x="7072895" y="6543410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6086" y="5027"/>
                    <a:pt x="7990" y="883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0" name="Freeform: Shape 4469">
              <a:extLst>
                <a:ext uri="{FF2B5EF4-FFF2-40B4-BE49-F238E27FC236}">
                  <a16:creationId xmlns:a16="http://schemas.microsoft.com/office/drawing/2014/main" id="{3A976AD1-2E98-4C98-8470-99C27A7B5A1D}"/>
                </a:ext>
              </a:extLst>
            </p:cNvPr>
            <p:cNvSpPr/>
            <p:nvPr/>
          </p:nvSpPr>
          <p:spPr>
            <a:xfrm>
              <a:off x="7068979" y="6548913"/>
              <a:ext cx="9525" cy="9525"/>
            </a:xfrm>
            <a:custGeom>
              <a:avLst/>
              <a:gdLst>
                <a:gd name="connsiteX0" fmla="*/ 9049 w 9525"/>
                <a:gd name="connsiteY0" fmla="*/ 8097 h 9525"/>
                <a:gd name="connsiteX1" fmla="*/ 7144 w 9525"/>
                <a:gd name="connsiteY1" fmla="*/ 7144 h 9525"/>
                <a:gd name="connsiteX2" fmla="*/ 9049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7"/>
                  </a:moveTo>
                  <a:cubicBezTo>
                    <a:pt x="9049" y="7144"/>
                    <a:pt x="7144" y="8097"/>
                    <a:pt x="7144" y="7144"/>
                  </a:cubicBezTo>
                  <a:cubicBezTo>
                    <a:pt x="7144" y="8097"/>
                    <a:pt x="8096" y="8097"/>
                    <a:pt x="9049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1" name="Freeform: Shape 4470">
              <a:extLst>
                <a:ext uri="{FF2B5EF4-FFF2-40B4-BE49-F238E27FC236}">
                  <a16:creationId xmlns:a16="http://schemas.microsoft.com/office/drawing/2014/main" id="{4F43B8CC-2048-4D39-AB17-B7E7736051A3}"/>
                </a:ext>
              </a:extLst>
            </p:cNvPr>
            <p:cNvSpPr/>
            <p:nvPr/>
          </p:nvSpPr>
          <p:spPr>
            <a:xfrm>
              <a:off x="7058501" y="658129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8096" y="8096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2" name="Freeform: Shape 4471">
              <a:extLst>
                <a:ext uri="{FF2B5EF4-FFF2-40B4-BE49-F238E27FC236}">
                  <a16:creationId xmlns:a16="http://schemas.microsoft.com/office/drawing/2014/main" id="{7D9512F7-DA0D-41DC-B796-6C9F97CD6B9A}"/>
                </a:ext>
              </a:extLst>
            </p:cNvPr>
            <p:cNvSpPr/>
            <p:nvPr/>
          </p:nvSpPr>
          <p:spPr>
            <a:xfrm>
              <a:off x="7063264" y="6592581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6338"/>
                    <a:pt x="8096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3" name="Freeform: Shape 4472">
              <a:extLst>
                <a:ext uri="{FF2B5EF4-FFF2-40B4-BE49-F238E27FC236}">
                  <a16:creationId xmlns:a16="http://schemas.microsoft.com/office/drawing/2014/main" id="{DC1AE2A8-432B-4B5F-A74A-789D94A4E249}"/>
                </a:ext>
              </a:extLst>
            </p:cNvPr>
            <p:cNvSpPr/>
            <p:nvPr/>
          </p:nvSpPr>
          <p:spPr>
            <a:xfrm>
              <a:off x="7045844" y="6585511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4" name="Freeform: Shape 4473">
              <a:extLst>
                <a:ext uri="{FF2B5EF4-FFF2-40B4-BE49-F238E27FC236}">
                  <a16:creationId xmlns:a16="http://schemas.microsoft.com/office/drawing/2014/main" id="{F0FE12E1-9A14-4A81-99D9-A3D64E7771B4}"/>
                </a:ext>
              </a:extLst>
            </p:cNvPr>
            <p:cNvSpPr/>
            <p:nvPr/>
          </p:nvSpPr>
          <p:spPr>
            <a:xfrm>
              <a:off x="7041356" y="6605099"/>
              <a:ext cx="9525" cy="19050"/>
            </a:xfrm>
            <a:custGeom>
              <a:avLst/>
              <a:gdLst>
                <a:gd name="connsiteX0" fmla="*/ 7144 w 9525"/>
                <a:gd name="connsiteY0" fmla="*/ 8108 h 19050"/>
                <a:gd name="connsiteX1" fmla="*/ 7144 w 9525"/>
                <a:gd name="connsiteY1" fmla="*/ 20490 h 19050"/>
                <a:gd name="connsiteX2" fmla="*/ 7144 w 9525"/>
                <a:gd name="connsiteY2" fmla="*/ 81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108"/>
                  </a:moveTo>
                  <a:lnTo>
                    <a:pt x="7144" y="20490"/>
                  </a:lnTo>
                  <a:cubicBezTo>
                    <a:pt x="7144" y="17633"/>
                    <a:pt x="7144" y="3345"/>
                    <a:pt x="7144" y="81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5" name="Freeform: Shape 4474">
              <a:extLst>
                <a:ext uri="{FF2B5EF4-FFF2-40B4-BE49-F238E27FC236}">
                  <a16:creationId xmlns:a16="http://schemas.microsoft.com/office/drawing/2014/main" id="{C3E9ED3E-5E66-4633-B403-59EA43FB188F}"/>
                </a:ext>
              </a:extLst>
            </p:cNvPr>
            <p:cNvSpPr/>
            <p:nvPr/>
          </p:nvSpPr>
          <p:spPr>
            <a:xfrm>
              <a:off x="7037546" y="6622077"/>
              <a:ext cx="9525" cy="19050"/>
            </a:xfrm>
            <a:custGeom>
              <a:avLst/>
              <a:gdLst>
                <a:gd name="connsiteX0" fmla="*/ 7144 w 9525"/>
                <a:gd name="connsiteY0" fmla="*/ 16847 h 19050"/>
                <a:gd name="connsiteX1" fmla="*/ 7144 w 9525"/>
                <a:gd name="connsiteY1" fmla="*/ 12085 h 19050"/>
                <a:gd name="connsiteX2" fmla="*/ 7144 w 9525"/>
                <a:gd name="connsiteY2" fmla="*/ 168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6847"/>
                  </a:moveTo>
                  <a:cubicBezTo>
                    <a:pt x="8096" y="8275"/>
                    <a:pt x="8096" y="2560"/>
                    <a:pt x="7144" y="12085"/>
                  </a:cubicBezTo>
                  <a:cubicBezTo>
                    <a:pt x="7144" y="13037"/>
                    <a:pt x="7144" y="18753"/>
                    <a:pt x="7144" y="16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6" name="Freeform: Shape 4475">
              <a:extLst>
                <a:ext uri="{FF2B5EF4-FFF2-40B4-BE49-F238E27FC236}">
                  <a16:creationId xmlns:a16="http://schemas.microsoft.com/office/drawing/2014/main" id="{A2FA5DC4-A0AE-42EB-B21C-19D43B9923EA}"/>
                </a:ext>
              </a:extLst>
            </p:cNvPr>
            <p:cNvSpPr/>
            <p:nvPr/>
          </p:nvSpPr>
          <p:spPr>
            <a:xfrm>
              <a:off x="7038499" y="6588479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9049" y="4726"/>
                    <a:pt x="8096" y="853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7" name="Freeform: Shape 4476">
              <a:extLst>
                <a:ext uri="{FF2B5EF4-FFF2-40B4-BE49-F238E27FC236}">
                  <a16:creationId xmlns:a16="http://schemas.microsoft.com/office/drawing/2014/main" id="{E4C30383-6121-4CDC-9F45-8CCC55BF2498}"/>
                </a:ext>
              </a:extLst>
            </p:cNvPr>
            <p:cNvSpPr/>
            <p:nvPr/>
          </p:nvSpPr>
          <p:spPr>
            <a:xfrm>
              <a:off x="7238249" y="5802176"/>
              <a:ext cx="9525" cy="9525"/>
            </a:xfrm>
            <a:custGeom>
              <a:avLst/>
              <a:gdLst>
                <a:gd name="connsiteX0" fmla="*/ 7419 w 9525"/>
                <a:gd name="connsiteY0" fmla="*/ 9978 h 9525"/>
                <a:gd name="connsiteX1" fmla="*/ 7419 w 9525"/>
                <a:gd name="connsiteY1" fmla="*/ 99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978"/>
                  </a:moveTo>
                  <a:cubicBezTo>
                    <a:pt x="6466" y="2358"/>
                    <a:pt x="8371" y="12836"/>
                    <a:pt x="7419" y="99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8" name="Freeform: Shape 4477">
              <a:extLst>
                <a:ext uri="{FF2B5EF4-FFF2-40B4-BE49-F238E27FC236}">
                  <a16:creationId xmlns:a16="http://schemas.microsoft.com/office/drawing/2014/main" id="{CFCBCE04-D89D-4CF8-B52C-F215C28CA6BA}"/>
                </a:ext>
              </a:extLst>
            </p:cNvPr>
            <p:cNvSpPr/>
            <p:nvPr/>
          </p:nvSpPr>
          <p:spPr>
            <a:xfrm>
              <a:off x="7237571" y="579834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714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9" name="Freeform: Shape 4478">
              <a:extLst>
                <a:ext uri="{FF2B5EF4-FFF2-40B4-BE49-F238E27FC236}">
                  <a16:creationId xmlns:a16="http://schemas.microsoft.com/office/drawing/2014/main" id="{6B1E1841-44E7-48ED-B0BA-0A5F7EB5AFE2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0" name="Freeform: Shape 4479">
              <a:extLst>
                <a:ext uri="{FF2B5EF4-FFF2-40B4-BE49-F238E27FC236}">
                  <a16:creationId xmlns:a16="http://schemas.microsoft.com/office/drawing/2014/main" id="{B4D36ADA-919F-4A7C-B19B-A11DEBFB48C8}"/>
                </a:ext>
              </a:extLst>
            </p:cNvPr>
            <p:cNvSpPr/>
            <p:nvPr/>
          </p:nvSpPr>
          <p:spPr>
            <a:xfrm>
              <a:off x="7228046" y="57909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1" name="Freeform: Shape 4480">
              <a:extLst>
                <a:ext uri="{FF2B5EF4-FFF2-40B4-BE49-F238E27FC236}">
                  <a16:creationId xmlns:a16="http://schemas.microsoft.com/office/drawing/2014/main" id="{8B43ABFA-9385-465E-9608-CCB41B349B5D}"/>
                </a:ext>
              </a:extLst>
            </p:cNvPr>
            <p:cNvSpPr/>
            <p:nvPr/>
          </p:nvSpPr>
          <p:spPr>
            <a:xfrm>
              <a:off x="7228999" y="578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2" name="Freeform: Shape 4481">
              <a:extLst>
                <a:ext uri="{FF2B5EF4-FFF2-40B4-BE49-F238E27FC236}">
                  <a16:creationId xmlns:a16="http://schemas.microsoft.com/office/drawing/2014/main" id="{0D85D192-C12B-409B-9884-99035F3190D0}"/>
                </a:ext>
              </a:extLst>
            </p:cNvPr>
            <p:cNvSpPr/>
            <p:nvPr/>
          </p:nvSpPr>
          <p:spPr>
            <a:xfrm>
              <a:off x="7230904" y="57926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3" name="Freeform: Shape 4482">
              <a:extLst>
                <a:ext uri="{FF2B5EF4-FFF2-40B4-BE49-F238E27FC236}">
                  <a16:creationId xmlns:a16="http://schemas.microsoft.com/office/drawing/2014/main" id="{EB32F0A8-6732-4A33-AB5B-F83456B51748}"/>
                </a:ext>
              </a:extLst>
            </p:cNvPr>
            <p:cNvSpPr/>
            <p:nvPr/>
          </p:nvSpPr>
          <p:spPr>
            <a:xfrm>
              <a:off x="7237148" y="580581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6615" y="6339"/>
                    <a:pt x="7567" y="7291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4" name="Freeform: Shape 4483">
              <a:extLst>
                <a:ext uri="{FF2B5EF4-FFF2-40B4-BE49-F238E27FC236}">
                  <a16:creationId xmlns:a16="http://schemas.microsoft.com/office/drawing/2014/main" id="{7803B05E-5C42-419E-B9BE-4832B11F6B12}"/>
                </a:ext>
              </a:extLst>
            </p:cNvPr>
            <p:cNvSpPr/>
            <p:nvPr/>
          </p:nvSpPr>
          <p:spPr>
            <a:xfrm>
              <a:off x="7232809" y="578945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5" name="Freeform: Shape 4484">
              <a:extLst>
                <a:ext uri="{FF2B5EF4-FFF2-40B4-BE49-F238E27FC236}">
                  <a16:creationId xmlns:a16="http://schemas.microsoft.com/office/drawing/2014/main" id="{8A734E26-CD4C-4099-A1A3-B69BB45C6D29}"/>
                </a:ext>
              </a:extLst>
            </p:cNvPr>
            <p:cNvSpPr/>
            <p:nvPr/>
          </p:nvSpPr>
          <p:spPr>
            <a:xfrm>
              <a:off x="7233761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571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6" name="Freeform: Shape 4485">
              <a:extLst>
                <a:ext uri="{FF2B5EF4-FFF2-40B4-BE49-F238E27FC236}">
                  <a16:creationId xmlns:a16="http://schemas.microsoft.com/office/drawing/2014/main" id="{4EF2B03D-7A0D-4D60-A000-630B735D9329}"/>
                </a:ext>
              </a:extLst>
            </p:cNvPr>
            <p:cNvSpPr/>
            <p:nvPr/>
          </p:nvSpPr>
          <p:spPr>
            <a:xfrm>
              <a:off x="7235666" y="57950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7" name="Freeform: Shape 4486">
              <a:extLst>
                <a:ext uri="{FF2B5EF4-FFF2-40B4-BE49-F238E27FC236}">
                  <a16:creationId xmlns:a16="http://schemas.microsoft.com/office/drawing/2014/main" id="{B503B0E7-E060-41C3-B683-6DA154E114AB}"/>
                </a:ext>
              </a:extLst>
            </p:cNvPr>
            <p:cNvSpPr/>
            <p:nvPr/>
          </p:nvSpPr>
          <p:spPr>
            <a:xfrm>
              <a:off x="7231856" y="578977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7144" y="7144"/>
                    <a:pt x="7144" y="7144"/>
                  </a:cubicBezTo>
                  <a:lnTo>
                    <a:pt x="7144" y="80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8" name="Freeform: Shape 4487">
              <a:extLst>
                <a:ext uri="{FF2B5EF4-FFF2-40B4-BE49-F238E27FC236}">
                  <a16:creationId xmlns:a16="http://schemas.microsoft.com/office/drawing/2014/main" id="{E884E857-1C61-42F6-AF7F-468BF1EC6080}"/>
                </a:ext>
              </a:extLst>
            </p:cNvPr>
            <p:cNvSpPr/>
            <p:nvPr/>
          </p:nvSpPr>
          <p:spPr>
            <a:xfrm>
              <a:off x="7200424" y="5769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9" name="Freeform: Shape 4488">
              <a:extLst>
                <a:ext uri="{FF2B5EF4-FFF2-40B4-BE49-F238E27FC236}">
                  <a16:creationId xmlns:a16="http://schemas.microsoft.com/office/drawing/2014/main" id="{39D42028-4960-405F-B968-2216447CC362}"/>
                </a:ext>
              </a:extLst>
            </p:cNvPr>
            <p:cNvSpPr/>
            <p:nvPr/>
          </p:nvSpPr>
          <p:spPr>
            <a:xfrm>
              <a:off x="7214711" y="5770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0" name="Freeform: Shape 4489">
              <a:extLst>
                <a:ext uri="{FF2B5EF4-FFF2-40B4-BE49-F238E27FC236}">
                  <a16:creationId xmlns:a16="http://schemas.microsoft.com/office/drawing/2014/main" id="{A78B58CA-9ED2-4C62-827F-56A5088B1407}"/>
                </a:ext>
              </a:extLst>
            </p:cNvPr>
            <p:cNvSpPr/>
            <p:nvPr/>
          </p:nvSpPr>
          <p:spPr>
            <a:xfrm>
              <a:off x="7229951" y="57840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1" name="Freeform: Shape 4490">
              <a:extLst>
                <a:ext uri="{FF2B5EF4-FFF2-40B4-BE49-F238E27FC236}">
                  <a16:creationId xmlns:a16="http://schemas.microsoft.com/office/drawing/2014/main" id="{965E7F22-CE83-49C8-B30B-9DD278655AB1}"/>
                </a:ext>
              </a:extLst>
            </p:cNvPr>
            <p:cNvSpPr/>
            <p:nvPr/>
          </p:nvSpPr>
          <p:spPr>
            <a:xfrm>
              <a:off x="7222331" y="5784056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10001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8096"/>
                    <a:pt x="9049" y="9049"/>
                    <a:pt x="7144" y="10001"/>
                  </a:cubicBezTo>
                  <a:cubicBezTo>
                    <a:pt x="7144" y="10001"/>
                    <a:pt x="10001" y="8096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2" name="Freeform: Shape 4491">
              <a:extLst>
                <a:ext uri="{FF2B5EF4-FFF2-40B4-BE49-F238E27FC236}">
                  <a16:creationId xmlns:a16="http://schemas.microsoft.com/office/drawing/2014/main" id="{8F17EA9D-7659-472D-8C08-9D5EB5FF27DF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3" name="Freeform: Shape 4492">
              <a:extLst>
                <a:ext uri="{FF2B5EF4-FFF2-40B4-BE49-F238E27FC236}">
                  <a16:creationId xmlns:a16="http://schemas.microsoft.com/office/drawing/2014/main" id="{C5482A72-0B07-46FA-9EA2-0AE9C6710409}"/>
                </a:ext>
              </a:extLst>
            </p:cNvPr>
            <p:cNvSpPr/>
            <p:nvPr/>
          </p:nvSpPr>
          <p:spPr>
            <a:xfrm>
              <a:off x="7220955" y="578786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4" name="Freeform: Shape 4493">
              <a:extLst>
                <a:ext uri="{FF2B5EF4-FFF2-40B4-BE49-F238E27FC236}">
                  <a16:creationId xmlns:a16="http://schemas.microsoft.com/office/drawing/2014/main" id="{A14A5F99-5935-427C-94DC-A7AEBBCCAB1E}"/>
                </a:ext>
              </a:extLst>
            </p:cNvPr>
            <p:cNvSpPr/>
            <p:nvPr/>
          </p:nvSpPr>
          <p:spPr>
            <a:xfrm>
              <a:off x="7227094" y="578596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5" name="Freeform: Shape 4494">
              <a:extLst>
                <a:ext uri="{FF2B5EF4-FFF2-40B4-BE49-F238E27FC236}">
                  <a16:creationId xmlns:a16="http://schemas.microsoft.com/office/drawing/2014/main" id="{DE0E0D8D-1FA5-455C-8A30-9BD5625B75A1}"/>
                </a:ext>
              </a:extLst>
            </p:cNvPr>
            <p:cNvSpPr/>
            <p:nvPr/>
          </p:nvSpPr>
          <p:spPr>
            <a:xfrm>
              <a:off x="7227094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6" name="Freeform: Shape 4495">
              <a:extLst>
                <a:ext uri="{FF2B5EF4-FFF2-40B4-BE49-F238E27FC236}">
                  <a16:creationId xmlns:a16="http://schemas.microsoft.com/office/drawing/2014/main" id="{65199D96-59D0-481A-962C-806BC540F09A}"/>
                </a:ext>
              </a:extLst>
            </p:cNvPr>
            <p:cNvSpPr/>
            <p:nvPr/>
          </p:nvSpPr>
          <p:spPr>
            <a:xfrm>
              <a:off x="7226141" y="57883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7" name="Freeform: Shape 4496">
              <a:extLst>
                <a:ext uri="{FF2B5EF4-FFF2-40B4-BE49-F238E27FC236}">
                  <a16:creationId xmlns:a16="http://schemas.microsoft.com/office/drawing/2014/main" id="{A1BBE88E-2EB7-4D70-AED0-624815DDF5E1}"/>
                </a:ext>
              </a:extLst>
            </p:cNvPr>
            <p:cNvSpPr/>
            <p:nvPr/>
          </p:nvSpPr>
          <p:spPr>
            <a:xfrm>
              <a:off x="7225189" y="5788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8" name="Freeform: Shape 4497">
              <a:extLst>
                <a:ext uri="{FF2B5EF4-FFF2-40B4-BE49-F238E27FC236}">
                  <a16:creationId xmlns:a16="http://schemas.microsoft.com/office/drawing/2014/main" id="{B3CDB68C-8508-41C8-8D7A-60589DF429FD}"/>
                </a:ext>
              </a:extLst>
            </p:cNvPr>
            <p:cNvSpPr/>
            <p:nvPr/>
          </p:nvSpPr>
          <p:spPr>
            <a:xfrm>
              <a:off x="7201376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9" name="Freeform: Shape 4498">
              <a:extLst>
                <a:ext uri="{FF2B5EF4-FFF2-40B4-BE49-F238E27FC236}">
                  <a16:creationId xmlns:a16="http://schemas.microsoft.com/office/drawing/2014/main" id="{FC0AB6AB-2138-4872-819B-91CC3BADAA08}"/>
                </a:ext>
              </a:extLst>
            </p:cNvPr>
            <p:cNvSpPr/>
            <p:nvPr/>
          </p:nvSpPr>
          <p:spPr>
            <a:xfrm>
              <a:off x="7236619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0" name="Freeform: Shape 4499">
              <a:extLst>
                <a:ext uri="{FF2B5EF4-FFF2-40B4-BE49-F238E27FC236}">
                  <a16:creationId xmlns:a16="http://schemas.microsoft.com/office/drawing/2014/main" id="{AA311915-30FD-49FF-8F24-43FE63A69D6B}"/>
                </a:ext>
              </a:extLst>
            </p:cNvPr>
            <p:cNvSpPr/>
            <p:nvPr/>
          </p:nvSpPr>
          <p:spPr>
            <a:xfrm>
              <a:off x="7213759" y="58074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1" name="Freeform: Shape 4500">
              <a:extLst>
                <a:ext uri="{FF2B5EF4-FFF2-40B4-BE49-F238E27FC236}">
                  <a16:creationId xmlns:a16="http://schemas.microsoft.com/office/drawing/2014/main" id="{C0A89B44-39B4-4E3F-BFC8-C187412881C3}"/>
                </a:ext>
              </a:extLst>
            </p:cNvPr>
            <p:cNvSpPr/>
            <p:nvPr/>
          </p:nvSpPr>
          <p:spPr>
            <a:xfrm>
              <a:off x="7202329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2" name="Freeform: Shape 4501">
              <a:extLst>
                <a:ext uri="{FF2B5EF4-FFF2-40B4-BE49-F238E27FC236}">
                  <a16:creationId xmlns:a16="http://schemas.microsoft.com/office/drawing/2014/main" id="{B738E976-73F7-46BB-B800-D34DB41FACE5}"/>
                </a:ext>
              </a:extLst>
            </p:cNvPr>
            <p:cNvSpPr/>
            <p:nvPr/>
          </p:nvSpPr>
          <p:spPr>
            <a:xfrm>
              <a:off x="7212806" y="580499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9049" y="5259"/>
                    <a:pt x="7144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3" name="Freeform: Shape 4502">
              <a:extLst>
                <a:ext uri="{FF2B5EF4-FFF2-40B4-BE49-F238E27FC236}">
                  <a16:creationId xmlns:a16="http://schemas.microsoft.com/office/drawing/2014/main" id="{B566823C-B817-431E-861E-570F53773555}"/>
                </a:ext>
              </a:extLst>
            </p:cNvPr>
            <p:cNvSpPr/>
            <p:nvPr/>
          </p:nvSpPr>
          <p:spPr>
            <a:xfrm>
              <a:off x="7204234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4" name="Freeform: Shape 4503">
              <a:extLst>
                <a:ext uri="{FF2B5EF4-FFF2-40B4-BE49-F238E27FC236}">
                  <a16:creationId xmlns:a16="http://schemas.microsoft.com/office/drawing/2014/main" id="{5D5EF0FD-A8FF-4128-89E4-43A10C88E9C2}"/>
                </a:ext>
              </a:extLst>
            </p:cNvPr>
            <p:cNvSpPr/>
            <p:nvPr/>
          </p:nvSpPr>
          <p:spPr>
            <a:xfrm>
              <a:off x="7194709" y="5771673"/>
              <a:ext cx="47625" cy="47625"/>
            </a:xfrm>
            <a:custGeom>
              <a:avLst/>
              <a:gdLst>
                <a:gd name="connsiteX0" fmla="*/ 10001 w 47625"/>
                <a:gd name="connsiteY0" fmla="*/ 8096 h 47625"/>
                <a:gd name="connsiteX1" fmla="*/ 21431 w 47625"/>
                <a:gd name="connsiteY1" fmla="*/ 10001 h 47625"/>
                <a:gd name="connsiteX2" fmla="*/ 20479 w 47625"/>
                <a:gd name="connsiteY2" fmla="*/ 10001 h 47625"/>
                <a:gd name="connsiteX3" fmla="*/ 10954 w 47625"/>
                <a:gd name="connsiteY3" fmla="*/ 10001 h 47625"/>
                <a:gd name="connsiteX4" fmla="*/ 16669 w 47625"/>
                <a:gd name="connsiteY4" fmla="*/ 11906 h 47625"/>
                <a:gd name="connsiteX5" fmla="*/ 15716 w 47625"/>
                <a:gd name="connsiteY5" fmla="*/ 11906 h 47625"/>
                <a:gd name="connsiteX6" fmla="*/ 15716 w 47625"/>
                <a:gd name="connsiteY6" fmla="*/ 11906 h 47625"/>
                <a:gd name="connsiteX7" fmla="*/ 15716 w 47625"/>
                <a:gd name="connsiteY7" fmla="*/ 12859 h 47625"/>
                <a:gd name="connsiteX8" fmla="*/ 10001 w 47625"/>
                <a:gd name="connsiteY8" fmla="*/ 14764 h 47625"/>
                <a:gd name="connsiteX9" fmla="*/ 10954 w 47625"/>
                <a:gd name="connsiteY9" fmla="*/ 14764 h 47625"/>
                <a:gd name="connsiteX10" fmla="*/ 16669 w 47625"/>
                <a:gd name="connsiteY10" fmla="*/ 15716 h 47625"/>
                <a:gd name="connsiteX11" fmla="*/ 12859 w 47625"/>
                <a:gd name="connsiteY11" fmla="*/ 17621 h 47625"/>
                <a:gd name="connsiteX12" fmla="*/ 10954 w 47625"/>
                <a:gd name="connsiteY12" fmla="*/ 19526 h 47625"/>
                <a:gd name="connsiteX13" fmla="*/ 15716 w 47625"/>
                <a:gd name="connsiteY13" fmla="*/ 19526 h 47625"/>
                <a:gd name="connsiteX14" fmla="*/ 14764 w 47625"/>
                <a:gd name="connsiteY14" fmla="*/ 19526 h 47625"/>
                <a:gd name="connsiteX15" fmla="*/ 10954 w 47625"/>
                <a:gd name="connsiteY15" fmla="*/ 21431 h 47625"/>
                <a:gd name="connsiteX16" fmla="*/ 10001 w 47625"/>
                <a:gd name="connsiteY16" fmla="*/ 22384 h 47625"/>
                <a:gd name="connsiteX17" fmla="*/ 16669 w 47625"/>
                <a:gd name="connsiteY17" fmla="*/ 22384 h 47625"/>
                <a:gd name="connsiteX18" fmla="*/ 16669 w 47625"/>
                <a:gd name="connsiteY18" fmla="*/ 22384 h 47625"/>
                <a:gd name="connsiteX19" fmla="*/ 10001 w 47625"/>
                <a:gd name="connsiteY19" fmla="*/ 24289 h 47625"/>
                <a:gd name="connsiteX20" fmla="*/ 10001 w 47625"/>
                <a:gd name="connsiteY20" fmla="*/ 24289 h 47625"/>
                <a:gd name="connsiteX21" fmla="*/ 17621 w 47625"/>
                <a:gd name="connsiteY21" fmla="*/ 24289 h 47625"/>
                <a:gd name="connsiteX22" fmla="*/ 18574 w 47625"/>
                <a:gd name="connsiteY22" fmla="*/ 25241 h 47625"/>
                <a:gd name="connsiteX23" fmla="*/ 14764 w 47625"/>
                <a:gd name="connsiteY23" fmla="*/ 34766 h 47625"/>
                <a:gd name="connsiteX24" fmla="*/ 16669 w 47625"/>
                <a:gd name="connsiteY24" fmla="*/ 38576 h 47625"/>
                <a:gd name="connsiteX25" fmla="*/ 21431 w 47625"/>
                <a:gd name="connsiteY25" fmla="*/ 40481 h 47625"/>
                <a:gd name="connsiteX26" fmla="*/ 26194 w 47625"/>
                <a:gd name="connsiteY26" fmla="*/ 37624 h 47625"/>
                <a:gd name="connsiteX27" fmla="*/ 24289 w 47625"/>
                <a:gd name="connsiteY27" fmla="*/ 42386 h 47625"/>
                <a:gd name="connsiteX28" fmla="*/ 30004 w 47625"/>
                <a:gd name="connsiteY28" fmla="*/ 38576 h 47625"/>
                <a:gd name="connsiteX29" fmla="*/ 27146 w 47625"/>
                <a:gd name="connsiteY29" fmla="*/ 43339 h 47625"/>
                <a:gd name="connsiteX30" fmla="*/ 29051 w 47625"/>
                <a:gd name="connsiteY30" fmla="*/ 42386 h 47625"/>
                <a:gd name="connsiteX31" fmla="*/ 30956 w 47625"/>
                <a:gd name="connsiteY31" fmla="*/ 42386 h 47625"/>
                <a:gd name="connsiteX32" fmla="*/ 34766 w 47625"/>
                <a:gd name="connsiteY32" fmla="*/ 34766 h 47625"/>
                <a:gd name="connsiteX33" fmla="*/ 31909 w 47625"/>
                <a:gd name="connsiteY33" fmla="*/ 43339 h 47625"/>
                <a:gd name="connsiteX34" fmla="*/ 33814 w 47625"/>
                <a:gd name="connsiteY34" fmla="*/ 40481 h 47625"/>
                <a:gd name="connsiteX35" fmla="*/ 35719 w 47625"/>
                <a:gd name="connsiteY35" fmla="*/ 38576 h 47625"/>
                <a:gd name="connsiteX36" fmla="*/ 34766 w 47625"/>
                <a:gd name="connsiteY36" fmla="*/ 43339 h 47625"/>
                <a:gd name="connsiteX37" fmla="*/ 37624 w 47625"/>
                <a:gd name="connsiteY37" fmla="*/ 34766 h 47625"/>
                <a:gd name="connsiteX38" fmla="*/ 36671 w 47625"/>
                <a:gd name="connsiteY38" fmla="*/ 40481 h 47625"/>
                <a:gd name="connsiteX39" fmla="*/ 37624 w 47625"/>
                <a:gd name="connsiteY39" fmla="*/ 39528 h 47625"/>
                <a:gd name="connsiteX40" fmla="*/ 37624 w 47625"/>
                <a:gd name="connsiteY40" fmla="*/ 39528 h 47625"/>
                <a:gd name="connsiteX41" fmla="*/ 38576 w 47625"/>
                <a:gd name="connsiteY41" fmla="*/ 36671 h 47625"/>
                <a:gd name="connsiteX42" fmla="*/ 38576 w 47625"/>
                <a:gd name="connsiteY42" fmla="*/ 41434 h 47625"/>
                <a:gd name="connsiteX43" fmla="*/ 40481 w 47625"/>
                <a:gd name="connsiteY43" fmla="*/ 36671 h 47625"/>
                <a:gd name="connsiteX44" fmla="*/ 40481 w 47625"/>
                <a:gd name="connsiteY44" fmla="*/ 40481 h 47625"/>
                <a:gd name="connsiteX45" fmla="*/ 42386 w 47625"/>
                <a:gd name="connsiteY45" fmla="*/ 40481 h 47625"/>
                <a:gd name="connsiteX46" fmla="*/ 44291 w 47625"/>
                <a:gd name="connsiteY46" fmla="*/ 41434 h 47625"/>
                <a:gd name="connsiteX47" fmla="*/ 44291 w 47625"/>
                <a:gd name="connsiteY47" fmla="*/ 34766 h 47625"/>
                <a:gd name="connsiteX48" fmla="*/ 44291 w 47625"/>
                <a:gd name="connsiteY48" fmla="*/ 35719 h 47625"/>
                <a:gd name="connsiteX49" fmla="*/ 44291 w 47625"/>
                <a:gd name="connsiteY49" fmla="*/ 34766 h 47625"/>
                <a:gd name="connsiteX50" fmla="*/ 44291 w 47625"/>
                <a:gd name="connsiteY50" fmla="*/ 35719 h 47625"/>
                <a:gd name="connsiteX51" fmla="*/ 44291 w 47625"/>
                <a:gd name="connsiteY51" fmla="*/ 40481 h 47625"/>
                <a:gd name="connsiteX52" fmla="*/ 44291 w 47625"/>
                <a:gd name="connsiteY52" fmla="*/ 41434 h 47625"/>
                <a:gd name="connsiteX53" fmla="*/ 44291 w 47625"/>
                <a:gd name="connsiteY53" fmla="*/ 34766 h 47625"/>
                <a:gd name="connsiteX54" fmla="*/ 45244 w 47625"/>
                <a:gd name="connsiteY54" fmla="*/ 43339 h 47625"/>
                <a:gd name="connsiteX55" fmla="*/ 46196 w 47625"/>
                <a:gd name="connsiteY55" fmla="*/ 44291 h 47625"/>
                <a:gd name="connsiteX56" fmla="*/ 47149 w 47625"/>
                <a:gd name="connsiteY56" fmla="*/ 33814 h 47625"/>
                <a:gd name="connsiteX57" fmla="*/ 48101 w 47625"/>
                <a:gd name="connsiteY57" fmla="*/ 42386 h 47625"/>
                <a:gd name="connsiteX58" fmla="*/ 48101 w 47625"/>
                <a:gd name="connsiteY58" fmla="*/ 42386 h 47625"/>
                <a:gd name="connsiteX59" fmla="*/ 48101 w 47625"/>
                <a:gd name="connsiteY59" fmla="*/ 39528 h 47625"/>
                <a:gd name="connsiteX60" fmla="*/ 47149 w 47625"/>
                <a:gd name="connsiteY60" fmla="*/ 37624 h 47625"/>
                <a:gd name="connsiteX61" fmla="*/ 46196 w 47625"/>
                <a:gd name="connsiteY61" fmla="*/ 30003 h 47625"/>
                <a:gd name="connsiteX62" fmla="*/ 46196 w 47625"/>
                <a:gd name="connsiteY62" fmla="*/ 36671 h 47625"/>
                <a:gd name="connsiteX63" fmla="*/ 45244 w 47625"/>
                <a:gd name="connsiteY63" fmla="*/ 29051 h 47625"/>
                <a:gd name="connsiteX64" fmla="*/ 45244 w 47625"/>
                <a:gd name="connsiteY64" fmla="*/ 33814 h 47625"/>
                <a:gd name="connsiteX65" fmla="*/ 45244 w 47625"/>
                <a:gd name="connsiteY65" fmla="*/ 33814 h 47625"/>
                <a:gd name="connsiteX66" fmla="*/ 44291 w 47625"/>
                <a:gd name="connsiteY66" fmla="*/ 29051 h 47625"/>
                <a:gd name="connsiteX67" fmla="*/ 43339 w 47625"/>
                <a:gd name="connsiteY67" fmla="*/ 31909 h 47625"/>
                <a:gd name="connsiteX68" fmla="*/ 43339 w 47625"/>
                <a:gd name="connsiteY68" fmla="*/ 27146 h 47625"/>
                <a:gd name="connsiteX69" fmla="*/ 42386 w 47625"/>
                <a:gd name="connsiteY69" fmla="*/ 37624 h 47625"/>
                <a:gd name="connsiteX70" fmla="*/ 42386 w 47625"/>
                <a:gd name="connsiteY70" fmla="*/ 33814 h 47625"/>
                <a:gd name="connsiteX71" fmla="*/ 42386 w 47625"/>
                <a:gd name="connsiteY71" fmla="*/ 27146 h 47625"/>
                <a:gd name="connsiteX72" fmla="*/ 41434 w 47625"/>
                <a:gd name="connsiteY72" fmla="*/ 30956 h 47625"/>
                <a:gd name="connsiteX73" fmla="*/ 40481 w 47625"/>
                <a:gd name="connsiteY73" fmla="*/ 24289 h 47625"/>
                <a:gd name="connsiteX74" fmla="*/ 40481 w 47625"/>
                <a:gd name="connsiteY74" fmla="*/ 23336 h 47625"/>
                <a:gd name="connsiteX75" fmla="*/ 38576 w 47625"/>
                <a:gd name="connsiteY75" fmla="*/ 31909 h 47625"/>
                <a:gd name="connsiteX76" fmla="*/ 39529 w 47625"/>
                <a:gd name="connsiteY76" fmla="*/ 27146 h 47625"/>
                <a:gd name="connsiteX77" fmla="*/ 40481 w 47625"/>
                <a:gd name="connsiteY77" fmla="*/ 23336 h 47625"/>
                <a:gd name="connsiteX78" fmla="*/ 39529 w 47625"/>
                <a:gd name="connsiteY78" fmla="*/ 24289 h 47625"/>
                <a:gd name="connsiteX79" fmla="*/ 37624 w 47625"/>
                <a:gd name="connsiteY79" fmla="*/ 29051 h 47625"/>
                <a:gd name="connsiteX80" fmla="*/ 40481 w 47625"/>
                <a:gd name="connsiteY80" fmla="*/ 19526 h 47625"/>
                <a:gd name="connsiteX81" fmla="*/ 37624 w 47625"/>
                <a:gd name="connsiteY81" fmla="*/ 27146 h 47625"/>
                <a:gd name="connsiteX82" fmla="*/ 39529 w 47625"/>
                <a:gd name="connsiteY82" fmla="*/ 21431 h 47625"/>
                <a:gd name="connsiteX83" fmla="*/ 39529 w 47625"/>
                <a:gd name="connsiteY83" fmla="*/ 21431 h 47625"/>
                <a:gd name="connsiteX84" fmla="*/ 36671 w 47625"/>
                <a:gd name="connsiteY84" fmla="*/ 29051 h 47625"/>
                <a:gd name="connsiteX85" fmla="*/ 39529 w 47625"/>
                <a:gd name="connsiteY85" fmla="*/ 22384 h 47625"/>
                <a:gd name="connsiteX86" fmla="*/ 36671 w 47625"/>
                <a:gd name="connsiteY86" fmla="*/ 28099 h 47625"/>
                <a:gd name="connsiteX87" fmla="*/ 35719 w 47625"/>
                <a:gd name="connsiteY87" fmla="*/ 30003 h 47625"/>
                <a:gd name="connsiteX88" fmla="*/ 37624 w 47625"/>
                <a:gd name="connsiteY88" fmla="*/ 24289 h 47625"/>
                <a:gd name="connsiteX89" fmla="*/ 36671 w 47625"/>
                <a:gd name="connsiteY89" fmla="*/ 25241 h 47625"/>
                <a:gd name="connsiteX90" fmla="*/ 33814 w 47625"/>
                <a:gd name="connsiteY90" fmla="*/ 29051 h 47625"/>
                <a:gd name="connsiteX91" fmla="*/ 33814 w 47625"/>
                <a:gd name="connsiteY91" fmla="*/ 28099 h 47625"/>
                <a:gd name="connsiteX92" fmla="*/ 31909 w 47625"/>
                <a:gd name="connsiteY92" fmla="*/ 30003 h 47625"/>
                <a:gd name="connsiteX93" fmla="*/ 30956 w 47625"/>
                <a:gd name="connsiteY93" fmla="*/ 29051 h 47625"/>
                <a:gd name="connsiteX94" fmla="*/ 34766 w 47625"/>
                <a:gd name="connsiteY94" fmla="*/ 24289 h 47625"/>
                <a:gd name="connsiteX95" fmla="*/ 30004 w 47625"/>
                <a:gd name="connsiteY95" fmla="*/ 29051 h 47625"/>
                <a:gd name="connsiteX96" fmla="*/ 29051 w 47625"/>
                <a:gd name="connsiteY96" fmla="*/ 30003 h 47625"/>
                <a:gd name="connsiteX97" fmla="*/ 33814 w 47625"/>
                <a:gd name="connsiteY97" fmla="*/ 25241 h 47625"/>
                <a:gd name="connsiteX98" fmla="*/ 34766 w 47625"/>
                <a:gd name="connsiteY98" fmla="*/ 24289 h 47625"/>
                <a:gd name="connsiteX99" fmla="*/ 30004 w 47625"/>
                <a:gd name="connsiteY99" fmla="*/ 28099 h 47625"/>
                <a:gd name="connsiteX100" fmla="*/ 33814 w 47625"/>
                <a:gd name="connsiteY100" fmla="*/ 24289 h 47625"/>
                <a:gd name="connsiteX101" fmla="*/ 29051 w 47625"/>
                <a:gd name="connsiteY101" fmla="*/ 28099 h 47625"/>
                <a:gd name="connsiteX102" fmla="*/ 35719 w 47625"/>
                <a:gd name="connsiteY102" fmla="*/ 22384 h 47625"/>
                <a:gd name="connsiteX103" fmla="*/ 30004 w 47625"/>
                <a:gd name="connsiteY103" fmla="*/ 26194 h 47625"/>
                <a:gd name="connsiteX104" fmla="*/ 39529 w 47625"/>
                <a:gd name="connsiteY104" fmla="*/ 20478 h 47625"/>
                <a:gd name="connsiteX105" fmla="*/ 38576 w 47625"/>
                <a:gd name="connsiteY105" fmla="*/ 21431 h 47625"/>
                <a:gd name="connsiteX106" fmla="*/ 34766 w 47625"/>
                <a:gd name="connsiteY106" fmla="*/ 23336 h 47625"/>
                <a:gd name="connsiteX107" fmla="*/ 36671 w 47625"/>
                <a:gd name="connsiteY107" fmla="*/ 22384 h 47625"/>
                <a:gd name="connsiteX108" fmla="*/ 31909 w 47625"/>
                <a:gd name="connsiteY108" fmla="*/ 23336 h 47625"/>
                <a:gd name="connsiteX109" fmla="*/ 38576 w 47625"/>
                <a:gd name="connsiteY109" fmla="*/ 20478 h 47625"/>
                <a:gd name="connsiteX110" fmla="*/ 32861 w 47625"/>
                <a:gd name="connsiteY110" fmla="*/ 20478 h 47625"/>
                <a:gd name="connsiteX111" fmla="*/ 31909 w 47625"/>
                <a:gd name="connsiteY111" fmla="*/ 20478 h 47625"/>
                <a:gd name="connsiteX112" fmla="*/ 32861 w 47625"/>
                <a:gd name="connsiteY112" fmla="*/ 19526 h 47625"/>
                <a:gd name="connsiteX113" fmla="*/ 37624 w 47625"/>
                <a:gd name="connsiteY113" fmla="*/ 18574 h 47625"/>
                <a:gd name="connsiteX114" fmla="*/ 29051 w 47625"/>
                <a:gd name="connsiteY114" fmla="*/ 19526 h 47625"/>
                <a:gd name="connsiteX115" fmla="*/ 34766 w 47625"/>
                <a:gd name="connsiteY115" fmla="*/ 18574 h 47625"/>
                <a:gd name="connsiteX116" fmla="*/ 35719 w 47625"/>
                <a:gd name="connsiteY116" fmla="*/ 17621 h 47625"/>
                <a:gd name="connsiteX117" fmla="*/ 28099 w 47625"/>
                <a:gd name="connsiteY117" fmla="*/ 17621 h 47625"/>
                <a:gd name="connsiteX118" fmla="*/ 28099 w 47625"/>
                <a:gd name="connsiteY118" fmla="*/ 17621 h 47625"/>
                <a:gd name="connsiteX119" fmla="*/ 27146 w 47625"/>
                <a:gd name="connsiteY119" fmla="*/ 17621 h 47625"/>
                <a:gd name="connsiteX120" fmla="*/ 27146 w 47625"/>
                <a:gd name="connsiteY120" fmla="*/ 17621 h 47625"/>
                <a:gd name="connsiteX121" fmla="*/ 36671 w 47625"/>
                <a:gd name="connsiteY121" fmla="*/ 16669 h 47625"/>
                <a:gd name="connsiteX122" fmla="*/ 32861 w 47625"/>
                <a:gd name="connsiteY122" fmla="*/ 16669 h 47625"/>
                <a:gd name="connsiteX123" fmla="*/ 30004 w 47625"/>
                <a:gd name="connsiteY123" fmla="*/ 16669 h 47625"/>
                <a:gd name="connsiteX124" fmla="*/ 33814 w 47625"/>
                <a:gd name="connsiteY124" fmla="*/ 16669 h 47625"/>
                <a:gd name="connsiteX125" fmla="*/ 30956 w 47625"/>
                <a:gd name="connsiteY125" fmla="*/ 15716 h 47625"/>
                <a:gd name="connsiteX126" fmla="*/ 30956 w 47625"/>
                <a:gd name="connsiteY126" fmla="*/ 15716 h 47625"/>
                <a:gd name="connsiteX127" fmla="*/ 26194 w 47625"/>
                <a:gd name="connsiteY127" fmla="*/ 11906 h 47625"/>
                <a:gd name="connsiteX128" fmla="*/ 27146 w 47625"/>
                <a:gd name="connsiteY128" fmla="*/ 10953 h 47625"/>
                <a:gd name="connsiteX129" fmla="*/ 32861 w 47625"/>
                <a:gd name="connsiteY129" fmla="*/ 10953 h 47625"/>
                <a:gd name="connsiteX130" fmla="*/ 10954 w 47625"/>
                <a:gd name="connsiteY130" fmla="*/ 7144 h 47625"/>
                <a:gd name="connsiteX131" fmla="*/ 10954 w 47625"/>
                <a:gd name="connsiteY131" fmla="*/ 7144 h 47625"/>
                <a:gd name="connsiteX132" fmla="*/ 13811 w 47625"/>
                <a:gd name="connsiteY132" fmla="*/ 8096 h 47625"/>
                <a:gd name="connsiteX133" fmla="*/ 14764 w 47625"/>
                <a:gd name="connsiteY133" fmla="*/ 8096 h 47625"/>
                <a:gd name="connsiteX134" fmla="*/ 12859 w 47625"/>
                <a:gd name="connsiteY134" fmla="*/ 8096 h 47625"/>
                <a:gd name="connsiteX135" fmla="*/ 12859 w 47625"/>
                <a:gd name="connsiteY135" fmla="*/ 9049 h 47625"/>
                <a:gd name="connsiteX136" fmla="*/ 7144 w 47625"/>
                <a:gd name="connsiteY136" fmla="*/ 9049 h 47625"/>
                <a:gd name="connsiteX137" fmla="*/ 11906 w 47625"/>
                <a:gd name="connsiteY137" fmla="*/ 10001 h 47625"/>
                <a:gd name="connsiteX138" fmla="*/ 15716 w 47625"/>
                <a:gd name="connsiteY138" fmla="*/ 10953 h 47625"/>
                <a:gd name="connsiteX139" fmla="*/ 10001 w 47625"/>
                <a:gd name="connsiteY139" fmla="*/ 8096 h 47625"/>
                <a:gd name="connsiteX140" fmla="*/ 18574 w 47625"/>
                <a:gd name="connsiteY140" fmla="*/ 13811 h 47625"/>
                <a:gd name="connsiteX141" fmla="*/ 18574 w 47625"/>
                <a:gd name="connsiteY141" fmla="*/ 13811 h 47625"/>
                <a:gd name="connsiteX142" fmla="*/ 18574 w 47625"/>
                <a:gd name="connsiteY142" fmla="*/ 13811 h 47625"/>
                <a:gd name="connsiteX143" fmla="*/ 18574 w 47625"/>
                <a:gd name="connsiteY143" fmla="*/ 13811 h 47625"/>
                <a:gd name="connsiteX144" fmla="*/ 37624 w 47625"/>
                <a:gd name="connsiteY144" fmla="*/ 12859 h 47625"/>
                <a:gd name="connsiteX145" fmla="*/ 37624 w 47625"/>
                <a:gd name="connsiteY145" fmla="*/ 128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7625" h="47625">
                  <a:moveTo>
                    <a:pt x="10001" y="8096"/>
                  </a:moveTo>
                  <a:cubicBezTo>
                    <a:pt x="10954" y="7144"/>
                    <a:pt x="14764" y="10001"/>
                    <a:pt x="21431" y="10001"/>
                  </a:cubicBezTo>
                  <a:cubicBezTo>
                    <a:pt x="19526" y="10001"/>
                    <a:pt x="19526" y="10001"/>
                    <a:pt x="20479" y="10001"/>
                  </a:cubicBezTo>
                  <a:cubicBezTo>
                    <a:pt x="15716" y="10001"/>
                    <a:pt x="19526" y="10001"/>
                    <a:pt x="10954" y="10001"/>
                  </a:cubicBezTo>
                  <a:cubicBezTo>
                    <a:pt x="21431" y="7144"/>
                    <a:pt x="8096" y="12859"/>
                    <a:pt x="16669" y="11906"/>
                  </a:cubicBezTo>
                  <a:cubicBezTo>
                    <a:pt x="16669" y="11906"/>
                    <a:pt x="10001" y="12859"/>
                    <a:pt x="15716" y="11906"/>
                  </a:cubicBezTo>
                  <a:cubicBezTo>
                    <a:pt x="10954" y="11906"/>
                    <a:pt x="15716" y="11906"/>
                    <a:pt x="15716" y="11906"/>
                  </a:cubicBezTo>
                  <a:cubicBezTo>
                    <a:pt x="10954" y="11906"/>
                    <a:pt x="10954" y="11906"/>
                    <a:pt x="15716" y="12859"/>
                  </a:cubicBezTo>
                  <a:cubicBezTo>
                    <a:pt x="13811" y="11906"/>
                    <a:pt x="11906" y="12859"/>
                    <a:pt x="10001" y="14764"/>
                  </a:cubicBezTo>
                  <a:cubicBezTo>
                    <a:pt x="13811" y="14764"/>
                    <a:pt x="13811" y="14764"/>
                    <a:pt x="10954" y="14764"/>
                  </a:cubicBezTo>
                  <a:cubicBezTo>
                    <a:pt x="15716" y="13811"/>
                    <a:pt x="10001" y="17621"/>
                    <a:pt x="16669" y="15716"/>
                  </a:cubicBezTo>
                  <a:cubicBezTo>
                    <a:pt x="15716" y="16669"/>
                    <a:pt x="16669" y="16669"/>
                    <a:pt x="12859" y="17621"/>
                  </a:cubicBezTo>
                  <a:cubicBezTo>
                    <a:pt x="17621" y="16669"/>
                    <a:pt x="18574" y="15716"/>
                    <a:pt x="10954" y="19526"/>
                  </a:cubicBezTo>
                  <a:cubicBezTo>
                    <a:pt x="12859" y="18574"/>
                    <a:pt x="15716" y="19526"/>
                    <a:pt x="15716" y="19526"/>
                  </a:cubicBezTo>
                  <a:cubicBezTo>
                    <a:pt x="12859" y="21431"/>
                    <a:pt x="10954" y="20478"/>
                    <a:pt x="14764" y="19526"/>
                  </a:cubicBezTo>
                  <a:cubicBezTo>
                    <a:pt x="8096" y="19526"/>
                    <a:pt x="16669" y="20478"/>
                    <a:pt x="10954" y="21431"/>
                  </a:cubicBezTo>
                  <a:cubicBezTo>
                    <a:pt x="16669" y="20478"/>
                    <a:pt x="10954" y="22384"/>
                    <a:pt x="10001" y="22384"/>
                  </a:cubicBezTo>
                  <a:cubicBezTo>
                    <a:pt x="11906" y="24289"/>
                    <a:pt x="13811" y="24289"/>
                    <a:pt x="16669" y="22384"/>
                  </a:cubicBezTo>
                  <a:cubicBezTo>
                    <a:pt x="11906" y="23336"/>
                    <a:pt x="12859" y="23336"/>
                    <a:pt x="16669" y="22384"/>
                  </a:cubicBezTo>
                  <a:cubicBezTo>
                    <a:pt x="10954" y="26194"/>
                    <a:pt x="14764" y="22384"/>
                    <a:pt x="10001" y="24289"/>
                  </a:cubicBezTo>
                  <a:cubicBezTo>
                    <a:pt x="10954" y="24289"/>
                    <a:pt x="10954" y="24289"/>
                    <a:pt x="10001" y="24289"/>
                  </a:cubicBezTo>
                  <a:cubicBezTo>
                    <a:pt x="10954" y="26194"/>
                    <a:pt x="16669" y="24289"/>
                    <a:pt x="17621" y="24289"/>
                  </a:cubicBezTo>
                  <a:cubicBezTo>
                    <a:pt x="9049" y="28099"/>
                    <a:pt x="16669" y="25241"/>
                    <a:pt x="18574" y="25241"/>
                  </a:cubicBezTo>
                  <a:cubicBezTo>
                    <a:pt x="10954" y="27146"/>
                    <a:pt x="20479" y="30003"/>
                    <a:pt x="14764" y="34766"/>
                  </a:cubicBezTo>
                  <a:cubicBezTo>
                    <a:pt x="16669" y="36671"/>
                    <a:pt x="17621" y="27146"/>
                    <a:pt x="16669" y="38576"/>
                  </a:cubicBezTo>
                  <a:cubicBezTo>
                    <a:pt x="16669" y="35719"/>
                    <a:pt x="25241" y="37624"/>
                    <a:pt x="21431" y="40481"/>
                  </a:cubicBezTo>
                  <a:cubicBezTo>
                    <a:pt x="24289" y="37624"/>
                    <a:pt x="23336" y="40481"/>
                    <a:pt x="26194" y="37624"/>
                  </a:cubicBezTo>
                  <a:cubicBezTo>
                    <a:pt x="26194" y="39528"/>
                    <a:pt x="25241" y="40481"/>
                    <a:pt x="24289" y="42386"/>
                  </a:cubicBezTo>
                  <a:cubicBezTo>
                    <a:pt x="25241" y="42386"/>
                    <a:pt x="28099" y="40481"/>
                    <a:pt x="30004" y="38576"/>
                  </a:cubicBezTo>
                  <a:cubicBezTo>
                    <a:pt x="29051" y="40481"/>
                    <a:pt x="28099" y="41434"/>
                    <a:pt x="27146" y="43339"/>
                  </a:cubicBezTo>
                  <a:cubicBezTo>
                    <a:pt x="30956" y="38576"/>
                    <a:pt x="31909" y="38576"/>
                    <a:pt x="29051" y="42386"/>
                  </a:cubicBezTo>
                  <a:cubicBezTo>
                    <a:pt x="30956" y="40481"/>
                    <a:pt x="31909" y="40481"/>
                    <a:pt x="30956" y="42386"/>
                  </a:cubicBezTo>
                  <a:cubicBezTo>
                    <a:pt x="31909" y="41434"/>
                    <a:pt x="33814" y="34766"/>
                    <a:pt x="34766" y="34766"/>
                  </a:cubicBezTo>
                  <a:cubicBezTo>
                    <a:pt x="31909" y="42386"/>
                    <a:pt x="32861" y="41434"/>
                    <a:pt x="31909" y="43339"/>
                  </a:cubicBezTo>
                  <a:cubicBezTo>
                    <a:pt x="34766" y="39528"/>
                    <a:pt x="33814" y="44291"/>
                    <a:pt x="33814" y="40481"/>
                  </a:cubicBezTo>
                  <a:cubicBezTo>
                    <a:pt x="32861" y="42386"/>
                    <a:pt x="32861" y="42386"/>
                    <a:pt x="35719" y="38576"/>
                  </a:cubicBezTo>
                  <a:cubicBezTo>
                    <a:pt x="34766" y="40481"/>
                    <a:pt x="34766" y="42386"/>
                    <a:pt x="34766" y="43339"/>
                  </a:cubicBezTo>
                  <a:cubicBezTo>
                    <a:pt x="36671" y="38576"/>
                    <a:pt x="37624" y="41434"/>
                    <a:pt x="37624" y="34766"/>
                  </a:cubicBezTo>
                  <a:cubicBezTo>
                    <a:pt x="34766" y="42386"/>
                    <a:pt x="39529" y="27146"/>
                    <a:pt x="36671" y="40481"/>
                  </a:cubicBezTo>
                  <a:cubicBezTo>
                    <a:pt x="38576" y="35719"/>
                    <a:pt x="38576" y="34766"/>
                    <a:pt x="37624" y="39528"/>
                  </a:cubicBezTo>
                  <a:cubicBezTo>
                    <a:pt x="38576" y="35719"/>
                    <a:pt x="38576" y="35719"/>
                    <a:pt x="37624" y="39528"/>
                  </a:cubicBezTo>
                  <a:cubicBezTo>
                    <a:pt x="37624" y="38576"/>
                    <a:pt x="37624" y="37624"/>
                    <a:pt x="38576" y="36671"/>
                  </a:cubicBezTo>
                  <a:cubicBezTo>
                    <a:pt x="37624" y="39528"/>
                    <a:pt x="39529" y="32861"/>
                    <a:pt x="38576" y="41434"/>
                  </a:cubicBezTo>
                  <a:cubicBezTo>
                    <a:pt x="38576" y="41434"/>
                    <a:pt x="40481" y="37624"/>
                    <a:pt x="40481" y="36671"/>
                  </a:cubicBezTo>
                  <a:cubicBezTo>
                    <a:pt x="40481" y="37624"/>
                    <a:pt x="40481" y="38576"/>
                    <a:pt x="40481" y="40481"/>
                  </a:cubicBezTo>
                  <a:cubicBezTo>
                    <a:pt x="39529" y="34766"/>
                    <a:pt x="41434" y="38576"/>
                    <a:pt x="42386" y="40481"/>
                  </a:cubicBezTo>
                  <a:cubicBezTo>
                    <a:pt x="43339" y="32861"/>
                    <a:pt x="43339" y="40481"/>
                    <a:pt x="44291" y="41434"/>
                  </a:cubicBezTo>
                  <a:cubicBezTo>
                    <a:pt x="44291" y="40481"/>
                    <a:pt x="44291" y="34766"/>
                    <a:pt x="44291" y="34766"/>
                  </a:cubicBezTo>
                  <a:cubicBezTo>
                    <a:pt x="43339" y="45244"/>
                    <a:pt x="45244" y="37624"/>
                    <a:pt x="44291" y="35719"/>
                  </a:cubicBezTo>
                  <a:cubicBezTo>
                    <a:pt x="44291" y="37624"/>
                    <a:pt x="44291" y="37624"/>
                    <a:pt x="44291" y="34766"/>
                  </a:cubicBezTo>
                  <a:cubicBezTo>
                    <a:pt x="44291" y="42386"/>
                    <a:pt x="44291" y="36671"/>
                    <a:pt x="44291" y="35719"/>
                  </a:cubicBezTo>
                  <a:cubicBezTo>
                    <a:pt x="44291" y="37624"/>
                    <a:pt x="44291" y="38576"/>
                    <a:pt x="44291" y="40481"/>
                  </a:cubicBezTo>
                  <a:cubicBezTo>
                    <a:pt x="44291" y="39528"/>
                    <a:pt x="44291" y="40481"/>
                    <a:pt x="44291" y="41434"/>
                  </a:cubicBezTo>
                  <a:cubicBezTo>
                    <a:pt x="45244" y="40481"/>
                    <a:pt x="44291" y="35719"/>
                    <a:pt x="44291" y="34766"/>
                  </a:cubicBezTo>
                  <a:cubicBezTo>
                    <a:pt x="44291" y="37624"/>
                    <a:pt x="44291" y="40481"/>
                    <a:pt x="45244" y="43339"/>
                  </a:cubicBezTo>
                  <a:cubicBezTo>
                    <a:pt x="45244" y="42386"/>
                    <a:pt x="45244" y="39528"/>
                    <a:pt x="46196" y="44291"/>
                  </a:cubicBezTo>
                  <a:cubicBezTo>
                    <a:pt x="47149" y="39528"/>
                    <a:pt x="46196" y="40481"/>
                    <a:pt x="47149" y="33814"/>
                  </a:cubicBezTo>
                  <a:cubicBezTo>
                    <a:pt x="48101" y="40481"/>
                    <a:pt x="48101" y="36671"/>
                    <a:pt x="48101" y="42386"/>
                  </a:cubicBezTo>
                  <a:cubicBezTo>
                    <a:pt x="48101" y="37624"/>
                    <a:pt x="48101" y="37624"/>
                    <a:pt x="48101" y="42386"/>
                  </a:cubicBezTo>
                  <a:cubicBezTo>
                    <a:pt x="48101" y="43339"/>
                    <a:pt x="48101" y="30956"/>
                    <a:pt x="48101" y="39528"/>
                  </a:cubicBezTo>
                  <a:cubicBezTo>
                    <a:pt x="48101" y="36671"/>
                    <a:pt x="45244" y="34766"/>
                    <a:pt x="47149" y="37624"/>
                  </a:cubicBezTo>
                  <a:cubicBezTo>
                    <a:pt x="46196" y="33814"/>
                    <a:pt x="47149" y="34766"/>
                    <a:pt x="46196" y="30003"/>
                  </a:cubicBezTo>
                  <a:cubicBezTo>
                    <a:pt x="46196" y="30003"/>
                    <a:pt x="46196" y="25241"/>
                    <a:pt x="46196" y="36671"/>
                  </a:cubicBezTo>
                  <a:cubicBezTo>
                    <a:pt x="46196" y="33814"/>
                    <a:pt x="45244" y="31909"/>
                    <a:pt x="45244" y="29051"/>
                  </a:cubicBezTo>
                  <a:cubicBezTo>
                    <a:pt x="47149" y="32861"/>
                    <a:pt x="45244" y="29051"/>
                    <a:pt x="45244" y="33814"/>
                  </a:cubicBezTo>
                  <a:cubicBezTo>
                    <a:pt x="45244" y="31909"/>
                    <a:pt x="45244" y="27146"/>
                    <a:pt x="45244" y="33814"/>
                  </a:cubicBezTo>
                  <a:cubicBezTo>
                    <a:pt x="45244" y="28099"/>
                    <a:pt x="45244" y="37624"/>
                    <a:pt x="44291" y="29051"/>
                  </a:cubicBezTo>
                  <a:cubicBezTo>
                    <a:pt x="44291" y="33814"/>
                    <a:pt x="44291" y="25241"/>
                    <a:pt x="43339" y="31909"/>
                  </a:cubicBezTo>
                  <a:cubicBezTo>
                    <a:pt x="43339" y="24289"/>
                    <a:pt x="45244" y="30956"/>
                    <a:pt x="43339" y="27146"/>
                  </a:cubicBezTo>
                  <a:cubicBezTo>
                    <a:pt x="42386" y="30003"/>
                    <a:pt x="42386" y="33814"/>
                    <a:pt x="42386" y="37624"/>
                  </a:cubicBezTo>
                  <a:cubicBezTo>
                    <a:pt x="42386" y="32861"/>
                    <a:pt x="42386" y="31909"/>
                    <a:pt x="42386" y="33814"/>
                  </a:cubicBezTo>
                  <a:cubicBezTo>
                    <a:pt x="42386" y="30956"/>
                    <a:pt x="42386" y="32861"/>
                    <a:pt x="42386" y="27146"/>
                  </a:cubicBezTo>
                  <a:cubicBezTo>
                    <a:pt x="42386" y="28099"/>
                    <a:pt x="39529" y="29051"/>
                    <a:pt x="41434" y="30956"/>
                  </a:cubicBezTo>
                  <a:cubicBezTo>
                    <a:pt x="40481" y="30003"/>
                    <a:pt x="39529" y="29051"/>
                    <a:pt x="40481" y="24289"/>
                  </a:cubicBezTo>
                  <a:cubicBezTo>
                    <a:pt x="40481" y="24289"/>
                    <a:pt x="36671" y="35719"/>
                    <a:pt x="40481" y="23336"/>
                  </a:cubicBezTo>
                  <a:cubicBezTo>
                    <a:pt x="40481" y="26194"/>
                    <a:pt x="38576" y="30003"/>
                    <a:pt x="38576" y="31909"/>
                  </a:cubicBezTo>
                  <a:cubicBezTo>
                    <a:pt x="39529" y="26194"/>
                    <a:pt x="40481" y="24289"/>
                    <a:pt x="39529" y="27146"/>
                  </a:cubicBezTo>
                  <a:cubicBezTo>
                    <a:pt x="41434" y="19526"/>
                    <a:pt x="37624" y="32861"/>
                    <a:pt x="40481" y="23336"/>
                  </a:cubicBezTo>
                  <a:cubicBezTo>
                    <a:pt x="39529" y="26194"/>
                    <a:pt x="39529" y="27146"/>
                    <a:pt x="39529" y="24289"/>
                  </a:cubicBezTo>
                  <a:cubicBezTo>
                    <a:pt x="39529" y="26194"/>
                    <a:pt x="38576" y="27146"/>
                    <a:pt x="37624" y="29051"/>
                  </a:cubicBezTo>
                  <a:cubicBezTo>
                    <a:pt x="38576" y="26194"/>
                    <a:pt x="39529" y="22384"/>
                    <a:pt x="40481" y="19526"/>
                  </a:cubicBezTo>
                  <a:cubicBezTo>
                    <a:pt x="37624" y="28099"/>
                    <a:pt x="43339" y="11906"/>
                    <a:pt x="37624" y="27146"/>
                  </a:cubicBezTo>
                  <a:cubicBezTo>
                    <a:pt x="38576" y="25241"/>
                    <a:pt x="38576" y="23336"/>
                    <a:pt x="39529" y="21431"/>
                  </a:cubicBezTo>
                  <a:cubicBezTo>
                    <a:pt x="38576" y="22384"/>
                    <a:pt x="36671" y="28099"/>
                    <a:pt x="39529" y="21431"/>
                  </a:cubicBezTo>
                  <a:cubicBezTo>
                    <a:pt x="38576" y="23336"/>
                    <a:pt x="37624" y="26194"/>
                    <a:pt x="36671" y="29051"/>
                  </a:cubicBezTo>
                  <a:cubicBezTo>
                    <a:pt x="37624" y="27146"/>
                    <a:pt x="38576" y="24289"/>
                    <a:pt x="39529" y="22384"/>
                  </a:cubicBezTo>
                  <a:cubicBezTo>
                    <a:pt x="33814" y="33814"/>
                    <a:pt x="42386" y="18574"/>
                    <a:pt x="36671" y="28099"/>
                  </a:cubicBezTo>
                  <a:cubicBezTo>
                    <a:pt x="37624" y="26194"/>
                    <a:pt x="37624" y="27146"/>
                    <a:pt x="35719" y="30003"/>
                  </a:cubicBezTo>
                  <a:cubicBezTo>
                    <a:pt x="41434" y="16669"/>
                    <a:pt x="33814" y="31909"/>
                    <a:pt x="37624" y="24289"/>
                  </a:cubicBezTo>
                  <a:cubicBezTo>
                    <a:pt x="34766" y="28099"/>
                    <a:pt x="34766" y="29051"/>
                    <a:pt x="36671" y="25241"/>
                  </a:cubicBezTo>
                  <a:cubicBezTo>
                    <a:pt x="35719" y="26194"/>
                    <a:pt x="34766" y="28099"/>
                    <a:pt x="33814" y="29051"/>
                  </a:cubicBezTo>
                  <a:cubicBezTo>
                    <a:pt x="41434" y="17621"/>
                    <a:pt x="33814" y="28099"/>
                    <a:pt x="33814" y="28099"/>
                  </a:cubicBezTo>
                  <a:cubicBezTo>
                    <a:pt x="34766" y="26194"/>
                    <a:pt x="34766" y="27146"/>
                    <a:pt x="31909" y="30003"/>
                  </a:cubicBezTo>
                  <a:cubicBezTo>
                    <a:pt x="34766" y="25241"/>
                    <a:pt x="33814" y="24289"/>
                    <a:pt x="30956" y="29051"/>
                  </a:cubicBezTo>
                  <a:cubicBezTo>
                    <a:pt x="31909" y="27146"/>
                    <a:pt x="33814" y="26194"/>
                    <a:pt x="34766" y="24289"/>
                  </a:cubicBezTo>
                  <a:cubicBezTo>
                    <a:pt x="31909" y="27146"/>
                    <a:pt x="36671" y="24289"/>
                    <a:pt x="30004" y="29051"/>
                  </a:cubicBezTo>
                  <a:cubicBezTo>
                    <a:pt x="33814" y="25241"/>
                    <a:pt x="33814" y="25241"/>
                    <a:pt x="29051" y="30003"/>
                  </a:cubicBezTo>
                  <a:cubicBezTo>
                    <a:pt x="27146" y="31909"/>
                    <a:pt x="32861" y="25241"/>
                    <a:pt x="33814" y="25241"/>
                  </a:cubicBezTo>
                  <a:cubicBezTo>
                    <a:pt x="32861" y="26194"/>
                    <a:pt x="32861" y="26194"/>
                    <a:pt x="34766" y="24289"/>
                  </a:cubicBezTo>
                  <a:cubicBezTo>
                    <a:pt x="33814" y="24289"/>
                    <a:pt x="30956" y="27146"/>
                    <a:pt x="30004" y="28099"/>
                  </a:cubicBezTo>
                  <a:cubicBezTo>
                    <a:pt x="37624" y="18574"/>
                    <a:pt x="20479" y="34766"/>
                    <a:pt x="33814" y="24289"/>
                  </a:cubicBezTo>
                  <a:cubicBezTo>
                    <a:pt x="33814" y="25241"/>
                    <a:pt x="29051" y="27146"/>
                    <a:pt x="29051" y="28099"/>
                  </a:cubicBezTo>
                  <a:cubicBezTo>
                    <a:pt x="30004" y="27146"/>
                    <a:pt x="33814" y="23336"/>
                    <a:pt x="35719" y="22384"/>
                  </a:cubicBezTo>
                  <a:cubicBezTo>
                    <a:pt x="33814" y="23336"/>
                    <a:pt x="31909" y="24289"/>
                    <a:pt x="30004" y="26194"/>
                  </a:cubicBezTo>
                  <a:cubicBezTo>
                    <a:pt x="32861" y="25241"/>
                    <a:pt x="36671" y="22384"/>
                    <a:pt x="39529" y="20478"/>
                  </a:cubicBezTo>
                  <a:cubicBezTo>
                    <a:pt x="36671" y="22384"/>
                    <a:pt x="33814" y="24289"/>
                    <a:pt x="38576" y="21431"/>
                  </a:cubicBezTo>
                  <a:cubicBezTo>
                    <a:pt x="25241" y="28099"/>
                    <a:pt x="41434" y="19526"/>
                    <a:pt x="34766" y="23336"/>
                  </a:cubicBezTo>
                  <a:cubicBezTo>
                    <a:pt x="37624" y="21431"/>
                    <a:pt x="32861" y="24289"/>
                    <a:pt x="36671" y="22384"/>
                  </a:cubicBezTo>
                  <a:cubicBezTo>
                    <a:pt x="34766" y="23336"/>
                    <a:pt x="38576" y="22384"/>
                    <a:pt x="31909" y="23336"/>
                  </a:cubicBezTo>
                  <a:cubicBezTo>
                    <a:pt x="33814" y="22384"/>
                    <a:pt x="36671" y="21431"/>
                    <a:pt x="38576" y="20478"/>
                  </a:cubicBezTo>
                  <a:cubicBezTo>
                    <a:pt x="30004" y="25241"/>
                    <a:pt x="42386" y="19526"/>
                    <a:pt x="32861" y="20478"/>
                  </a:cubicBezTo>
                  <a:cubicBezTo>
                    <a:pt x="38576" y="19526"/>
                    <a:pt x="35719" y="22384"/>
                    <a:pt x="31909" y="20478"/>
                  </a:cubicBezTo>
                  <a:cubicBezTo>
                    <a:pt x="32861" y="20478"/>
                    <a:pt x="39529" y="18574"/>
                    <a:pt x="32861" y="19526"/>
                  </a:cubicBezTo>
                  <a:cubicBezTo>
                    <a:pt x="34766" y="18574"/>
                    <a:pt x="36671" y="19526"/>
                    <a:pt x="37624" y="18574"/>
                  </a:cubicBezTo>
                  <a:cubicBezTo>
                    <a:pt x="34766" y="18574"/>
                    <a:pt x="31909" y="19526"/>
                    <a:pt x="29051" y="19526"/>
                  </a:cubicBezTo>
                  <a:cubicBezTo>
                    <a:pt x="30956" y="19526"/>
                    <a:pt x="32861" y="19526"/>
                    <a:pt x="34766" y="18574"/>
                  </a:cubicBezTo>
                  <a:cubicBezTo>
                    <a:pt x="30956" y="19526"/>
                    <a:pt x="35719" y="17621"/>
                    <a:pt x="35719" y="17621"/>
                  </a:cubicBezTo>
                  <a:cubicBezTo>
                    <a:pt x="34766" y="16669"/>
                    <a:pt x="30004" y="17621"/>
                    <a:pt x="28099" y="17621"/>
                  </a:cubicBezTo>
                  <a:cubicBezTo>
                    <a:pt x="30004" y="17621"/>
                    <a:pt x="30004" y="17621"/>
                    <a:pt x="28099" y="17621"/>
                  </a:cubicBezTo>
                  <a:cubicBezTo>
                    <a:pt x="30956" y="17621"/>
                    <a:pt x="30956" y="17621"/>
                    <a:pt x="27146" y="17621"/>
                  </a:cubicBezTo>
                  <a:cubicBezTo>
                    <a:pt x="30956" y="17621"/>
                    <a:pt x="31909" y="16669"/>
                    <a:pt x="27146" y="17621"/>
                  </a:cubicBezTo>
                  <a:cubicBezTo>
                    <a:pt x="30004" y="17621"/>
                    <a:pt x="30004" y="17621"/>
                    <a:pt x="36671" y="16669"/>
                  </a:cubicBezTo>
                  <a:cubicBezTo>
                    <a:pt x="26194" y="16669"/>
                    <a:pt x="30956" y="16669"/>
                    <a:pt x="32861" y="16669"/>
                  </a:cubicBezTo>
                  <a:cubicBezTo>
                    <a:pt x="31909" y="16669"/>
                    <a:pt x="42386" y="16669"/>
                    <a:pt x="30004" y="16669"/>
                  </a:cubicBezTo>
                  <a:cubicBezTo>
                    <a:pt x="33814" y="16669"/>
                    <a:pt x="9049" y="17621"/>
                    <a:pt x="33814" y="16669"/>
                  </a:cubicBezTo>
                  <a:cubicBezTo>
                    <a:pt x="21431" y="14764"/>
                    <a:pt x="28099" y="15716"/>
                    <a:pt x="30956" y="15716"/>
                  </a:cubicBezTo>
                  <a:cubicBezTo>
                    <a:pt x="19526" y="14764"/>
                    <a:pt x="30004" y="14764"/>
                    <a:pt x="30956" y="15716"/>
                  </a:cubicBezTo>
                  <a:cubicBezTo>
                    <a:pt x="28099" y="15716"/>
                    <a:pt x="26194" y="10953"/>
                    <a:pt x="26194" y="11906"/>
                  </a:cubicBezTo>
                  <a:cubicBezTo>
                    <a:pt x="32861" y="12859"/>
                    <a:pt x="26194" y="10953"/>
                    <a:pt x="27146" y="10953"/>
                  </a:cubicBezTo>
                  <a:cubicBezTo>
                    <a:pt x="30956" y="10953"/>
                    <a:pt x="22384" y="13811"/>
                    <a:pt x="32861" y="10953"/>
                  </a:cubicBezTo>
                  <a:cubicBezTo>
                    <a:pt x="26194" y="10001"/>
                    <a:pt x="16669" y="7144"/>
                    <a:pt x="10954" y="7144"/>
                  </a:cubicBezTo>
                  <a:cubicBezTo>
                    <a:pt x="16669" y="10001"/>
                    <a:pt x="12859" y="7144"/>
                    <a:pt x="10954" y="7144"/>
                  </a:cubicBezTo>
                  <a:cubicBezTo>
                    <a:pt x="13811" y="7144"/>
                    <a:pt x="2381" y="10001"/>
                    <a:pt x="13811" y="8096"/>
                  </a:cubicBezTo>
                  <a:cubicBezTo>
                    <a:pt x="7144" y="7144"/>
                    <a:pt x="8096" y="7144"/>
                    <a:pt x="14764" y="8096"/>
                  </a:cubicBezTo>
                  <a:cubicBezTo>
                    <a:pt x="13811" y="8096"/>
                    <a:pt x="6191" y="7144"/>
                    <a:pt x="12859" y="8096"/>
                  </a:cubicBezTo>
                  <a:cubicBezTo>
                    <a:pt x="8096" y="8096"/>
                    <a:pt x="9049" y="6191"/>
                    <a:pt x="12859" y="9049"/>
                  </a:cubicBezTo>
                  <a:cubicBezTo>
                    <a:pt x="10954" y="9049"/>
                    <a:pt x="9049" y="9049"/>
                    <a:pt x="7144" y="9049"/>
                  </a:cubicBezTo>
                  <a:cubicBezTo>
                    <a:pt x="9049" y="9049"/>
                    <a:pt x="10001" y="10001"/>
                    <a:pt x="11906" y="10001"/>
                  </a:cubicBezTo>
                  <a:cubicBezTo>
                    <a:pt x="9049" y="10001"/>
                    <a:pt x="1429" y="9049"/>
                    <a:pt x="15716" y="10953"/>
                  </a:cubicBezTo>
                  <a:cubicBezTo>
                    <a:pt x="2381" y="7144"/>
                    <a:pt x="24289" y="9049"/>
                    <a:pt x="10001" y="8096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17621" y="13811"/>
                    <a:pt x="18574" y="13811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23336" y="13811"/>
                    <a:pt x="18574" y="13811"/>
                  </a:cubicBezTo>
                  <a:close/>
                  <a:moveTo>
                    <a:pt x="37624" y="12859"/>
                  </a:moveTo>
                  <a:cubicBezTo>
                    <a:pt x="37624" y="12859"/>
                    <a:pt x="34766" y="12859"/>
                    <a:pt x="37624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5" name="Freeform: Shape 4504">
              <a:extLst>
                <a:ext uri="{FF2B5EF4-FFF2-40B4-BE49-F238E27FC236}">
                  <a16:creationId xmlns:a16="http://schemas.microsoft.com/office/drawing/2014/main" id="{7375C2B3-30F7-4157-87FB-B566BCA355AC}"/>
                </a:ext>
              </a:extLst>
            </p:cNvPr>
            <p:cNvSpPr/>
            <p:nvPr/>
          </p:nvSpPr>
          <p:spPr>
            <a:xfrm>
              <a:off x="7221231" y="57773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6" name="Freeform: Shape 4505">
              <a:extLst>
                <a:ext uri="{FF2B5EF4-FFF2-40B4-BE49-F238E27FC236}">
                  <a16:creationId xmlns:a16="http://schemas.microsoft.com/office/drawing/2014/main" id="{291C6908-B60A-4007-82F3-42865A16C9EF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7" name="Freeform: Shape 4506">
              <a:extLst>
                <a:ext uri="{FF2B5EF4-FFF2-40B4-BE49-F238E27FC236}">
                  <a16:creationId xmlns:a16="http://schemas.microsoft.com/office/drawing/2014/main" id="{082ED389-45F6-4263-AE49-98C1A2BC4ACC}"/>
                </a:ext>
              </a:extLst>
            </p:cNvPr>
            <p:cNvSpPr/>
            <p:nvPr/>
          </p:nvSpPr>
          <p:spPr>
            <a:xfrm>
              <a:off x="7201376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8" name="Freeform: Shape 4507">
              <a:extLst>
                <a:ext uri="{FF2B5EF4-FFF2-40B4-BE49-F238E27FC236}">
                  <a16:creationId xmlns:a16="http://schemas.microsoft.com/office/drawing/2014/main" id="{792104C4-5FA9-4A06-AB21-61419CAA2DA8}"/>
                </a:ext>
              </a:extLst>
            </p:cNvPr>
            <p:cNvSpPr/>
            <p:nvPr/>
          </p:nvSpPr>
          <p:spPr>
            <a:xfrm>
              <a:off x="7232809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9" name="Freeform: Shape 4508">
              <a:extLst>
                <a:ext uri="{FF2B5EF4-FFF2-40B4-BE49-F238E27FC236}">
                  <a16:creationId xmlns:a16="http://schemas.microsoft.com/office/drawing/2014/main" id="{DAFF77B0-F6BD-4117-8553-9F13A32781C2}"/>
                </a:ext>
              </a:extLst>
            </p:cNvPr>
            <p:cNvSpPr/>
            <p:nvPr/>
          </p:nvSpPr>
          <p:spPr>
            <a:xfrm>
              <a:off x="7233761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0" name="Freeform: Shape 4509">
              <a:extLst>
                <a:ext uri="{FF2B5EF4-FFF2-40B4-BE49-F238E27FC236}">
                  <a16:creationId xmlns:a16="http://schemas.microsoft.com/office/drawing/2014/main" id="{D46EA9A7-68F1-4322-8FA9-57D10D1BDAE8}"/>
                </a:ext>
              </a:extLst>
            </p:cNvPr>
            <p:cNvSpPr/>
            <p:nvPr/>
          </p:nvSpPr>
          <p:spPr>
            <a:xfrm>
              <a:off x="7234714" y="580427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1" name="Freeform: Shape 4510">
              <a:extLst>
                <a:ext uri="{FF2B5EF4-FFF2-40B4-BE49-F238E27FC236}">
                  <a16:creationId xmlns:a16="http://schemas.microsoft.com/office/drawing/2014/main" id="{892D853C-638A-4E49-BB58-021B02F1D755}"/>
                </a:ext>
              </a:extLst>
            </p:cNvPr>
            <p:cNvSpPr/>
            <p:nvPr/>
          </p:nvSpPr>
          <p:spPr>
            <a:xfrm>
              <a:off x="7220426" y="5806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2" name="Freeform: Shape 4511">
              <a:extLst>
                <a:ext uri="{FF2B5EF4-FFF2-40B4-BE49-F238E27FC236}">
                  <a16:creationId xmlns:a16="http://schemas.microsoft.com/office/drawing/2014/main" id="{F1105A60-7783-4890-BBA9-73E55CD5F546}"/>
                </a:ext>
              </a:extLst>
            </p:cNvPr>
            <p:cNvSpPr/>
            <p:nvPr/>
          </p:nvSpPr>
          <p:spPr>
            <a:xfrm>
              <a:off x="7226141" y="5802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9048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3" name="Freeform: Shape 4512">
              <a:extLst>
                <a:ext uri="{FF2B5EF4-FFF2-40B4-BE49-F238E27FC236}">
                  <a16:creationId xmlns:a16="http://schemas.microsoft.com/office/drawing/2014/main" id="{522F3D4C-C4DB-44A1-82F8-48A7AD5C1CD2}"/>
                </a:ext>
              </a:extLst>
            </p:cNvPr>
            <p:cNvSpPr/>
            <p:nvPr/>
          </p:nvSpPr>
          <p:spPr>
            <a:xfrm>
              <a:off x="7213759" y="5807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4" name="Freeform: Shape 4513">
              <a:extLst>
                <a:ext uri="{FF2B5EF4-FFF2-40B4-BE49-F238E27FC236}">
                  <a16:creationId xmlns:a16="http://schemas.microsoft.com/office/drawing/2014/main" id="{A592EC19-BEF4-435B-9DBD-138C479B2851}"/>
                </a:ext>
              </a:extLst>
            </p:cNvPr>
            <p:cNvSpPr/>
            <p:nvPr/>
          </p:nvSpPr>
          <p:spPr>
            <a:xfrm>
              <a:off x="7226141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5" name="Freeform: Shape 4514">
              <a:extLst>
                <a:ext uri="{FF2B5EF4-FFF2-40B4-BE49-F238E27FC236}">
                  <a16:creationId xmlns:a16="http://schemas.microsoft.com/office/drawing/2014/main" id="{F7EEC6E2-C94C-47B5-A15D-A95FE5889AE8}"/>
                </a:ext>
              </a:extLst>
            </p:cNvPr>
            <p:cNvSpPr/>
            <p:nvPr/>
          </p:nvSpPr>
          <p:spPr>
            <a:xfrm>
              <a:off x="7237571" y="58064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6" name="Freeform: Shape 4515">
              <a:extLst>
                <a:ext uri="{FF2B5EF4-FFF2-40B4-BE49-F238E27FC236}">
                  <a16:creationId xmlns:a16="http://schemas.microsoft.com/office/drawing/2014/main" id="{51E0F19C-6D14-458B-8F31-4E3ADC439B98}"/>
                </a:ext>
              </a:extLst>
            </p:cNvPr>
            <p:cNvSpPr/>
            <p:nvPr/>
          </p:nvSpPr>
          <p:spPr>
            <a:xfrm>
              <a:off x="7237571" y="580620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7" name="Freeform: Shape 4516">
              <a:extLst>
                <a:ext uri="{FF2B5EF4-FFF2-40B4-BE49-F238E27FC236}">
                  <a16:creationId xmlns:a16="http://schemas.microsoft.com/office/drawing/2014/main" id="{0DCE1386-8CE7-4303-B976-1865EDD71357}"/>
                </a:ext>
              </a:extLst>
            </p:cNvPr>
            <p:cNvSpPr/>
            <p:nvPr/>
          </p:nvSpPr>
          <p:spPr>
            <a:xfrm>
              <a:off x="7237571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8" name="Freeform: Shape 4517">
              <a:extLst>
                <a:ext uri="{FF2B5EF4-FFF2-40B4-BE49-F238E27FC236}">
                  <a16:creationId xmlns:a16="http://schemas.microsoft.com/office/drawing/2014/main" id="{BB372528-2704-4E22-A955-6AF3881D2BB7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9" name="Freeform: Shape 4518">
              <a:extLst>
                <a:ext uri="{FF2B5EF4-FFF2-40B4-BE49-F238E27FC236}">
                  <a16:creationId xmlns:a16="http://schemas.microsoft.com/office/drawing/2014/main" id="{4E2EDAF5-ADA0-4027-882C-57EBC16C1B2D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0" name="Freeform: Shape 4519">
              <a:extLst>
                <a:ext uri="{FF2B5EF4-FFF2-40B4-BE49-F238E27FC236}">
                  <a16:creationId xmlns:a16="http://schemas.microsoft.com/office/drawing/2014/main" id="{2378C243-FDCB-43D5-8E0D-39318D3B40A8}"/>
                </a:ext>
              </a:extLst>
            </p:cNvPr>
            <p:cNvSpPr/>
            <p:nvPr/>
          </p:nvSpPr>
          <p:spPr>
            <a:xfrm>
              <a:off x="7233867" y="5791887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7990" y="8837"/>
                    <a:pt x="6086" y="502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1" name="Freeform: Shape 4520">
              <a:extLst>
                <a:ext uri="{FF2B5EF4-FFF2-40B4-BE49-F238E27FC236}">
                  <a16:creationId xmlns:a16="http://schemas.microsoft.com/office/drawing/2014/main" id="{840EF4C2-1DC6-4D62-B7A6-60F2370A96A1}"/>
                </a:ext>
              </a:extLst>
            </p:cNvPr>
            <p:cNvSpPr/>
            <p:nvPr/>
          </p:nvSpPr>
          <p:spPr>
            <a:xfrm>
              <a:off x="7233761" y="578977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8097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2" name="Freeform: Shape 4521">
              <a:extLst>
                <a:ext uri="{FF2B5EF4-FFF2-40B4-BE49-F238E27FC236}">
                  <a16:creationId xmlns:a16="http://schemas.microsoft.com/office/drawing/2014/main" id="{CFBCE5E5-7137-40A9-BE83-B975CF383DB2}"/>
                </a:ext>
              </a:extLst>
            </p:cNvPr>
            <p:cNvSpPr/>
            <p:nvPr/>
          </p:nvSpPr>
          <p:spPr>
            <a:xfrm>
              <a:off x="7229951" y="57888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3" name="Freeform: Shape 4522">
              <a:extLst>
                <a:ext uri="{FF2B5EF4-FFF2-40B4-BE49-F238E27FC236}">
                  <a16:creationId xmlns:a16="http://schemas.microsoft.com/office/drawing/2014/main" id="{CD879D2E-37F2-44AC-82DB-B44AF757E551}"/>
                </a:ext>
              </a:extLst>
            </p:cNvPr>
            <p:cNvSpPr/>
            <p:nvPr/>
          </p:nvSpPr>
          <p:spPr>
            <a:xfrm>
              <a:off x="7227094" y="5804349"/>
              <a:ext cx="9525" cy="9525"/>
            </a:xfrm>
            <a:custGeom>
              <a:avLst/>
              <a:gdLst>
                <a:gd name="connsiteX0" fmla="*/ 7144 w 9525"/>
                <a:gd name="connsiteY0" fmla="*/ 7805 h 9525"/>
                <a:gd name="connsiteX1" fmla="*/ 714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05"/>
                  </a:moveTo>
                  <a:cubicBezTo>
                    <a:pt x="8096" y="12568"/>
                    <a:pt x="7144" y="4948"/>
                    <a:pt x="714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4" name="Freeform: Shape 4523">
              <a:extLst>
                <a:ext uri="{FF2B5EF4-FFF2-40B4-BE49-F238E27FC236}">
                  <a16:creationId xmlns:a16="http://schemas.microsoft.com/office/drawing/2014/main" id="{87872C15-01AA-416C-83BB-BFF792FE3DD5}"/>
                </a:ext>
              </a:extLst>
            </p:cNvPr>
            <p:cNvSpPr/>
            <p:nvPr/>
          </p:nvSpPr>
          <p:spPr>
            <a:xfrm>
              <a:off x="7229528" y="5786363"/>
              <a:ext cx="9525" cy="9525"/>
            </a:xfrm>
            <a:custGeom>
              <a:avLst/>
              <a:gdLst>
                <a:gd name="connsiteX0" fmla="*/ 7567 w 9525"/>
                <a:gd name="connsiteY0" fmla="*/ 7694 h 9525"/>
                <a:gd name="connsiteX1" fmla="*/ 7567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694"/>
                  </a:moveTo>
                  <a:cubicBezTo>
                    <a:pt x="7567" y="5789"/>
                    <a:pt x="6615" y="9599"/>
                    <a:pt x="7567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5" name="Freeform: Shape 4524">
              <a:extLst>
                <a:ext uri="{FF2B5EF4-FFF2-40B4-BE49-F238E27FC236}">
                  <a16:creationId xmlns:a16="http://schemas.microsoft.com/office/drawing/2014/main" id="{260534DD-2D15-4809-9B53-86562FEFA37B}"/>
                </a:ext>
              </a:extLst>
            </p:cNvPr>
            <p:cNvSpPr/>
            <p:nvPr/>
          </p:nvSpPr>
          <p:spPr>
            <a:xfrm>
              <a:off x="7225189" y="5786722"/>
              <a:ext cx="9525" cy="9525"/>
            </a:xfrm>
            <a:custGeom>
              <a:avLst/>
              <a:gdLst>
                <a:gd name="connsiteX0" fmla="*/ 9049 w 9525"/>
                <a:gd name="connsiteY0" fmla="*/ 7335 h 9525"/>
                <a:gd name="connsiteX1" fmla="*/ 7144 w 9525"/>
                <a:gd name="connsiteY1" fmla="*/ 10193 h 9525"/>
                <a:gd name="connsiteX2" fmla="*/ 9049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335"/>
                  </a:moveTo>
                  <a:lnTo>
                    <a:pt x="7144" y="10193"/>
                  </a:lnTo>
                  <a:cubicBezTo>
                    <a:pt x="7144" y="9240"/>
                    <a:pt x="10001" y="6383"/>
                    <a:pt x="9049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6" name="Freeform: Shape 4525">
              <a:extLst>
                <a:ext uri="{FF2B5EF4-FFF2-40B4-BE49-F238E27FC236}">
                  <a16:creationId xmlns:a16="http://schemas.microsoft.com/office/drawing/2014/main" id="{DA9C1922-A206-4E4F-8087-0529C1E6C670}"/>
                </a:ext>
              </a:extLst>
            </p:cNvPr>
            <p:cNvSpPr/>
            <p:nvPr/>
          </p:nvSpPr>
          <p:spPr>
            <a:xfrm>
              <a:off x="7223813" y="578676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  <a:gd name="connsiteX2" fmla="*/ 7567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8519" y="7291"/>
                    <a:pt x="9472" y="6339"/>
                    <a:pt x="7567" y="8244"/>
                  </a:cubicBezTo>
                  <a:cubicBezTo>
                    <a:pt x="7567" y="7291"/>
                    <a:pt x="6615" y="8244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7" name="Freeform: Shape 4526">
              <a:extLst>
                <a:ext uri="{FF2B5EF4-FFF2-40B4-BE49-F238E27FC236}">
                  <a16:creationId xmlns:a16="http://schemas.microsoft.com/office/drawing/2014/main" id="{69E3D8E3-3077-4CBA-A39E-35F0808588D5}"/>
                </a:ext>
              </a:extLst>
            </p:cNvPr>
            <p:cNvSpPr/>
            <p:nvPr/>
          </p:nvSpPr>
          <p:spPr>
            <a:xfrm>
              <a:off x="7226141" y="5781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8" name="Freeform: Shape 4527">
              <a:extLst>
                <a:ext uri="{FF2B5EF4-FFF2-40B4-BE49-F238E27FC236}">
                  <a16:creationId xmlns:a16="http://schemas.microsoft.com/office/drawing/2014/main" id="{7C459F83-E5A4-4FA1-9263-6AD2AB7E8B87}"/>
                </a:ext>
              </a:extLst>
            </p:cNvPr>
            <p:cNvSpPr/>
            <p:nvPr/>
          </p:nvSpPr>
          <p:spPr>
            <a:xfrm>
              <a:off x="7242334" y="56707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9" name="Freeform: Shape 4528">
              <a:extLst>
                <a:ext uri="{FF2B5EF4-FFF2-40B4-BE49-F238E27FC236}">
                  <a16:creationId xmlns:a16="http://schemas.microsoft.com/office/drawing/2014/main" id="{D4CB33E4-87EB-488E-8FFA-D57066CA7580}"/>
                </a:ext>
              </a:extLst>
            </p:cNvPr>
            <p:cNvSpPr/>
            <p:nvPr/>
          </p:nvSpPr>
          <p:spPr>
            <a:xfrm>
              <a:off x="7244297" y="5665628"/>
              <a:ext cx="9525" cy="9525"/>
            </a:xfrm>
            <a:custGeom>
              <a:avLst/>
              <a:gdLst>
                <a:gd name="connsiteX0" fmla="*/ 11847 w 9525"/>
                <a:gd name="connsiteY0" fmla="*/ 8414 h 9525"/>
                <a:gd name="connsiteX1" fmla="*/ 118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847" y="8414"/>
                  </a:moveTo>
                  <a:cubicBezTo>
                    <a:pt x="4228" y="5556"/>
                    <a:pt x="7085" y="8414"/>
                    <a:pt x="1184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0" name="Freeform: Shape 4529">
              <a:extLst>
                <a:ext uri="{FF2B5EF4-FFF2-40B4-BE49-F238E27FC236}">
                  <a16:creationId xmlns:a16="http://schemas.microsoft.com/office/drawing/2014/main" id="{A7B5D186-603D-4EC7-BA38-FC178A9CFED9}"/>
                </a:ext>
              </a:extLst>
            </p:cNvPr>
            <p:cNvSpPr/>
            <p:nvPr/>
          </p:nvSpPr>
          <p:spPr>
            <a:xfrm>
              <a:off x="7251859" y="56135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1" name="Freeform: Shape 4530">
              <a:extLst>
                <a:ext uri="{FF2B5EF4-FFF2-40B4-BE49-F238E27FC236}">
                  <a16:creationId xmlns:a16="http://schemas.microsoft.com/office/drawing/2014/main" id="{B7E16723-83CD-4467-A171-1829CFA142B5}"/>
                </a:ext>
              </a:extLst>
            </p:cNvPr>
            <p:cNvSpPr/>
            <p:nvPr/>
          </p:nvSpPr>
          <p:spPr>
            <a:xfrm>
              <a:off x="7252811" y="5580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2" name="Freeform: Shape 4531">
              <a:extLst>
                <a:ext uri="{FF2B5EF4-FFF2-40B4-BE49-F238E27FC236}">
                  <a16:creationId xmlns:a16="http://schemas.microsoft.com/office/drawing/2014/main" id="{85252497-5020-472C-8DC6-38312F0C4AA5}"/>
                </a:ext>
              </a:extLst>
            </p:cNvPr>
            <p:cNvSpPr/>
            <p:nvPr/>
          </p:nvSpPr>
          <p:spPr>
            <a:xfrm>
              <a:off x="7255669" y="5574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3" name="Freeform: Shape 4532">
              <a:extLst>
                <a:ext uri="{FF2B5EF4-FFF2-40B4-BE49-F238E27FC236}">
                  <a16:creationId xmlns:a16="http://schemas.microsoft.com/office/drawing/2014/main" id="{8D10320E-684B-4178-B82F-1C951BADEC70}"/>
                </a:ext>
              </a:extLst>
            </p:cNvPr>
            <p:cNvSpPr/>
            <p:nvPr/>
          </p:nvSpPr>
          <p:spPr>
            <a:xfrm>
              <a:off x="7251859" y="56126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4" name="Freeform: Shape 4533">
              <a:extLst>
                <a:ext uri="{FF2B5EF4-FFF2-40B4-BE49-F238E27FC236}">
                  <a16:creationId xmlns:a16="http://schemas.microsoft.com/office/drawing/2014/main" id="{FEA9BC52-06A5-4772-A20D-61E6685F73AE}"/>
                </a:ext>
              </a:extLst>
            </p:cNvPr>
            <p:cNvSpPr/>
            <p:nvPr/>
          </p:nvSpPr>
          <p:spPr>
            <a:xfrm>
              <a:off x="7240429" y="5660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5" name="Freeform: Shape 4534">
              <a:extLst>
                <a:ext uri="{FF2B5EF4-FFF2-40B4-BE49-F238E27FC236}">
                  <a16:creationId xmlns:a16="http://schemas.microsoft.com/office/drawing/2014/main" id="{C628C358-0B08-499C-A558-C1B5FCCE54E3}"/>
                </a:ext>
              </a:extLst>
            </p:cNvPr>
            <p:cNvSpPr/>
            <p:nvPr/>
          </p:nvSpPr>
          <p:spPr>
            <a:xfrm>
              <a:off x="7255669" y="5627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6" name="Freeform: Shape 4535">
              <a:extLst>
                <a:ext uri="{FF2B5EF4-FFF2-40B4-BE49-F238E27FC236}">
                  <a16:creationId xmlns:a16="http://schemas.microsoft.com/office/drawing/2014/main" id="{36CCF4D6-9E0E-4847-8A9F-E0A183A714A1}"/>
                </a:ext>
              </a:extLst>
            </p:cNvPr>
            <p:cNvSpPr/>
            <p:nvPr/>
          </p:nvSpPr>
          <p:spPr>
            <a:xfrm>
              <a:off x="7253235" y="5639001"/>
              <a:ext cx="9525" cy="9525"/>
            </a:xfrm>
            <a:custGeom>
              <a:avLst/>
              <a:gdLst>
                <a:gd name="connsiteX0" fmla="*/ 10530 w 9525"/>
                <a:gd name="connsiteY0" fmla="*/ 7419 h 9525"/>
                <a:gd name="connsiteX1" fmla="*/ 1053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419"/>
                  </a:moveTo>
                  <a:cubicBezTo>
                    <a:pt x="10530" y="6466"/>
                    <a:pt x="2910" y="8371"/>
                    <a:pt x="10530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7" name="Freeform: Shape 4536">
              <a:extLst>
                <a:ext uri="{FF2B5EF4-FFF2-40B4-BE49-F238E27FC236}">
                  <a16:creationId xmlns:a16="http://schemas.microsoft.com/office/drawing/2014/main" id="{CB2B8BDD-1B8D-45CE-882A-E2C8392E4DE4}"/>
                </a:ext>
              </a:extLst>
            </p:cNvPr>
            <p:cNvSpPr/>
            <p:nvPr/>
          </p:nvSpPr>
          <p:spPr>
            <a:xfrm>
              <a:off x="7251859" y="5657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8" name="Freeform: Shape 4537">
              <a:extLst>
                <a:ext uri="{FF2B5EF4-FFF2-40B4-BE49-F238E27FC236}">
                  <a16:creationId xmlns:a16="http://schemas.microsoft.com/office/drawing/2014/main" id="{542BD439-9919-44B3-AEDB-75CCF2BEC66D}"/>
                </a:ext>
              </a:extLst>
            </p:cNvPr>
            <p:cNvSpPr/>
            <p:nvPr/>
          </p:nvSpPr>
          <p:spPr>
            <a:xfrm>
              <a:off x="7255669" y="56195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9" name="Freeform: Shape 4538">
              <a:extLst>
                <a:ext uri="{FF2B5EF4-FFF2-40B4-BE49-F238E27FC236}">
                  <a16:creationId xmlns:a16="http://schemas.microsoft.com/office/drawing/2014/main" id="{29D6F72C-0B20-4486-AE75-E00875672372}"/>
                </a:ext>
              </a:extLst>
            </p:cNvPr>
            <p:cNvSpPr/>
            <p:nvPr/>
          </p:nvSpPr>
          <p:spPr>
            <a:xfrm>
              <a:off x="7217569" y="5648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0" name="Freeform: Shape 4539">
              <a:extLst>
                <a:ext uri="{FF2B5EF4-FFF2-40B4-BE49-F238E27FC236}">
                  <a16:creationId xmlns:a16="http://schemas.microsoft.com/office/drawing/2014/main" id="{566C98FF-74C6-4A12-B732-6864702A5B35}"/>
                </a:ext>
              </a:extLst>
            </p:cNvPr>
            <p:cNvSpPr/>
            <p:nvPr/>
          </p:nvSpPr>
          <p:spPr>
            <a:xfrm>
              <a:off x="7201588" y="566213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1" name="Freeform: Shape 4540">
              <a:extLst>
                <a:ext uri="{FF2B5EF4-FFF2-40B4-BE49-F238E27FC236}">
                  <a16:creationId xmlns:a16="http://schemas.microsoft.com/office/drawing/2014/main" id="{7F09BB1C-6AC4-478B-B06F-05B0B1624D3B}"/>
                </a:ext>
              </a:extLst>
            </p:cNvPr>
            <p:cNvSpPr/>
            <p:nvPr/>
          </p:nvSpPr>
          <p:spPr>
            <a:xfrm>
              <a:off x="7259479" y="5564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2" name="Freeform: Shape 4541">
              <a:extLst>
                <a:ext uri="{FF2B5EF4-FFF2-40B4-BE49-F238E27FC236}">
                  <a16:creationId xmlns:a16="http://schemas.microsoft.com/office/drawing/2014/main" id="{28FF6199-809F-4EFD-BB27-D830CA47469D}"/>
                </a:ext>
              </a:extLst>
            </p:cNvPr>
            <p:cNvSpPr/>
            <p:nvPr/>
          </p:nvSpPr>
          <p:spPr>
            <a:xfrm>
              <a:off x="7211700" y="5506878"/>
              <a:ext cx="9525" cy="19050"/>
            </a:xfrm>
            <a:custGeom>
              <a:avLst/>
              <a:gdLst>
                <a:gd name="connsiteX0" fmla="*/ 7297 w 9525"/>
                <a:gd name="connsiteY0" fmla="*/ 7144 h 19050"/>
                <a:gd name="connsiteX1" fmla="*/ 8250 w 9525"/>
                <a:gd name="connsiteY1" fmla="*/ 12859 h 19050"/>
                <a:gd name="connsiteX2" fmla="*/ 729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297" y="7144"/>
                  </a:moveTo>
                  <a:cubicBezTo>
                    <a:pt x="9202" y="10001"/>
                    <a:pt x="5392" y="10953"/>
                    <a:pt x="8250" y="12859"/>
                  </a:cubicBezTo>
                  <a:cubicBezTo>
                    <a:pt x="8250" y="11906"/>
                    <a:pt x="10155" y="8096"/>
                    <a:pt x="72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3" name="Freeform: Shape 4542">
              <a:extLst>
                <a:ext uri="{FF2B5EF4-FFF2-40B4-BE49-F238E27FC236}">
                  <a16:creationId xmlns:a16="http://schemas.microsoft.com/office/drawing/2014/main" id="{E453965F-13FF-4269-8E0B-E7CECF7D3386}"/>
                </a:ext>
              </a:extLst>
            </p:cNvPr>
            <p:cNvSpPr/>
            <p:nvPr/>
          </p:nvSpPr>
          <p:spPr>
            <a:xfrm>
              <a:off x="7240429" y="5659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4" name="Freeform: Shape 4543">
              <a:extLst>
                <a:ext uri="{FF2B5EF4-FFF2-40B4-BE49-F238E27FC236}">
                  <a16:creationId xmlns:a16="http://schemas.microsoft.com/office/drawing/2014/main" id="{F35BB75C-CD1E-481D-B37E-EB06FE0FA958}"/>
                </a:ext>
              </a:extLst>
            </p:cNvPr>
            <p:cNvSpPr/>
            <p:nvPr/>
          </p:nvSpPr>
          <p:spPr>
            <a:xfrm>
              <a:off x="7212806" y="55125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5" name="Freeform: Shape 4544">
              <a:extLst>
                <a:ext uri="{FF2B5EF4-FFF2-40B4-BE49-F238E27FC236}">
                  <a16:creationId xmlns:a16="http://schemas.microsoft.com/office/drawing/2014/main" id="{0A9FE4DA-B72F-45DB-848F-69391E0EE3B6}"/>
                </a:ext>
              </a:extLst>
            </p:cNvPr>
            <p:cNvSpPr/>
            <p:nvPr/>
          </p:nvSpPr>
          <p:spPr>
            <a:xfrm>
              <a:off x="7255669" y="5559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6" name="Freeform: Shape 4545">
              <a:extLst>
                <a:ext uri="{FF2B5EF4-FFF2-40B4-BE49-F238E27FC236}">
                  <a16:creationId xmlns:a16="http://schemas.microsoft.com/office/drawing/2014/main" id="{67BA3FC4-917A-4E4A-9A86-00512188BDB9}"/>
                </a:ext>
              </a:extLst>
            </p:cNvPr>
            <p:cNvSpPr/>
            <p:nvPr/>
          </p:nvSpPr>
          <p:spPr>
            <a:xfrm>
              <a:off x="7253764" y="5576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7" name="Freeform: Shape 4546">
              <a:extLst>
                <a:ext uri="{FF2B5EF4-FFF2-40B4-BE49-F238E27FC236}">
                  <a16:creationId xmlns:a16="http://schemas.microsoft.com/office/drawing/2014/main" id="{CF044FAE-1BDD-406C-B47E-F55D9C92BC8F}"/>
                </a:ext>
              </a:extLst>
            </p:cNvPr>
            <p:cNvSpPr/>
            <p:nvPr/>
          </p:nvSpPr>
          <p:spPr>
            <a:xfrm>
              <a:off x="7252261" y="5549070"/>
              <a:ext cx="9525" cy="9525"/>
            </a:xfrm>
            <a:custGeom>
              <a:avLst/>
              <a:gdLst>
                <a:gd name="connsiteX0" fmla="*/ 7694 w 9525"/>
                <a:gd name="connsiteY0" fmla="*/ 7815 h 9525"/>
                <a:gd name="connsiteX1" fmla="*/ 769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815"/>
                  </a:moveTo>
                  <a:cubicBezTo>
                    <a:pt x="9599" y="5909"/>
                    <a:pt x="5789" y="8767"/>
                    <a:pt x="7694" y="78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8" name="Freeform: Shape 4547">
              <a:extLst>
                <a:ext uri="{FF2B5EF4-FFF2-40B4-BE49-F238E27FC236}">
                  <a16:creationId xmlns:a16="http://schemas.microsoft.com/office/drawing/2014/main" id="{B5EF89F8-D8D7-46A8-912F-3A574A04CC6E}"/>
                </a:ext>
              </a:extLst>
            </p:cNvPr>
            <p:cNvSpPr/>
            <p:nvPr/>
          </p:nvSpPr>
          <p:spPr>
            <a:xfrm>
              <a:off x="7251435" y="5540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9" name="Freeform: Shape 4548">
              <a:extLst>
                <a:ext uri="{FF2B5EF4-FFF2-40B4-BE49-F238E27FC236}">
                  <a16:creationId xmlns:a16="http://schemas.microsoft.com/office/drawing/2014/main" id="{7E277B7F-4684-401A-8968-A7F401F0259F}"/>
                </a:ext>
              </a:extLst>
            </p:cNvPr>
            <p:cNvSpPr/>
            <p:nvPr/>
          </p:nvSpPr>
          <p:spPr>
            <a:xfrm>
              <a:off x="7212806" y="561927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10001" y="9049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0" name="Freeform: Shape 4549">
              <a:extLst>
                <a:ext uri="{FF2B5EF4-FFF2-40B4-BE49-F238E27FC236}">
                  <a16:creationId xmlns:a16="http://schemas.microsoft.com/office/drawing/2014/main" id="{96A31BC4-774E-4D93-A7DE-46C25AA1C4D5}"/>
                </a:ext>
              </a:extLst>
            </p:cNvPr>
            <p:cNvSpPr/>
            <p:nvPr/>
          </p:nvSpPr>
          <p:spPr>
            <a:xfrm>
              <a:off x="7240408" y="566023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7144"/>
                    <a:pt x="8117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1" name="Freeform: Shape 4550">
              <a:extLst>
                <a:ext uri="{FF2B5EF4-FFF2-40B4-BE49-F238E27FC236}">
                  <a16:creationId xmlns:a16="http://schemas.microsoft.com/office/drawing/2014/main" id="{D7F1A26C-633B-453B-A6F9-BD0FEAFA6CA6}"/>
                </a:ext>
              </a:extLst>
            </p:cNvPr>
            <p:cNvSpPr/>
            <p:nvPr/>
          </p:nvSpPr>
          <p:spPr>
            <a:xfrm>
              <a:off x="7229951" y="55478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2" name="Freeform: Shape 4551">
              <a:extLst>
                <a:ext uri="{FF2B5EF4-FFF2-40B4-BE49-F238E27FC236}">
                  <a16:creationId xmlns:a16="http://schemas.microsoft.com/office/drawing/2014/main" id="{11E2A926-4B44-49AB-90B2-CF271AA4712E}"/>
                </a:ext>
              </a:extLst>
            </p:cNvPr>
            <p:cNvSpPr/>
            <p:nvPr/>
          </p:nvSpPr>
          <p:spPr>
            <a:xfrm>
              <a:off x="7212806" y="55697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3" name="Freeform: Shape 4552">
              <a:extLst>
                <a:ext uri="{FF2B5EF4-FFF2-40B4-BE49-F238E27FC236}">
                  <a16:creationId xmlns:a16="http://schemas.microsoft.com/office/drawing/2014/main" id="{F154D373-7779-4C48-9C3B-BD1DAF1A8D5D}"/>
                </a:ext>
              </a:extLst>
            </p:cNvPr>
            <p:cNvSpPr/>
            <p:nvPr/>
          </p:nvSpPr>
          <p:spPr>
            <a:xfrm>
              <a:off x="7229951" y="55433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9049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4" name="Freeform: Shape 4553">
              <a:extLst>
                <a:ext uri="{FF2B5EF4-FFF2-40B4-BE49-F238E27FC236}">
                  <a16:creationId xmlns:a16="http://schemas.microsoft.com/office/drawing/2014/main" id="{AF630610-3A1F-4CF0-BEAE-DA0921DD972A}"/>
                </a:ext>
              </a:extLst>
            </p:cNvPr>
            <p:cNvSpPr/>
            <p:nvPr/>
          </p:nvSpPr>
          <p:spPr>
            <a:xfrm>
              <a:off x="7212806" y="5620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5" name="Freeform: Shape 4554">
              <a:extLst>
                <a:ext uri="{FF2B5EF4-FFF2-40B4-BE49-F238E27FC236}">
                  <a16:creationId xmlns:a16="http://schemas.microsoft.com/office/drawing/2014/main" id="{36417BC7-B0F3-4EDB-AFCF-B9D4CB2CBB09}"/>
                </a:ext>
              </a:extLst>
            </p:cNvPr>
            <p:cNvSpPr/>
            <p:nvPr/>
          </p:nvSpPr>
          <p:spPr>
            <a:xfrm>
              <a:off x="7188876" y="5504021"/>
              <a:ext cx="85725" cy="171450"/>
            </a:xfrm>
            <a:custGeom>
              <a:avLst/>
              <a:gdLst>
                <a:gd name="connsiteX0" fmla="*/ 37741 w 85725"/>
                <a:gd name="connsiteY0" fmla="*/ 132874 h 171450"/>
                <a:gd name="connsiteX1" fmla="*/ 25359 w 85725"/>
                <a:gd name="connsiteY1" fmla="*/ 121444 h 171450"/>
                <a:gd name="connsiteX2" fmla="*/ 26311 w 85725"/>
                <a:gd name="connsiteY2" fmla="*/ 121444 h 171450"/>
                <a:gd name="connsiteX3" fmla="*/ 27264 w 85725"/>
                <a:gd name="connsiteY3" fmla="*/ 118586 h 171450"/>
                <a:gd name="connsiteX4" fmla="*/ 35836 w 85725"/>
                <a:gd name="connsiteY4" fmla="*/ 120491 h 171450"/>
                <a:gd name="connsiteX5" fmla="*/ 28216 w 85725"/>
                <a:gd name="connsiteY5" fmla="*/ 53816 h 171450"/>
                <a:gd name="connsiteX6" fmla="*/ 28216 w 85725"/>
                <a:gd name="connsiteY6" fmla="*/ 52864 h 171450"/>
                <a:gd name="connsiteX7" fmla="*/ 27264 w 85725"/>
                <a:gd name="connsiteY7" fmla="*/ 31909 h 171450"/>
                <a:gd name="connsiteX8" fmla="*/ 32026 w 85725"/>
                <a:gd name="connsiteY8" fmla="*/ 30004 h 171450"/>
                <a:gd name="connsiteX9" fmla="*/ 51076 w 85725"/>
                <a:gd name="connsiteY9" fmla="*/ 31909 h 171450"/>
                <a:gd name="connsiteX10" fmla="*/ 55839 w 85725"/>
                <a:gd name="connsiteY10" fmla="*/ 69056 h 171450"/>
                <a:gd name="connsiteX11" fmla="*/ 50124 w 85725"/>
                <a:gd name="connsiteY11" fmla="*/ 66199 h 171450"/>
                <a:gd name="connsiteX12" fmla="*/ 62506 w 85725"/>
                <a:gd name="connsiteY12" fmla="*/ 82391 h 171450"/>
                <a:gd name="connsiteX13" fmla="*/ 53934 w 85725"/>
                <a:gd name="connsiteY13" fmla="*/ 65247 h 171450"/>
                <a:gd name="connsiteX14" fmla="*/ 53934 w 85725"/>
                <a:gd name="connsiteY14" fmla="*/ 66199 h 171450"/>
                <a:gd name="connsiteX15" fmla="*/ 54886 w 85725"/>
                <a:gd name="connsiteY15" fmla="*/ 78581 h 171450"/>
                <a:gd name="connsiteX16" fmla="*/ 63459 w 85725"/>
                <a:gd name="connsiteY16" fmla="*/ 84297 h 171450"/>
                <a:gd name="connsiteX17" fmla="*/ 66316 w 85725"/>
                <a:gd name="connsiteY17" fmla="*/ 131922 h 171450"/>
                <a:gd name="connsiteX18" fmla="*/ 66316 w 85725"/>
                <a:gd name="connsiteY18" fmla="*/ 136684 h 171450"/>
                <a:gd name="connsiteX19" fmla="*/ 59649 w 85725"/>
                <a:gd name="connsiteY19" fmla="*/ 141447 h 171450"/>
                <a:gd name="connsiteX20" fmla="*/ 66316 w 85725"/>
                <a:gd name="connsiteY20" fmla="*/ 145256 h 171450"/>
                <a:gd name="connsiteX21" fmla="*/ 57744 w 85725"/>
                <a:gd name="connsiteY21" fmla="*/ 149066 h 171450"/>
                <a:gd name="connsiteX22" fmla="*/ 68221 w 85725"/>
                <a:gd name="connsiteY22" fmla="*/ 159544 h 171450"/>
                <a:gd name="connsiteX23" fmla="*/ 60601 w 85725"/>
                <a:gd name="connsiteY23" fmla="*/ 163354 h 171450"/>
                <a:gd name="connsiteX24" fmla="*/ 65364 w 85725"/>
                <a:gd name="connsiteY24" fmla="*/ 168116 h 171450"/>
                <a:gd name="connsiteX25" fmla="*/ 63459 w 85725"/>
                <a:gd name="connsiteY25" fmla="*/ 167164 h 171450"/>
                <a:gd name="connsiteX26" fmla="*/ 66316 w 85725"/>
                <a:gd name="connsiteY26" fmla="*/ 153829 h 171450"/>
                <a:gd name="connsiteX27" fmla="*/ 73936 w 85725"/>
                <a:gd name="connsiteY27" fmla="*/ 151924 h 171450"/>
                <a:gd name="connsiteX28" fmla="*/ 71079 w 85725"/>
                <a:gd name="connsiteY28" fmla="*/ 130969 h 171450"/>
                <a:gd name="connsiteX29" fmla="*/ 65364 w 85725"/>
                <a:gd name="connsiteY29" fmla="*/ 125254 h 171450"/>
                <a:gd name="connsiteX30" fmla="*/ 75841 w 85725"/>
                <a:gd name="connsiteY30" fmla="*/ 122397 h 171450"/>
                <a:gd name="connsiteX31" fmla="*/ 71079 w 85725"/>
                <a:gd name="connsiteY31" fmla="*/ 116681 h 171450"/>
                <a:gd name="connsiteX32" fmla="*/ 68221 w 85725"/>
                <a:gd name="connsiteY32" fmla="*/ 83344 h 171450"/>
                <a:gd name="connsiteX33" fmla="*/ 75841 w 85725"/>
                <a:gd name="connsiteY33" fmla="*/ 83344 h 171450"/>
                <a:gd name="connsiteX34" fmla="*/ 77746 w 85725"/>
                <a:gd name="connsiteY34" fmla="*/ 81439 h 171450"/>
                <a:gd name="connsiteX35" fmla="*/ 71079 w 85725"/>
                <a:gd name="connsiteY35" fmla="*/ 74772 h 171450"/>
                <a:gd name="connsiteX36" fmla="*/ 80604 w 85725"/>
                <a:gd name="connsiteY36" fmla="*/ 70009 h 171450"/>
                <a:gd name="connsiteX37" fmla="*/ 72984 w 85725"/>
                <a:gd name="connsiteY37" fmla="*/ 68104 h 171450"/>
                <a:gd name="connsiteX38" fmla="*/ 79651 w 85725"/>
                <a:gd name="connsiteY38" fmla="*/ 66199 h 171450"/>
                <a:gd name="connsiteX39" fmla="*/ 71079 w 85725"/>
                <a:gd name="connsiteY39" fmla="*/ 78581 h 171450"/>
                <a:gd name="connsiteX40" fmla="*/ 78699 w 85725"/>
                <a:gd name="connsiteY40" fmla="*/ 70961 h 171450"/>
                <a:gd name="connsiteX41" fmla="*/ 70126 w 85725"/>
                <a:gd name="connsiteY41" fmla="*/ 73819 h 171450"/>
                <a:gd name="connsiteX42" fmla="*/ 69174 w 85725"/>
                <a:gd name="connsiteY42" fmla="*/ 54769 h 171450"/>
                <a:gd name="connsiteX43" fmla="*/ 67269 w 85725"/>
                <a:gd name="connsiteY43" fmla="*/ 50959 h 171450"/>
                <a:gd name="connsiteX44" fmla="*/ 67269 w 85725"/>
                <a:gd name="connsiteY44" fmla="*/ 36672 h 171450"/>
                <a:gd name="connsiteX45" fmla="*/ 65364 w 85725"/>
                <a:gd name="connsiteY45" fmla="*/ 22384 h 171450"/>
                <a:gd name="connsiteX46" fmla="*/ 72031 w 85725"/>
                <a:gd name="connsiteY46" fmla="*/ 10954 h 171450"/>
                <a:gd name="connsiteX47" fmla="*/ 53934 w 85725"/>
                <a:gd name="connsiteY47" fmla="*/ 18574 h 171450"/>
                <a:gd name="connsiteX48" fmla="*/ 57744 w 85725"/>
                <a:gd name="connsiteY48" fmla="*/ 13811 h 171450"/>
                <a:gd name="connsiteX49" fmla="*/ 34884 w 85725"/>
                <a:gd name="connsiteY49" fmla="*/ 17622 h 171450"/>
                <a:gd name="connsiteX50" fmla="*/ 24406 w 85725"/>
                <a:gd name="connsiteY50" fmla="*/ 7144 h 171450"/>
                <a:gd name="connsiteX51" fmla="*/ 26311 w 85725"/>
                <a:gd name="connsiteY51" fmla="*/ 11906 h 171450"/>
                <a:gd name="connsiteX52" fmla="*/ 7261 w 85725"/>
                <a:gd name="connsiteY52" fmla="*/ 10954 h 171450"/>
                <a:gd name="connsiteX53" fmla="*/ 7261 w 85725"/>
                <a:gd name="connsiteY53" fmla="*/ 67152 h 171450"/>
                <a:gd name="connsiteX54" fmla="*/ 15834 w 85725"/>
                <a:gd name="connsiteY54" fmla="*/ 70009 h 171450"/>
                <a:gd name="connsiteX55" fmla="*/ 16786 w 85725"/>
                <a:gd name="connsiteY55" fmla="*/ 99536 h 171450"/>
                <a:gd name="connsiteX56" fmla="*/ 9166 w 85725"/>
                <a:gd name="connsiteY56" fmla="*/ 97631 h 171450"/>
                <a:gd name="connsiteX57" fmla="*/ 16786 w 85725"/>
                <a:gd name="connsiteY57" fmla="*/ 106204 h 171450"/>
                <a:gd name="connsiteX58" fmla="*/ 15834 w 85725"/>
                <a:gd name="connsiteY58" fmla="*/ 103347 h 171450"/>
                <a:gd name="connsiteX59" fmla="*/ 21549 w 85725"/>
                <a:gd name="connsiteY59" fmla="*/ 106204 h 171450"/>
                <a:gd name="connsiteX60" fmla="*/ 15834 w 85725"/>
                <a:gd name="connsiteY60" fmla="*/ 115729 h 171450"/>
                <a:gd name="connsiteX61" fmla="*/ 15834 w 85725"/>
                <a:gd name="connsiteY61" fmla="*/ 165259 h 171450"/>
                <a:gd name="connsiteX62" fmla="*/ 37741 w 85725"/>
                <a:gd name="connsiteY62" fmla="*/ 165259 h 171450"/>
                <a:gd name="connsiteX63" fmla="*/ 37741 w 85725"/>
                <a:gd name="connsiteY63" fmla="*/ 164306 h 171450"/>
                <a:gd name="connsiteX64" fmla="*/ 38694 w 85725"/>
                <a:gd name="connsiteY64" fmla="*/ 161449 h 171450"/>
                <a:gd name="connsiteX65" fmla="*/ 32979 w 85725"/>
                <a:gd name="connsiteY65" fmla="*/ 159544 h 171450"/>
                <a:gd name="connsiteX66" fmla="*/ 32026 w 85725"/>
                <a:gd name="connsiteY66" fmla="*/ 140494 h 171450"/>
                <a:gd name="connsiteX67" fmla="*/ 37741 w 85725"/>
                <a:gd name="connsiteY67" fmla="*/ 132874 h 171450"/>
                <a:gd name="connsiteX68" fmla="*/ 28216 w 85725"/>
                <a:gd name="connsiteY68" fmla="*/ 99536 h 171450"/>
                <a:gd name="connsiteX69" fmla="*/ 28216 w 85725"/>
                <a:gd name="connsiteY69" fmla="*/ 99536 h 171450"/>
                <a:gd name="connsiteX70" fmla="*/ 28216 w 85725"/>
                <a:gd name="connsiteY70" fmla="*/ 96679 h 171450"/>
                <a:gd name="connsiteX71" fmla="*/ 28216 w 85725"/>
                <a:gd name="connsiteY71" fmla="*/ 96679 h 171450"/>
                <a:gd name="connsiteX72" fmla="*/ 9166 w 85725"/>
                <a:gd name="connsiteY72" fmla="*/ 103347 h 171450"/>
                <a:gd name="connsiteX73" fmla="*/ 9166 w 85725"/>
                <a:gd name="connsiteY73" fmla="*/ 103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5725" h="171450">
                  <a:moveTo>
                    <a:pt x="37741" y="132874"/>
                  </a:moveTo>
                  <a:cubicBezTo>
                    <a:pt x="37741" y="135731"/>
                    <a:pt x="31074" y="121444"/>
                    <a:pt x="25359" y="121444"/>
                  </a:cubicBezTo>
                  <a:cubicBezTo>
                    <a:pt x="27264" y="122397"/>
                    <a:pt x="27264" y="122397"/>
                    <a:pt x="26311" y="121444"/>
                  </a:cubicBezTo>
                  <a:cubicBezTo>
                    <a:pt x="31074" y="123349"/>
                    <a:pt x="32026" y="122397"/>
                    <a:pt x="27264" y="118586"/>
                  </a:cubicBezTo>
                  <a:cubicBezTo>
                    <a:pt x="33931" y="117634"/>
                    <a:pt x="28216" y="122397"/>
                    <a:pt x="35836" y="120491"/>
                  </a:cubicBezTo>
                  <a:cubicBezTo>
                    <a:pt x="39646" y="111919"/>
                    <a:pt x="32026" y="62389"/>
                    <a:pt x="28216" y="53816"/>
                  </a:cubicBezTo>
                  <a:cubicBezTo>
                    <a:pt x="32979" y="53816"/>
                    <a:pt x="32979" y="52864"/>
                    <a:pt x="28216" y="52864"/>
                  </a:cubicBezTo>
                  <a:cubicBezTo>
                    <a:pt x="30121" y="47149"/>
                    <a:pt x="37741" y="38577"/>
                    <a:pt x="27264" y="31909"/>
                  </a:cubicBezTo>
                  <a:cubicBezTo>
                    <a:pt x="31074" y="35719"/>
                    <a:pt x="34884" y="29052"/>
                    <a:pt x="32026" y="30004"/>
                  </a:cubicBezTo>
                  <a:cubicBezTo>
                    <a:pt x="39646" y="33814"/>
                    <a:pt x="47266" y="36672"/>
                    <a:pt x="51076" y="31909"/>
                  </a:cubicBezTo>
                  <a:cubicBezTo>
                    <a:pt x="49171" y="37624"/>
                    <a:pt x="49171" y="53816"/>
                    <a:pt x="55839" y="69056"/>
                  </a:cubicBezTo>
                  <a:cubicBezTo>
                    <a:pt x="53934" y="68104"/>
                    <a:pt x="52029" y="67152"/>
                    <a:pt x="50124" y="66199"/>
                  </a:cubicBezTo>
                  <a:cubicBezTo>
                    <a:pt x="56791" y="75724"/>
                    <a:pt x="48219" y="82391"/>
                    <a:pt x="62506" y="82391"/>
                  </a:cubicBezTo>
                  <a:cubicBezTo>
                    <a:pt x="59649" y="83344"/>
                    <a:pt x="56791" y="64294"/>
                    <a:pt x="53934" y="65247"/>
                  </a:cubicBezTo>
                  <a:cubicBezTo>
                    <a:pt x="57744" y="65247"/>
                    <a:pt x="57744" y="66199"/>
                    <a:pt x="53934" y="66199"/>
                  </a:cubicBezTo>
                  <a:cubicBezTo>
                    <a:pt x="53934" y="66199"/>
                    <a:pt x="64411" y="77629"/>
                    <a:pt x="54886" y="78581"/>
                  </a:cubicBezTo>
                  <a:cubicBezTo>
                    <a:pt x="55839" y="79534"/>
                    <a:pt x="62506" y="87154"/>
                    <a:pt x="63459" y="84297"/>
                  </a:cubicBezTo>
                  <a:cubicBezTo>
                    <a:pt x="55839" y="78581"/>
                    <a:pt x="66316" y="126206"/>
                    <a:pt x="66316" y="131922"/>
                  </a:cubicBezTo>
                  <a:cubicBezTo>
                    <a:pt x="58696" y="126206"/>
                    <a:pt x="66316" y="137636"/>
                    <a:pt x="66316" y="136684"/>
                  </a:cubicBezTo>
                  <a:cubicBezTo>
                    <a:pt x="63459" y="136684"/>
                    <a:pt x="65364" y="136684"/>
                    <a:pt x="59649" y="141447"/>
                  </a:cubicBezTo>
                  <a:cubicBezTo>
                    <a:pt x="59649" y="139541"/>
                    <a:pt x="67269" y="145256"/>
                    <a:pt x="66316" y="145256"/>
                  </a:cubicBezTo>
                  <a:cubicBezTo>
                    <a:pt x="57744" y="142399"/>
                    <a:pt x="59649" y="150019"/>
                    <a:pt x="57744" y="149066"/>
                  </a:cubicBezTo>
                  <a:cubicBezTo>
                    <a:pt x="59649" y="150972"/>
                    <a:pt x="65364" y="155734"/>
                    <a:pt x="68221" y="159544"/>
                  </a:cubicBezTo>
                  <a:cubicBezTo>
                    <a:pt x="63459" y="161449"/>
                    <a:pt x="63459" y="164306"/>
                    <a:pt x="60601" y="163354"/>
                  </a:cubicBezTo>
                  <a:cubicBezTo>
                    <a:pt x="63459" y="166211"/>
                    <a:pt x="59649" y="168116"/>
                    <a:pt x="65364" y="168116"/>
                  </a:cubicBezTo>
                  <a:cubicBezTo>
                    <a:pt x="67269" y="167164"/>
                    <a:pt x="66316" y="167164"/>
                    <a:pt x="63459" y="167164"/>
                  </a:cubicBezTo>
                  <a:cubicBezTo>
                    <a:pt x="63459" y="167164"/>
                    <a:pt x="78699" y="159544"/>
                    <a:pt x="66316" y="153829"/>
                  </a:cubicBezTo>
                  <a:cubicBezTo>
                    <a:pt x="69174" y="152877"/>
                    <a:pt x="71079" y="152877"/>
                    <a:pt x="73936" y="151924"/>
                  </a:cubicBezTo>
                  <a:cubicBezTo>
                    <a:pt x="72031" y="148114"/>
                    <a:pt x="77746" y="139541"/>
                    <a:pt x="71079" y="130969"/>
                  </a:cubicBezTo>
                  <a:cubicBezTo>
                    <a:pt x="82509" y="130969"/>
                    <a:pt x="67269" y="127159"/>
                    <a:pt x="65364" y="125254"/>
                  </a:cubicBezTo>
                  <a:cubicBezTo>
                    <a:pt x="72984" y="124302"/>
                    <a:pt x="68221" y="124302"/>
                    <a:pt x="75841" y="122397"/>
                  </a:cubicBezTo>
                  <a:cubicBezTo>
                    <a:pt x="76794" y="122397"/>
                    <a:pt x="71079" y="117634"/>
                    <a:pt x="71079" y="116681"/>
                  </a:cubicBezTo>
                  <a:cubicBezTo>
                    <a:pt x="72984" y="94774"/>
                    <a:pt x="79651" y="97631"/>
                    <a:pt x="68221" y="83344"/>
                  </a:cubicBezTo>
                  <a:cubicBezTo>
                    <a:pt x="70126" y="78581"/>
                    <a:pt x="73936" y="83344"/>
                    <a:pt x="75841" y="83344"/>
                  </a:cubicBezTo>
                  <a:cubicBezTo>
                    <a:pt x="73936" y="83344"/>
                    <a:pt x="73936" y="82391"/>
                    <a:pt x="77746" y="81439"/>
                  </a:cubicBezTo>
                  <a:cubicBezTo>
                    <a:pt x="77746" y="81439"/>
                    <a:pt x="72031" y="77629"/>
                    <a:pt x="71079" y="74772"/>
                  </a:cubicBezTo>
                  <a:cubicBezTo>
                    <a:pt x="74889" y="72866"/>
                    <a:pt x="78699" y="71914"/>
                    <a:pt x="80604" y="70009"/>
                  </a:cubicBezTo>
                  <a:cubicBezTo>
                    <a:pt x="75841" y="66199"/>
                    <a:pt x="82509" y="71914"/>
                    <a:pt x="72984" y="68104"/>
                  </a:cubicBezTo>
                  <a:cubicBezTo>
                    <a:pt x="74889" y="67152"/>
                    <a:pt x="78699" y="65247"/>
                    <a:pt x="79651" y="66199"/>
                  </a:cubicBezTo>
                  <a:cubicBezTo>
                    <a:pt x="82509" y="64294"/>
                    <a:pt x="72984" y="81439"/>
                    <a:pt x="71079" y="78581"/>
                  </a:cubicBezTo>
                  <a:cubicBezTo>
                    <a:pt x="71079" y="78581"/>
                    <a:pt x="80604" y="72866"/>
                    <a:pt x="78699" y="70961"/>
                  </a:cubicBezTo>
                  <a:cubicBezTo>
                    <a:pt x="72031" y="72866"/>
                    <a:pt x="76794" y="71914"/>
                    <a:pt x="70126" y="73819"/>
                  </a:cubicBezTo>
                  <a:cubicBezTo>
                    <a:pt x="82509" y="69056"/>
                    <a:pt x="68221" y="58579"/>
                    <a:pt x="69174" y="54769"/>
                  </a:cubicBezTo>
                  <a:cubicBezTo>
                    <a:pt x="79651" y="57627"/>
                    <a:pt x="70126" y="50006"/>
                    <a:pt x="67269" y="50959"/>
                  </a:cubicBezTo>
                  <a:cubicBezTo>
                    <a:pt x="75841" y="48102"/>
                    <a:pt x="68221" y="35719"/>
                    <a:pt x="67269" y="36672"/>
                  </a:cubicBezTo>
                  <a:cubicBezTo>
                    <a:pt x="81556" y="30956"/>
                    <a:pt x="64411" y="19527"/>
                    <a:pt x="65364" y="22384"/>
                  </a:cubicBezTo>
                  <a:cubicBezTo>
                    <a:pt x="66316" y="21431"/>
                    <a:pt x="74889" y="12859"/>
                    <a:pt x="72031" y="10954"/>
                  </a:cubicBezTo>
                  <a:cubicBezTo>
                    <a:pt x="54886" y="18574"/>
                    <a:pt x="66316" y="12859"/>
                    <a:pt x="53934" y="18574"/>
                  </a:cubicBezTo>
                  <a:cubicBezTo>
                    <a:pt x="65364" y="1429"/>
                    <a:pt x="59649" y="17622"/>
                    <a:pt x="57744" y="13811"/>
                  </a:cubicBezTo>
                  <a:cubicBezTo>
                    <a:pt x="52029" y="20479"/>
                    <a:pt x="32026" y="3334"/>
                    <a:pt x="34884" y="17622"/>
                  </a:cubicBezTo>
                  <a:cubicBezTo>
                    <a:pt x="31074" y="19527"/>
                    <a:pt x="27264" y="9049"/>
                    <a:pt x="24406" y="7144"/>
                  </a:cubicBezTo>
                  <a:cubicBezTo>
                    <a:pt x="21549" y="9049"/>
                    <a:pt x="21549" y="10954"/>
                    <a:pt x="26311" y="11906"/>
                  </a:cubicBezTo>
                  <a:cubicBezTo>
                    <a:pt x="27264" y="10002"/>
                    <a:pt x="5356" y="10954"/>
                    <a:pt x="7261" y="10954"/>
                  </a:cubicBezTo>
                  <a:cubicBezTo>
                    <a:pt x="9166" y="41434"/>
                    <a:pt x="13929" y="44291"/>
                    <a:pt x="7261" y="67152"/>
                  </a:cubicBezTo>
                  <a:cubicBezTo>
                    <a:pt x="10119" y="68104"/>
                    <a:pt x="12976" y="69056"/>
                    <a:pt x="15834" y="70009"/>
                  </a:cubicBezTo>
                  <a:cubicBezTo>
                    <a:pt x="12024" y="78581"/>
                    <a:pt x="19644" y="97631"/>
                    <a:pt x="16786" y="99536"/>
                  </a:cubicBezTo>
                  <a:cubicBezTo>
                    <a:pt x="16786" y="99536"/>
                    <a:pt x="11071" y="97631"/>
                    <a:pt x="9166" y="97631"/>
                  </a:cubicBezTo>
                  <a:cubicBezTo>
                    <a:pt x="13929" y="100489"/>
                    <a:pt x="12024" y="107156"/>
                    <a:pt x="16786" y="106204"/>
                  </a:cubicBezTo>
                  <a:cubicBezTo>
                    <a:pt x="15834" y="106204"/>
                    <a:pt x="15834" y="103347"/>
                    <a:pt x="15834" y="103347"/>
                  </a:cubicBezTo>
                  <a:cubicBezTo>
                    <a:pt x="16786" y="106204"/>
                    <a:pt x="18691" y="106204"/>
                    <a:pt x="21549" y="106204"/>
                  </a:cubicBezTo>
                  <a:cubicBezTo>
                    <a:pt x="2499" y="110966"/>
                    <a:pt x="24406" y="117634"/>
                    <a:pt x="15834" y="115729"/>
                  </a:cubicBezTo>
                  <a:cubicBezTo>
                    <a:pt x="28216" y="125254"/>
                    <a:pt x="15834" y="160497"/>
                    <a:pt x="15834" y="165259"/>
                  </a:cubicBezTo>
                  <a:cubicBezTo>
                    <a:pt x="18691" y="169069"/>
                    <a:pt x="36789" y="166211"/>
                    <a:pt x="37741" y="165259"/>
                  </a:cubicBezTo>
                  <a:cubicBezTo>
                    <a:pt x="33931" y="160497"/>
                    <a:pt x="36789" y="165259"/>
                    <a:pt x="37741" y="164306"/>
                  </a:cubicBezTo>
                  <a:cubicBezTo>
                    <a:pt x="35836" y="162402"/>
                    <a:pt x="36789" y="161449"/>
                    <a:pt x="38694" y="161449"/>
                  </a:cubicBezTo>
                  <a:cubicBezTo>
                    <a:pt x="38694" y="157639"/>
                    <a:pt x="35836" y="161449"/>
                    <a:pt x="32979" y="159544"/>
                  </a:cubicBezTo>
                  <a:cubicBezTo>
                    <a:pt x="38694" y="157639"/>
                    <a:pt x="39646" y="142399"/>
                    <a:pt x="32026" y="140494"/>
                  </a:cubicBezTo>
                  <a:cubicBezTo>
                    <a:pt x="43456" y="133827"/>
                    <a:pt x="25359" y="137636"/>
                    <a:pt x="37741" y="132874"/>
                  </a:cubicBezTo>
                  <a:close/>
                  <a:moveTo>
                    <a:pt x="28216" y="99536"/>
                  </a:moveTo>
                  <a:cubicBezTo>
                    <a:pt x="29169" y="99536"/>
                    <a:pt x="29169" y="100489"/>
                    <a:pt x="28216" y="99536"/>
                  </a:cubicBezTo>
                  <a:close/>
                  <a:moveTo>
                    <a:pt x="28216" y="96679"/>
                  </a:moveTo>
                  <a:cubicBezTo>
                    <a:pt x="28216" y="97631"/>
                    <a:pt x="25359" y="98584"/>
                    <a:pt x="28216" y="96679"/>
                  </a:cubicBezTo>
                  <a:close/>
                  <a:moveTo>
                    <a:pt x="9166" y="103347"/>
                  </a:moveTo>
                  <a:cubicBezTo>
                    <a:pt x="8214" y="102394"/>
                    <a:pt x="12976" y="104299"/>
                    <a:pt x="9166" y="1033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6" name="Freeform: Shape 4555">
              <a:extLst>
                <a:ext uri="{FF2B5EF4-FFF2-40B4-BE49-F238E27FC236}">
                  <a16:creationId xmlns:a16="http://schemas.microsoft.com/office/drawing/2014/main" id="{C2F0CAC3-9D98-47A5-B2F9-A6B98BCD5BDA}"/>
                </a:ext>
              </a:extLst>
            </p:cNvPr>
            <p:cNvSpPr/>
            <p:nvPr/>
          </p:nvSpPr>
          <p:spPr>
            <a:xfrm>
              <a:off x="7194709" y="5600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7" name="Freeform: Shape 4556">
              <a:extLst>
                <a:ext uri="{FF2B5EF4-FFF2-40B4-BE49-F238E27FC236}">
                  <a16:creationId xmlns:a16="http://schemas.microsoft.com/office/drawing/2014/main" id="{6979B535-BD35-4DFB-9EFE-D2A50A740BBE}"/>
                </a:ext>
              </a:extLst>
            </p:cNvPr>
            <p:cNvSpPr/>
            <p:nvPr/>
          </p:nvSpPr>
          <p:spPr>
            <a:xfrm>
              <a:off x="7251435" y="56135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8" name="Freeform: Shape 4557">
              <a:extLst>
                <a:ext uri="{FF2B5EF4-FFF2-40B4-BE49-F238E27FC236}">
                  <a16:creationId xmlns:a16="http://schemas.microsoft.com/office/drawing/2014/main" id="{37F72B6C-01EC-4DEE-8CCB-16A658468982}"/>
                </a:ext>
              </a:extLst>
            </p:cNvPr>
            <p:cNvSpPr/>
            <p:nvPr/>
          </p:nvSpPr>
          <p:spPr>
            <a:xfrm>
              <a:off x="7213865" y="557260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9" name="Freeform: Shape 4558">
              <a:extLst>
                <a:ext uri="{FF2B5EF4-FFF2-40B4-BE49-F238E27FC236}">
                  <a16:creationId xmlns:a16="http://schemas.microsoft.com/office/drawing/2014/main" id="{487A610C-039D-4BD1-8CC7-08CE10B5009A}"/>
                </a:ext>
              </a:extLst>
            </p:cNvPr>
            <p:cNvSpPr/>
            <p:nvPr/>
          </p:nvSpPr>
          <p:spPr>
            <a:xfrm>
              <a:off x="7241910" y="56297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0" name="Freeform: Shape 4559">
              <a:extLst>
                <a:ext uri="{FF2B5EF4-FFF2-40B4-BE49-F238E27FC236}">
                  <a16:creationId xmlns:a16="http://schemas.microsoft.com/office/drawing/2014/main" id="{470194C5-FE06-434B-A750-FC78880454BF}"/>
                </a:ext>
              </a:extLst>
            </p:cNvPr>
            <p:cNvSpPr/>
            <p:nvPr/>
          </p:nvSpPr>
          <p:spPr>
            <a:xfrm>
              <a:off x="7241381" y="56364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1" name="Freeform: Shape 4560">
              <a:extLst>
                <a:ext uri="{FF2B5EF4-FFF2-40B4-BE49-F238E27FC236}">
                  <a16:creationId xmlns:a16="http://schemas.microsoft.com/office/drawing/2014/main" id="{4532C866-8A4B-483E-9EA7-B8BC61ABA887}"/>
                </a:ext>
              </a:extLst>
            </p:cNvPr>
            <p:cNvSpPr/>
            <p:nvPr/>
          </p:nvSpPr>
          <p:spPr>
            <a:xfrm>
              <a:off x="7240429" y="5642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2" name="Freeform: Shape 4561">
              <a:extLst>
                <a:ext uri="{FF2B5EF4-FFF2-40B4-BE49-F238E27FC236}">
                  <a16:creationId xmlns:a16="http://schemas.microsoft.com/office/drawing/2014/main" id="{21B93F38-71C9-4534-8313-AD914F0A7E3B}"/>
                </a:ext>
              </a:extLst>
            </p:cNvPr>
            <p:cNvSpPr/>
            <p:nvPr/>
          </p:nvSpPr>
          <p:spPr>
            <a:xfrm>
              <a:off x="7233999" y="557760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3" name="Freeform: Shape 4562">
              <a:extLst>
                <a:ext uri="{FF2B5EF4-FFF2-40B4-BE49-F238E27FC236}">
                  <a16:creationId xmlns:a16="http://schemas.microsoft.com/office/drawing/2014/main" id="{69741A21-EE0C-42E7-987C-754FB8B498C5}"/>
                </a:ext>
              </a:extLst>
            </p:cNvPr>
            <p:cNvSpPr/>
            <p:nvPr/>
          </p:nvSpPr>
          <p:spPr>
            <a:xfrm>
              <a:off x="7240756" y="5582126"/>
              <a:ext cx="9525" cy="9525"/>
            </a:xfrm>
            <a:custGeom>
              <a:avLst/>
              <a:gdLst>
                <a:gd name="connsiteX0" fmla="*/ 8722 w 9525"/>
                <a:gd name="connsiteY0" fmla="*/ 8097 h 9525"/>
                <a:gd name="connsiteX1" fmla="*/ 7769 w 9525"/>
                <a:gd name="connsiteY1" fmla="*/ 7144 h 9525"/>
                <a:gd name="connsiteX2" fmla="*/ 8722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7"/>
                  </a:moveTo>
                  <a:cubicBezTo>
                    <a:pt x="7769" y="8097"/>
                    <a:pt x="7769" y="7144"/>
                    <a:pt x="7769" y="7144"/>
                  </a:cubicBezTo>
                  <a:cubicBezTo>
                    <a:pt x="6817" y="8097"/>
                    <a:pt x="6817" y="8097"/>
                    <a:pt x="8722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4" name="Freeform: Shape 4563">
              <a:extLst>
                <a:ext uri="{FF2B5EF4-FFF2-40B4-BE49-F238E27FC236}">
                  <a16:creationId xmlns:a16="http://schemas.microsoft.com/office/drawing/2014/main" id="{CC51E577-D904-4CB6-9AA1-2871D2305627}"/>
                </a:ext>
              </a:extLst>
            </p:cNvPr>
            <p:cNvSpPr/>
            <p:nvPr/>
          </p:nvSpPr>
          <p:spPr>
            <a:xfrm>
              <a:off x="7229951" y="55502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5" name="Freeform: Shape 4564">
              <a:extLst>
                <a:ext uri="{FF2B5EF4-FFF2-40B4-BE49-F238E27FC236}">
                  <a16:creationId xmlns:a16="http://schemas.microsoft.com/office/drawing/2014/main" id="{37FC0B42-494C-43EA-9830-BC61405CEB28}"/>
                </a:ext>
              </a:extLst>
            </p:cNvPr>
            <p:cNvSpPr/>
            <p:nvPr/>
          </p:nvSpPr>
          <p:spPr>
            <a:xfrm>
              <a:off x="7240005" y="5581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6" name="Freeform: Shape 4565">
              <a:extLst>
                <a:ext uri="{FF2B5EF4-FFF2-40B4-BE49-F238E27FC236}">
                  <a16:creationId xmlns:a16="http://schemas.microsoft.com/office/drawing/2014/main" id="{1BBE947C-4A64-40A5-9AD8-08E67A16FD8F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7" name="Freeform: Shape 4566">
              <a:extLst>
                <a:ext uri="{FF2B5EF4-FFF2-40B4-BE49-F238E27FC236}">
                  <a16:creationId xmlns:a16="http://schemas.microsoft.com/office/drawing/2014/main" id="{395B1A8F-7613-4DBB-ACC5-7A4BEA28DBBF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8" name="Freeform: Shape 4567">
              <a:extLst>
                <a:ext uri="{FF2B5EF4-FFF2-40B4-BE49-F238E27FC236}">
                  <a16:creationId xmlns:a16="http://schemas.microsoft.com/office/drawing/2014/main" id="{90E6DCF7-0D5D-42AA-AD1B-6D314052C755}"/>
                </a:ext>
              </a:extLst>
            </p:cNvPr>
            <p:cNvSpPr/>
            <p:nvPr/>
          </p:nvSpPr>
          <p:spPr>
            <a:xfrm>
              <a:off x="7240958" y="56659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9" name="Freeform: Shape 4568">
              <a:extLst>
                <a:ext uri="{FF2B5EF4-FFF2-40B4-BE49-F238E27FC236}">
                  <a16:creationId xmlns:a16="http://schemas.microsoft.com/office/drawing/2014/main" id="{36D12DEC-2C9A-4019-93C7-201C0C831825}"/>
                </a:ext>
              </a:extLst>
            </p:cNvPr>
            <p:cNvSpPr/>
            <p:nvPr/>
          </p:nvSpPr>
          <p:spPr>
            <a:xfrm>
              <a:off x="7240429" y="56573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0" name="Freeform: Shape 4569">
              <a:extLst>
                <a:ext uri="{FF2B5EF4-FFF2-40B4-BE49-F238E27FC236}">
                  <a16:creationId xmlns:a16="http://schemas.microsoft.com/office/drawing/2014/main" id="{3E4388AF-8D0A-45D5-B1BB-FC2FF61B8B6D}"/>
                </a:ext>
              </a:extLst>
            </p:cNvPr>
            <p:cNvSpPr/>
            <p:nvPr/>
          </p:nvSpPr>
          <p:spPr>
            <a:xfrm>
              <a:off x="7239872" y="565546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2859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1" name="Freeform: Shape 4570">
              <a:extLst>
                <a:ext uri="{FF2B5EF4-FFF2-40B4-BE49-F238E27FC236}">
                  <a16:creationId xmlns:a16="http://schemas.microsoft.com/office/drawing/2014/main" id="{9E5A4A64-C196-44EA-922C-D92C68EAA9F0}"/>
                </a:ext>
              </a:extLst>
            </p:cNvPr>
            <p:cNvSpPr/>
            <p:nvPr/>
          </p:nvSpPr>
          <p:spPr>
            <a:xfrm>
              <a:off x="7253607" y="5645943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10158" y="10954"/>
                    <a:pt x="6348" y="8096"/>
                    <a:pt x="73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2" name="Freeform: Shape 4571">
              <a:extLst>
                <a:ext uri="{FF2B5EF4-FFF2-40B4-BE49-F238E27FC236}">
                  <a16:creationId xmlns:a16="http://schemas.microsoft.com/office/drawing/2014/main" id="{0A2BB13B-DC1C-4F06-87CB-9A5F90778BA5}"/>
                </a:ext>
              </a:extLst>
            </p:cNvPr>
            <p:cNvSpPr/>
            <p:nvPr/>
          </p:nvSpPr>
          <p:spPr>
            <a:xfrm>
              <a:off x="7254716" y="564046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0"/>
                    <a:pt x="9049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3" name="Freeform: Shape 4572">
              <a:extLst>
                <a:ext uri="{FF2B5EF4-FFF2-40B4-BE49-F238E27FC236}">
                  <a16:creationId xmlns:a16="http://schemas.microsoft.com/office/drawing/2014/main" id="{CA3E4AED-8397-4574-9440-091FDAC71F1B}"/>
                </a:ext>
              </a:extLst>
            </p:cNvPr>
            <p:cNvSpPr/>
            <p:nvPr/>
          </p:nvSpPr>
          <p:spPr>
            <a:xfrm>
              <a:off x="7253764" y="56007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4" name="Freeform: Shape 4573">
              <a:extLst>
                <a:ext uri="{FF2B5EF4-FFF2-40B4-BE49-F238E27FC236}">
                  <a16:creationId xmlns:a16="http://schemas.microsoft.com/office/drawing/2014/main" id="{7FC65908-8A88-4F11-B13D-53D978D1A94B}"/>
                </a:ext>
              </a:extLst>
            </p:cNvPr>
            <p:cNvSpPr/>
            <p:nvPr/>
          </p:nvSpPr>
          <p:spPr>
            <a:xfrm>
              <a:off x="7239053" y="55945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9049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5" name="Freeform: Shape 4574">
              <a:extLst>
                <a:ext uri="{FF2B5EF4-FFF2-40B4-BE49-F238E27FC236}">
                  <a16:creationId xmlns:a16="http://schemas.microsoft.com/office/drawing/2014/main" id="{BB59618F-725F-4632-BE6A-78C5B20CC20A}"/>
                </a:ext>
              </a:extLst>
            </p:cNvPr>
            <p:cNvSpPr/>
            <p:nvPr/>
          </p:nvSpPr>
          <p:spPr>
            <a:xfrm>
              <a:off x="7257299" y="558785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6" name="Freeform: Shape 4575">
              <a:extLst>
                <a:ext uri="{FF2B5EF4-FFF2-40B4-BE49-F238E27FC236}">
                  <a16:creationId xmlns:a16="http://schemas.microsoft.com/office/drawing/2014/main" id="{FF2DC23C-10C6-4890-834A-3D4FD87A18AE}"/>
                </a:ext>
              </a:extLst>
            </p:cNvPr>
            <p:cNvSpPr/>
            <p:nvPr/>
          </p:nvSpPr>
          <p:spPr>
            <a:xfrm>
              <a:off x="7251859" y="554212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7" name="Freeform: Shape 4576">
              <a:extLst>
                <a:ext uri="{FF2B5EF4-FFF2-40B4-BE49-F238E27FC236}">
                  <a16:creationId xmlns:a16="http://schemas.microsoft.com/office/drawing/2014/main" id="{D5663677-F014-40C9-BEE8-0E1D0028A9DC}"/>
                </a:ext>
              </a:extLst>
            </p:cNvPr>
            <p:cNvSpPr/>
            <p:nvPr/>
          </p:nvSpPr>
          <p:spPr>
            <a:xfrm>
              <a:off x="7243286" y="5506792"/>
              <a:ext cx="9525" cy="9525"/>
            </a:xfrm>
            <a:custGeom>
              <a:avLst/>
              <a:gdLst>
                <a:gd name="connsiteX0" fmla="*/ 9049 w 9525"/>
                <a:gd name="connsiteY0" fmla="*/ 9134 h 9525"/>
                <a:gd name="connsiteX1" fmla="*/ 7144 w 9525"/>
                <a:gd name="connsiteY1" fmla="*/ 8182 h 9525"/>
                <a:gd name="connsiteX2" fmla="*/ 9049 w 9525"/>
                <a:gd name="connsiteY2" fmla="*/ 91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4"/>
                  </a:moveTo>
                  <a:cubicBezTo>
                    <a:pt x="10001" y="7230"/>
                    <a:pt x="9049" y="6277"/>
                    <a:pt x="7144" y="8182"/>
                  </a:cubicBezTo>
                  <a:cubicBezTo>
                    <a:pt x="8096" y="9134"/>
                    <a:pt x="8096" y="10087"/>
                    <a:pt x="9049" y="91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8" name="Freeform: Shape 4577">
              <a:extLst>
                <a:ext uri="{FF2B5EF4-FFF2-40B4-BE49-F238E27FC236}">
                  <a16:creationId xmlns:a16="http://schemas.microsoft.com/office/drawing/2014/main" id="{20B74571-5C89-474C-AD97-CEA347654A2C}"/>
                </a:ext>
              </a:extLst>
            </p:cNvPr>
            <p:cNvSpPr/>
            <p:nvPr/>
          </p:nvSpPr>
          <p:spPr>
            <a:xfrm>
              <a:off x="7187724" y="556551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5556" y="6615"/>
                    <a:pt x="8414" y="7567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79" name="Group 4578">
            <a:extLst>
              <a:ext uri="{FF2B5EF4-FFF2-40B4-BE49-F238E27FC236}">
                <a16:creationId xmlns:a16="http://schemas.microsoft.com/office/drawing/2014/main" id="{011BCBCF-D23D-467A-AE95-7A9747D7686B}"/>
              </a:ext>
            </a:extLst>
          </p:cNvPr>
          <p:cNvGrpSpPr/>
          <p:nvPr/>
        </p:nvGrpSpPr>
        <p:grpSpPr>
          <a:xfrm flipH="1">
            <a:off x="3711300" y="1225625"/>
            <a:ext cx="270931" cy="344010"/>
            <a:chOff x="6843236" y="157160"/>
            <a:chExt cx="947072" cy="1202528"/>
          </a:xfrm>
        </p:grpSpPr>
        <p:sp>
          <p:nvSpPr>
            <p:cNvPr id="4580" name="Freeform: Shape 4579">
              <a:extLst>
                <a:ext uri="{FF2B5EF4-FFF2-40B4-BE49-F238E27FC236}">
                  <a16:creationId xmlns:a16="http://schemas.microsoft.com/office/drawing/2014/main" id="{5F52F2B7-E935-4121-AAE4-CF1AD4946824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1" name="Freeform: Shape 4580">
              <a:extLst>
                <a:ext uri="{FF2B5EF4-FFF2-40B4-BE49-F238E27FC236}">
                  <a16:creationId xmlns:a16="http://schemas.microsoft.com/office/drawing/2014/main" id="{EB4FF950-90BF-4D78-B3BC-A6C6A5612FA0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2" name="Freeform: Shape 4581">
              <a:extLst>
                <a:ext uri="{FF2B5EF4-FFF2-40B4-BE49-F238E27FC236}">
                  <a16:creationId xmlns:a16="http://schemas.microsoft.com/office/drawing/2014/main" id="{D220D15A-9608-4665-90CF-ED1CD53C90DB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3" name="Freeform: Shape 4582">
              <a:extLst>
                <a:ext uri="{FF2B5EF4-FFF2-40B4-BE49-F238E27FC236}">
                  <a16:creationId xmlns:a16="http://schemas.microsoft.com/office/drawing/2014/main" id="{7D245816-794E-49A8-8E25-8102F718ABDC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4" name="Freeform: Shape 4583">
              <a:extLst>
                <a:ext uri="{FF2B5EF4-FFF2-40B4-BE49-F238E27FC236}">
                  <a16:creationId xmlns:a16="http://schemas.microsoft.com/office/drawing/2014/main" id="{0C14F107-AD9A-4E8F-8EA1-0F77A9981960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5" name="Freeform: Shape 4584">
              <a:extLst>
                <a:ext uri="{FF2B5EF4-FFF2-40B4-BE49-F238E27FC236}">
                  <a16:creationId xmlns:a16="http://schemas.microsoft.com/office/drawing/2014/main" id="{6C25253D-9FFB-4DAF-AF0F-08C40D7848B2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6" name="Freeform: Shape 4585">
              <a:extLst>
                <a:ext uri="{FF2B5EF4-FFF2-40B4-BE49-F238E27FC236}">
                  <a16:creationId xmlns:a16="http://schemas.microsoft.com/office/drawing/2014/main" id="{1A086D46-A2DD-4F38-8816-1CA0CA46703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7" name="Freeform: Shape 4586">
              <a:extLst>
                <a:ext uri="{FF2B5EF4-FFF2-40B4-BE49-F238E27FC236}">
                  <a16:creationId xmlns:a16="http://schemas.microsoft.com/office/drawing/2014/main" id="{E8A6E272-39CB-4235-B99B-ECC40E9506A9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8" name="Freeform: Shape 4587">
              <a:extLst>
                <a:ext uri="{FF2B5EF4-FFF2-40B4-BE49-F238E27FC236}">
                  <a16:creationId xmlns:a16="http://schemas.microsoft.com/office/drawing/2014/main" id="{AC921A56-D776-4FA9-9DDF-DCECA628CE6B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9" name="Freeform: Shape 4588">
              <a:extLst>
                <a:ext uri="{FF2B5EF4-FFF2-40B4-BE49-F238E27FC236}">
                  <a16:creationId xmlns:a16="http://schemas.microsoft.com/office/drawing/2014/main" id="{A413EAD2-B15E-43B2-997F-3B4F99F344FB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0" name="Freeform: Shape 4589">
              <a:extLst>
                <a:ext uri="{FF2B5EF4-FFF2-40B4-BE49-F238E27FC236}">
                  <a16:creationId xmlns:a16="http://schemas.microsoft.com/office/drawing/2014/main" id="{3904E687-5A49-4A5B-84CB-ADC38B3127F9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1" name="Freeform: Shape 4590">
              <a:extLst>
                <a:ext uri="{FF2B5EF4-FFF2-40B4-BE49-F238E27FC236}">
                  <a16:creationId xmlns:a16="http://schemas.microsoft.com/office/drawing/2014/main" id="{B966F6C4-6862-473B-97B7-36196428C0A5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2" name="Freeform: Shape 4591">
              <a:extLst>
                <a:ext uri="{FF2B5EF4-FFF2-40B4-BE49-F238E27FC236}">
                  <a16:creationId xmlns:a16="http://schemas.microsoft.com/office/drawing/2014/main" id="{2A73622D-990E-48F2-97C4-6DD2B3BC616E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3" name="Freeform: Shape 4592">
              <a:extLst>
                <a:ext uri="{FF2B5EF4-FFF2-40B4-BE49-F238E27FC236}">
                  <a16:creationId xmlns:a16="http://schemas.microsoft.com/office/drawing/2014/main" id="{59E41AA7-AE51-4B99-B054-C440597D5BC2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4" name="Freeform: Shape 4593">
              <a:extLst>
                <a:ext uri="{FF2B5EF4-FFF2-40B4-BE49-F238E27FC236}">
                  <a16:creationId xmlns:a16="http://schemas.microsoft.com/office/drawing/2014/main" id="{9BF0679C-36E1-4164-90A0-F3708EBE2F60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5" name="Freeform: Shape 4594">
              <a:extLst>
                <a:ext uri="{FF2B5EF4-FFF2-40B4-BE49-F238E27FC236}">
                  <a16:creationId xmlns:a16="http://schemas.microsoft.com/office/drawing/2014/main" id="{603A198A-2F99-4EAD-BA5D-4030F34E5D9E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6" name="Freeform: Shape 4595">
              <a:extLst>
                <a:ext uri="{FF2B5EF4-FFF2-40B4-BE49-F238E27FC236}">
                  <a16:creationId xmlns:a16="http://schemas.microsoft.com/office/drawing/2014/main" id="{E7DCD93B-B292-4893-8F99-1AD714C381B1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7" name="Freeform: Shape 4596">
              <a:extLst>
                <a:ext uri="{FF2B5EF4-FFF2-40B4-BE49-F238E27FC236}">
                  <a16:creationId xmlns:a16="http://schemas.microsoft.com/office/drawing/2014/main" id="{F9A2DFAC-1F3D-46DB-B0D0-CEFCFE8D392A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8" name="Freeform: Shape 4597">
              <a:extLst>
                <a:ext uri="{FF2B5EF4-FFF2-40B4-BE49-F238E27FC236}">
                  <a16:creationId xmlns:a16="http://schemas.microsoft.com/office/drawing/2014/main" id="{EAF3C375-2C9F-49FD-9FEE-A11522C1321B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9" name="Freeform: Shape 4598">
              <a:extLst>
                <a:ext uri="{FF2B5EF4-FFF2-40B4-BE49-F238E27FC236}">
                  <a16:creationId xmlns:a16="http://schemas.microsoft.com/office/drawing/2014/main" id="{4BEDF854-3AD0-4FEA-A0A8-7EC18718080D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0" name="Freeform: Shape 4599">
              <a:extLst>
                <a:ext uri="{FF2B5EF4-FFF2-40B4-BE49-F238E27FC236}">
                  <a16:creationId xmlns:a16="http://schemas.microsoft.com/office/drawing/2014/main" id="{488260FA-8ADE-4601-AC84-ECF0D16AB91E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1" name="Freeform: Shape 4600">
              <a:extLst>
                <a:ext uri="{FF2B5EF4-FFF2-40B4-BE49-F238E27FC236}">
                  <a16:creationId xmlns:a16="http://schemas.microsoft.com/office/drawing/2014/main" id="{7FD83D97-68A7-4096-9A65-B816210FFFB1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2" name="Freeform: Shape 4601">
              <a:extLst>
                <a:ext uri="{FF2B5EF4-FFF2-40B4-BE49-F238E27FC236}">
                  <a16:creationId xmlns:a16="http://schemas.microsoft.com/office/drawing/2014/main" id="{49E75113-1582-4348-B87E-617E951D35EA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3" name="Freeform: Shape 4602">
              <a:extLst>
                <a:ext uri="{FF2B5EF4-FFF2-40B4-BE49-F238E27FC236}">
                  <a16:creationId xmlns:a16="http://schemas.microsoft.com/office/drawing/2014/main" id="{FEB04687-5DEF-4F18-856B-8292869E82BC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4" name="Freeform: Shape 4603">
              <a:extLst>
                <a:ext uri="{FF2B5EF4-FFF2-40B4-BE49-F238E27FC236}">
                  <a16:creationId xmlns:a16="http://schemas.microsoft.com/office/drawing/2014/main" id="{11447E5E-73E1-4CF5-AA16-6373DAA828DD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5" name="Freeform: Shape 4604">
              <a:extLst>
                <a:ext uri="{FF2B5EF4-FFF2-40B4-BE49-F238E27FC236}">
                  <a16:creationId xmlns:a16="http://schemas.microsoft.com/office/drawing/2014/main" id="{49241528-89F5-43DD-B179-2BEC26A6A25D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6" name="Freeform: Shape 4605">
              <a:extLst>
                <a:ext uri="{FF2B5EF4-FFF2-40B4-BE49-F238E27FC236}">
                  <a16:creationId xmlns:a16="http://schemas.microsoft.com/office/drawing/2014/main" id="{E87C26BE-771E-43D3-B467-1D485FA1FBE6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7" name="Freeform: Shape 4606">
              <a:extLst>
                <a:ext uri="{FF2B5EF4-FFF2-40B4-BE49-F238E27FC236}">
                  <a16:creationId xmlns:a16="http://schemas.microsoft.com/office/drawing/2014/main" id="{11B60127-1B9C-46E3-96F5-A64D027406D7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8" name="Freeform: Shape 4607">
              <a:extLst>
                <a:ext uri="{FF2B5EF4-FFF2-40B4-BE49-F238E27FC236}">
                  <a16:creationId xmlns:a16="http://schemas.microsoft.com/office/drawing/2014/main" id="{D2387DF4-5BF1-4871-A5B7-4AEAA11A32BE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9" name="Freeform: Shape 4608">
              <a:extLst>
                <a:ext uri="{FF2B5EF4-FFF2-40B4-BE49-F238E27FC236}">
                  <a16:creationId xmlns:a16="http://schemas.microsoft.com/office/drawing/2014/main" id="{8F2FEAC4-0C16-413C-8072-5A9D1BFBCBB0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0" name="Freeform: Shape 4609">
              <a:extLst>
                <a:ext uri="{FF2B5EF4-FFF2-40B4-BE49-F238E27FC236}">
                  <a16:creationId xmlns:a16="http://schemas.microsoft.com/office/drawing/2014/main" id="{A791B363-ACAB-4145-9C7F-FDC44D2D752B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1" name="Freeform: Shape 4610">
              <a:extLst>
                <a:ext uri="{FF2B5EF4-FFF2-40B4-BE49-F238E27FC236}">
                  <a16:creationId xmlns:a16="http://schemas.microsoft.com/office/drawing/2014/main" id="{229686ED-8324-4ECB-A1C0-E62163A70DAA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2" name="Freeform: Shape 4611">
              <a:extLst>
                <a:ext uri="{FF2B5EF4-FFF2-40B4-BE49-F238E27FC236}">
                  <a16:creationId xmlns:a16="http://schemas.microsoft.com/office/drawing/2014/main" id="{1CF4328B-ACED-4B57-873B-87E6D457DFA6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3" name="Freeform: Shape 4612">
              <a:extLst>
                <a:ext uri="{FF2B5EF4-FFF2-40B4-BE49-F238E27FC236}">
                  <a16:creationId xmlns:a16="http://schemas.microsoft.com/office/drawing/2014/main" id="{20FE7D6D-CB54-4628-940B-303C4A50485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4" name="Freeform: Shape 4613">
              <a:extLst>
                <a:ext uri="{FF2B5EF4-FFF2-40B4-BE49-F238E27FC236}">
                  <a16:creationId xmlns:a16="http://schemas.microsoft.com/office/drawing/2014/main" id="{0854EAD3-AACE-44B7-A583-92E9335296F1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5" name="Freeform: Shape 4614">
              <a:extLst>
                <a:ext uri="{FF2B5EF4-FFF2-40B4-BE49-F238E27FC236}">
                  <a16:creationId xmlns:a16="http://schemas.microsoft.com/office/drawing/2014/main" id="{201444A4-9335-424F-9944-13B089D9AD97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6" name="Freeform: Shape 4615">
              <a:extLst>
                <a:ext uri="{FF2B5EF4-FFF2-40B4-BE49-F238E27FC236}">
                  <a16:creationId xmlns:a16="http://schemas.microsoft.com/office/drawing/2014/main" id="{61267E49-954F-4B46-A6FC-8C86375420D3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7" name="Freeform: Shape 4616">
              <a:extLst>
                <a:ext uri="{FF2B5EF4-FFF2-40B4-BE49-F238E27FC236}">
                  <a16:creationId xmlns:a16="http://schemas.microsoft.com/office/drawing/2014/main" id="{3F06465E-83D8-4235-A05A-D4B217C4E257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8" name="Freeform: Shape 4617">
              <a:extLst>
                <a:ext uri="{FF2B5EF4-FFF2-40B4-BE49-F238E27FC236}">
                  <a16:creationId xmlns:a16="http://schemas.microsoft.com/office/drawing/2014/main" id="{057AE000-0E41-40DE-93F9-68AB22CA277B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9" name="Freeform: Shape 4618">
              <a:extLst>
                <a:ext uri="{FF2B5EF4-FFF2-40B4-BE49-F238E27FC236}">
                  <a16:creationId xmlns:a16="http://schemas.microsoft.com/office/drawing/2014/main" id="{9865CAEE-A85A-462A-9F02-FD3A849998E8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0" name="Freeform: Shape 4619">
              <a:extLst>
                <a:ext uri="{FF2B5EF4-FFF2-40B4-BE49-F238E27FC236}">
                  <a16:creationId xmlns:a16="http://schemas.microsoft.com/office/drawing/2014/main" id="{C20C40D9-62C5-4794-8780-8063F772B2FF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1" name="Freeform: Shape 4620">
              <a:extLst>
                <a:ext uri="{FF2B5EF4-FFF2-40B4-BE49-F238E27FC236}">
                  <a16:creationId xmlns:a16="http://schemas.microsoft.com/office/drawing/2014/main" id="{0166DC53-E013-4575-845A-6B683B339B89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2" name="Freeform: Shape 4621">
              <a:extLst>
                <a:ext uri="{FF2B5EF4-FFF2-40B4-BE49-F238E27FC236}">
                  <a16:creationId xmlns:a16="http://schemas.microsoft.com/office/drawing/2014/main" id="{00BA7F63-5AA9-4BEC-95ED-FC13C0C93716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3" name="Freeform: Shape 4622">
              <a:extLst>
                <a:ext uri="{FF2B5EF4-FFF2-40B4-BE49-F238E27FC236}">
                  <a16:creationId xmlns:a16="http://schemas.microsoft.com/office/drawing/2014/main" id="{FA667D0E-9DF8-42F1-82FA-83E17E412B67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4" name="Freeform: Shape 4623">
              <a:extLst>
                <a:ext uri="{FF2B5EF4-FFF2-40B4-BE49-F238E27FC236}">
                  <a16:creationId xmlns:a16="http://schemas.microsoft.com/office/drawing/2014/main" id="{9C938A3B-67FF-4F9F-85BC-E0D60B356919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5" name="Freeform: Shape 4624">
              <a:extLst>
                <a:ext uri="{FF2B5EF4-FFF2-40B4-BE49-F238E27FC236}">
                  <a16:creationId xmlns:a16="http://schemas.microsoft.com/office/drawing/2014/main" id="{477453E8-DF7E-4415-ABD8-65CBEBB2C68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6" name="Freeform: Shape 4625">
              <a:extLst>
                <a:ext uri="{FF2B5EF4-FFF2-40B4-BE49-F238E27FC236}">
                  <a16:creationId xmlns:a16="http://schemas.microsoft.com/office/drawing/2014/main" id="{6B2C411B-3D85-4969-B217-0A2A4CD4EF71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7" name="Freeform: Shape 4626">
              <a:extLst>
                <a:ext uri="{FF2B5EF4-FFF2-40B4-BE49-F238E27FC236}">
                  <a16:creationId xmlns:a16="http://schemas.microsoft.com/office/drawing/2014/main" id="{DC1EBF36-A92B-4F0B-BD78-E9C6718C70D7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8" name="Freeform: Shape 4627">
              <a:extLst>
                <a:ext uri="{FF2B5EF4-FFF2-40B4-BE49-F238E27FC236}">
                  <a16:creationId xmlns:a16="http://schemas.microsoft.com/office/drawing/2014/main" id="{D44C1859-F482-4CD5-AA71-65CD478AE3AD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9" name="Freeform: Shape 4628">
              <a:extLst>
                <a:ext uri="{FF2B5EF4-FFF2-40B4-BE49-F238E27FC236}">
                  <a16:creationId xmlns:a16="http://schemas.microsoft.com/office/drawing/2014/main" id="{4C31F991-94D8-4EF2-AF97-B72C1E68C053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0" name="Freeform: Shape 4629">
              <a:extLst>
                <a:ext uri="{FF2B5EF4-FFF2-40B4-BE49-F238E27FC236}">
                  <a16:creationId xmlns:a16="http://schemas.microsoft.com/office/drawing/2014/main" id="{B4D0D3F3-9512-4B89-B5C9-63A910921107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1" name="Freeform: Shape 4630">
              <a:extLst>
                <a:ext uri="{FF2B5EF4-FFF2-40B4-BE49-F238E27FC236}">
                  <a16:creationId xmlns:a16="http://schemas.microsoft.com/office/drawing/2014/main" id="{CEE2F4EC-8F07-4ED0-8795-8838E408FB74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2" name="Freeform: Shape 4631">
              <a:extLst>
                <a:ext uri="{FF2B5EF4-FFF2-40B4-BE49-F238E27FC236}">
                  <a16:creationId xmlns:a16="http://schemas.microsoft.com/office/drawing/2014/main" id="{1EAF9FD7-1B54-461F-92AC-90CD3D6F15B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3" name="Freeform: Shape 4632">
              <a:extLst>
                <a:ext uri="{FF2B5EF4-FFF2-40B4-BE49-F238E27FC236}">
                  <a16:creationId xmlns:a16="http://schemas.microsoft.com/office/drawing/2014/main" id="{C9802B36-57CC-47E7-ABC9-28D696E6AB49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4" name="Freeform: Shape 4633">
              <a:extLst>
                <a:ext uri="{FF2B5EF4-FFF2-40B4-BE49-F238E27FC236}">
                  <a16:creationId xmlns:a16="http://schemas.microsoft.com/office/drawing/2014/main" id="{31223CFC-CBAB-4FD8-AEC2-C58171883FF8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5" name="Freeform: Shape 4634">
              <a:extLst>
                <a:ext uri="{FF2B5EF4-FFF2-40B4-BE49-F238E27FC236}">
                  <a16:creationId xmlns:a16="http://schemas.microsoft.com/office/drawing/2014/main" id="{4115D6B1-9FFE-4725-A3BA-2F19E8D9CBA0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6" name="Freeform: Shape 4635">
              <a:extLst>
                <a:ext uri="{FF2B5EF4-FFF2-40B4-BE49-F238E27FC236}">
                  <a16:creationId xmlns:a16="http://schemas.microsoft.com/office/drawing/2014/main" id="{061D3C04-49BC-4BE0-9851-45D460F3743D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7" name="Freeform: Shape 4636">
              <a:extLst>
                <a:ext uri="{FF2B5EF4-FFF2-40B4-BE49-F238E27FC236}">
                  <a16:creationId xmlns:a16="http://schemas.microsoft.com/office/drawing/2014/main" id="{F42F7EC2-2CC6-41D4-906C-EE767FFD7A27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8" name="Freeform: Shape 4637">
              <a:extLst>
                <a:ext uri="{FF2B5EF4-FFF2-40B4-BE49-F238E27FC236}">
                  <a16:creationId xmlns:a16="http://schemas.microsoft.com/office/drawing/2014/main" id="{BDB17BB6-5F4F-4BB7-97A0-10CAB610CB80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9" name="Freeform: Shape 4638">
              <a:extLst>
                <a:ext uri="{FF2B5EF4-FFF2-40B4-BE49-F238E27FC236}">
                  <a16:creationId xmlns:a16="http://schemas.microsoft.com/office/drawing/2014/main" id="{1856A5BB-FD15-4A98-BA6E-26AC7A9D9858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0" name="Freeform: Shape 4639">
              <a:extLst>
                <a:ext uri="{FF2B5EF4-FFF2-40B4-BE49-F238E27FC236}">
                  <a16:creationId xmlns:a16="http://schemas.microsoft.com/office/drawing/2014/main" id="{36E264A7-EC51-4066-AC28-A5DA0A92B161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1" name="Freeform: Shape 4640">
              <a:extLst>
                <a:ext uri="{FF2B5EF4-FFF2-40B4-BE49-F238E27FC236}">
                  <a16:creationId xmlns:a16="http://schemas.microsoft.com/office/drawing/2014/main" id="{B22C8088-A70A-4D5B-A0F7-4FD53B4FEC91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2" name="Freeform: Shape 4641">
              <a:extLst>
                <a:ext uri="{FF2B5EF4-FFF2-40B4-BE49-F238E27FC236}">
                  <a16:creationId xmlns:a16="http://schemas.microsoft.com/office/drawing/2014/main" id="{447ADBBE-A1CB-49C1-9FFB-075210AF68DB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3" name="Freeform: Shape 4642">
              <a:extLst>
                <a:ext uri="{FF2B5EF4-FFF2-40B4-BE49-F238E27FC236}">
                  <a16:creationId xmlns:a16="http://schemas.microsoft.com/office/drawing/2014/main" id="{6A6AA5D6-36B6-463B-99B9-9B97ABCCFBF5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4" name="Freeform: Shape 4643">
              <a:extLst>
                <a:ext uri="{FF2B5EF4-FFF2-40B4-BE49-F238E27FC236}">
                  <a16:creationId xmlns:a16="http://schemas.microsoft.com/office/drawing/2014/main" id="{27DDFD3D-840C-4F1F-A138-9B3E55A89CC0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5" name="Freeform: Shape 4644">
              <a:extLst>
                <a:ext uri="{FF2B5EF4-FFF2-40B4-BE49-F238E27FC236}">
                  <a16:creationId xmlns:a16="http://schemas.microsoft.com/office/drawing/2014/main" id="{3FE2868B-CD0A-4A9F-B95B-4509E5C45C44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6" name="Freeform: Shape 4645">
              <a:extLst>
                <a:ext uri="{FF2B5EF4-FFF2-40B4-BE49-F238E27FC236}">
                  <a16:creationId xmlns:a16="http://schemas.microsoft.com/office/drawing/2014/main" id="{45E7329D-5220-472D-8D31-BF36DEFFFC60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7" name="Freeform: Shape 4646">
              <a:extLst>
                <a:ext uri="{FF2B5EF4-FFF2-40B4-BE49-F238E27FC236}">
                  <a16:creationId xmlns:a16="http://schemas.microsoft.com/office/drawing/2014/main" id="{E5478CB7-13EE-4CBB-88A7-CCE9F78E2A3A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8" name="Freeform: Shape 4647">
              <a:extLst>
                <a:ext uri="{FF2B5EF4-FFF2-40B4-BE49-F238E27FC236}">
                  <a16:creationId xmlns:a16="http://schemas.microsoft.com/office/drawing/2014/main" id="{177E3627-E124-4DEA-95A9-86D06FAF65BA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9" name="Freeform: Shape 4648">
              <a:extLst>
                <a:ext uri="{FF2B5EF4-FFF2-40B4-BE49-F238E27FC236}">
                  <a16:creationId xmlns:a16="http://schemas.microsoft.com/office/drawing/2014/main" id="{4506A062-4F79-4680-9062-FFFEFEAF1A29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0" name="Freeform: Shape 4649">
              <a:extLst>
                <a:ext uri="{FF2B5EF4-FFF2-40B4-BE49-F238E27FC236}">
                  <a16:creationId xmlns:a16="http://schemas.microsoft.com/office/drawing/2014/main" id="{8698F01C-3BAB-4EFB-8807-07ED16E9C873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1" name="Freeform: Shape 4650">
              <a:extLst>
                <a:ext uri="{FF2B5EF4-FFF2-40B4-BE49-F238E27FC236}">
                  <a16:creationId xmlns:a16="http://schemas.microsoft.com/office/drawing/2014/main" id="{BC11E270-F052-4454-B35C-B0A4149D521A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2" name="Freeform: Shape 4651">
              <a:extLst>
                <a:ext uri="{FF2B5EF4-FFF2-40B4-BE49-F238E27FC236}">
                  <a16:creationId xmlns:a16="http://schemas.microsoft.com/office/drawing/2014/main" id="{1814ABD9-0D04-41B9-B726-CEEE94A4E76F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3" name="Freeform: Shape 4652">
              <a:extLst>
                <a:ext uri="{FF2B5EF4-FFF2-40B4-BE49-F238E27FC236}">
                  <a16:creationId xmlns:a16="http://schemas.microsoft.com/office/drawing/2014/main" id="{3A9CE928-EE7F-41E2-83B1-924F23FC7920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4" name="Freeform: Shape 4653">
              <a:extLst>
                <a:ext uri="{FF2B5EF4-FFF2-40B4-BE49-F238E27FC236}">
                  <a16:creationId xmlns:a16="http://schemas.microsoft.com/office/drawing/2014/main" id="{A1400225-E136-419D-AD7A-892C2C4B3158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5" name="Freeform: Shape 4654">
              <a:extLst>
                <a:ext uri="{FF2B5EF4-FFF2-40B4-BE49-F238E27FC236}">
                  <a16:creationId xmlns:a16="http://schemas.microsoft.com/office/drawing/2014/main" id="{D81247BE-3F2C-4948-860C-F66C59D2A2FD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6" name="Freeform: Shape 4655">
              <a:extLst>
                <a:ext uri="{FF2B5EF4-FFF2-40B4-BE49-F238E27FC236}">
                  <a16:creationId xmlns:a16="http://schemas.microsoft.com/office/drawing/2014/main" id="{295453AD-6E41-4955-B8C2-153C0E4457AE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7" name="Freeform: Shape 4656">
              <a:extLst>
                <a:ext uri="{FF2B5EF4-FFF2-40B4-BE49-F238E27FC236}">
                  <a16:creationId xmlns:a16="http://schemas.microsoft.com/office/drawing/2014/main" id="{67EB4C36-33A9-4864-9B09-D0D0F8DF8DB2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8" name="Freeform: Shape 4657">
              <a:extLst>
                <a:ext uri="{FF2B5EF4-FFF2-40B4-BE49-F238E27FC236}">
                  <a16:creationId xmlns:a16="http://schemas.microsoft.com/office/drawing/2014/main" id="{3127D694-2FF3-4FFE-89BE-8F3F638F63F9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9" name="Freeform: Shape 4658">
              <a:extLst>
                <a:ext uri="{FF2B5EF4-FFF2-40B4-BE49-F238E27FC236}">
                  <a16:creationId xmlns:a16="http://schemas.microsoft.com/office/drawing/2014/main" id="{9E2DD879-AF01-46B0-9840-BD284E121B68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0" name="Freeform: Shape 4659">
              <a:extLst>
                <a:ext uri="{FF2B5EF4-FFF2-40B4-BE49-F238E27FC236}">
                  <a16:creationId xmlns:a16="http://schemas.microsoft.com/office/drawing/2014/main" id="{2282F171-8FF7-401F-90D3-595D5DB002B4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1" name="Freeform: Shape 4660">
              <a:extLst>
                <a:ext uri="{FF2B5EF4-FFF2-40B4-BE49-F238E27FC236}">
                  <a16:creationId xmlns:a16="http://schemas.microsoft.com/office/drawing/2014/main" id="{16966463-3B58-4B11-9882-92C7A2706B21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2" name="Freeform: Shape 4661">
              <a:extLst>
                <a:ext uri="{FF2B5EF4-FFF2-40B4-BE49-F238E27FC236}">
                  <a16:creationId xmlns:a16="http://schemas.microsoft.com/office/drawing/2014/main" id="{34173830-ACB7-4855-A3B1-9DEA90EFB7C4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3" name="Freeform: Shape 4662">
              <a:extLst>
                <a:ext uri="{FF2B5EF4-FFF2-40B4-BE49-F238E27FC236}">
                  <a16:creationId xmlns:a16="http://schemas.microsoft.com/office/drawing/2014/main" id="{C5EC492F-E56B-4A9C-BE13-D5FDC104A21D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4" name="Freeform: Shape 4663">
              <a:extLst>
                <a:ext uri="{FF2B5EF4-FFF2-40B4-BE49-F238E27FC236}">
                  <a16:creationId xmlns:a16="http://schemas.microsoft.com/office/drawing/2014/main" id="{45BEF4AF-0721-481A-8C99-AA7F1B6AEC0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5" name="Freeform: Shape 4664">
              <a:extLst>
                <a:ext uri="{FF2B5EF4-FFF2-40B4-BE49-F238E27FC236}">
                  <a16:creationId xmlns:a16="http://schemas.microsoft.com/office/drawing/2014/main" id="{255C8D03-0DBD-413B-A623-64CEC943989D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6" name="Freeform: Shape 4665">
              <a:extLst>
                <a:ext uri="{FF2B5EF4-FFF2-40B4-BE49-F238E27FC236}">
                  <a16:creationId xmlns:a16="http://schemas.microsoft.com/office/drawing/2014/main" id="{1B8E7FE3-EDC2-4F44-90AC-41F36D41AB7C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7" name="Freeform: Shape 4666">
              <a:extLst>
                <a:ext uri="{FF2B5EF4-FFF2-40B4-BE49-F238E27FC236}">
                  <a16:creationId xmlns:a16="http://schemas.microsoft.com/office/drawing/2014/main" id="{D94336E9-1B44-4437-B55A-F20FF9CB5ED4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8" name="Freeform: Shape 4667">
              <a:extLst>
                <a:ext uri="{FF2B5EF4-FFF2-40B4-BE49-F238E27FC236}">
                  <a16:creationId xmlns:a16="http://schemas.microsoft.com/office/drawing/2014/main" id="{752C8D12-04C6-4B32-83EF-9B74DFC1C02F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9" name="Freeform: Shape 4668">
              <a:extLst>
                <a:ext uri="{FF2B5EF4-FFF2-40B4-BE49-F238E27FC236}">
                  <a16:creationId xmlns:a16="http://schemas.microsoft.com/office/drawing/2014/main" id="{16A17ECD-C334-4108-A80F-DC868AFBAF5A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0" name="Freeform: Shape 4669">
              <a:extLst>
                <a:ext uri="{FF2B5EF4-FFF2-40B4-BE49-F238E27FC236}">
                  <a16:creationId xmlns:a16="http://schemas.microsoft.com/office/drawing/2014/main" id="{AA9270AD-8907-460D-9DD9-AC4BD7F9407A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1" name="Freeform: Shape 4670">
              <a:extLst>
                <a:ext uri="{FF2B5EF4-FFF2-40B4-BE49-F238E27FC236}">
                  <a16:creationId xmlns:a16="http://schemas.microsoft.com/office/drawing/2014/main" id="{3380FEFD-245E-4B0D-8A91-D8228405D375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2" name="Freeform: Shape 4671">
              <a:extLst>
                <a:ext uri="{FF2B5EF4-FFF2-40B4-BE49-F238E27FC236}">
                  <a16:creationId xmlns:a16="http://schemas.microsoft.com/office/drawing/2014/main" id="{28213129-0BDB-47D7-9D51-62A0C7F742EE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3" name="Freeform: Shape 4672">
              <a:extLst>
                <a:ext uri="{FF2B5EF4-FFF2-40B4-BE49-F238E27FC236}">
                  <a16:creationId xmlns:a16="http://schemas.microsoft.com/office/drawing/2014/main" id="{88789F50-6CBA-40F4-AAE2-457830DD4B68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4" name="Freeform: Shape 4673">
              <a:extLst>
                <a:ext uri="{FF2B5EF4-FFF2-40B4-BE49-F238E27FC236}">
                  <a16:creationId xmlns:a16="http://schemas.microsoft.com/office/drawing/2014/main" id="{34CF8BA9-201A-46FF-8134-B55BB0AD77CD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5" name="Freeform: Shape 4674">
              <a:extLst>
                <a:ext uri="{FF2B5EF4-FFF2-40B4-BE49-F238E27FC236}">
                  <a16:creationId xmlns:a16="http://schemas.microsoft.com/office/drawing/2014/main" id="{77B50552-CAEF-4E22-AB98-5713288688A5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6" name="Freeform: Shape 4675">
              <a:extLst>
                <a:ext uri="{FF2B5EF4-FFF2-40B4-BE49-F238E27FC236}">
                  <a16:creationId xmlns:a16="http://schemas.microsoft.com/office/drawing/2014/main" id="{104F84E1-6646-467A-8E5C-04D09CA9BE0C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7" name="Freeform: Shape 4676">
              <a:extLst>
                <a:ext uri="{FF2B5EF4-FFF2-40B4-BE49-F238E27FC236}">
                  <a16:creationId xmlns:a16="http://schemas.microsoft.com/office/drawing/2014/main" id="{6164E551-47AB-4891-822D-F53F7EEA6B4E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8" name="Freeform: Shape 4677">
              <a:extLst>
                <a:ext uri="{FF2B5EF4-FFF2-40B4-BE49-F238E27FC236}">
                  <a16:creationId xmlns:a16="http://schemas.microsoft.com/office/drawing/2014/main" id="{BE69FFD6-1810-4727-A632-BD8FB18A0AFD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9" name="Freeform: Shape 4678">
              <a:extLst>
                <a:ext uri="{FF2B5EF4-FFF2-40B4-BE49-F238E27FC236}">
                  <a16:creationId xmlns:a16="http://schemas.microsoft.com/office/drawing/2014/main" id="{F232AEA2-43BD-46C7-805B-F3EE33C5A623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0" name="Freeform: Shape 4679">
              <a:extLst>
                <a:ext uri="{FF2B5EF4-FFF2-40B4-BE49-F238E27FC236}">
                  <a16:creationId xmlns:a16="http://schemas.microsoft.com/office/drawing/2014/main" id="{0F64B924-139D-4038-B04E-B0691FEE67E5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1" name="Freeform: Shape 4680">
              <a:extLst>
                <a:ext uri="{FF2B5EF4-FFF2-40B4-BE49-F238E27FC236}">
                  <a16:creationId xmlns:a16="http://schemas.microsoft.com/office/drawing/2014/main" id="{B65AE73B-E3DF-4CD0-8D5A-2CB5D4786801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2" name="Freeform: Shape 4681">
              <a:extLst>
                <a:ext uri="{FF2B5EF4-FFF2-40B4-BE49-F238E27FC236}">
                  <a16:creationId xmlns:a16="http://schemas.microsoft.com/office/drawing/2014/main" id="{3B215D37-A780-44B9-BE76-AF0D697D6FBD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3" name="Freeform: Shape 4682">
              <a:extLst>
                <a:ext uri="{FF2B5EF4-FFF2-40B4-BE49-F238E27FC236}">
                  <a16:creationId xmlns:a16="http://schemas.microsoft.com/office/drawing/2014/main" id="{410BFC14-E228-4F63-A55D-9C5706D81D35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4" name="Freeform: Shape 4683">
              <a:extLst>
                <a:ext uri="{FF2B5EF4-FFF2-40B4-BE49-F238E27FC236}">
                  <a16:creationId xmlns:a16="http://schemas.microsoft.com/office/drawing/2014/main" id="{74B9EC5D-4D51-41EC-BC0A-BCF818BB1EC5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5" name="Freeform: Shape 4684">
              <a:extLst>
                <a:ext uri="{FF2B5EF4-FFF2-40B4-BE49-F238E27FC236}">
                  <a16:creationId xmlns:a16="http://schemas.microsoft.com/office/drawing/2014/main" id="{01C7BCCC-3146-4DB0-A03E-B81A69471F6B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6" name="Freeform: Shape 4685">
              <a:extLst>
                <a:ext uri="{FF2B5EF4-FFF2-40B4-BE49-F238E27FC236}">
                  <a16:creationId xmlns:a16="http://schemas.microsoft.com/office/drawing/2014/main" id="{89C41FF6-5B6C-4243-9B92-EBB39C082579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7" name="Freeform: Shape 4686">
              <a:extLst>
                <a:ext uri="{FF2B5EF4-FFF2-40B4-BE49-F238E27FC236}">
                  <a16:creationId xmlns:a16="http://schemas.microsoft.com/office/drawing/2014/main" id="{6FD5721C-F906-481C-9162-DFF870494666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8" name="Freeform: Shape 4687">
              <a:extLst>
                <a:ext uri="{FF2B5EF4-FFF2-40B4-BE49-F238E27FC236}">
                  <a16:creationId xmlns:a16="http://schemas.microsoft.com/office/drawing/2014/main" id="{6FFE4C82-9180-4A6F-8EF5-72854F180C17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9" name="Freeform: Shape 4688">
              <a:extLst>
                <a:ext uri="{FF2B5EF4-FFF2-40B4-BE49-F238E27FC236}">
                  <a16:creationId xmlns:a16="http://schemas.microsoft.com/office/drawing/2014/main" id="{4F9782A5-AD5B-4796-8E3C-6ADB231E6D9E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0" name="Freeform: Shape 4689">
              <a:extLst>
                <a:ext uri="{FF2B5EF4-FFF2-40B4-BE49-F238E27FC236}">
                  <a16:creationId xmlns:a16="http://schemas.microsoft.com/office/drawing/2014/main" id="{17028789-3F2C-489F-B7C3-08D1246A7A8B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1" name="Freeform: Shape 4690">
              <a:extLst>
                <a:ext uri="{FF2B5EF4-FFF2-40B4-BE49-F238E27FC236}">
                  <a16:creationId xmlns:a16="http://schemas.microsoft.com/office/drawing/2014/main" id="{71DE5D5E-C3F3-44B2-B647-4456F1F02997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2" name="Freeform: Shape 4691">
              <a:extLst>
                <a:ext uri="{FF2B5EF4-FFF2-40B4-BE49-F238E27FC236}">
                  <a16:creationId xmlns:a16="http://schemas.microsoft.com/office/drawing/2014/main" id="{724A992F-295E-4CB9-A308-28811E4683BB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3" name="Freeform: Shape 4692">
              <a:extLst>
                <a:ext uri="{FF2B5EF4-FFF2-40B4-BE49-F238E27FC236}">
                  <a16:creationId xmlns:a16="http://schemas.microsoft.com/office/drawing/2014/main" id="{6FD3AB56-8FE6-4B72-826A-0DB363D16387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4" name="Freeform: Shape 4693">
              <a:extLst>
                <a:ext uri="{FF2B5EF4-FFF2-40B4-BE49-F238E27FC236}">
                  <a16:creationId xmlns:a16="http://schemas.microsoft.com/office/drawing/2014/main" id="{30F6D5E6-EE02-4D7F-A404-E300F6E5A634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5" name="Freeform: Shape 4694">
              <a:extLst>
                <a:ext uri="{FF2B5EF4-FFF2-40B4-BE49-F238E27FC236}">
                  <a16:creationId xmlns:a16="http://schemas.microsoft.com/office/drawing/2014/main" id="{76751A7F-1FC3-4DC5-96D6-E4C7E16F8B32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6" name="Freeform: Shape 4695">
              <a:extLst>
                <a:ext uri="{FF2B5EF4-FFF2-40B4-BE49-F238E27FC236}">
                  <a16:creationId xmlns:a16="http://schemas.microsoft.com/office/drawing/2014/main" id="{F2ABB378-B748-4F1B-93BD-6A1F13B25890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7" name="Freeform: Shape 4696">
              <a:extLst>
                <a:ext uri="{FF2B5EF4-FFF2-40B4-BE49-F238E27FC236}">
                  <a16:creationId xmlns:a16="http://schemas.microsoft.com/office/drawing/2014/main" id="{C3BA4292-AF99-4A39-89A2-1F1E2B8A9113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8" name="Freeform: Shape 4697">
              <a:extLst>
                <a:ext uri="{FF2B5EF4-FFF2-40B4-BE49-F238E27FC236}">
                  <a16:creationId xmlns:a16="http://schemas.microsoft.com/office/drawing/2014/main" id="{0998984B-97F9-4CF8-B65D-7552075DCD5E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9" name="Freeform: Shape 4698">
              <a:extLst>
                <a:ext uri="{FF2B5EF4-FFF2-40B4-BE49-F238E27FC236}">
                  <a16:creationId xmlns:a16="http://schemas.microsoft.com/office/drawing/2014/main" id="{4CEA7C08-450E-44B9-8140-095C369BE0AE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0" name="Freeform: Shape 4699">
              <a:extLst>
                <a:ext uri="{FF2B5EF4-FFF2-40B4-BE49-F238E27FC236}">
                  <a16:creationId xmlns:a16="http://schemas.microsoft.com/office/drawing/2014/main" id="{D733A21C-23BE-46E1-99F4-BF049EE0B143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1" name="Freeform: Shape 4700">
              <a:extLst>
                <a:ext uri="{FF2B5EF4-FFF2-40B4-BE49-F238E27FC236}">
                  <a16:creationId xmlns:a16="http://schemas.microsoft.com/office/drawing/2014/main" id="{BBCA53C7-C3B8-4C2D-9B70-D2D085FD8615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2" name="Freeform: Shape 4701">
              <a:extLst>
                <a:ext uri="{FF2B5EF4-FFF2-40B4-BE49-F238E27FC236}">
                  <a16:creationId xmlns:a16="http://schemas.microsoft.com/office/drawing/2014/main" id="{14FCE10F-8F7D-4AE7-8349-69330C30A8F1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3" name="Freeform: Shape 4702">
              <a:extLst>
                <a:ext uri="{FF2B5EF4-FFF2-40B4-BE49-F238E27FC236}">
                  <a16:creationId xmlns:a16="http://schemas.microsoft.com/office/drawing/2014/main" id="{9CEC77D6-5EEB-44C1-80E0-F67F17C21F51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4" name="Freeform: Shape 4703">
              <a:extLst>
                <a:ext uri="{FF2B5EF4-FFF2-40B4-BE49-F238E27FC236}">
                  <a16:creationId xmlns:a16="http://schemas.microsoft.com/office/drawing/2014/main" id="{51B884C9-78D7-4CFC-A37B-0C0C368C91D2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5" name="Freeform: Shape 4704">
              <a:extLst>
                <a:ext uri="{FF2B5EF4-FFF2-40B4-BE49-F238E27FC236}">
                  <a16:creationId xmlns:a16="http://schemas.microsoft.com/office/drawing/2014/main" id="{E35E24A9-8EC2-4E63-8679-5C407DC52E8F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6" name="Freeform: Shape 4705">
              <a:extLst>
                <a:ext uri="{FF2B5EF4-FFF2-40B4-BE49-F238E27FC236}">
                  <a16:creationId xmlns:a16="http://schemas.microsoft.com/office/drawing/2014/main" id="{EC08CAD8-B4E9-40B8-8C07-96AB7ADECCD8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7" name="Freeform: Shape 4706">
              <a:extLst>
                <a:ext uri="{FF2B5EF4-FFF2-40B4-BE49-F238E27FC236}">
                  <a16:creationId xmlns:a16="http://schemas.microsoft.com/office/drawing/2014/main" id="{EAA69226-0317-46F4-B16A-1B82A40D48B7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8" name="Freeform: Shape 4707">
              <a:extLst>
                <a:ext uri="{FF2B5EF4-FFF2-40B4-BE49-F238E27FC236}">
                  <a16:creationId xmlns:a16="http://schemas.microsoft.com/office/drawing/2014/main" id="{F52B40E3-6B5B-44A8-B73C-343DECD1ADBD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9" name="Freeform: Shape 4708">
              <a:extLst>
                <a:ext uri="{FF2B5EF4-FFF2-40B4-BE49-F238E27FC236}">
                  <a16:creationId xmlns:a16="http://schemas.microsoft.com/office/drawing/2014/main" id="{BEF829B0-8432-470C-8681-ACBBD855A73F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0" name="Freeform: Shape 4709">
              <a:extLst>
                <a:ext uri="{FF2B5EF4-FFF2-40B4-BE49-F238E27FC236}">
                  <a16:creationId xmlns:a16="http://schemas.microsoft.com/office/drawing/2014/main" id="{1E5687FD-B4AC-4A06-B678-3DDA9C4629E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1" name="Freeform: Shape 4710">
              <a:extLst>
                <a:ext uri="{FF2B5EF4-FFF2-40B4-BE49-F238E27FC236}">
                  <a16:creationId xmlns:a16="http://schemas.microsoft.com/office/drawing/2014/main" id="{CD406F1F-DF83-4732-9244-1343CA77DA0D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2" name="Freeform: Shape 4711">
              <a:extLst>
                <a:ext uri="{FF2B5EF4-FFF2-40B4-BE49-F238E27FC236}">
                  <a16:creationId xmlns:a16="http://schemas.microsoft.com/office/drawing/2014/main" id="{BEF9A927-BC53-4532-A0CD-2E89BFEBB856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3" name="Freeform: Shape 4712">
              <a:extLst>
                <a:ext uri="{FF2B5EF4-FFF2-40B4-BE49-F238E27FC236}">
                  <a16:creationId xmlns:a16="http://schemas.microsoft.com/office/drawing/2014/main" id="{B9DE1706-F200-4538-B155-3EDFF512E993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4" name="Freeform: Shape 4713">
              <a:extLst>
                <a:ext uri="{FF2B5EF4-FFF2-40B4-BE49-F238E27FC236}">
                  <a16:creationId xmlns:a16="http://schemas.microsoft.com/office/drawing/2014/main" id="{4952CACA-F672-44E2-9D18-F8E12BAC4106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5" name="Freeform: Shape 4714">
              <a:extLst>
                <a:ext uri="{FF2B5EF4-FFF2-40B4-BE49-F238E27FC236}">
                  <a16:creationId xmlns:a16="http://schemas.microsoft.com/office/drawing/2014/main" id="{17D030E2-B1C2-4591-BE12-D079C1804B58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6" name="Freeform: Shape 4715">
              <a:extLst>
                <a:ext uri="{FF2B5EF4-FFF2-40B4-BE49-F238E27FC236}">
                  <a16:creationId xmlns:a16="http://schemas.microsoft.com/office/drawing/2014/main" id="{09A127F2-4842-403A-9382-6CA0F3AD1322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7" name="Freeform: Shape 4716">
              <a:extLst>
                <a:ext uri="{FF2B5EF4-FFF2-40B4-BE49-F238E27FC236}">
                  <a16:creationId xmlns:a16="http://schemas.microsoft.com/office/drawing/2014/main" id="{3E9D233C-9194-471E-9898-84D4D4F9D7EF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8" name="Freeform: Shape 4717">
              <a:extLst>
                <a:ext uri="{FF2B5EF4-FFF2-40B4-BE49-F238E27FC236}">
                  <a16:creationId xmlns:a16="http://schemas.microsoft.com/office/drawing/2014/main" id="{7C17AC20-DA47-4481-965B-098631EFEF3D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9" name="Freeform: Shape 4718">
              <a:extLst>
                <a:ext uri="{FF2B5EF4-FFF2-40B4-BE49-F238E27FC236}">
                  <a16:creationId xmlns:a16="http://schemas.microsoft.com/office/drawing/2014/main" id="{09D557F0-09EA-49D9-BEDA-1AC8E9716DF6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0" name="Freeform: Shape 4719">
              <a:extLst>
                <a:ext uri="{FF2B5EF4-FFF2-40B4-BE49-F238E27FC236}">
                  <a16:creationId xmlns:a16="http://schemas.microsoft.com/office/drawing/2014/main" id="{12756766-23FE-4BC8-AECF-3A417B1CE7CE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1" name="Freeform: Shape 4720">
              <a:extLst>
                <a:ext uri="{FF2B5EF4-FFF2-40B4-BE49-F238E27FC236}">
                  <a16:creationId xmlns:a16="http://schemas.microsoft.com/office/drawing/2014/main" id="{464D7788-87C4-4787-B25C-F842956244A2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2" name="Freeform: Shape 4721">
              <a:extLst>
                <a:ext uri="{FF2B5EF4-FFF2-40B4-BE49-F238E27FC236}">
                  <a16:creationId xmlns:a16="http://schemas.microsoft.com/office/drawing/2014/main" id="{8BC9D5DE-2947-4AA8-A3D5-D37EB5966592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3" name="Freeform: Shape 4722">
              <a:extLst>
                <a:ext uri="{FF2B5EF4-FFF2-40B4-BE49-F238E27FC236}">
                  <a16:creationId xmlns:a16="http://schemas.microsoft.com/office/drawing/2014/main" id="{E5BD893E-32FF-429D-87D6-CEE70B0E5562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4" name="Freeform: Shape 4723">
              <a:extLst>
                <a:ext uri="{FF2B5EF4-FFF2-40B4-BE49-F238E27FC236}">
                  <a16:creationId xmlns:a16="http://schemas.microsoft.com/office/drawing/2014/main" id="{42A80B77-24F7-4672-9579-ED833B2A3C83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5" name="Freeform: Shape 4724">
              <a:extLst>
                <a:ext uri="{FF2B5EF4-FFF2-40B4-BE49-F238E27FC236}">
                  <a16:creationId xmlns:a16="http://schemas.microsoft.com/office/drawing/2014/main" id="{136A0335-95B8-4358-8C0D-12FE2A3377D9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6" name="Freeform: Shape 4725">
              <a:extLst>
                <a:ext uri="{FF2B5EF4-FFF2-40B4-BE49-F238E27FC236}">
                  <a16:creationId xmlns:a16="http://schemas.microsoft.com/office/drawing/2014/main" id="{05111264-4272-44DE-B0D8-7C31B13251B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7" name="Freeform: Shape 4726">
              <a:extLst>
                <a:ext uri="{FF2B5EF4-FFF2-40B4-BE49-F238E27FC236}">
                  <a16:creationId xmlns:a16="http://schemas.microsoft.com/office/drawing/2014/main" id="{EFDBA418-B421-47F4-89D6-B836B1F9F053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8" name="Freeform: Shape 4727">
              <a:extLst>
                <a:ext uri="{FF2B5EF4-FFF2-40B4-BE49-F238E27FC236}">
                  <a16:creationId xmlns:a16="http://schemas.microsoft.com/office/drawing/2014/main" id="{EFFE5B44-44E9-4952-A0A9-B530E428165C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9" name="Freeform: Shape 4728">
              <a:extLst>
                <a:ext uri="{FF2B5EF4-FFF2-40B4-BE49-F238E27FC236}">
                  <a16:creationId xmlns:a16="http://schemas.microsoft.com/office/drawing/2014/main" id="{8466A9A8-7A67-4224-B41B-987BD8AE7BA9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0" name="Freeform: Shape 4729">
              <a:extLst>
                <a:ext uri="{FF2B5EF4-FFF2-40B4-BE49-F238E27FC236}">
                  <a16:creationId xmlns:a16="http://schemas.microsoft.com/office/drawing/2014/main" id="{053A229E-11D5-4439-AD4E-9B31237EA2D6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1" name="Freeform: Shape 4730">
              <a:extLst>
                <a:ext uri="{FF2B5EF4-FFF2-40B4-BE49-F238E27FC236}">
                  <a16:creationId xmlns:a16="http://schemas.microsoft.com/office/drawing/2014/main" id="{01C8FF59-8706-4724-B086-BECBE81CF473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2" name="Freeform: Shape 4731">
              <a:extLst>
                <a:ext uri="{FF2B5EF4-FFF2-40B4-BE49-F238E27FC236}">
                  <a16:creationId xmlns:a16="http://schemas.microsoft.com/office/drawing/2014/main" id="{2E165A6C-FD25-4395-B659-24CD3C60B8B6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3" name="Freeform: Shape 4732">
              <a:extLst>
                <a:ext uri="{FF2B5EF4-FFF2-40B4-BE49-F238E27FC236}">
                  <a16:creationId xmlns:a16="http://schemas.microsoft.com/office/drawing/2014/main" id="{1A457777-81EE-4AF3-B00D-9E33B45161BB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4" name="Freeform: Shape 4733">
              <a:extLst>
                <a:ext uri="{FF2B5EF4-FFF2-40B4-BE49-F238E27FC236}">
                  <a16:creationId xmlns:a16="http://schemas.microsoft.com/office/drawing/2014/main" id="{A64AE83C-645B-4C6C-9263-B0BD227CA4A5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5" name="Freeform: Shape 4734">
              <a:extLst>
                <a:ext uri="{FF2B5EF4-FFF2-40B4-BE49-F238E27FC236}">
                  <a16:creationId xmlns:a16="http://schemas.microsoft.com/office/drawing/2014/main" id="{7D3C2C1E-5565-4693-BDE8-51758B6C10B2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6" name="Freeform: Shape 4735">
              <a:extLst>
                <a:ext uri="{FF2B5EF4-FFF2-40B4-BE49-F238E27FC236}">
                  <a16:creationId xmlns:a16="http://schemas.microsoft.com/office/drawing/2014/main" id="{AE1007C1-A41C-4A8B-89C2-BEA45BF28430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7" name="Freeform: Shape 4736">
              <a:extLst>
                <a:ext uri="{FF2B5EF4-FFF2-40B4-BE49-F238E27FC236}">
                  <a16:creationId xmlns:a16="http://schemas.microsoft.com/office/drawing/2014/main" id="{A0305F9A-CDEC-42B6-9E4D-0CB74765C944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8" name="Freeform: Shape 4737">
              <a:extLst>
                <a:ext uri="{FF2B5EF4-FFF2-40B4-BE49-F238E27FC236}">
                  <a16:creationId xmlns:a16="http://schemas.microsoft.com/office/drawing/2014/main" id="{C52EB4DE-E52D-4656-B5A4-92BB774208AB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9" name="Freeform: Shape 4738">
              <a:extLst>
                <a:ext uri="{FF2B5EF4-FFF2-40B4-BE49-F238E27FC236}">
                  <a16:creationId xmlns:a16="http://schemas.microsoft.com/office/drawing/2014/main" id="{84A94FEE-7F34-4B07-B190-030519A9EA40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0" name="Freeform: Shape 4739">
              <a:extLst>
                <a:ext uri="{FF2B5EF4-FFF2-40B4-BE49-F238E27FC236}">
                  <a16:creationId xmlns:a16="http://schemas.microsoft.com/office/drawing/2014/main" id="{23B72C6C-6630-425E-A504-83963F84C3D7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1" name="Freeform: Shape 4740">
              <a:extLst>
                <a:ext uri="{FF2B5EF4-FFF2-40B4-BE49-F238E27FC236}">
                  <a16:creationId xmlns:a16="http://schemas.microsoft.com/office/drawing/2014/main" id="{F704B95B-2496-44C9-9423-A9118027C2FA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2" name="Freeform: Shape 4741">
              <a:extLst>
                <a:ext uri="{FF2B5EF4-FFF2-40B4-BE49-F238E27FC236}">
                  <a16:creationId xmlns:a16="http://schemas.microsoft.com/office/drawing/2014/main" id="{FF16D832-67AA-4E1D-8C3D-66FBA8BE7898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3" name="Freeform: Shape 4742">
              <a:extLst>
                <a:ext uri="{FF2B5EF4-FFF2-40B4-BE49-F238E27FC236}">
                  <a16:creationId xmlns:a16="http://schemas.microsoft.com/office/drawing/2014/main" id="{76EA2429-FDC6-4929-8CF6-48A5EA3DF040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4" name="Freeform: Shape 4743">
              <a:extLst>
                <a:ext uri="{FF2B5EF4-FFF2-40B4-BE49-F238E27FC236}">
                  <a16:creationId xmlns:a16="http://schemas.microsoft.com/office/drawing/2014/main" id="{9A2EFA7E-BC25-49F2-B690-38A8570A27A7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5" name="Freeform: Shape 4744">
              <a:extLst>
                <a:ext uri="{FF2B5EF4-FFF2-40B4-BE49-F238E27FC236}">
                  <a16:creationId xmlns:a16="http://schemas.microsoft.com/office/drawing/2014/main" id="{44A678BB-2965-4240-8C9A-D1AAE28D890B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6" name="Freeform: Shape 4745">
              <a:extLst>
                <a:ext uri="{FF2B5EF4-FFF2-40B4-BE49-F238E27FC236}">
                  <a16:creationId xmlns:a16="http://schemas.microsoft.com/office/drawing/2014/main" id="{28ABF206-FA39-4AD4-9BAF-40DF42FB7888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7" name="Freeform: Shape 4746">
              <a:extLst>
                <a:ext uri="{FF2B5EF4-FFF2-40B4-BE49-F238E27FC236}">
                  <a16:creationId xmlns:a16="http://schemas.microsoft.com/office/drawing/2014/main" id="{8042EB74-5A4D-417B-A2A6-40C6558A9953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8" name="Freeform: Shape 4747">
              <a:extLst>
                <a:ext uri="{FF2B5EF4-FFF2-40B4-BE49-F238E27FC236}">
                  <a16:creationId xmlns:a16="http://schemas.microsoft.com/office/drawing/2014/main" id="{20C1B64E-E6F3-4F26-8DEC-B6FA2B458CD7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9" name="Freeform: Shape 4748">
              <a:extLst>
                <a:ext uri="{FF2B5EF4-FFF2-40B4-BE49-F238E27FC236}">
                  <a16:creationId xmlns:a16="http://schemas.microsoft.com/office/drawing/2014/main" id="{B9097E95-6A50-48A9-9861-42B96313B3AD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0" name="Freeform: Shape 4749">
              <a:extLst>
                <a:ext uri="{FF2B5EF4-FFF2-40B4-BE49-F238E27FC236}">
                  <a16:creationId xmlns:a16="http://schemas.microsoft.com/office/drawing/2014/main" id="{2714491E-E08B-403A-B0A2-689A547FE1BE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1" name="Freeform: Shape 4750">
              <a:extLst>
                <a:ext uri="{FF2B5EF4-FFF2-40B4-BE49-F238E27FC236}">
                  <a16:creationId xmlns:a16="http://schemas.microsoft.com/office/drawing/2014/main" id="{C8F58EA3-49BD-4BD6-961B-AF3D9FB7A370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2" name="Freeform: Shape 4751">
              <a:extLst>
                <a:ext uri="{FF2B5EF4-FFF2-40B4-BE49-F238E27FC236}">
                  <a16:creationId xmlns:a16="http://schemas.microsoft.com/office/drawing/2014/main" id="{DD9372F8-5558-4518-A08C-BDFFE04E4DC9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3" name="Freeform: Shape 4752">
              <a:extLst>
                <a:ext uri="{FF2B5EF4-FFF2-40B4-BE49-F238E27FC236}">
                  <a16:creationId xmlns:a16="http://schemas.microsoft.com/office/drawing/2014/main" id="{CA166A5C-07DA-4E9A-BBF3-FA88D0FEECA2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4" name="Freeform: Shape 4753">
              <a:extLst>
                <a:ext uri="{FF2B5EF4-FFF2-40B4-BE49-F238E27FC236}">
                  <a16:creationId xmlns:a16="http://schemas.microsoft.com/office/drawing/2014/main" id="{D2CCB834-E077-4BA5-9443-746A72AAC1F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5" name="Freeform: Shape 4754">
              <a:extLst>
                <a:ext uri="{FF2B5EF4-FFF2-40B4-BE49-F238E27FC236}">
                  <a16:creationId xmlns:a16="http://schemas.microsoft.com/office/drawing/2014/main" id="{2B9D1DA8-620F-47A4-937F-AB634D8FFA5D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6" name="Freeform: Shape 4755">
              <a:extLst>
                <a:ext uri="{FF2B5EF4-FFF2-40B4-BE49-F238E27FC236}">
                  <a16:creationId xmlns:a16="http://schemas.microsoft.com/office/drawing/2014/main" id="{D666405A-860D-4785-BFDC-D7241487DC37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7" name="Freeform: Shape 4756">
              <a:extLst>
                <a:ext uri="{FF2B5EF4-FFF2-40B4-BE49-F238E27FC236}">
                  <a16:creationId xmlns:a16="http://schemas.microsoft.com/office/drawing/2014/main" id="{41A32E08-FBCD-4D84-9F34-38CDCB11E445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8" name="Freeform: Shape 4757">
              <a:extLst>
                <a:ext uri="{FF2B5EF4-FFF2-40B4-BE49-F238E27FC236}">
                  <a16:creationId xmlns:a16="http://schemas.microsoft.com/office/drawing/2014/main" id="{F51DFEAA-9313-411F-92D3-3DED1A7481B6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9" name="Freeform: Shape 4758">
              <a:extLst>
                <a:ext uri="{FF2B5EF4-FFF2-40B4-BE49-F238E27FC236}">
                  <a16:creationId xmlns:a16="http://schemas.microsoft.com/office/drawing/2014/main" id="{EBE244B7-5079-4502-ACD4-82CD7C406827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0" name="Freeform: Shape 4759">
              <a:extLst>
                <a:ext uri="{FF2B5EF4-FFF2-40B4-BE49-F238E27FC236}">
                  <a16:creationId xmlns:a16="http://schemas.microsoft.com/office/drawing/2014/main" id="{AA4F4A5F-65A2-4BB0-963C-52EB3AE53808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1" name="Freeform: Shape 4760">
              <a:extLst>
                <a:ext uri="{FF2B5EF4-FFF2-40B4-BE49-F238E27FC236}">
                  <a16:creationId xmlns:a16="http://schemas.microsoft.com/office/drawing/2014/main" id="{2BBE7B5B-1936-408D-8E13-860E80480431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2" name="Freeform: Shape 4761">
              <a:extLst>
                <a:ext uri="{FF2B5EF4-FFF2-40B4-BE49-F238E27FC236}">
                  <a16:creationId xmlns:a16="http://schemas.microsoft.com/office/drawing/2014/main" id="{D87C422B-ACF9-4C10-B4AC-BCC90F9DEB82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3" name="Freeform: Shape 4762">
              <a:extLst>
                <a:ext uri="{FF2B5EF4-FFF2-40B4-BE49-F238E27FC236}">
                  <a16:creationId xmlns:a16="http://schemas.microsoft.com/office/drawing/2014/main" id="{3455C2E0-328D-4854-B97E-4EB59C92134F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4" name="Freeform: Shape 4763">
              <a:extLst>
                <a:ext uri="{FF2B5EF4-FFF2-40B4-BE49-F238E27FC236}">
                  <a16:creationId xmlns:a16="http://schemas.microsoft.com/office/drawing/2014/main" id="{ED19EB23-AB00-428C-B0F3-AA402FC973C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5" name="Freeform: Shape 4764">
              <a:extLst>
                <a:ext uri="{FF2B5EF4-FFF2-40B4-BE49-F238E27FC236}">
                  <a16:creationId xmlns:a16="http://schemas.microsoft.com/office/drawing/2014/main" id="{140CAEE2-8810-4AEA-AD49-7FEDAA102841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6" name="Freeform: Shape 4765">
              <a:extLst>
                <a:ext uri="{FF2B5EF4-FFF2-40B4-BE49-F238E27FC236}">
                  <a16:creationId xmlns:a16="http://schemas.microsoft.com/office/drawing/2014/main" id="{C0E6F91B-7DA8-4D2B-903E-D558BF403D79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7" name="Freeform: Shape 4766">
              <a:extLst>
                <a:ext uri="{FF2B5EF4-FFF2-40B4-BE49-F238E27FC236}">
                  <a16:creationId xmlns:a16="http://schemas.microsoft.com/office/drawing/2014/main" id="{C0D869AC-E1DD-4A15-879F-3D12C7E3CB4D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8" name="Freeform: Shape 4767">
              <a:extLst>
                <a:ext uri="{FF2B5EF4-FFF2-40B4-BE49-F238E27FC236}">
                  <a16:creationId xmlns:a16="http://schemas.microsoft.com/office/drawing/2014/main" id="{2C144EE6-65A1-4464-A399-8CCB8290AE7E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9" name="Freeform: Shape 4768">
              <a:extLst>
                <a:ext uri="{FF2B5EF4-FFF2-40B4-BE49-F238E27FC236}">
                  <a16:creationId xmlns:a16="http://schemas.microsoft.com/office/drawing/2014/main" id="{2C3C6CF8-2491-467C-BF5F-28ADFE18C9D7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0" name="Freeform: Shape 4769">
              <a:extLst>
                <a:ext uri="{FF2B5EF4-FFF2-40B4-BE49-F238E27FC236}">
                  <a16:creationId xmlns:a16="http://schemas.microsoft.com/office/drawing/2014/main" id="{FD325F28-4AD1-4000-A6C9-B28028ACFC08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1" name="Freeform: Shape 4770">
              <a:extLst>
                <a:ext uri="{FF2B5EF4-FFF2-40B4-BE49-F238E27FC236}">
                  <a16:creationId xmlns:a16="http://schemas.microsoft.com/office/drawing/2014/main" id="{C2951123-07E8-4D82-8EF5-CBCF4893799C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2" name="Freeform: Shape 4771">
              <a:extLst>
                <a:ext uri="{FF2B5EF4-FFF2-40B4-BE49-F238E27FC236}">
                  <a16:creationId xmlns:a16="http://schemas.microsoft.com/office/drawing/2014/main" id="{E5929E58-C3DA-4477-9FF5-779BC5E2DE7C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3" name="Freeform: Shape 4772">
              <a:extLst>
                <a:ext uri="{FF2B5EF4-FFF2-40B4-BE49-F238E27FC236}">
                  <a16:creationId xmlns:a16="http://schemas.microsoft.com/office/drawing/2014/main" id="{0FE1A901-3AF7-43BC-BBBD-E9A0FE9D3282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4" name="Freeform: Shape 4773">
              <a:extLst>
                <a:ext uri="{FF2B5EF4-FFF2-40B4-BE49-F238E27FC236}">
                  <a16:creationId xmlns:a16="http://schemas.microsoft.com/office/drawing/2014/main" id="{B00EA61D-E618-4554-9A20-30F2DD1BBED3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5" name="Freeform: Shape 4774">
              <a:extLst>
                <a:ext uri="{FF2B5EF4-FFF2-40B4-BE49-F238E27FC236}">
                  <a16:creationId xmlns:a16="http://schemas.microsoft.com/office/drawing/2014/main" id="{B7C495E9-1F4D-4342-8E1C-C1423BC6B8F0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6" name="Freeform: Shape 4775">
              <a:extLst>
                <a:ext uri="{FF2B5EF4-FFF2-40B4-BE49-F238E27FC236}">
                  <a16:creationId xmlns:a16="http://schemas.microsoft.com/office/drawing/2014/main" id="{4CE0DF3C-A91D-4D99-9C84-1954311E7018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7" name="Freeform: Shape 4776">
              <a:extLst>
                <a:ext uri="{FF2B5EF4-FFF2-40B4-BE49-F238E27FC236}">
                  <a16:creationId xmlns:a16="http://schemas.microsoft.com/office/drawing/2014/main" id="{23228AAB-0CE8-456E-A62A-43B18DCB663E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8" name="Freeform: Shape 4777">
              <a:extLst>
                <a:ext uri="{FF2B5EF4-FFF2-40B4-BE49-F238E27FC236}">
                  <a16:creationId xmlns:a16="http://schemas.microsoft.com/office/drawing/2014/main" id="{1029E91A-5907-43B5-A79C-D6811D40C1BC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9" name="Freeform: Shape 4778">
              <a:extLst>
                <a:ext uri="{FF2B5EF4-FFF2-40B4-BE49-F238E27FC236}">
                  <a16:creationId xmlns:a16="http://schemas.microsoft.com/office/drawing/2014/main" id="{15E8D9A3-E654-4B2B-BD95-681BEC024F5D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0" name="Freeform: Shape 4779">
              <a:extLst>
                <a:ext uri="{FF2B5EF4-FFF2-40B4-BE49-F238E27FC236}">
                  <a16:creationId xmlns:a16="http://schemas.microsoft.com/office/drawing/2014/main" id="{ECC0AD4B-9FCC-4B4B-90CF-264777C9F6A9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1" name="Freeform: Shape 4780">
              <a:extLst>
                <a:ext uri="{FF2B5EF4-FFF2-40B4-BE49-F238E27FC236}">
                  <a16:creationId xmlns:a16="http://schemas.microsoft.com/office/drawing/2014/main" id="{74DE2CE0-8D11-4172-AD0E-9864AFA4AED9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2" name="Freeform: Shape 4781">
              <a:extLst>
                <a:ext uri="{FF2B5EF4-FFF2-40B4-BE49-F238E27FC236}">
                  <a16:creationId xmlns:a16="http://schemas.microsoft.com/office/drawing/2014/main" id="{E915BDCA-1C68-4388-B416-336DF24EE530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3" name="Freeform: Shape 4782">
              <a:extLst>
                <a:ext uri="{FF2B5EF4-FFF2-40B4-BE49-F238E27FC236}">
                  <a16:creationId xmlns:a16="http://schemas.microsoft.com/office/drawing/2014/main" id="{E45578F4-AAFD-4D18-8C95-B7FECF06559C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4" name="Freeform: Shape 4783">
              <a:extLst>
                <a:ext uri="{FF2B5EF4-FFF2-40B4-BE49-F238E27FC236}">
                  <a16:creationId xmlns:a16="http://schemas.microsoft.com/office/drawing/2014/main" id="{27FB7808-E1F7-4176-853B-06139AE2D714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5" name="Freeform: Shape 4784">
              <a:extLst>
                <a:ext uri="{FF2B5EF4-FFF2-40B4-BE49-F238E27FC236}">
                  <a16:creationId xmlns:a16="http://schemas.microsoft.com/office/drawing/2014/main" id="{3761C4D6-DAE0-48FA-AA6B-E8BC3184D9F9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6" name="Freeform: Shape 4785">
              <a:extLst>
                <a:ext uri="{FF2B5EF4-FFF2-40B4-BE49-F238E27FC236}">
                  <a16:creationId xmlns:a16="http://schemas.microsoft.com/office/drawing/2014/main" id="{574B7FD5-3407-41A5-BD81-C59145D463CE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7" name="Freeform: Shape 4786">
              <a:extLst>
                <a:ext uri="{FF2B5EF4-FFF2-40B4-BE49-F238E27FC236}">
                  <a16:creationId xmlns:a16="http://schemas.microsoft.com/office/drawing/2014/main" id="{E952593F-6A59-46C5-88AB-11D45994268F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8" name="Freeform: Shape 4787">
              <a:extLst>
                <a:ext uri="{FF2B5EF4-FFF2-40B4-BE49-F238E27FC236}">
                  <a16:creationId xmlns:a16="http://schemas.microsoft.com/office/drawing/2014/main" id="{814112B6-D476-4FB4-AFC3-D66864396F92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9" name="Freeform: Shape 4788">
              <a:extLst>
                <a:ext uri="{FF2B5EF4-FFF2-40B4-BE49-F238E27FC236}">
                  <a16:creationId xmlns:a16="http://schemas.microsoft.com/office/drawing/2014/main" id="{424A0335-D33C-43A8-B6B6-E5054E18B57C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0" name="Freeform: Shape 4789">
              <a:extLst>
                <a:ext uri="{FF2B5EF4-FFF2-40B4-BE49-F238E27FC236}">
                  <a16:creationId xmlns:a16="http://schemas.microsoft.com/office/drawing/2014/main" id="{FF161E9B-8386-46AF-9D1E-4B52CE3C9BE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1" name="Freeform: Shape 4790">
              <a:extLst>
                <a:ext uri="{FF2B5EF4-FFF2-40B4-BE49-F238E27FC236}">
                  <a16:creationId xmlns:a16="http://schemas.microsoft.com/office/drawing/2014/main" id="{4E4C4B06-46BF-4CEF-935F-F00CF37703F9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2" name="Freeform: Shape 4791">
              <a:extLst>
                <a:ext uri="{FF2B5EF4-FFF2-40B4-BE49-F238E27FC236}">
                  <a16:creationId xmlns:a16="http://schemas.microsoft.com/office/drawing/2014/main" id="{FA4027DC-2F82-4B72-8779-FE14766BABA8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3" name="Freeform: Shape 4792">
              <a:extLst>
                <a:ext uri="{FF2B5EF4-FFF2-40B4-BE49-F238E27FC236}">
                  <a16:creationId xmlns:a16="http://schemas.microsoft.com/office/drawing/2014/main" id="{BBFC7B26-4A71-4877-BDA3-BB48D80E3EEE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4" name="Freeform: Shape 4793">
              <a:extLst>
                <a:ext uri="{FF2B5EF4-FFF2-40B4-BE49-F238E27FC236}">
                  <a16:creationId xmlns:a16="http://schemas.microsoft.com/office/drawing/2014/main" id="{9B92BDD8-1DB8-4C4C-9C7C-C7C0B58E0D28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5" name="Freeform: Shape 4794">
              <a:extLst>
                <a:ext uri="{FF2B5EF4-FFF2-40B4-BE49-F238E27FC236}">
                  <a16:creationId xmlns:a16="http://schemas.microsoft.com/office/drawing/2014/main" id="{A91B8785-1239-4625-AF49-EDC21990409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6" name="Freeform: Shape 4795">
              <a:extLst>
                <a:ext uri="{FF2B5EF4-FFF2-40B4-BE49-F238E27FC236}">
                  <a16:creationId xmlns:a16="http://schemas.microsoft.com/office/drawing/2014/main" id="{5FE2DC40-D186-4EE0-AC00-5198590A10AE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7" name="Freeform: Shape 4796">
              <a:extLst>
                <a:ext uri="{FF2B5EF4-FFF2-40B4-BE49-F238E27FC236}">
                  <a16:creationId xmlns:a16="http://schemas.microsoft.com/office/drawing/2014/main" id="{2F09FC7E-7722-4BE1-A3F7-F9A691BE492A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8" name="Freeform: Shape 4797">
              <a:extLst>
                <a:ext uri="{FF2B5EF4-FFF2-40B4-BE49-F238E27FC236}">
                  <a16:creationId xmlns:a16="http://schemas.microsoft.com/office/drawing/2014/main" id="{6A74BD6D-1841-42E7-9278-DC7EB850CD7D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9" name="Freeform: Shape 4798">
              <a:extLst>
                <a:ext uri="{FF2B5EF4-FFF2-40B4-BE49-F238E27FC236}">
                  <a16:creationId xmlns:a16="http://schemas.microsoft.com/office/drawing/2014/main" id="{A3189C8E-7B75-448A-B147-0E72500A48B3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0" name="Freeform: Shape 4799">
              <a:extLst>
                <a:ext uri="{FF2B5EF4-FFF2-40B4-BE49-F238E27FC236}">
                  <a16:creationId xmlns:a16="http://schemas.microsoft.com/office/drawing/2014/main" id="{A84BD543-B6B4-4E2C-ABAF-27E3A9B17366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1" name="Freeform: Shape 4800">
              <a:extLst>
                <a:ext uri="{FF2B5EF4-FFF2-40B4-BE49-F238E27FC236}">
                  <a16:creationId xmlns:a16="http://schemas.microsoft.com/office/drawing/2014/main" id="{3A50BA63-B1D9-4A08-BDAD-094ECB59E397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2" name="Freeform: Shape 4801">
              <a:extLst>
                <a:ext uri="{FF2B5EF4-FFF2-40B4-BE49-F238E27FC236}">
                  <a16:creationId xmlns:a16="http://schemas.microsoft.com/office/drawing/2014/main" id="{6BFB11C9-F473-453B-91D1-E4625432ADA1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3" name="Freeform: Shape 4802">
              <a:extLst>
                <a:ext uri="{FF2B5EF4-FFF2-40B4-BE49-F238E27FC236}">
                  <a16:creationId xmlns:a16="http://schemas.microsoft.com/office/drawing/2014/main" id="{C78F8445-6C71-4E83-ABF6-053D53513FA4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4" name="Freeform: Shape 4803">
              <a:extLst>
                <a:ext uri="{FF2B5EF4-FFF2-40B4-BE49-F238E27FC236}">
                  <a16:creationId xmlns:a16="http://schemas.microsoft.com/office/drawing/2014/main" id="{85A231A0-4AFF-4439-B2D8-232D2059FC3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5" name="Freeform: Shape 4804">
              <a:extLst>
                <a:ext uri="{FF2B5EF4-FFF2-40B4-BE49-F238E27FC236}">
                  <a16:creationId xmlns:a16="http://schemas.microsoft.com/office/drawing/2014/main" id="{EFE808C8-1CA7-4034-9BC9-10CF8B6A790D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6" name="Freeform: Shape 4805">
              <a:extLst>
                <a:ext uri="{FF2B5EF4-FFF2-40B4-BE49-F238E27FC236}">
                  <a16:creationId xmlns:a16="http://schemas.microsoft.com/office/drawing/2014/main" id="{4606CD71-B2D4-4D6D-A9EA-16163A7003F2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7" name="Freeform: Shape 4806">
              <a:extLst>
                <a:ext uri="{FF2B5EF4-FFF2-40B4-BE49-F238E27FC236}">
                  <a16:creationId xmlns:a16="http://schemas.microsoft.com/office/drawing/2014/main" id="{51B9081C-18AA-4E49-AC57-996014F3B4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8" name="Freeform: Shape 4807">
              <a:extLst>
                <a:ext uri="{FF2B5EF4-FFF2-40B4-BE49-F238E27FC236}">
                  <a16:creationId xmlns:a16="http://schemas.microsoft.com/office/drawing/2014/main" id="{EBEFC68D-60EB-4026-B6DA-AFAB927D1E13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9" name="Freeform: Shape 4808">
              <a:extLst>
                <a:ext uri="{FF2B5EF4-FFF2-40B4-BE49-F238E27FC236}">
                  <a16:creationId xmlns:a16="http://schemas.microsoft.com/office/drawing/2014/main" id="{1842CB6D-6968-44DD-9F19-1571FCAB9685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0" name="Freeform: Shape 4809">
              <a:extLst>
                <a:ext uri="{FF2B5EF4-FFF2-40B4-BE49-F238E27FC236}">
                  <a16:creationId xmlns:a16="http://schemas.microsoft.com/office/drawing/2014/main" id="{AE2C33FF-9CD1-44DD-8E93-121F1BBCD296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1" name="Freeform: Shape 4810">
              <a:extLst>
                <a:ext uri="{FF2B5EF4-FFF2-40B4-BE49-F238E27FC236}">
                  <a16:creationId xmlns:a16="http://schemas.microsoft.com/office/drawing/2014/main" id="{1AB59F3D-CDC1-42F9-A42C-254C9BFF3E67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2" name="Freeform: Shape 4811">
              <a:extLst>
                <a:ext uri="{FF2B5EF4-FFF2-40B4-BE49-F238E27FC236}">
                  <a16:creationId xmlns:a16="http://schemas.microsoft.com/office/drawing/2014/main" id="{0AE3D51E-7BD4-4FA6-B0DB-B2A686CB0802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3" name="Freeform: Shape 4812">
              <a:extLst>
                <a:ext uri="{FF2B5EF4-FFF2-40B4-BE49-F238E27FC236}">
                  <a16:creationId xmlns:a16="http://schemas.microsoft.com/office/drawing/2014/main" id="{BD900892-F4D9-419C-88C9-16BD20BFEE9E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4" name="Freeform: Shape 4813">
              <a:extLst>
                <a:ext uri="{FF2B5EF4-FFF2-40B4-BE49-F238E27FC236}">
                  <a16:creationId xmlns:a16="http://schemas.microsoft.com/office/drawing/2014/main" id="{E3095342-FABA-47DC-AB28-EF54431AE5BA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5" name="Freeform: Shape 4814">
              <a:extLst>
                <a:ext uri="{FF2B5EF4-FFF2-40B4-BE49-F238E27FC236}">
                  <a16:creationId xmlns:a16="http://schemas.microsoft.com/office/drawing/2014/main" id="{A21D93C7-3590-4A01-B1E1-C3F821DB5FD2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6" name="Freeform: Shape 4815">
              <a:extLst>
                <a:ext uri="{FF2B5EF4-FFF2-40B4-BE49-F238E27FC236}">
                  <a16:creationId xmlns:a16="http://schemas.microsoft.com/office/drawing/2014/main" id="{D64BEA38-E471-42AA-ABB9-F37B92A79FA4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7" name="Freeform: Shape 4816">
              <a:extLst>
                <a:ext uri="{FF2B5EF4-FFF2-40B4-BE49-F238E27FC236}">
                  <a16:creationId xmlns:a16="http://schemas.microsoft.com/office/drawing/2014/main" id="{D9424F77-8980-4936-86FC-50629D6D1EDE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8" name="Freeform: Shape 4817">
              <a:extLst>
                <a:ext uri="{FF2B5EF4-FFF2-40B4-BE49-F238E27FC236}">
                  <a16:creationId xmlns:a16="http://schemas.microsoft.com/office/drawing/2014/main" id="{185552B8-0AD2-47D3-AB06-DDB08BE99E6E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9" name="Freeform: Shape 4818">
              <a:extLst>
                <a:ext uri="{FF2B5EF4-FFF2-40B4-BE49-F238E27FC236}">
                  <a16:creationId xmlns:a16="http://schemas.microsoft.com/office/drawing/2014/main" id="{9FC520F1-21C9-4557-B924-B3B1059A9E59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0" name="Freeform: Shape 4819">
              <a:extLst>
                <a:ext uri="{FF2B5EF4-FFF2-40B4-BE49-F238E27FC236}">
                  <a16:creationId xmlns:a16="http://schemas.microsoft.com/office/drawing/2014/main" id="{F8F025F0-1DD2-4B09-BA7E-4198B9CF19D0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1" name="Freeform: Shape 4820">
              <a:extLst>
                <a:ext uri="{FF2B5EF4-FFF2-40B4-BE49-F238E27FC236}">
                  <a16:creationId xmlns:a16="http://schemas.microsoft.com/office/drawing/2014/main" id="{7438352B-C18A-42D1-9218-FBDF0F11467B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2" name="Freeform: Shape 4821">
              <a:extLst>
                <a:ext uri="{FF2B5EF4-FFF2-40B4-BE49-F238E27FC236}">
                  <a16:creationId xmlns:a16="http://schemas.microsoft.com/office/drawing/2014/main" id="{6B73753A-1977-40B8-AC69-D65610E40B6A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3" name="Freeform: Shape 4822">
              <a:extLst>
                <a:ext uri="{FF2B5EF4-FFF2-40B4-BE49-F238E27FC236}">
                  <a16:creationId xmlns:a16="http://schemas.microsoft.com/office/drawing/2014/main" id="{E2ED54B5-0440-4607-B8F5-61E8098AD5EC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4" name="Freeform: Shape 4823">
              <a:extLst>
                <a:ext uri="{FF2B5EF4-FFF2-40B4-BE49-F238E27FC236}">
                  <a16:creationId xmlns:a16="http://schemas.microsoft.com/office/drawing/2014/main" id="{A4200876-9850-44ED-AB52-9A084CAA0718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5" name="Freeform: Shape 4824">
              <a:extLst>
                <a:ext uri="{FF2B5EF4-FFF2-40B4-BE49-F238E27FC236}">
                  <a16:creationId xmlns:a16="http://schemas.microsoft.com/office/drawing/2014/main" id="{AA76E01C-7E27-406F-A68E-7DF3ADD8A1D9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6" name="Freeform: Shape 4825">
              <a:extLst>
                <a:ext uri="{FF2B5EF4-FFF2-40B4-BE49-F238E27FC236}">
                  <a16:creationId xmlns:a16="http://schemas.microsoft.com/office/drawing/2014/main" id="{7308B809-6AC9-45F6-9166-C671DA0C3B03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7" name="Freeform: Shape 4826">
              <a:extLst>
                <a:ext uri="{FF2B5EF4-FFF2-40B4-BE49-F238E27FC236}">
                  <a16:creationId xmlns:a16="http://schemas.microsoft.com/office/drawing/2014/main" id="{DE8BD1C0-3CD5-448E-8A90-902F2F312C84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8" name="Freeform: Shape 4827">
              <a:extLst>
                <a:ext uri="{FF2B5EF4-FFF2-40B4-BE49-F238E27FC236}">
                  <a16:creationId xmlns:a16="http://schemas.microsoft.com/office/drawing/2014/main" id="{9E0B7ADB-29B4-49EF-9DAB-1371A612D500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9" name="Freeform: Shape 4828">
              <a:extLst>
                <a:ext uri="{FF2B5EF4-FFF2-40B4-BE49-F238E27FC236}">
                  <a16:creationId xmlns:a16="http://schemas.microsoft.com/office/drawing/2014/main" id="{374289DF-9C49-4BAA-8943-6F56E7FAC681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0" name="Freeform: Shape 4829">
              <a:extLst>
                <a:ext uri="{FF2B5EF4-FFF2-40B4-BE49-F238E27FC236}">
                  <a16:creationId xmlns:a16="http://schemas.microsoft.com/office/drawing/2014/main" id="{CDE15D65-340D-4343-9DAE-40553E027530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1" name="Freeform: Shape 4830">
              <a:extLst>
                <a:ext uri="{FF2B5EF4-FFF2-40B4-BE49-F238E27FC236}">
                  <a16:creationId xmlns:a16="http://schemas.microsoft.com/office/drawing/2014/main" id="{A5BF0F2B-EB22-42D8-B614-A6DA47FEC290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2" name="Freeform: Shape 4831">
              <a:extLst>
                <a:ext uri="{FF2B5EF4-FFF2-40B4-BE49-F238E27FC236}">
                  <a16:creationId xmlns:a16="http://schemas.microsoft.com/office/drawing/2014/main" id="{22E19A9B-570D-4B86-9D09-1FB2C6143317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3" name="Freeform: Shape 4832">
              <a:extLst>
                <a:ext uri="{FF2B5EF4-FFF2-40B4-BE49-F238E27FC236}">
                  <a16:creationId xmlns:a16="http://schemas.microsoft.com/office/drawing/2014/main" id="{BCEA5C19-785D-4BC8-BB6A-7E2460AD4E8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4" name="Freeform: Shape 4833">
              <a:extLst>
                <a:ext uri="{FF2B5EF4-FFF2-40B4-BE49-F238E27FC236}">
                  <a16:creationId xmlns:a16="http://schemas.microsoft.com/office/drawing/2014/main" id="{22103809-3A96-43D5-B7AE-C902DC66BED1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5" name="Freeform: Shape 4834">
              <a:extLst>
                <a:ext uri="{FF2B5EF4-FFF2-40B4-BE49-F238E27FC236}">
                  <a16:creationId xmlns:a16="http://schemas.microsoft.com/office/drawing/2014/main" id="{041E814E-27E4-459A-BDA9-77D7A3CDE603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6" name="Freeform: Shape 4835">
              <a:extLst>
                <a:ext uri="{FF2B5EF4-FFF2-40B4-BE49-F238E27FC236}">
                  <a16:creationId xmlns:a16="http://schemas.microsoft.com/office/drawing/2014/main" id="{65DB1DA5-A55B-4BD9-BF5B-EB5CC5BAC1C1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7" name="Freeform: Shape 4836">
              <a:extLst>
                <a:ext uri="{FF2B5EF4-FFF2-40B4-BE49-F238E27FC236}">
                  <a16:creationId xmlns:a16="http://schemas.microsoft.com/office/drawing/2014/main" id="{63B11EE8-FCC7-4D87-B391-86D6FED3DF00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8" name="Freeform: Shape 4837">
              <a:extLst>
                <a:ext uri="{FF2B5EF4-FFF2-40B4-BE49-F238E27FC236}">
                  <a16:creationId xmlns:a16="http://schemas.microsoft.com/office/drawing/2014/main" id="{F5B3B94C-98D5-4BD4-8A93-4552E6E89FC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9" name="Freeform: Shape 4838">
              <a:extLst>
                <a:ext uri="{FF2B5EF4-FFF2-40B4-BE49-F238E27FC236}">
                  <a16:creationId xmlns:a16="http://schemas.microsoft.com/office/drawing/2014/main" id="{0F9F0797-877D-4606-8E59-491CE54413BC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0" name="Freeform: Shape 4839">
              <a:extLst>
                <a:ext uri="{FF2B5EF4-FFF2-40B4-BE49-F238E27FC236}">
                  <a16:creationId xmlns:a16="http://schemas.microsoft.com/office/drawing/2014/main" id="{CF7AE10B-4EB0-4604-9CAB-0C9F0F18B010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1" name="Freeform: Shape 4840">
              <a:extLst>
                <a:ext uri="{FF2B5EF4-FFF2-40B4-BE49-F238E27FC236}">
                  <a16:creationId xmlns:a16="http://schemas.microsoft.com/office/drawing/2014/main" id="{C2B06FBF-C6A0-476D-8E7E-208D67F1DCA4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2" name="Freeform: Shape 4841">
              <a:extLst>
                <a:ext uri="{FF2B5EF4-FFF2-40B4-BE49-F238E27FC236}">
                  <a16:creationId xmlns:a16="http://schemas.microsoft.com/office/drawing/2014/main" id="{FBBBFBD5-4EDF-40BD-A349-5F3187C155E5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3" name="Freeform: Shape 4842">
              <a:extLst>
                <a:ext uri="{FF2B5EF4-FFF2-40B4-BE49-F238E27FC236}">
                  <a16:creationId xmlns:a16="http://schemas.microsoft.com/office/drawing/2014/main" id="{8F16914A-9D34-40EE-B6F3-5A5B2CA39CB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4" name="Freeform: Shape 4843">
              <a:extLst>
                <a:ext uri="{FF2B5EF4-FFF2-40B4-BE49-F238E27FC236}">
                  <a16:creationId xmlns:a16="http://schemas.microsoft.com/office/drawing/2014/main" id="{AEA0E577-DE6D-4F28-866C-601620277AF3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5" name="Freeform: Shape 4844">
              <a:extLst>
                <a:ext uri="{FF2B5EF4-FFF2-40B4-BE49-F238E27FC236}">
                  <a16:creationId xmlns:a16="http://schemas.microsoft.com/office/drawing/2014/main" id="{01E5AB84-186E-4847-9C4F-A88868140A81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6" name="Freeform: Shape 4845">
              <a:extLst>
                <a:ext uri="{FF2B5EF4-FFF2-40B4-BE49-F238E27FC236}">
                  <a16:creationId xmlns:a16="http://schemas.microsoft.com/office/drawing/2014/main" id="{6D9D1240-8276-4CF5-A91E-95E17E9E6043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7" name="Freeform: Shape 4846">
              <a:extLst>
                <a:ext uri="{FF2B5EF4-FFF2-40B4-BE49-F238E27FC236}">
                  <a16:creationId xmlns:a16="http://schemas.microsoft.com/office/drawing/2014/main" id="{C6F5E71C-CF47-4332-B2A6-FAADEAA25037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8" name="Freeform: Shape 4847">
              <a:extLst>
                <a:ext uri="{FF2B5EF4-FFF2-40B4-BE49-F238E27FC236}">
                  <a16:creationId xmlns:a16="http://schemas.microsoft.com/office/drawing/2014/main" id="{86970598-D95D-435A-8B78-FB8102F01E22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9" name="Freeform: Shape 4848">
              <a:extLst>
                <a:ext uri="{FF2B5EF4-FFF2-40B4-BE49-F238E27FC236}">
                  <a16:creationId xmlns:a16="http://schemas.microsoft.com/office/drawing/2014/main" id="{DFA8CCB6-C7E8-4A5D-813F-291B1F318E14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0" name="Freeform: Shape 4849">
              <a:extLst>
                <a:ext uri="{FF2B5EF4-FFF2-40B4-BE49-F238E27FC236}">
                  <a16:creationId xmlns:a16="http://schemas.microsoft.com/office/drawing/2014/main" id="{93C74143-EDA4-44C1-A737-4B77B07D31A2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1" name="Freeform: Shape 4850">
              <a:extLst>
                <a:ext uri="{FF2B5EF4-FFF2-40B4-BE49-F238E27FC236}">
                  <a16:creationId xmlns:a16="http://schemas.microsoft.com/office/drawing/2014/main" id="{A11CAD8B-6CEF-489F-969B-AB4468617E09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2" name="Freeform: Shape 4851">
              <a:extLst>
                <a:ext uri="{FF2B5EF4-FFF2-40B4-BE49-F238E27FC236}">
                  <a16:creationId xmlns:a16="http://schemas.microsoft.com/office/drawing/2014/main" id="{889E1B11-79A8-46DF-9A5F-C46C8806E9D7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3" name="Freeform: Shape 4852">
              <a:extLst>
                <a:ext uri="{FF2B5EF4-FFF2-40B4-BE49-F238E27FC236}">
                  <a16:creationId xmlns:a16="http://schemas.microsoft.com/office/drawing/2014/main" id="{EC1AD543-17CB-4189-8421-8DEF39C0E3B8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4" name="Freeform: Shape 4853">
              <a:extLst>
                <a:ext uri="{FF2B5EF4-FFF2-40B4-BE49-F238E27FC236}">
                  <a16:creationId xmlns:a16="http://schemas.microsoft.com/office/drawing/2014/main" id="{C6A3771C-AB1A-43CC-962A-24A23E06FC07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5" name="Freeform: Shape 4854">
              <a:extLst>
                <a:ext uri="{FF2B5EF4-FFF2-40B4-BE49-F238E27FC236}">
                  <a16:creationId xmlns:a16="http://schemas.microsoft.com/office/drawing/2014/main" id="{E774ED5B-28B9-4238-9DCD-BCE37CC183A6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6" name="Freeform: Shape 4855">
              <a:extLst>
                <a:ext uri="{FF2B5EF4-FFF2-40B4-BE49-F238E27FC236}">
                  <a16:creationId xmlns:a16="http://schemas.microsoft.com/office/drawing/2014/main" id="{ED13B016-A1EF-4B02-8D93-C5DE1D005F02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7" name="Freeform: Shape 4856">
              <a:extLst>
                <a:ext uri="{FF2B5EF4-FFF2-40B4-BE49-F238E27FC236}">
                  <a16:creationId xmlns:a16="http://schemas.microsoft.com/office/drawing/2014/main" id="{F8AC4811-3C1B-4003-BC2A-8ACCC570F89E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8" name="Freeform: Shape 4857">
              <a:extLst>
                <a:ext uri="{FF2B5EF4-FFF2-40B4-BE49-F238E27FC236}">
                  <a16:creationId xmlns:a16="http://schemas.microsoft.com/office/drawing/2014/main" id="{97DFFC8D-8E42-4233-B792-354A88F0A1E1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9" name="Freeform: Shape 4858">
              <a:extLst>
                <a:ext uri="{FF2B5EF4-FFF2-40B4-BE49-F238E27FC236}">
                  <a16:creationId xmlns:a16="http://schemas.microsoft.com/office/drawing/2014/main" id="{48987317-0DAF-4B66-A6A6-DC0DFED9A1E0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0" name="Freeform: Shape 4859">
              <a:extLst>
                <a:ext uri="{FF2B5EF4-FFF2-40B4-BE49-F238E27FC236}">
                  <a16:creationId xmlns:a16="http://schemas.microsoft.com/office/drawing/2014/main" id="{DF975430-3C71-49B0-BA0B-8EDAF67491F1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1" name="Freeform: Shape 4860">
              <a:extLst>
                <a:ext uri="{FF2B5EF4-FFF2-40B4-BE49-F238E27FC236}">
                  <a16:creationId xmlns:a16="http://schemas.microsoft.com/office/drawing/2014/main" id="{13D30954-E8AB-45A9-982A-313A9D04C270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2" name="Freeform: Shape 4861">
              <a:extLst>
                <a:ext uri="{FF2B5EF4-FFF2-40B4-BE49-F238E27FC236}">
                  <a16:creationId xmlns:a16="http://schemas.microsoft.com/office/drawing/2014/main" id="{1633F526-C999-471D-9795-403DCB43465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3" name="Freeform: Shape 4862">
              <a:extLst>
                <a:ext uri="{FF2B5EF4-FFF2-40B4-BE49-F238E27FC236}">
                  <a16:creationId xmlns:a16="http://schemas.microsoft.com/office/drawing/2014/main" id="{13A045D3-A676-4918-8C93-797B9B64CCC0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4" name="Freeform: Shape 4863">
              <a:extLst>
                <a:ext uri="{FF2B5EF4-FFF2-40B4-BE49-F238E27FC236}">
                  <a16:creationId xmlns:a16="http://schemas.microsoft.com/office/drawing/2014/main" id="{C144C6EF-841B-4DAF-9911-B93F32ED8F78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5" name="Freeform: Shape 4864">
              <a:extLst>
                <a:ext uri="{FF2B5EF4-FFF2-40B4-BE49-F238E27FC236}">
                  <a16:creationId xmlns:a16="http://schemas.microsoft.com/office/drawing/2014/main" id="{32311EC1-1017-415D-9B9F-16F87EAE038C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6" name="Freeform: Shape 4865">
              <a:extLst>
                <a:ext uri="{FF2B5EF4-FFF2-40B4-BE49-F238E27FC236}">
                  <a16:creationId xmlns:a16="http://schemas.microsoft.com/office/drawing/2014/main" id="{624C41B7-939E-49A3-8579-5C17D5A0E4DB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7" name="Freeform: Shape 4866">
              <a:extLst>
                <a:ext uri="{FF2B5EF4-FFF2-40B4-BE49-F238E27FC236}">
                  <a16:creationId xmlns:a16="http://schemas.microsoft.com/office/drawing/2014/main" id="{4A259230-BF38-42DE-AC19-94C8A04D09F8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8" name="Freeform: Shape 4867">
              <a:extLst>
                <a:ext uri="{FF2B5EF4-FFF2-40B4-BE49-F238E27FC236}">
                  <a16:creationId xmlns:a16="http://schemas.microsoft.com/office/drawing/2014/main" id="{F01AB207-573A-4E90-B958-69D548C8F8BC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9" name="Freeform: Shape 4868">
              <a:extLst>
                <a:ext uri="{FF2B5EF4-FFF2-40B4-BE49-F238E27FC236}">
                  <a16:creationId xmlns:a16="http://schemas.microsoft.com/office/drawing/2014/main" id="{048F0C63-CB01-4570-BFFE-22C26AAC92A4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0" name="Freeform: Shape 4869">
              <a:extLst>
                <a:ext uri="{FF2B5EF4-FFF2-40B4-BE49-F238E27FC236}">
                  <a16:creationId xmlns:a16="http://schemas.microsoft.com/office/drawing/2014/main" id="{D5A90EC8-26C0-41EC-91D7-C0FDCE821C83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1" name="Freeform: Shape 4870">
              <a:extLst>
                <a:ext uri="{FF2B5EF4-FFF2-40B4-BE49-F238E27FC236}">
                  <a16:creationId xmlns:a16="http://schemas.microsoft.com/office/drawing/2014/main" id="{8A526B7D-E84B-4748-93B9-52C8300775E5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2" name="Freeform: Shape 4871">
              <a:extLst>
                <a:ext uri="{FF2B5EF4-FFF2-40B4-BE49-F238E27FC236}">
                  <a16:creationId xmlns:a16="http://schemas.microsoft.com/office/drawing/2014/main" id="{E80C890F-C166-437B-AE0E-9CFE71914E4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3" name="Freeform: Shape 4872">
              <a:extLst>
                <a:ext uri="{FF2B5EF4-FFF2-40B4-BE49-F238E27FC236}">
                  <a16:creationId xmlns:a16="http://schemas.microsoft.com/office/drawing/2014/main" id="{CB1CD490-D0AB-4634-BC1D-E389AC96B31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4" name="Freeform: Shape 4873">
              <a:extLst>
                <a:ext uri="{FF2B5EF4-FFF2-40B4-BE49-F238E27FC236}">
                  <a16:creationId xmlns:a16="http://schemas.microsoft.com/office/drawing/2014/main" id="{A53C154C-45C9-4A9D-BEB8-FDE8FABDD7DB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5" name="Freeform: Shape 4874">
              <a:extLst>
                <a:ext uri="{FF2B5EF4-FFF2-40B4-BE49-F238E27FC236}">
                  <a16:creationId xmlns:a16="http://schemas.microsoft.com/office/drawing/2014/main" id="{3B43DAEE-53D9-43E9-BF4A-11A916D6B3F6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6" name="Freeform: Shape 4875">
              <a:extLst>
                <a:ext uri="{FF2B5EF4-FFF2-40B4-BE49-F238E27FC236}">
                  <a16:creationId xmlns:a16="http://schemas.microsoft.com/office/drawing/2014/main" id="{228E0F7C-EE8F-483F-9913-28931A833281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7" name="Freeform: Shape 4876">
              <a:extLst>
                <a:ext uri="{FF2B5EF4-FFF2-40B4-BE49-F238E27FC236}">
                  <a16:creationId xmlns:a16="http://schemas.microsoft.com/office/drawing/2014/main" id="{07B7A85F-73F5-41FC-B25E-EE4D4B9E79E1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8" name="Freeform: Shape 4877">
              <a:extLst>
                <a:ext uri="{FF2B5EF4-FFF2-40B4-BE49-F238E27FC236}">
                  <a16:creationId xmlns:a16="http://schemas.microsoft.com/office/drawing/2014/main" id="{4CAD61B3-02B1-4310-96CE-EE517939255F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9" name="Freeform: Shape 4878">
              <a:extLst>
                <a:ext uri="{FF2B5EF4-FFF2-40B4-BE49-F238E27FC236}">
                  <a16:creationId xmlns:a16="http://schemas.microsoft.com/office/drawing/2014/main" id="{9E1BB083-4862-4060-8268-665AB8AAD3F9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0" name="Freeform: Shape 4879">
              <a:extLst>
                <a:ext uri="{FF2B5EF4-FFF2-40B4-BE49-F238E27FC236}">
                  <a16:creationId xmlns:a16="http://schemas.microsoft.com/office/drawing/2014/main" id="{1FE1BDF6-E252-400B-983F-4492E43251EB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1" name="Freeform: Shape 4880">
              <a:extLst>
                <a:ext uri="{FF2B5EF4-FFF2-40B4-BE49-F238E27FC236}">
                  <a16:creationId xmlns:a16="http://schemas.microsoft.com/office/drawing/2014/main" id="{819F6282-0C43-46D9-98A1-E774E66012C9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2" name="Freeform: Shape 4881">
              <a:extLst>
                <a:ext uri="{FF2B5EF4-FFF2-40B4-BE49-F238E27FC236}">
                  <a16:creationId xmlns:a16="http://schemas.microsoft.com/office/drawing/2014/main" id="{BFF9CD2D-4FE2-44A6-B905-8C9EA9A0887F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3" name="Freeform: Shape 4882">
              <a:extLst>
                <a:ext uri="{FF2B5EF4-FFF2-40B4-BE49-F238E27FC236}">
                  <a16:creationId xmlns:a16="http://schemas.microsoft.com/office/drawing/2014/main" id="{D4CEDA44-4F4C-4173-B1B4-D5AD62E4A12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4" name="Freeform: Shape 4883">
              <a:extLst>
                <a:ext uri="{FF2B5EF4-FFF2-40B4-BE49-F238E27FC236}">
                  <a16:creationId xmlns:a16="http://schemas.microsoft.com/office/drawing/2014/main" id="{27BB6ABB-59A1-4454-A778-6F85BB1CEB81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5" name="Freeform: Shape 4884">
              <a:extLst>
                <a:ext uri="{FF2B5EF4-FFF2-40B4-BE49-F238E27FC236}">
                  <a16:creationId xmlns:a16="http://schemas.microsoft.com/office/drawing/2014/main" id="{A2436A45-E0CD-4E0E-97B1-8431F691E349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6" name="Freeform: Shape 4885">
              <a:extLst>
                <a:ext uri="{FF2B5EF4-FFF2-40B4-BE49-F238E27FC236}">
                  <a16:creationId xmlns:a16="http://schemas.microsoft.com/office/drawing/2014/main" id="{1BC4BD29-07C3-497D-BDDF-B3AF4AC571EE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7" name="Freeform: Shape 4886">
              <a:extLst>
                <a:ext uri="{FF2B5EF4-FFF2-40B4-BE49-F238E27FC236}">
                  <a16:creationId xmlns:a16="http://schemas.microsoft.com/office/drawing/2014/main" id="{A5B0250F-BDC6-4F04-AEA9-60681D5B469C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8" name="Freeform: Shape 4887">
              <a:extLst>
                <a:ext uri="{FF2B5EF4-FFF2-40B4-BE49-F238E27FC236}">
                  <a16:creationId xmlns:a16="http://schemas.microsoft.com/office/drawing/2014/main" id="{DBCCFDD7-5A0C-46E1-A66E-5B4D34F6B424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9" name="Freeform: Shape 4888">
              <a:extLst>
                <a:ext uri="{FF2B5EF4-FFF2-40B4-BE49-F238E27FC236}">
                  <a16:creationId xmlns:a16="http://schemas.microsoft.com/office/drawing/2014/main" id="{DB00BF8E-6F27-4CB1-9923-44EB1887C4C2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0" name="Freeform: Shape 4889">
              <a:extLst>
                <a:ext uri="{FF2B5EF4-FFF2-40B4-BE49-F238E27FC236}">
                  <a16:creationId xmlns:a16="http://schemas.microsoft.com/office/drawing/2014/main" id="{E26639F4-F38D-4942-B83D-4968527E1359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1" name="Freeform: Shape 4890">
              <a:extLst>
                <a:ext uri="{FF2B5EF4-FFF2-40B4-BE49-F238E27FC236}">
                  <a16:creationId xmlns:a16="http://schemas.microsoft.com/office/drawing/2014/main" id="{5C368CB8-F397-4070-BD73-F934FB9F0CC0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2" name="Freeform: Shape 4891">
              <a:extLst>
                <a:ext uri="{FF2B5EF4-FFF2-40B4-BE49-F238E27FC236}">
                  <a16:creationId xmlns:a16="http://schemas.microsoft.com/office/drawing/2014/main" id="{4E293FA6-C795-4256-BAC3-54CD271930A7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3" name="Freeform: Shape 4892">
              <a:extLst>
                <a:ext uri="{FF2B5EF4-FFF2-40B4-BE49-F238E27FC236}">
                  <a16:creationId xmlns:a16="http://schemas.microsoft.com/office/drawing/2014/main" id="{BB4882AC-DCDE-41CE-9B8E-7557222571B3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4" name="Freeform: Shape 4893">
              <a:extLst>
                <a:ext uri="{FF2B5EF4-FFF2-40B4-BE49-F238E27FC236}">
                  <a16:creationId xmlns:a16="http://schemas.microsoft.com/office/drawing/2014/main" id="{9C7EC55A-C089-4786-931D-85E522C47098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5" name="Freeform: Shape 4894">
              <a:extLst>
                <a:ext uri="{FF2B5EF4-FFF2-40B4-BE49-F238E27FC236}">
                  <a16:creationId xmlns:a16="http://schemas.microsoft.com/office/drawing/2014/main" id="{E89F8B3F-B821-4F89-9912-29A3077AFF32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6" name="Freeform: Shape 4895">
              <a:extLst>
                <a:ext uri="{FF2B5EF4-FFF2-40B4-BE49-F238E27FC236}">
                  <a16:creationId xmlns:a16="http://schemas.microsoft.com/office/drawing/2014/main" id="{B88632CA-588E-45C7-B3CB-6EFEA1E12EF7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7" name="Freeform: Shape 4896">
              <a:extLst>
                <a:ext uri="{FF2B5EF4-FFF2-40B4-BE49-F238E27FC236}">
                  <a16:creationId xmlns:a16="http://schemas.microsoft.com/office/drawing/2014/main" id="{C2F06C84-DB4D-49C7-9B9F-EC4C8602F8B8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8" name="Freeform: Shape 4897">
              <a:extLst>
                <a:ext uri="{FF2B5EF4-FFF2-40B4-BE49-F238E27FC236}">
                  <a16:creationId xmlns:a16="http://schemas.microsoft.com/office/drawing/2014/main" id="{69DD8F48-D178-4F6F-BB5F-FCAA6033C68E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9" name="Freeform: Shape 4898">
              <a:extLst>
                <a:ext uri="{FF2B5EF4-FFF2-40B4-BE49-F238E27FC236}">
                  <a16:creationId xmlns:a16="http://schemas.microsoft.com/office/drawing/2014/main" id="{DF89685D-4A3F-4C1D-9E82-F02D7294D799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0" name="Freeform: Shape 4899">
              <a:extLst>
                <a:ext uri="{FF2B5EF4-FFF2-40B4-BE49-F238E27FC236}">
                  <a16:creationId xmlns:a16="http://schemas.microsoft.com/office/drawing/2014/main" id="{84D51023-FE20-4E26-9E67-49C89017BC0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1" name="Freeform: Shape 4900">
              <a:extLst>
                <a:ext uri="{FF2B5EF4-FFF2-40B4-BE49-F238E27FC236}">
                  <a16:creationId xmlns:a16="http://schemas.microsoft.com/office/drawing/2014/main" id="{0E9E7B40-00C1-4D82-93F0-3A348E6C0D36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2" name="Freeform: Shape 4901">
              <a:extLst>
                <a:ext uri="{FF2B5EF4-FFF2-40B4-BE49-F238E27FC236}">
                  <a16:creationId xmlns:a16="http://schemas.microsoft.com/office/drawing/2014/main" id="{0A5E2621-C6C5-4B09-91FC-397EBD8F4B01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3" name="Freeform: Shape 4902">
              <a:extLst>
                <a:ext uri="{FF2B5EF4-FFF2-40B4-BE49-F238E27FC236}">
                  <a16:creationId xmlns:a16="http://schemas.microsoft.com/office/drawing/2014/main" id="{58085BEC-5F8B-4D91-86FC-856499DBA410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4" name="Freeform: Shape 4903">
              <a:extLst>
                <a:ext uri="{FF2B5EF4-FFF2-40B4-BE49-F238E27FC236}">
                  <a16:creationId xmlns:a16="http://schemas.microsoft.com/office/drawing/2014/main" id="{E023E9D5-2E1E-4360-BB03-B304BF1F74E3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5" name="Freeform: Shape 4904">
              <a:extLst>
                <a:ext uri="{FF2B5EF4-FFF2-40B4-BE49-F238E27FC236}">
                  <a16:creationId xmlns:a16="http://schemas.microsoft.com/office/drawing/2014/main" id="{17844597-AECC-4761-AF20-E5DE4D37015F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6" name="Freeform: Shape 4905">
              <a:extLst>
                <a:ext uri="{FF2B5EF4-FFF2-40B4-BE49-F238E27FC236}">
                  <a16:creationId xmlns:a16="http://schemas.microsoft.com/office/drawing/2014/main" id="{47996039-AA61-4C5F-97A8-40E3AAFB491D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7" name="Freeform: Shape 4906">
              <a:extLst>
                <a:ext uri="{FF2B5EF4-FFF2-40B4-BE49-F238E27FC236}">
                  <a16:creationId xmlns:a16="http://schemas.microsoft.com/office/drawing/2014/main" id="{3D7944B9-650B-4911-BE77-9425FD044AB3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8" name="Freeform: Shape 4907">
              <a:extLst>
                <a:ext uri="{FF2B5EF4-FFF2-40B4-BE49-F238E27FC236}">
                  <a16:creationId xmlns:a16="http://schemas.microsoft.com/office/drawing/2014/main" id="{6CD07EE5-E436-478B-918B-04D71C96AFFB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9" name="Freeform: Shape 4908">
              <a:extLst>
                <a:ext uri="{FF2B5EF4-FFF2-40B4-BE49-F238E27FC236}">
                  <a16:creationId xmlns:a16="http://schemas.microsoft.com/office/drawing/2014/main" id="{B2ED2E72-01F0-4F8D-B322-EC6F59C65992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0" name="Freeform: Shape 4909">
              <a:extLst>
                <a:ext uri="{FF2B5EF4-FFF2-40B4-BE49-F238E27FC236}">
                  <a16:creationId xmlns:a16="http://schemas.microsoft.com/office/drawing/2014/main" id="{39421C6C-4F27-4E2B-87FF-54D84B5522A9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1" name="Freeform: Shape 4910">
              <a:extLst>
                <a:ext uri="{FF2B5EF4-FFF2-40B4-BE49-F238E27FC236}">
                  <a16:creationId xmlns:a16="http://schemas.microsoft.com/office/drawing/2014/main" id="{8D91EB08-F03B-41FD-B709-F20C079B4886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2" name="Freeform: Shape 4911">
              <a:extLst>
                <a:ext uri="{FF2B5EF4-FFF2-40B4-BE49-F238E27FC236}">
                  <a16:creationId xmlns:a16="http://schemas.microsoft.com/office/drawing/2014/main" id="{1ED597C9-62E1-4A88-A1CE-8FB878D5E207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3" name="Freeform: Shape 4912">
              <a:extLst>
                <a:ext uri="{FF2B5EF4-FFF2-40B4-BE49-F238E27FC236}">
                  <a16:creationId xmlns:a16="http://schemas.microsoft.com/office/drawing/2014/main" id="{AC86AD2D-C41A-4DF8-B3A4-142ACDA85836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4" name="Freeform: Shape 4913">
              <a:extLst>
                <a:ext uri="{FF2B5EF4-FFF2-40B4-BE49-F238E27FC236}">
                  <a16:creationId xmlns:a16="http://schemas.microsoft.com/office/drawing/2014/main" id="{7DF99346-5CC2-428B-B668-5FE4F05E5A4F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5" name="Freeform: Shape 4914">
              <a:extLst>
                <a:ext uri="{FF2B5EF4-FFF2-40B4-BE49-F238E27FC236}">
                  <a16:creationId xmlns:a16="http://schemas.microsoft.com/office/drawing/2014/main" id="{396E1AE6-205F-4B48-8189-D584C760264B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6" name="Freeform: Shape 4915">
              <a:extLst>
                <a:ext uri="{FF2B5EF4-FFF2-40B4-BE49-F238E27FC236}">
                  <a16:creationId xmlns:a16="http://schemas.microsoft.com/office/drawing/2014/main" id="{645500DD-159E-4BF7-9ECE-C8459FF1AED4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7" name="Freeform: Shape 4916">
              <a:extLst>
                <a:ext uri="{FF2B5EF4-FFF2-40B4-BE49-F238E27FC236}">
                  <a16:creationId xmlns:a16="http://schemas.microsoft.com/office/drawing/2014/main" id="{7F9D39C9-86CA-4E68-B133-4B971A2CDC6C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8" name="Freeform: Shape 4917">
              <a:extLst>
                <a:ext uri="{FF2B5EF4-FFF2-40B4-BE49-F238E27FC236}">
                  <a16:creationId xmlns:a16="http://schemas.microsoft.com/office/drawing/2014/main" id="{34C9EC50-C15F-4388-A4C3-9AE5F44C6438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9" name="Freeform: Shape 4918">
              <a:extLst>
                <a:ext uri="{FF2B5EF4-FFF2-40B4-BE49-F238E27FC236}">
                  <a16:creationId xmlns:a16="http://schemas.microsoft.com/office/drawing/2014/main" id="{928A61BA-9819-4BE4-A4F4-52C1DBA770DB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0" name="Freeform: Shape 4919">
              <a:extLst>
                <a:ext uri="{FF2B5EF4-FFF2-40B4-BE49-F238E27FC236}">
                  <a16:creationId xmlns:a16="http://schemas.microsoft.com/office/drawing/2014/main" id="{2A8F7178-7193-4A03-B063-6E410F67461A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1" name="Freeform: Shape 4920">
              <a:extLst>
                <a:ext uri="{FF2B5EF4-FFF2-40B4-BE49-F238E27FC236}">
                  <a16:creationId xmlns:a16="http://schemas.microsoft.com/office/drawing/2014/main" id="{E1677D5F-E946-43F9-B810-D61CFE89B85D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2" name="Freeform: Shape 4921">
              <a:extLst>
                <a:ext uri="{FF2B5EF4-FFF2-40B4-BE49-F238E27FC236}">
                  <a16:creationId xmlns:a16="http://schemas.microsoft.com/office/drawing/2014/main" id="{D523ED1E-1538-438D-96AC-9432D4DDD267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3" name="Freeform: Shape 4922">
              <a:extLst>
                <a:ext uri="{FF2B5EF4-FFF2-40B4-BE49-F238E27FC236}">
                  <a16:creationId xmlns:a16="http://schemas.microsoft.com/office/drawing/2014/main" id="{E175983D-B7E1-4A0F-ABA8-26AA9A6F45AB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4" name="Freeform: Shape 4923">
              <a:extLst>
                <a:ext uri="{FF2B5EF4-FFF2-40B4-BE49-F238E27FC236}">
                  <a16:creationId xmlns:a16="http://schemas.microsoft.com/office/drawing/2014/main" id="{ADDC324C-1D82-4818-A878-0AF0D9579B80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5" name="Freeform: Shape 4924">
              <a:extLst>
                <a:ext uri="{FF2B5EF4-FFF2-40B4-BE49-F238E27FC236}">
                  <a16:creationId xmlns:a16="http://schemas.microsoft.com/office/drawing/2014/main" id="{55AE3DE8-8B57-42C7-BF2B-BB6C3D2557B0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6" name="Freeform: Shape 4925">
              <a:extLst>
                <a:ext uri="{FF2B5EF4-FFF2-40B4-BE49-F238E27FC236}">
                  <a16:creationId xmlns:a16="http://schemas.microsoft.com/office/drawing/2014/main" id="{8889C5AA-F413-42D2-A3B4-CB683346A0BC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7" name="Freeform: Shape 4926">
              <a:extLst>
                <a:ext uri="{FF2B5EF4-FFF2-40B4-BE49-F238E27FC236}">
                  <a16:creationId xmlns:a16="http://schemas.microsoft.com/office/drawing/2014/main" id="{21755A0B-2D46-4F56-8450-6C6800BB07B0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8" name="Freeform: Shape 4927">
              <a:extLst>
                <a:ext uri="{FF2B5EF4-FFF2-40B4-BE49-F238E27FC236}">
                  <a16:creationId xmlns:a16="http://schemas.microsoft.com/office/drawing/2014/main" id="{C5EC12BB-9D39-4403-9191-6253B7CC05AA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9" name="Freeform: Shape 4928">
              <a:extLst>
                <a:ext uri="{FF2B5EF4-FFF2-40B4-BE49-F238E27FC236}">
                  <a16:creationId xmlns:a16="http://schemas.microsoft.com/office/drawing/2014/main" id="{8A533A30-10D2-4E1B-B2B8-6F2EDD0DBD9B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0" name="Freeform: Shape 4929">
              <a:extLst>
                <a:ext uri="{FF2B5EF4-FFF2-40B4-BE49-F238E27FC236}">
                  <a16:creationId xmlns:a16="http://schemas.microsoft.com/office/drawing/2014/main" id="{C8963F2C-8B29-478D-B190-A774D99F3872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1" name="Freeform: Shape 4930">
              <a:extLst>
                <a:ext uri="{FF2B5EF4-FFF2-40B4-BE49-F238E27FC236}">
                  <a16:creationId xmlns:a16="http://schemas.microsoft.com/office/drawing/2014/main" id="{DEBF58C5-37F0-4356-B84D-E96BD6481828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2" name="Freeform: Shape 4931">
              <a:extLst>
                <a:ext uri="{FF2B5EF4-FFF2-40B4-BE49-F238E27FC236}">
                  <a16:creationId xmlns:a16="http://schemas.microsoft.com/office/drawing/2014/main" id="{D97AF394-B371-4C91-9AC2-5B76D889B12A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3" name="Freeform: Shape 4932">
              <a:extLst>
                <a:ext uri="{FF2B5EF4-FFF2-40B4-BE49-F238E27FC236}">
                  <a16:creationId xmlns:a16="http://schemas.microsoft.com/office/drawing/2014/main" id="{35C5ED91-39BA-42D8-84FE-86AA05EF313B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4" name="Freeform: Shape 4933">
              <a:extLst>
                <a:ext uri="{FF2B5EF4-FFF2-40B4-BE49-F238E27FC236}">
                  <a16:creationId xmlns:a16="http://schemas.microsoft.com/office/drawing/2014/main" id="{971A4723-2501-4ED9-B859-2B9B4E07CE88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5" name="Freeform: Shape 4934">
              <a:extLst>
                <a:ext uri="{FF2B5EF4-FFF2-40B4-BE49-F238E27FC236}">
                  <a16:creationId xmlns:a16="http://schemas.microsoft.com/office/drawing/2014/main" id="{302D288E-1DD2-454D-9A1D-A6E394CDAB45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6" name="Freeform: Shape 4935">
              <a:extLst>
                <a:ext uri="{FF2B5EF4-FFF2-40B4-BE49-F238E27FC236}">
                  <a16:creationId xmlns:a16="http://schemas.microsoft.com/office/drawing/2014/main" id="{5C62660A-9E5A-40E4-81CA-F6D5080FD9A7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7" name="Freeform: Shape 4936">
              <a:extLst>
                <a:ext uri="{FF2B5EF4-FFF2-40B4-BE49-F238E27FC236}">
                  <a16:creationId xmlns:a16="http://schemas.microsoft.com/office/drawing/2014/main" id="{4AC3EA06-1686-4C89-8B49-1A7DF7EBFE55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8" name="Freeform: Shape 4937">
              <a:extLst>
                <a:ext uri="{FF2B5EF4-FFF2-40B4-BE49-F238E27FC236}">
                  <a16:creationId xmlns:a16="http://schemas.microsoft.com/office/drawing/2014/main" id="{3F1E5BEB-AF88-47DA-9D05-CC97AD96FF16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9" name="Freeform: Shape 4938">
              <a:extLst>
                <a:ext uri="{FF2B5EF4-FFF2-40B4-BE49-F238E27FC236}">
                  <a16:creationId xmlns:a16="http://schemas.microsoft.com/office/drawing/2014/main" id="{CD7AECDA-AD1B-429B-BE66-AE3C365E5F2A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0" name="Freeform: Shape 4939">
              <a:extLst>
                <a:ext uri="{FF2B5EF4-FFF2-40B4-BE49-F238E27FC236}">
                  <a16:creationId xmlns:a16="http://schemas.microsoft.com/office/drawing/2014/main" id="{D6224686-B964-44AB-BF6F-73941822B705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1" name="Freeform: Shape 4940">
              <a:extLst>
                <a:ext uri="{FF2B5EF4-FFF2-40B4-BE49-F238E27FC236}">
                  <a16:creationId xmlns:a16="http://schemas.microsoft.com/office/drawing/2014/main" id="{04AD52D7-8C88-44A2-8DBA-709EB7D32117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2" name="Freeform: Shape 4941">
              <a:extLst>
                <a:ext uri="{FF2B5EF4-FFF2-40B4-BE49-F238E27FC236}">
                  <a16:creationId xmlns:a16="http://schemas.microsoft.com/office/drawing/2014/main" id="{99C5B660-7B2A-4D93-B55F-806F44F07B25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3" name="Freeform: Shape 4942">
              <a:extLst>
                <a:ext uri="{FF2B5EF4-FFF2-40B4-BE49-F238E27FC236}">
                  <a16:creationId xmlns:a16="http://schemas.microsoft.com/office/drawing/2014/main" id="{D12A65B5-435A-448C-904F-420900B5BE9D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4" name="Freeform: Shape 4943">
              <a:extLst>
                <a:ext uri="{FF2B5EF4-FFF2-40B4-BE49-F238E27FC236}">
                  <a16:creationId xmlns:a16="http://schemas.microsoft.com/office/drawing/2014/main" id="{ADF13497-F640-445E-8719-3B5571336960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5" name="Freeform: Shape 4944">
              <a:extLst>
                <a:ext uri="{FF2B5EF4-FFF2-40B4-BE49-F238E27FC236}">
                  <a16:creationId xmlns:a16="http://schemas.microsoft.com/office/drawing/2014/main" id="{562B5D3C-1D91-423D-A542-51ED34C2232B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6" name="Freeform: Shape 4945">
              <a:extLst>
                <a:ext uri="{FF2B5EF4-FFF2-40B4-BE49-F238E27FC236}">
                  <a16:creationId xmlns:a16="http://schemas.microsoft.com/office/drawing/2014/main" id="{230D7EC1-C74F-4F06-9C7C-A6C311E802C9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7" name="Freeform: Shape 4946">
              <a:extLst>
                <a:ext uri="{FF2B5EF4-FFF2-40B4-BE49-F238E27FC236}">
                  <a16:creationId xmlns:a16="http://schemas.microsoft.com/office/drawing/2014/main" id="{69DCCF1A-2457-46D7-B458-5FEC3F5BEBDC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8" name="Freeform: Shape 4947">
              <a:extLst>
                <a:ext uri="{FF2B5EF4-FFF2-40B4-BE49-F238E27FC236}">
                  <a16:creationId xmlns:a16="http://schemas.microsoft.com/office/drawing/2014/main" id="{F1429993-3F48-4DC1-AA4F-7FE9C28257E3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9" name="Freeform: Shape 4948">
              <a:extLst>
                <a:ext uri="{FF2B5EF4-FFF2-40B4-BE49-F238E27FC236}">
                  <a16:creationId xmlns:a16="http://schemas.microsoft.com/office/drawing/2014/main" id="{758E43F2-AE6E-4B72-ABA0-895AB9D2918D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0" name="Freeform: Shape 4949">
              <a:extLst>
                <a:ext uri="{FF2B5EF4-FFF2-40B4-BE49-F238E27FC236}">
                  <a16:creationId xmlns:a16="http://schemas.microsoft.com/office/drawing/2014/main" id="{81156633-8F3A-4A5A-92FF-A3DF4816130F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1" name="Freeform: Shape 4950">
              <a:extLst>
                <a:ext uri="{FF2B5EF4-FFF2-40B4-BE49-F238E27FC236}">
                  <a16:creationId xmlns:a16="http://schemas.microsoft.com/office/drawing/2014/main" id="{FA54D4D8-D70E-48FC-BECB-68B11657599D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2" name="Freeform: Shape 4951">
              <a:extLst>
                <a:ext uri="{FF2B5EF4-FFF2-40B4-BE49-F238E27FC236}">
                  <a16:creationId xmlns:a16="http://schemas.microsoft.com/office/drawing/2014/main" id="{3D1ED92A-710F-42A7-8341-00729A13367B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3" name="Freeform: Shape 4952">
              <a:extLst>
                <a:ext uri="{FF2B5EF4-FFF2-40B4-BE49-F238E27FC236}">
                  <a16:creationId xmlns:a16="http://schemas.microsoft.com/office/drawing/2014/main" id="{447E9867-BA79-427C-912B-354307E0E8B5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4" name="Freeform: Shape 4953">
              <a:extLst>
                <a:ext uri="{FF2B5EF4-FFF2-40B4-BE49-F238E27FC236}">
                  <a16:creationId xmlns:a16="http://schemas.microsoft.com/office/drawing/2014/main" id="{4C9F83B0-3451-4EA7-BD44-AF0D1C90D38C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5" name="Freeform: Shape 4954">
              <a:extLst>
                <a:ext uri="{FF2B5EF4-FFF2-40B4-BE49-F238E27FC236}">
                  <a16:creationId xmlns:a16="http://schemas.microsoft.com/office/drawing/2014/main" id="{04E0CA42-C0D0-4660-9501-D1DE4F28DA85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6" name="Freeform: Shape 4955">
              <a:extLst>
                <a:ext uri="{FF2B5EF4-FFF2-40B4-BE49-F238E27FC236}">
                  <a16:creationId xmlns:a16="http://schemas.microsoft.com/office/drawing/2014/main" id="{FAC04D69-3E24-4F00-9329-DCE8DD080EDE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7" name="Freeform: Shape 4956">
              <a:extLst>
                <a:ext uri="{FF2B5EF4-FFF2-40B4-BE49-F238E27FC236}">
                  <a16:creationId xmlns:a16="http://schemas.microsoft.com/office/drawing/2014/main" id="{F73054C8-256E-4B35-AD28-EBFD962100E1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8" name="Freeform: Shape 4957">
              <a:extLst>
                <a:ext uri="{FF2B5EF4-FFF2-40B4-BE49-F238E27FC236}">
                  <a16:creationId xmlns:a16="http://schemas.microsoft.com/office/drawing/2014/main" id="{42B097DE-C067-4216-8E77-8BB5C5D4662E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9" name="Freeform: Shape 4958">
              <a:extLst>
                <a:ext uri="{FF2B5EF4-FFF2-40B4-BE49-F238E27FC236}">
                  <a16:creationId xmlns:a16="http://schemas.microsoft.com/office/drawing/2014/main" id="{32A7D406-4A1D-4089-BB6B-7C127911E47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0" name="Freeform: Shape 4959">
              <a:extLst>
                <a:ext uri="{FF2B5EF4-FFF2-40B4-BE49-F238E27FC236}">
                  <a16:creationId xmlns:a16="http://schemas.microsoft.com/office/drawing/2014/main" id="{C30831BD-A5C5-4C52-9A3B-9A4B541249F0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1" name="Freeform: Shape 4960">
              <a:extLst>
                <a:ext uri="{FF2B5EF4-FFF2-40B4-BE49-F238E27FC236}">
                  <a16:creationId xmlns:a16="http://schemas.microsoft.com/office/drawing/2014/main" id="{099CE866-1594-49CD-B886-93BA4A5E5880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2" name="Freeform: Shape 4961">
              <a:extLst>
                <a:ext uri="{FF2B5EF4-FFF2-40B4-BE49-F238E27FC236}">
                  <a16:creationId xmlns:a16="http://schemas.microsoft.com/office/drawing/2014/main" id="{03DE14AB-D6D5-47FD-92FB-3EC30F4CBDBD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3" name="Freeform: Shape 4962">
              <a:extLst>
                <a:ext uri="{FF2B5EF4-FFF2-40B4-BE49-F238E27FC236}">
                  <a16:creationId xmlns:a16="http://schemas.microsoft.com/office/drawing/2014/main" id="{E16F98DB-1EA0-4EC5-A2B9-75FE17D4C113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4" name="Freeform: Shape 4963">
              <a:extLst>
                <a:ext uri="{FF2B5EF4-FFF2-40B4-BE49-F238E27FC236}">
                  <a16:creationId xmlns:a16="http://schemas.microsoft.com/office/drawing/2014/main" id="{3221E64E-DBB7-47A8-8180-F403E9AA22E0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5" name="Freeform: Shape 4964">
              <a:extLst>
                <a:ext uri="{FF2B5EF4-FFF2-40B4-BE49-F238E27FC236}">
                  <a16:creationId xmlns:a16="http://schemas.microsoft.com/office/drawing/2014/main" id="{1DFBA29E-21E5-47AE-88FC-4B8908DF5063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6" name="Freeform: Shape 4965">
              <a:extLst>
                <a:ext uri="{FF2B5EF4-FFF2-40B4-BE49-F238E27FC236}">
                  <a16:creationId xmlns:a16="http://schemas.microsoft.com/office/drawing/2014/main" id="{DA61C790-B79D-4948-B24E-5B4338C6B44F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7" name="Freeform: Shape 4966">
              <a:extLst>
                <a:ext uri="{FF2B5EF4-FFF2-40B4-BE49-F238E27FC236}">
                  <a16:creationId xmlns:a16="http://schemas.microsoft.com/office/drawing/2014/main" id="{1C86C60C-56E6-44F9-886F-52E0647FCD4B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8" name="Freeform: Shape 4967">
              <a:extLst>
                <a:ext uri="{FF2B5EF4-FFF2-40B4-BE49-F238E27FC236}">
                  <a16:creationId xmlns:a16="http://schemas.microsoft.com/office/drawing/2014/main" id="{95F15AA0-F7F3-43DB-A214-F7D199828005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9" name="Freeform: Shape 4968">
              <a:extLst>
                <a:ext uri="{FF2B5EF4-FFF2-40B4-BE49-F238E27FC236}">
                  <a16:creationId xmlns:a16="http://schemas.microsoft.com/office/drawing/2014/main" id="{51D21CD0-4F73-4F6C-BC52-F7EB088C6447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0" name="Freeform: Shape 4969">
              <a:extLst>
                <a:ext uri="{FF2B5EF4-FFF2-40B4-BE49-F238E27FC236}">
                  <a16:creationId xmlns:a16="http://schemas.microsoft.com/office/drawing/2014/main" id="{536C0E7D-F68D-41FF-BB01-6293D6547E8E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1" name="Freeform: Shape 4970">
              <a:extLst>
                <a:ext uri="{FF2B5EF4-FFF2-40B4-BE49-F238E27FC236}">
                  <a16:creationId xmlns:a16="http://schemas.microsoft.com/office/drawing/2014/main" id="{76DE1205-2F95-4581-8899-CE8C3AF73626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2" name="Freeform: Shape 4971">
              <a:extLst>
                <a:ext uri="{FF2B5EF4-FFF2-40B4-BE49-F238E27FC236}">
                  <a16:creationId xmlns:a16="http://schemas.microsoft.com/office/drawing/2014/main" id="{B446C52C-5C29-4B3D-81D7-117CBD06ADEC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3" name="Freeform: Shape 4972">
              <a:extLst>
                <a:ext uri="{FF2B5EF4-FFF2-40B4-BE49-F238E27FC236}">
                  <a16:creationId xmlns:a16="http://schemas.microsoft.com/office/drawing/2014/main" id="{08DE5CAE-8BF9-4D76-8BE4-469867110C04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4" name="Freeform: Shape 4973">
              <a:extLst>
                <a:ext uri="{FF2B5EF4-FFF2-40B4-BE49-F238E27FC236}">
                  <a16:creationId xmlns:a16="http://schemas.microsoft.com/office/drawing/2014/main" id="{03245ECB-ED0B-4A79-B342-19EE47BB0710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5" name="Freeform: Shape 4974">
              <a:extLst>
                <a:ext uri="{FF2B5EF4-FFF2-40B4-BE49-F238E27FC236}">
                  <a16:creationId xmlns:a16="http://schemas.microsoft.com/office/drawing/2014/main" id="{803CA50A-279E-4FFD-AC6E-DBDB9937A189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6" name="Freeform: Shape 4975">
              <a:extLst>
                <a:ext uri="{FF2B5EF4-FFF2-40B4-BE49-F238E27FC236}">
                  <a16:creationId xmlns:a16="http://schemas.microsoft.com/office/drawing/2014/main" id="{D95D0E48-36A9-4A8B-954B-38B4CE31C78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7" name="Freeform: Shape 4976">
              <a:extLst>
                <a:ext uri="{FF2B5EF4-FFF2-40B4-BE49-F238E27FC236}">
                  <a16:creationId xmlns:a16="http://schemas.microsoft.com/office/drawing/2014/main" id="{324DA55A-CADA-41CB-B05E-8042D887C839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8" name="Freeform: Shape 4977">
              <a:extLst>
                <a:ext uri="{FF2B5EF4-FFF2-40B4-BE49-F238E27FC236}">
                  <a16:creationId xmlns:a16="http://schemas.microsoft.com/office/drawing/2014/main" id="{E164D1F2-7145-4652-B2B0-CBF95F6CDA1A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9" name="Freeform: Shape 4978">
              <a:extLst>
                <a:ext uri="{FF2B5EF4-FFF2-40B4-BE49-F238E27FC236}">
                  <a16:creationId xmlns:a16="http://schemas.microsoft.com/office/drawing/2014/main" id="{4DD55D4A-E10E-4BAD-9D39-C6677FAEF5CA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0" name="Freeform: Shape 4979">
              <a:extLst>
                <a:ext uri="{FF2B5EF4-FFF2-40B4-BE49-F238E27FC236}">
                  <a16:creationId xmlns:a16="http://schemas.microsoft.com/office/drawing/2014/main" id="{1F111DEE-5FF3-4FB2-BB44-26BAA8887D11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1" name="Freeform: Shape 4980">
              <a:extLst>
                <a:ext uri="{FF2B5EF4-FFF2-40B4-BE49-F238E27FC236}">
                  <a16:creationId xmlns:a16="http://schemas.microsoft.com/office/drawing/2014/main" id="{46728564-73E4-4E33-B01A-045CE1830B61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2" name="Freeform: Shape 4981">
              <a:extLst>
                <a:ext uri="{FF2B5EF4-FFF2-40B4-BE49-F238E27FC236}">
                  <a16:creationId xmlns:a16="http://schemas.microsoft.com/office/drawing/2014/main" id="{A872F6A1-D7E6-4604-86F6-489B0F8C202A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3" name="Freeform: Shape 4982">
              <a:extLst>
                <a:ext uri="{FF2B5EF4-FFF2-40B4-BE49-F238E27FC236}">
                  <a16:creationId xmlns:a16="http://schemas.microsoft.com/office/drawing/2014/main" id="{F843B1AE-DF43-4F27-A7F7-E81882227820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4" name="Freeform: Shape 4983">
              <a:extLst>
                <a:ext uri="{FF2B5EF4-FFF2-40B4-BE49-F238E27FC236}">
                  <a16:creationId xmlns:a16="http://schemas.microsoft.com/office/drawing/2014/main" id="{81A9535B-2177-46E4-B1FB-4E4A56689468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5" name="Freeform: Shape 4984">
              <a:extLst>
                <a:ext uri="{FF2B5EF4-FFF2-40B4-BE49-F238E27FC236}">
                  <a16:creationId xmlns:a16="http://schemas.microsoft.com/office/drawing/2014/main" id="{4B92969E-4943-4338-965B-27537AABE8BC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6" name="Freeform: Shape 4985">
              <a:extLst>
                <a:ext uri="{FF2B5EF4-FFF2-40B4-BE49-F238E27FC236}">
                  <a16:creationId xmlns:a16="http://schemas.microsoft.com/office/drawing/2014/main" id="{1D5A76A6-57FB-41A6-A6EA-8B42DDC91B94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7" name="Freeform: Shape 4986">
              <a:extLst>
                <a:ext uri="{FF2B5EF4-FFF2-40B4-BE49-F238E27FC236}">
                  <a16:creationId xmlns:a16="http://schemas.microsoft.com/office/drawing/2014/main" id="{98537556-D5B7-4436-8B35-FC2898DC6B13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8" name="Freeform: Shape 4987">
              <a:extLst>
                <a:ext uri="{FF2B5EF4-FFF2-40B4-BE49-F238E27FC236}">
                  <a16:creationId xmlns:a16="http://schemas.microsoft.com/office/drawing/2014/main" id="{AB4B5EE3-7346-4712-B5E3-D80EE18625D9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9" name="Freeform: Shape 4988">
              <a:extLst>
                <a:ext uri="{FF2B5EF4-FFF2-40B4-BE49-F238E27FC236}">
                  <a16:creationId xmlns:a16="http://schemas.microsoft.com/office/drawing/2014/main" id="{B9D8CEEE-2DA2-4F61-91ED-D29DA22A2994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0" name="Freeform: Shape 4989">
              <a:extLst>
                <a:ext uri="{FF2B5EF4-FFF2-40B4-BE49-F238E27FC236}">
                  <a16:creationId xmlns:a16="http://schemas.microsoft.com/office/drawing/2014/main" id="{8D391547-5D16-42F8-9A1D-E0B520634C78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1" name="Freeform: Shape 4990">
              <a:extLst>
                <a:ext uri="{FF2B5EF4-FFF2-40B4-BE49-F238E27FC236}">
                  <a16:creationId xmlns:a16="http://schemas.microsoft.com/office/drawing/2014/main" id="{26ADF826-7C2E-4756-A00F-0CE68E4EADF0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2" name="Freeform: Shape 4991">
              <a:extLst>
                <a:ext uri="{FF2B5EF4-FFF2-40B4-BE49-F238E27FC236}">
                  <a16:creationId xmlns:a16="http://schemas.microsoft.com/office/drawing/2014/main" id="{DB34C954-9E97-4862-89DC-8099930A2128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3" name="Freeform: Shape 4992">
              <a:extLst>
                <a:ext uri="{FF2B5EF4-FFF2-40B4-BE49-F238E27FC236}">
                  <a16:creationId xmlns:a16="http://schemas.microsoft.com/office/drawing/2014/main" id="{33755280-B828-4380-8F30-82B4ED6966A2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4" name="Freeform: Shape 4993">
              <a:extLst>
                <a:ext uri="{FF2B5EF4-FFF2-40B4-BE49-F238E27FC236}">
                  <a16:creationId xmlns:a16="http://schemas.microsoft.com/office/drawing/2014/main" id="{5D92E97F-DCA9-49A6-A538-7136A24365A8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5" name="Freeform: Shape 4994">
              <a:extLst>
                <a:ext uri="{FF2B5EF4-FFF2-40B4-BE49-F238E27FC236}">
                  <a16:creationId xmlns:a16="http://schemas.microsoft.com/office/drawing/2014/main" id="{1BB5E230-8BBA-45EB-8729-847AC17151F9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6" name="Freeform: Shape 4995">
              <a:extLst>
                <a:ext uri="{FF2B5EF4-FFF2-40B4-BE49-F238E27FC236}">
                  <a16:creationId xmlns:a16="http://schemas.microsoft.com/office/drawing/2014/main" id="{A6D5E035-5CDD-483F-8842-F8C3311899C6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7" name="Freeform: Shape 4996">
              <a:extLst>
                <a:ext uri="{FF2B5EF4-FFF2-40B4-BE49-F238E27FC236}">
                  <a16:creationId xmlns:a16="http://schemas.microsoft.com/office/drawing/2014/main" id="{47E8CD3C-F04B-4DC8-94A3-9A6F85314EF1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8" name="Freeform: Shape 4997">
              <a:extLst>
                <a:ext uri="{FF2B5EF4-FFF2-40B4-BE49-F238E27FC236}">
                  <a16:creationId xmlns:a16="http://schemas.microsoft.com/office/drawing/2014/main" id="{0770376B-F6F8-4F8E-94DF-A82232A8B3BC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9" name="Freeform: Shape 4998">
              <a:extLst>
                <a:ext uri="{FF2B5EF4-FFF2-40B4-BE49-F238E27FC236}">
                  <a16:creationId xmlns:a16="http://schemas.microsoft.com/office/drawing/2014/main" id="{5166CD16-33B7-4663-B354-02FB8AD15764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0" name="Freeform: Shape 4999">
              <a:extLst>
                <a:ext uri="{FF2B5EF4-FFF2-40B4-BE49-F238E27FC236}">
                  <a16:creationId xmlns:a16="http://schemas.microsoft.com/office/drawing/2014/main" id="{34A1B4E2-1984-459B-8767-AD6FC0856E51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1" name="Freeform: Shape 5000">
              <a:extLst>
                <a:ext uri="{FF2B5EF4-FFF2-40B4-BE49-F238E27FC236}">
                  <a16:creationId xmlns:a16="http://schemas.microsoft.com/office/drawing/2014/main" id="{55DBB660-DFC9-4C24-81A7-8D6017AB30EE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2" name="Freeform: Shape 5001">
              <a:extLst>
                <a:ext uri="{FF2B5EF4-FFF2-40B4-BE49-F238E27FC236}">
                  <a16:creationId xmlns:a16="http://schemas.microsoft.com/office/drawing/2014/main" id="{EC0BB052-14D3-4689-96BA-DBAF62050B4D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3" name="Freeform: Shape 5002">
              <a:extLst>
                <a:ext uri="{FF2B5EF4-FFF2-40B4-BE49-F238E27FC236}">
                  <a16:creationId xmlns:a16="http://schemas.microsoft.com/office/drawing/2014/main" id="{44FDECE5-2C7B-4C2F-A8AE-EB4FB771B649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4" name="Freeform: Shape 5003">
              <a:extLst>
                <a:ext uri="{FF2B5EF4-FFF2-40B4-BE49-F238E27FC236}">
                  <a16:creationId xmlns:a16="http://schemas.microsoft.com/office/drawing/2014/main" id="{828D619C-7D2E-46D0-B2D3-FF406EB2380D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5" name="Freeform: Shape 5004">
              <a:extLst>
                <a:ext uri="{FF2B5EF4-FFF2-40B4-BE49-F238E27FC236}">
                  <a16:creationId xmlns:a16="http://schemas.microsoft.com/office/drawing/2014/main" id="{9B55E08C-D8E1-4572-B336-442814F9B862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6" name="Freeform: Shape 5005">
              <a:extLst>
                <a:ext uri="{FF2B5EF4-FFF2-40B4-BE49-F238E27FC236}">
                  <a16:creationId xmlns:a16="http://schemas.microsoft.com/office/drawing/2014/main" id="{DA8F53CF-A1A3-40BB-B1CB-241EE4140EDD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7" name="Freeform: Shape 5006">
              <a:extLst>
                <a:ext uri="{FF2B5EF4-FFF2-40B4-BE49-F238E27FC236}">
                  <a16:creationId xmlns:a16="http://schemas.microsoft.com/office/drawing/2014/main" id="{D143D065-4E57-42A0-9B10-F02E666C9CCD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8" name="Freeform: Shape 5007">
              <a:extLst>
                <a:ext uri="{FF2B5EF4-FFF2-40B4-BE49-F238E27FC236}">
                  <a16:creationId xmlns:a16="http://schemas.microsoft.com/office/drawing/2014/main" id="{3B3E6C8C-F8B0-44C7-A561-08CF2938CDAA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9" name="Freeform: Shape 5008">
              <a:extLst>
                <a:ext uri="{FF2B5EF4-FFF2-40B4-BE49-F238E27FC236}">
                  <a16:creationId xmlns:a16="http://schemas.microsoft.com/office/drawing/2014/main" id="{98E1B9BA-F917-4BA5-AFD6-22A3E4ABD1D1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0" name="Freeform: Shape 5009">
              <a:extLst>
                <a:ext uri="{FF2B5EF4-FFF2-40B4-BE49-F238E27FC236}">
                  <a16:creationId xmlns:a16="http://schemas.microsoft.com/office/drawing/2014/main" id="{F8BBFD53-D9AF-4F01-B5B6-EE4DF7B70ED1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1" name="Freeform: Shape 5010">
              <a:extLst>
                <a:ext uri="{FF2B5EF4-FFF2-40B4-BE49-F238E27FC236}">
                  <a16:creationId xmlns:a16="http://schemas.microsoft.com/office/drawing/2014/main" id="{5724E9F5-659D-409A-8597-9EB55D6B33B8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2" name="Freeform: Shape 5011">
              <a:extLst>
                <a:ext uri="{FF2B5EF4-FFF2-40B4-BE49-F238E27FC236}">
                  <a16:creationId xmlns:a16="http://schemas.microsoft.com/office/drawing/2014/main" id="{3532C839-8FF6-4B89-88E1-0587058FDE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3" name="Freeform: Shape 5012">
              <a:extLst>
                <a:ext uri="{FF2B5EF4-FFF2-40B4-BE49-F238E27FC236}">
                  <a16:creationId xmlns:a16="http://schemas.microsoft.com/office/drawing/2014/main" id="{1D98D073-CA7E-42B7-BAD7-9060772C32C7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4" name="Freeform: Shape 5013">
              <a:extLst>
                <a:ext uri="{FF2B5EF4-FFF2-40B4-BE49-F238E27FC236}">
                  <a16:creationId xmlns:a16="http://schemas.microsoft.com/office/drawing/2014/main" id="{60DE2B12-1E23-4264-8854-89081D79F938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5" name="Freeform: Shape 5014">
              <a:extLst>
                <a:ext uri="{FF2B5EF4-FFF2-40B4-BE49-F238E27FC236}">
                  <a16:creationId xmlns:a16="http://schemas.microsoft.com/office/drawing/2014/main" id="{2AA4C54E-DB46-4D9F-8F97-3EDF9E586B4D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6" name="Freeform: Shape 5015">
              <a:extLst>
                <a:ext uri="{FF2B5EF4-FFF2-40B4-BE49-F238E27FC236}">
                  <a16:creationId xmlns:a16="http://schemas.microsoft.com/office/drawing/2014/main" id="{7EA1501F-8DD9-447D-A5F6-D7A91E675CCD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7" name="Freeform: Shape 5016">
              <a:extLst>
                <a:ext uri="{FF2B5EF4-FFF2-40B4-BE49-F238E27FC236}">
                  <a16:creationId xmlns:a16="http://schemas.microsoft.com/office/drawing/2014/main" id="{6E0BC58C-BDFB-4CD2-B1F3-EBBE3EA944FE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8" name="Freeform: Shape 5017">
              <a:extLst>
                <a:ext uri="{FF2B5EF4-FFF2-40B4-BE49-F238E27FC236}">
                  <a16:creationId xmlns:a16="http://schemas.microsoft.com/office/drawing/2014/main" id="{CF73AB51-E38E-45A7-B5E7-07F75AD07D1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9" name="Freeform: Shape 5018">
              <a:extLst>
                <a:ext uri="{FF2B5EF4-FFF2-40B4-BE49-F238E27FC236}">
                  <a16:creationId xmlns:a16="http://schemas.microsoft.com/office/drawing/2014/main" id="{4DFFF342-9E5D-4C1B-B4DC-4269D45B8CD2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0" name="Freeform: Shape 5019">
              <a:extLst>
                <a:ext uri="{FF2B5EF4-FFF2-40B4-BE49-F238E27FC236}">
                  <a16:creationId xmlns:a16="http://schemas.microsoft.com/office/drawing/2014/main" id="{A0AD24A2-30F9-4D23-B57A-E72BCA40AB0D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1" name="Freeform: Shape 5020">
              <a:extLst>
                <a:ext uri="{FF2B5EF4-FFF2-40B4-BE49-F238E27FC236}">
                  <a16:creationId xmlns:a16="http://schemas.microsoft.com/office/drawing/2014/main" id="{C66D2042-9813-4DAF-B276-219D18BD00D0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2" name="Freeform: Shape 5021">
              <a:extLst>
                <a:ext uri="{FF2B5EF4-FFF2-40B4-BE49-F238E27FC236}">
                  <a16:creationId xmlns:a16="http://schemas.microsoft.com/office/drawing/2014/main" id="{B9143E5A-6034-4C40-9437-61D9A6EEE925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3" name="Freeform: Shape 5022">
              <a:extLst>
                <a:ext uri="{FF2B5EF4-FFF2-40B4-BE49-F238E27FC236}">
                  <a16:creationId xmlns:a16="http://schemas.microsoft.com/office/drawing/2014/main" id="{348B9CC5-221B-4BE6-B6CE-5EBFD2795809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4" name="Freeform: Shape 5023">
              <a:extLst>
                <a:ext uri="{FF2B5EF4-FFF2-40B4-BE49-F238E27FC236}">
                  <a16:creationId xmlns:a16="http://schemas.microsoft.com/office/drawing/2014/main" id="{A67FF773-B8EB-4BC6-84E9-E0EBFF6AE7F3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5" name="Freeform: Shape 5024">
              <a:extLst>
                <a:ext uri="{FF2B5EF4-FFF2-40B4-BE49-F238E27FC236}">
                  <a16:creationId xmlns:a16="http://schemas.microsoft.com/office/drawing/2014/main" id="{3DFDA833-E5E0-493F-B642-D447508038A0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6" name="Freeform: Shape 5025">
              <a:extLst>
                <a:ext uri="{FF2B5EF4-FFF2-40B4-BE49-F238E27FC236}">
                  <a16:creationId xmlns:a16="http://schemas.microsoft.com/office/drawing/2014/main" id="{5FC6A783-EC32-4CEF-9FD7-5BAC21F0BFE2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7" name="Freeform: Shape 5026">
              <a:extLst>
                <a:ext uri="{FF2B5EF4-FFF2-40B4-BE49-F238E27FC236}">
                  <a16:creationId xmlns:a16="http://schemas.microsoft.com/office/drawing/2014/main" id="{29F94690-DEE6-4452-9496-E8B544CED970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8" name="Freeform: Shape 5027">
              <a:extLst>
                <a:ext uri="{FF2B5EF4-FFF2-40B4-BE49-F238E27FC236}">
                  <a16:creationId xmlns:a16="http://schemas.microsoft.com/office/drawing/2014/main" id="{E367258F-28B7-4D11-A9A2-F36F8B7A6564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9" name="Freeform: Shape 5028">
              <a:extLst>
                <a:ext uri="{FF2B5EF4-FFF2-40B4-BE49-F238E27FC236}">
                  <a16:creationId xmlns:a16="http://schemas.microsoft.com/office/drawing/2014/main" id="{814793E6-F3D6-40C5-BBAD-2560D2C8A66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0" name="Freeform: Shape 5029">
              <a:extLst>
                <a:ext uri="{FF2B5EF4-FFF2-40B4-BE49-F238E27FC236}">
                  <a16:creationId xmlns:a16="http://schemas.microsoft.com/office/drawing/2014/main" id="{337BCFEB-7CCD-4E9C-8C97-0B3DB9405748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1" name="Freeform: Shape 5030">
              <a:extLst>
                <a:ext uri="{FF2B5EF4-FFF2-40B4-BE49-F238E27FC236}">
                  <a16:creationId xmlns:a16="http://schemas.microsoft.com/office/drawing/2014/main" id="{E8D79516-707C-48D9-B182-E272FA15C3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2" name="Freeform: Shape 5031">
              <a:extLst>
                <a:ext uri="{FF2B5EF4-FFF2-40B4-BE49-F238E27FC236}">
                  <a16:creationId xmlns:a16="http://schemas.microsoft.com/office/drawing/2014/main" id="{264EA912-3BE1-41BC-90AB-116A2F8CDF75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3" name="Freeform: Shape 5032">
              <a:extLst>
                <a:ext uri="{FF2B5EF4-FFF2-40B4-BE49-F238E27FC236}">
                  <a16:creationId xmlns:a16="http://schemas.microsoft.com/office/drawing/2014/main" id="{C5649FF1-4616-41EB-A7A7-ADBB668FA881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4" name="Freeform: Shape 5033">
              <a:extLst>
                <a:ext uri="{FF2B5EF4-FFF2-40B4-BE49-F238E27FC236}">
                  <a16:creationId xmlns:a16="http://schemas.microsoft.com/office/drawing/2014/main" id="{05224738-8016-4C23-97DF-6270E58B6D2B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5" name="Freeform: Shape 5034">
              <a:extLst>
                <a:ext uri="{FF2B5EF4-FFF2-40B4-BE49-F238E27FC236}">
                  <a16:creationId xmlns:a16="http://schemas.microsoft.com/office/drawing/2014/main" id="{1A022444-2B19-47C4-B84A-12F51F72237C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6" name="Freeform: Shape 5035">
              <a:extLst>
                <a:ext uri="{FF2B5EF4-FFF2-40B4-BE49-F238E27FC236}">
                  <a16:creationId xmlns:a16="http://schemas.microsoft.com/office/drawing/2014/main" id="{40E1F437-157A-4FCA-8545-C5708E59C0C2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7" name="Freeform: Shape 5036">
              <a:extLst>
                <a:ext uri="{FF2B5EF4-FFF2-40B4-BE49-F238E27FC236}">
                  <a16:creationId xmlns:a16="http://schemas.microsoft.com/office/drawing/2014/main" id="{84588892-025F-4EAA-9BE1-E14E9275AE44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8" name="Freeform: Shape 5037">
              <a:extLst>
                <a:ext uri="{FF2B5EF4-FFF2-40B4-BE49-F238E27FC236}">
                  <a16:creationId xmlns:a16="http://schemas.microsoft.com/office/drawing/2014/main" id="{BE00724F-7424-4FD8-A142-DF0624C4BE1F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9" name="Freeform: Shape 5038">
              <a:extLst>
                <a:ext uri="{FF2B5EF4-FFF2-40B4-BE49-F238E27FC236}">
                  <a16:creationId xmlns:a16="http://schemas.microsoft.com/office/drawing/2014/main" id="{9E03A486-631B-4F4A-AC83-3728FF19AE60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0" name="Freeform: Shape 5039">
              <a:extLst>
                <a:ext uri="{FF2B5EF4-FFF2-40B4-BE49-F238E27FC236}">
                  <a16:creationId xmlns:a16="http://schemas.microsoft.com/office/drawing/2014/main" id="{7926636F-D9A6-49D1-BCC8-A12355C10565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1" name="Freeform: Shape 5040">
              <a:extLst>
                <a:ext uri="{FF2B5EF4-FFF2-40B4-BE49-F238E27FC236}">
                  <a16:creationId xmlns:a16="http://schemas.microsoft.com/office/drawing/2014/main" id="{BD3BCE91-62D6-4912-BA31-78B96F4D72DC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2" name="Freeform: Shape 5041">
              <a:extLst>
                <a:ext uri="{FF2B5EF4-FFF2-40B4-BE49-F238E27FC236}">
                  <a16:creationId xmlns:a16="http://schemas.microsoft.com/office/drawing/2014/main" id="{92906979-3E26-41F4-B0B3-BF751DDFBDAF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3" name="Freeform: Shape 5042">
              <a:extLst>
                <a:ext uri="{FF2B5EF4-FFF2-40B4-BE49-F238E27FC236}">
                  <a16:creationId xmlns:a16="http://schemas.microsoft.com/office/drawing/2014/main" id="{9588C52F-664F-459C-BA81-58303D155D63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4" name="Freeform: Shape 5043">
              <a:extLst>
                <a:ext uri="{FF2B5EF4-FFF2-40B4-BE49-F238E27FC236}">
                  <a16:creationId xmlns:a16="http://schemas.microsoft.com/office/drawing/2014/main" id="{7C683176-BFE0-4E01-9753-0D8C4E1D49FB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5" name="Freeform: Shape 5044">
              <a:extLst>
                <a:ext uri="{FF2B5EF4-FFF2-40B4-BE49-F238E27FC236}">
                  <a16:creationId xmlns:a16="http://schemas.microsoft.com/office/drawing/2014/main" id="{C53E0218-3434-4646-B83E-F47C89780B28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6" name="Freeform: Shape 5045">
              <a:extLst>
                <a:ext uri="{FF2B5EF4-FFF2-40B4-BE49-F238E27FC236}">
                  <a16:creationId xmlns:a16="http://schemas.microsoft.com/office/drawing/2014/main" id="{E5C97381-906D-4F98-82BF-EA5E618844BC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7" name="Freeform: Shape 5046">
              <a:extLst>
                <a:ext uri="{FF2B5EF4-FFF2-40B4-BE49-F238E27FC236}">
                  <a16:creationId xmlns:a16="http://schemas.microsoft.com/office/drawing/2014/main" id="{256CAE68-8F18-4FC1-A101-83C7BBD47798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8" name="Freeform: Shape 5047">
              <a:extLst>
                <a:ext uri="{FF2B5EF4-FFF2-40B4-BE49-F238E27FC236}">
                  <a16:creationId xmlns:a16="http://schemas.microsoft.com/office/drawing/2014/main" id="{4018F271-6FC8-4871-896B-28816B590EE7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9" name="Freeform: Shape 5048">
              <a:extLst>
                <a:ext uri="{FF2B5EF4-FFF2-40B4-BE49-F238E27FC236}">
                  <a16:creationId xmlns:a16="http://schemas.microsoft.com/office/drawing/2014/main" id="{B95E2B24-5630-458B-9840-5C7B790F3EAA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0" name="Freeform: Shape 5049">
              <a:extLst>
                <a:ext uri="{FF2B5EF4-FFF2-40B4-BE49-F238E27FC236}">
                  <a16:creationId xmlns:a16="http://schemas.microsoft.com/office/drawing/2014/main" id="{A2DBECEB-5243-4857-849C-9A18DE2D9B3F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1" name="Freeform: Shape 5050">
              <a:extLst>
                <a:ext uri="{FF2B5EF4-FFF2-40B4-BE49-F238E27FC236}">
                  <a16:creationId xmlns:a16="http://schemas.microsoft.com/office/drawing/2014/main" id="{4843BF1A-242F-4611-8FCB-D4A0FD5F13D7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2" name="Freeform: Shape 5051">
              <a:extLst>
                <a:ext uri="{FF2B5EF4-FFF2-40B4-BE49-F238E27FC236}">
                  <a16:creationId xmlns:a16="http://schemas.microsoft.com/office/drawing/2014/main" id="{3A74D0D0-7801-4A28-9D2B-E89F88908B01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3" name="Freeform: Shape 5052">
              <a:extLst>
                <a:ext uri="{FF2B5EF4-FFF2-40B4-BE49-F238E27FC236}">
                  <a16:creationId xmlns:a16="http://schemas.microsoft.com/office/drawing/2014/main" id="{E2BBA0E3-F812-48F8-982C-00E68F30D41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4" name="Freeform: Shape 5053">
              <a:extLst>
                <a:ext uri="{FF2B5EF4-FFF2-40B4-BE49-F238E27FC236}">
                  <a16:creationId xmlns:a16="http://schemas.microsoft.com/office/drawing/2014/main" id="{F6D8EB92-7398-483A-815F-E87994954D9F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5" name="Freeform: Shape 5054">
              <a:extLst>
                <a:ext uri="{FF2B5EF4-FFF2-40B4-BE49-F238E27FC236}">
                  <a16:creationId xmlns:a16="http://schemas.microsoft.com/office/drawing/2014/main" id="{2A25435D-4CAD-4729-AB6D-0AB3DA1479AA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6" name="Freeform: Shape 5055">
              <a:extLst>
                <a:ext uri="{FF2B5EF4-FFF2-40B4-BE49-F238E27FC236}">
                  <a16:creationId xmlns:a16="http://schemas.microsoft.com/office/drawing/2014/main" id="{4DFBBF9F-7E68-4BCF-A7F9-B05B732E5439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7" name="Freeform: Shape 5056">
              <a:extLst>
                <a:ext uri="{FF2B5EF4-FFF2-40B4-BE49-F238E27FC236}">
                  <a16:creationId xmlns:a16="http://schemas.microsoft.com/office/drawing/2014/main" id="{97764465-1080-45ED-B958-CCFA9CDB7AD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8" name="Freeform: Shape 5057">
              <a:extLst>
                <a:ext uri="{FF2B5EF4-FFF2-40B4-BE49-F238E27FC236}">
                  <a16:creationId xmlns:a16="http://schemas.microsoft.com/office/drawing/2014/main" id="{9DE6793E-AB7F-4F8D-AEDC-4FECC812D4CD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9" name="Freeform: Shape 5058">
              <a:extLst>
                <a:ext uri="{FF2B5EF4-FFF2-40B4-BE49-F238E27FC236}">
                  <a16:creationId xmlns:a16="http://schemas.microsoft.com/office/drawing/2014/main" id="{3634CD0B-A91D-44D9-99EF-D9061E3C356E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0" name="Freeform: Shape 5059">
              <a:extLst>
                <a:ext uri="{FF2B5EF4-FFF2-40B4-BE49-F238E27FC236}">
                  <a16:creationId xmlns:a16="http://schemas.microsoft.com/office/drawing/2014/main" id="{DECCE683-5613-403C-B1F6-A95E16D0E68A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1" name="Freeform: Shape 5060">
              <a:extLst>
                <a:ext uri="{FF2B5EF4-FFF2-40B4-BE49-F238E27FC236}">
                  <a16:creationId xmlns:a16="http://schemas.microsoft.com/office/drawing/2014/main" id="{CB4C2BFC-7BB2-4600-A5C4-9733070361A9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2" name="Freeform: Shape 5061">
              <a:extLst>
                <a:ext uri="{FF2B5EF4-FFF2-40B4-BE49-F238E27FC236}">
                  <a16:creationId xmlns:a16="http://schemas.microsoft.com/office/drawing/2014/main" id="{E12C68FE-947F-4C94-8F5A-3D95835671D9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3" name="Freeform: Shape 5062">
              <a:extLst>
                <a:ext uri="{FF2B5EF4-FFF2-40B4-BE49-F238E27FC236}">
                  <a16:creationId xmlns:a16="http://schemas.microsoft.com/office/drawing/2014/main" id="{D5978CD8-A23F-4DDD-9E7F-94FBC93D711B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4" name="Freeform: Shape 5063">
              <a:extLst>
                <a:ext uri="{FF2B5EF4-FFF2-40B4-BE49-F238E27FC236}">
                  <a16:creationId xmlns:a16="http://schemas.microsoft.com/office/drawing/2014/main" id="{460FCCA8-0DBE-439F-8310-A75ECCD4E972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5" name="Freeform: Shape 5064">
              <a:extLst>
                <a:ext uri="{FF2B5EF4-FFF2-40B4-BE49-F238E27FC236}">
                  <a16:creationId xmlns:a16="http://schemas.microsoft.com/office/drawing/2014/main" id="{A9B92E89-F61F-4DC1-83DF-D6A1ADA7DDE5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6" name="Freeform: Shape 5065">
              <a:extLst>
                <a:ext uri="{FF2B5EF4-FFF2-40B4-BE49-F238E27FC236}">
                  <a16:creationId xmlns:a16="http://schemas.microsoft.com/office/drawing/2014/main" id="{FBAF2871-057A-46DD-9DC5-AF6F791A30DB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7" name="Freeform: Shape 5066">
              <a:extLst>
                <a:ext uri="{FF2B5EF4-FFF2-40B4-BE49-F238E27FC236}">
                  <a16:creationId xmlns:a16="http://schemas.microsoft.com/office/drawing/2014/main" id="{8BB10258-EBCB-43B0-818B-0E93B690248C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8" name="Freeform: Shape 5067">
              <a:extLst>
                <a:ext uri="{FF2B5EF4-FFF2-40B4-BE49-F238E27FC236}">
                  <a16:creationId xmlns:a16="http://schemas.microsoft.com/office/drawing/2014/main" id="{45A0A07C-27B4-4C88-8950-02694F6D2432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9" name="Freeform: Shape 5068">
              <a:extLst>
                <a:ext uri="{FF2B5EF4-FFF2-40B4-BE49-F238E27FC236}">
                  <a16:creationId xmlns:a16="http://schemas.microsoft.com/office/drawing/2014/main" id="{CB8D9296-C101-43FF-A514-0B4A413EB5E2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0" name="Freeform: Shape 5069">
              <a:extLst>
                <a:ext uri="{FF2B5EF4-FFF2-40B4-BE49-F238E27FC236}">
                  <a16:creationId xmlns:a16="http://schemas.microsoft.com/office/drawing/2014/main" id="{6A2102A0-E80F-4712-A9E0-1B29A294C26D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1" name="Freeform: Shape 5070">
              <a:extLst>
                <a:ext uri="{FF2B5EF4-FFF2-40B4-BE49-F238E27FC236}">
                  <a16:creationId xmlns:a16="http://schemas.microsoft.com/office/drawing/2014/main" id="{F8750030-E6B5-4053-A835-0494ECBFAF6D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2" name="Freeform: Shape 5071">
              <a:extLst>
                <a:ext uri="{FF2B5EF4-FFF2-40B4-BE49-F238E27FC236}">
                  <a16:creationId xmlns:a16="http://schemas.microsoft.com/office/drawing/2014/main" id="{B3A25509-8D6D-4F3D-88D9-677E0E36C5CE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3" name="Freeform: Shape 5072">
              <a:extLst>
                <a:ext uri="{FF2B5EF4-FFF2-40B4-BE49-F238E27FC236}">
                  <a16:creationId xmlns:a16="http://schemas.microsoft.com/office/drawing/2014/main" id="{30B854ED-3D36-4FB0-AB37-F33D2113DDC1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4" name="Freeform: Shape 5073">
              <a:extLst>
                <a:ext uri="{FF2B5EF4-FFF2-40B4-BE49-F238E27FC236}">
                  <a16:creationId xmlns:a16="http://schemas.microsoft.com/office/drawing/2014/main" id="{8D9194A6-D9E2-4B7F-AEF6-2D48F8257CAF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5" name="Freeform: Shape 5074">
              <a:extLst>
                <a:ext uri="{FF2B5EF4-FFF2-40B4-BE49-F238E27FC236}">
                  <a16:creationId xmlns:a16="http://schemas.microsoft.com/office/drawing/2014/main" id="{0C6F173C-6E26-4892-833A-BB1F8C462F08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6" name="Freeform: Shape 5075">
              <a:extLst>
                <a:ext uri="{FF2B5EF4-FFF2-40B4-BE49-F238E27FC236}">
                  <a16:creationId xmlns:a16="http://schemas.microsoft.com/office/drawing/2014/main" id="{4CA58BFC-E766-4814-89F5-16FCF68ED1EB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7" name="Freeform: Shape 5076">
              <a:extLst>
                <a:ext uri="{FF2B5EF4-FFF2-40B4-BE49-F238E27FC236}">
                  <a16:creationId xmlns:a16="http://schemas.microsoft.com/office/drawing/2014/main" id="{4AFFD181-24F8-4DCA-AF74-936BF2B83CE8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8" name="Freeform: Shape 5077">
              <a:extLst>
                <a:ext uri="{FF2B5EF4-FFF2-40B4-BE49-F238E27FC236}">
                  <a16:creationId xmlns:a16="http://schemas.microsoft.com/office/drawing/2014/main" id="{54466582-BD1F-4B9E-B37C-DC17E6934D22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9" name="Freeform: Shape 5078">
              <a:extLst>
                <a:ext uri="{FF2B5EF4-FFF2-40B4-BE49-F238E27FC236}">
                  <a16:creationId xmlns:a16="http://schemas.microsoft.com/office/drawing/2014/main" id="{8BE59EE0-A005-4BC1-954F-83DDE262B010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0" name="Freeform: Shape 5079">
              <a:extLst>
                <a:ext uri="{FF2B5EF4-FFF2-40B4-BE49-F238E27FC236}">
                  <a16:creationId xmlns:a16="http://schemas.microsoft.com/office/drawing/2014/main" id="{3AFA393C-4C1F-405C-BD8C-1C1525DC165B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1" name="Freeform: Shape 5080">
              <a:extLst>
                <a:ext uri="{FF2B5EF4-FFF2-40B4-BE49-F238E27FC236}">
                  <a16:creationId xmlns:a16="http://schemas.microsoft.com/office/drawing/2014/main" id="{288E522E-958A-45B4-AFD2-20B02B63BB49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2" name="Freeform: Shape 5081">
              <a:extLst>
                <a:ext uri="{FF2B5EF4-FFF2-40B4-BE49-F238E27FC236}">
                  <a16:creationId xmlns:a16="http://schemas.microsoft.com/office/drawing/2014/main" id="{AE8E29EB-8590-4CBF-8BA1-3CB92F2DABAD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3" name="Freeform: Shape 5082">
              <a:extLst>
                <a:ext uri="{FF2B5EF4-FFF2-40B4-BE49-F238E27FC236}">
                  <a16:creationId xmlns:a16="http://schemas.microsoft.com/office/drawing/2014/main" id="{AF8522F3-40FB-443B-AD21-4FD618C3DA02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4" name="Freeform: Shape 5083">
              <a:extLst>
                <a:ext uri="{FF2B5EF4-FFF2-40B4-BE49-F238E27FC236}">
                  <a16:creationId xmlns:a16="http://schemas.microsoft.com/office/drawing/2014/main" id="{4C424C3F-5781-4CB5-8BFC-CA04A3F0A3D5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5" name="Freeform: Shape 5084">
              <a:extLst>
                <a:ext uri="{FF2B5EF4-FFF2-40B4-BE49-F238E27FC236}">
                  <a16:creationId xmlns:a16="http://schemas.microsoft.com/office/drawing/2014/main" id="{063C7271-7306-4E77-BDCE-CB9DE305A4C1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6" name="Freeform: Shape 5085">
              <a:extLst>
                <a:ext uri="{FF2B5EF4-FFF2-40B4-BE49-F238E27FC236}">
                  <a16:creationId xmlns:a16="http://schemas.microsoft.com/office/drawing/2014/main" id="{9A21F55A-EB66-468F-B3ED-85271C8F4AC3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7" name="Freeform: Shape 5086">
              <a:extLst>
                <a:ext uri="{FF2B5EF4-FFF2-40B4-BE49-F238E27FC236}">
                  <a16:creationId xmlns:a16="http://schemas.microsoft.com/office/drawing/2014/main" id="{A572FC4C-B5EB-4105-B621-0B7FB535B1D9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8" name="Freeform: Shape 5087">
              <a:extLst>
                <a:ext uri="{FF2B5EF4-FFF2-40B4-BE49-F238E27FC236}">
                  <a16:creationId xmlns:a16="http://schemas.microsoft.com/office/drawing/2014/main" id="{258EA5B1-CC72-4AF3-9E3D-5B620DEA6679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9" name="Freeform: Shape 5088">
              <a:extLst>
                <a:ext uri="{FF2B5EF4-FFF2-40B4-BE49-F238E27FC236}">
                  <a16:creationId xmlns:a16="http://schemas.microsoft.com/office/drawing/2014/main" id="{22480527-D5FD-472F-9C4D-0CA2C6AD8709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0" name="Freeform: Shape 5089">
              <a:extLst>
                <a:ext uri="{FF2B5EF4-FFF2-40B4-BE49-F238E27FC236}">
                  <a16:creationId xmlns:a16="http://schemas.microsoft.com/office/drawing/2014/main" id="{97A2485B-4782-4E77-BDC5-1A4DC599A38C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1" name="Freeform: Shape 5090">
              <a:extLst>
                <a:ext uri="{FF2B5EF4-FFF2-40B4-BE49-F238E27FC236}">
                  <a16:creationId xmlns:a16="http://schemas.microsoft.com/office/drawing/2014/main" id="{387249DA-3D35-4AFD-9AC3-11350FE8FFEA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2" name="Freeform: Shape 5091">
              <a:extLst>
                <a:ext uri="{FF2B5EF4-FFF2-40B4-BE49-F238E27FC236}">
                  <a16:creationId xmlns:a16="http://schemas.microsoft.com/office/drawing/2014/main" id="{D8150CF2-116E-4877-86FE-AEFE9A0A43FE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3" name="Freeform: Shape 5092">
              <a:extLst>
                <a:ext uri="{FF2B5EF4-FFF2-40B4-BE49-F238E27FC236}">
                  <a16:creationId xmlns:a16="http://schemas.microsoft.com/office/drawing/2014/main" id="{D6D35851-97D5-4538-B60C-94D25616364F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4" name="Freeform: Shape 5093">
              <a:extLst>
                <a:ext uri="{FF2B5EF4-FFF2-40B4-BE49-F238E27FC236}">
                  <a16:creationId xmlns:a16="http://schemas.microsoft.com/office/drawing/2014/main" id="{E1707B00-C44B-446F-9024-F3238416D5B3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5" name="Freeform: Shape 5094">
              <a:extLst>
                <a:ext uri="{FF2B5EF4-FFF2-40B4-BE49-F238E27FC236}">
                  <a16:creationId xmlns:a16="http://schemas.microsoft.com/office/drawing/2014/main" id="{1FF78B56-C450-4A2C-9C24-FED421E88E26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6" name="Freeform: Shape 5095">
              <a:extLst>
                <a:ext uri="{FF2B5EF4-FFF2-40B4-BE49-F238E27FC236}">
                  <a16:creationId xmlns:a16="http://schemas.microsoft.com/office/drawing/2014/main" id="{064E5FB4-3DB1-4317-8FE1-EDF6425D6609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7" name="Freeform: Shape 5096">
              <a:extLst>
                <a:ext uri="{FF2B5EF4-FFF2-40B4-BE49-F238E27FC236}">
                  <a16:creationId xmlns:a16="http://schemas.microsoft.com/office/drawing/2014/main" id="{716F48A5-247A-4F89-9AF8-3457DED593C4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8" name="Freeform: Shape 5097">
              <a:extLst>
                <a:ext uri="{FF2B5EF4-FFF2-40B4-BE49-F238E27FC236}">
                  <a16:creationId xmlns:a16="http://schemas.microsoft.com/office/drawing/2014/main" id="{A9E8EBE8-F9BE-400F-88BD-2504E5D958B0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9" name="Freeform: Shape 5098">
              <a:extLst>
                <a:ext uri="{FF2B5EF4-FFF2-40B4-BE49-F238E27FC236}">
                  <a16:creationId xmlns:a16="http://schemas.microsoft.com/office/drawing/2014/main" id="{A10FAB1C-5518-4424-9221-CD3160559C30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0" name="Freeform: Shape 5099">
              <a:extLst>
                <a:ext uri="{FF2B5EF4-FFF2-40B4-BE49-F238E27FC236}">
                  <a16:creationId xmlns:a16="http://schemas.microsoft.com/office/drawing/2014/main" id="{05F7C672-1F50-4DFD-B8A1-891DDE8C90E2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1" name="Freeform: Shape 5100">
              <a:extLst>
                <a:ext uri="{FF2B5EF4-FFF2-40B4-BE49-F238E27FC236}">
                  <a16:creationId xmlns:a16="http://schemas.microsoft.com/office/drawing/2014/main" id="{85FEE925-5644-47B2-90F7-9AB2BB524DAF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2" name="Freeform: Shape 5101">
              <a:extLst>
                <a:ext uri="{FF2B5EF4-FFF2-40B4-BE49-F238E27FC236}">
                  <a16:creationId xmlns:a16="http://schemas.microsoft.com/office/drawing/2014/main" id="{5F034834-051E-41E1-9DFC-DB009F14B0EB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3" name="Freeform: Shape 5102">
              <a:extLst>
                <a:ext uri="{FF2B5EF4-FFF2-40B4-BE49-F238E27FC236}">
                  <a16:creationId xmlns:a16="http://schemas.microsoft.com/office/drawing/2014/main" id="{06231136-A47A-4CA4-9B7F-ABDCD9B15480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4" name="Freeform: Shape 5103">
              <a:extLst>
                <a:ext uri="{FF2B5EF4-FFF2-40B4-BE49-F238E27FC236}">
                  <a16:creationId xmlns:a16="http://schemas.microsoft.com/office/drawing/2014/main" id="{0DC237F9-BC32-4466-BF3B-022C2D5BD2D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5" name="Freeform: Shape 5104">
              <a:extLst>
                <a:ext uri="{FF2B5EF4-FFF2-40B4-BE49-F238E27FC236}">
                  <a16:creationId xmlns:a16="http://schemas.microsoft.com/office/drawing/2014/main" id="{0D82B86E-7ADD-4C66-8F8A-1AFDF9A48DE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6" name="Freeform: Shape 5105">
              <a:extLst>
                <a:ext uri="{FF2B5EF4-FFF2-40B4-BE49-F238E27FC236}">
                  <a16:creationId xmlns:a16="http://schemas.microsoft.com/office/drawing/2014/main" id="{530A9538-2C82-421F-87A6-E57EF71CC656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7" name="Freeform: Shape 5106">
              <a:extLst>
                <a:ext uri="{FF2B5EF4-FFF2-40B4-BE49-F238E27FC236}">
                  <a16:creationId xmlns:a16="http://schemas.microsoft.com/office/drawing/2014/main" id="{431530D0-C07C-4D25-85A6-CBF624691184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8" name="Freeform: Shape 5107">
              <a:extLst>
                <a:ext uri="{FF2B5EF4-FFF2-40B4-BE49-F238E27FC236}">
                  <a16:creationId xmlns:a16="http://schemas.microsoft.com/office/drawing/2014/main" id="{13CD41C6-07E9-435C-BF5A-779FA89EB667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9" name="Freeform: Shape 5108">
              <a:extLst>
                <a:ext uri="{FF2B5EF4-FFF2-40B4-BE49-F238E27FC236}">
                  <a16:creationId xmlns:a16="http://schemas.microsoft.com/office/drawing/2014/main" id="{88F7DA33-5C16-4917-BD93-E8F79B269622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0" name="Freeform: Shape 5109">
              <a:extLst>
                <a:ext uri="{FF2B5EF4-FFF2-40B4-BE49-F238E27FC236}">
                  <a16:creationId xmlns:a16="http://schemas.microsoft.com/office/drawing/2014/main" id="{EF04A398-5E63-4BDF-8FA2-11D22656AA67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1" name="Freeform: Shape 5110">
              <a:extLst>
                <a:ext uri="{FF2B5EF4-FFF2-40B4-BE49-F238E27FC236}">
                  <a16:creationId xmlns:a16="http://schemas.microsoft.com/office/drawing/2014/main" id="{22491E2D-EF24-4E63-8D08-7E318FD21A59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2" name="Freeform: Shape 5111">
              <a:extLst>
                <a:ext uri="{FF2B5EF4-FFF2-40B4-BE49-F238E27FC236}">
                  <a16:creationId xmlns:a16="http://schemas.microsoft.com/office/drawing/2014/main" id="{7544A231-2361-409F-8FD0-C1C52F4127E1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3" name="Freeform: Shape 5112">
              <a:extLst>
                <a:ext uri="{FF2B5EF4-FFF2-40B4-BE49-F238E27FC236}">
                  <a16:creationId xmlns:a16="http://schemas.microsoft.com/office/drawing/2014/main" id="{85790290-48A2-4D9D-907C-97C9BCA09223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4" name="Freeform: Shape 5113">
              <a:extLst>
                <a:ext uri="{FF2B5EF4-FFF2-40B4-BE49-F238E27FC236}">
                  <a16:creationId xmlns:a16="http://schemas.microsoft.com/office/drawing/2014/main" id="{4AF012F9-EC0B-4716-865B-B7F3D84352E2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5" name="Freeform: Shape 5114">
              <a:extLst>
                <a:ext uri="{FF2B5EF4-FFF2-40B4-BE49-F238E27FC236}">
                  <a16:creationId xmlns:a16="http://schemas.microsoft.com/office/drawing/2014/main" id="{BEF4AB22-049B-4F6A-A6E8-A988544C195D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6" name="Freeform: Shape 5115">
              <a:extLst>
                <a:ext uri="{FF2B5EF4-FFF2-40B4-BE49-F238E27FC236}">
                  <a16:creationId xmlns:a16="http://schemas.microsoft.com/office/drawing/2014/main" id="{7692630D-FCF8-49D4-9DC4-17A21F0D03E4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7" name="Freeform: Shape 5116">
              <a:extLst>
                <a:ext uri="{FF2B5EF4-FFF2-40B4-BE49-F238E27FC236}">
                  <a16:creationId xmlns:a16="http://schemas.microsoft.com/office/drawing/2014/main" id="{87BCC1CC-D818-485F-A4BD-0FADB262F244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8" name="Freeform: Shape 5117">
              <a:extLst>
                <a:ext uri="{FF2B5EF4-FFF2-40B4-BE49-F238E27FC236}">
                  <a16:creationId xmlns:a16="http://schemas.microsoft.com/office/drawing/2014/main" id="{47FFD3F8-4AD3-4BA1-9296-3A58338FECEE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9" name="Freeform: Shape 5118">
              <a:extLst>
                <a:ext uri="{FF2B5EF4-FFF2-40B4-BE49-F238E27FC236}">
                  <a16:creationId xmlns:a16="http://schemas.microsoft.com/office/drawing/2014/main" id="{5251C3EC-5CD5-4B3E-ABE0-BD5A878FC17D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0" name="Freeform: Shape 5119">
              <a:extLst>
                <a:ext uri="{FF2B5EF4-FFF2-40B4-BE49-F238E27FC236}">
                  <a16:creationId xmlns:a16="http://schemas.microsoft.com/office/drawing/2014/main" id="{481BE505-E77B-4FC0-9602-8E6DC101325B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1" name="Freeform: Shape 5120">
              <a:extLst>
                <a:ext uri="{FF2B5EF4-FFF2-40B4-BE49-F238E27FC236}">
                  <a16:creationId xmlns:a16="http://schemas.microsoft.com/office/drawing/2014/main" id="{19372CE5-3DA8-4C4A-96C3-9B0921BFBB6F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2" name="Freeform: Shape 5121">
              <a:extLst>
                <a:ext uri="{FF2B5EF4-FFF2-40B4-BE49-F238E27FC236}">
                  <a16:creationId xmlns:a16="http://schemas.microsoft.com/office/drawing/2014/main" id="{46B85BAE-8FC7-452A-A9A3-C897F718CCE8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3" name="Freeform: Shape 5122">
              <a:extLst>
                <a:ext uri="{FF2B5EF4-FFF2-40B4-BE49-F238E27FC236}">
                  <a16:creationId xmlns:a16="http://schemas.microsoft.com/office/drawing/2014/main" id="{FBB500FA-65C6-486E-9F8D-4C9DA87363FA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4" name="Freeform: Shape 5123">
              <a:extLst>
                <a:ext uri="{FF2B5EF4-FFF2-40B4-BE49-F238E27FC236}">
                  <a16:creationId xmlns:a16="http://schemas.microsoft.com/office/drawing/2014/main" id="{B99BACFD-F7C5-4D9E-B9B9-0E5D405A9DC3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5" name="Freeform: Shape 5124">
              <a:extLst>
                <a:ext uri="{FF2B5EF4-FFF2-40B4-BE49-F238E27FC236}">
                  <a16:creationId xmlns:a16="http://schemas.microsoft.com/office/drawing/2014/main" id="{42EE04FC-7BD2-476C-91B9-CFAAC3FD60D6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6" name="Freeform: Shape 5125">
              <a:extLst>
                <a:ext uri="{FF2B5EF4-FFF2-40B4-BE49-F238E27FC236}">
                  <a16:creationId xmlns:a16="http://schemas.microsoft.com/office/drawing/2014/main" id="{074EC009-67F7-42EB-BF8C-80869B0839E0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7" name="Freeform: Shape 5126">
              <a:extLst>
                <a:ext uri="{FF2B5EF4-FFF2-40B4-BE49-F238E27FC236}">
                  <a16:creationId xmlns:a16="http://schemas.microsoft.com/office/drawing/2014/main" id="{A6E6B7B8-56FB-4902-B07D-932D8E8E3785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8" name="Freeform: Shape 5127">
              <a:extLst>
                <a:ext uri="{FF2B5EF4-FFF2-40B4-BE49-F238E27FC236}">
                  <a16:creationId xmlns:a16="http://schemas.microsoft.com/office/drawing/2014/main" id="{4D53F9E2-7387-457B-A066-DD548AFE7F54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9" name="Freeform: Shape 5128">
              <a:extLst>
                <a:ext uri="{FF2B5EF4-FFF2-40B4-BE49-F238E27FC236}">
                  <a16:creationId xmlns:a16="http://schemas.microsoft.com/office/drawing/2014/main" id="{E225E45E-CAC3-47AF-99F6-3885668B2D0A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0" name="Freeform: Shape 5129">
              <a:extLst>
                <a:ext uri="{FF2B5EF4-FFF2-40B4-BE49-F238E27FC236}">
                  <a16:creationId xmlns:a16="http://schemas.microsoft.com/office/drawing/2014/main" id="{B1320DF5-CE18-41F4-8CA7-014ED603FB9B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1" name="Freeform: Shape 5130">
              <a:extLst>
                <a:ext uri="{FF2B5EF4-FFF2-40B4-BE49-F238E27FC236}">
                  <a16:creationId xmlns:a16="http://schemas.microsoft.com/office/drawing/2014/main" id="{49241E9F-C37D-4AF8-AB1A-89D0611A88B9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2" name="Freeform: Shape 5131">
              <a:extLst>
                <a:ext uri="{FF2B5EF4-FFF2-40B4-BE49-F238E27FC236}">
                  <a16:creationId xmlns:a16="http://schemas.microsoft.com/office/drawing/2014/main" id="{D49ACB94-784F-4925-803F-D6B2BAB1D149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3" name="Freeform: Shape 5132">
              <a:extLst>
                <a:ext uri="{FF2B5EF4-FFF2-40B4-BE49-F238E27FC236}">
                  <a16:creationId xmlns:a16="http://schemas.microsoft.com/office/drawing/2014/main" id="{0BA42CD8-977A-459B-A8F2-4D69EAF33172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4" name="Freeform: Shape 5133">
              <a:extLst>
                <a:ext uri="{FF2B5EF4-FFF2-40B4-BE49-F238E27FC236}">
                  <a16:creationId xmlns:a16="http://schemas.microsoft.com/office/drawing/2014/main" id="{3E2C193C-482F-4994-93BF-87A51909C0C9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5" name="Freeform: Shape 5134">
              <a:extLst>
                <a:ext uri="{FF2B5EF4-FFF2-40B4-BE49-F238E27FC236}">
                  <a16:creationId xmlns:a16="http://schemas.microsoft.com/office/drawing/2014/main" id="{130269D1-4F44-424E-8D8D-1FA9B06B7903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6" name="Freeform: Shape 5135">
              <a:extLst>
                <a:ext uri="{FF2B5EF4-FFF2-40B4-BE49-F238E27FC236}">
                  <a16:creationId xmlns:a16="http://schemas.microsoft.com/office/drawing/2014/main" id="{4F98FD24-1463-44FD-AA61-DB38F8A58990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7" name="Freeform: Shape 5136">
              <a:extLst>
                <a:ext uri="{FF2B5EF4-FFF2-40B4-BE49-F238E27FC236}">
                  <a16:creationId xmlns:a16="http://schemas.microsoft.com/office/drawing/2014/main" id="{0C17BCCC-7AEC-4B35-8DA1-E65080BEFB0F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272A13B7-C46A-4700-BA8E-F7EF5785D367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C6EC4480-5C00-420C-B919-54F556D9401D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2F098B5F-FF4C-4399-BB93-342E96D438AD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1" name="Freeform: Shape 5140">
              <a:extLst>
                <a:ext uri="{FF2B5EF4-FFF2-40B4-BE49-F238E27FC236}">
                  <a16:creationId xmlns:a16="http://schemas.microsoft.com/office/drawing/2014/main" id="{A025FBDA-FDB6-470A-A998-477349EFBCA0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2" name="Freeform: Shape 5141">
              <a:extLst>
                <a:ext uri="{FF2B5EF4-FFF2-40B4-BE49-F238E27FC236}">
                  <a16:creationId xmlns:a16="http://schemas.microsoft.com/office/drawing/2014/main" id="{F5E93707-B3B7-4FE6-B711-DE97CD0A928C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3" name="Freeform: Shape 5142">
              <a:extLst>
                <a:ext uri="{FF2B5EF4-FFF2-40B4-BE49-F238E27FC236}">
                  <a16:creationId xmlns:a16="http://schemas.microsoft.com/office/drawing/2014/main" id="{1AE9E72F-FFE7-4984-B935-5B7D9668468F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4" name="Freeform: Shape 5143">
              <a:extLst>
                <a:ext uri="{FF2B5EF4-FFF2-40B4-BE49-F238E27FC236}">
                  <a16:creationId xmlns:a16="http://schemas.microsoft.com/office/drawing/2014/main" id="{5FFEF865-A2E8-430D-9134-1A86A7357909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5" name="Freeform: Shape 5144">
              <a:extLst>
                <a:ext uri="{FF2B5EF4-FFF2-40B4-BE49-F238E27FC236}">
                  <a16:creationId xmlns:a16="http://schemas.microsoft.com/office/drawing/2014/main" id="{C02525FC-7570-4866-A905-CC194E830E8A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6" name="Freeform: Shape 5145">
              <a:extLst>
                <a:ext uri="{FF2B5EF4-FFF2-40B4-BE49-F238E27FC236}">
                  <a16:creationId xmlns:a16="http://schemas.microsoft.com/office/drawing/2014/main" id="{7CFC0939-8DA5-4077-8C79-94E59A30CA62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7" name="Freeform: Shape 5146">
              <a:extLst>
                <a:ext uri="{FF2B5EF4-FFF2-40B4-BE49-F238E27FC236}">
                  <a16:creationId xmlns:a16="http://schemas.microsoft.com/office/drawing/2014/main" id="{C7E5982C-5679-45EB-BC5F-A9D46B453206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8" name="Freeform: Shape 5147">
              <a:extLst>
                <a:ext uri="{FF2B5EF4-FFF2-40B4-BE49-F238E27FC236}">
                  <a16:creationId xmlns:a16="http://schemas.microsoft.com/office/drawing/2014/main" id="{4EB91785-692A-4EC0-A6B0-23A24813FE4F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9" name="Freeform: Shape 5148">
              <a:extLst>
                <a:ext uri="{FF2B5EF4-FFF2-40B4-BE49-F238E27FC236}">
                  <a16:creationId xmlns:a16="http://schemas.microsoft.com/office/drawing/2014/main" id="{E0BEB921-0955-4703-B416-1317B457069E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0" name="Freeform: Shape 5149">
              <a:extLst>
                <a:ext uri="{FF2B5EF4-FFF2-40B4-BE49-F238E27FC236}">
                  <a16:creationId xmlns:a16="http://schemas.microsoft.com/office/drawing/2014/main" id="{CB50D799-7666-4BD9-AD32-80DB6BBD6D99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1" name="Freeform: Shape 5150">
              <a:extLst>
                <a:ext uri="{FF2B5EF4-FFF2-40B4-BE49-F238E27FC236}">
                  <a16:creationId xmlns:a16="http://schemas.microsoft.com/office/drawing/2014/main" id="{8383BD4D-7D09-4BAE-8373-5CD1AED55E42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2" name="Freeform: Shape 5151">
              <a:extLst>
                <a:ext uri="{FF2B5EF4-FFF2-40B4-BE49-F238E27FC236}">
                  <a16:creationId xmlns:a16="http://schemas.microsoft.com/office/drawing/2014/main" id="{B1A20D0B-E2E1-403D-ABA7-2B69E5D4ADAD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3" name="Freeform: Shape 5152">
              <a:extLst>
                <a:ext uri="{FF2B5EF4-FFF2-40B4-BE49-F238E27FC236}">
                  <a16:creationId xmlns:a16="http://schemas.microsoft.com/office/drawing/2014/main" id="{3626E9B0-BF12-4B2A-93AE-1B378A5CA47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4" name="Freeform: Shape 5153">
              <a:extLst>
                <a:ext uri="{FF2B5EF4-FFF2-40B4-BE49-F238E27FC236}">
                  <a16:creationId xmlns:a16="http://schemas.microsoft.com/office/drawing/2014/main" id="{72BBE2CA-0F9C-4CA7-9E86-7CAD73C2AB9C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5" name="Freeform: Shape 5154">
              <a:extLst>
                <a:ext uri="{FF2B5EF4-FFF2-40B4-BE49-F238E27FC236}">
                  <a16:creationId xmlns:a16="http://schemas.microsoft.com/office/drawing/2014/main" id="{B193E175-0B00-450E-805C-D89592220CA6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6" name="Freeform: Shape 5155">
              <a:extLst>
                <a:ext uri="{FF2B5EF4-FFF2-40B4-BE49-F238E27FC236}">
                  <a16:creationId xmlns:a16="http://schemas.microsoft.com/office/drawing/2014/main" id="{CC225EF9-8658-49EC-81CF-C7B46B406525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7" name="Freeform: Shape 5156">
              <a:extLst>
                <a:ext uri="{FF2B5EF4-FFF2-40B4-BE49-F238E27FC236}">
                  <a16:creationId xmlns:a16="http://schemas.microsoft.com/office/drawing/2014/main" id="{FC4488A4-7A4B-43A6-9E2C-1DE70D01F538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8" name="Freeform: Shape 5157">
              <a:extLst>
                <a:ext uri="{FF2B5EF4-FFF2-40B4-BE49-F238E27FC236}">
                  <a16:creationId xmlns:a16="http://schemas.microsoft.com/office/drawing/2014/main" id="{5D9322C5-F311-4CE8-9F4A-A6BB21F77E1F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9" name="Freeform: Shape 5158">
              <a:extLst>
                <a:ext uri="{FF2B5EF4-FFF2-40B4-BE49-F238E27FC236}">
                  <a16:creationId xmlns:a16="http://schemas.microsoft.com/office/drawing/2014/main" id="{DCB6FC80-24CD-4538-BC50-91DB5F8912A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0" name="Freeform: Shape 5159">
              <a:extLst>
                <a:ext uri="{FF2B5EF4-FFF2-40B4-BE49-F238E27FC236}">
                  <a16:creationId xmlns:a16="http://schemas.microsoft.com/office/drawing/2014/main" id="{E765A9FA-218D-4783-8331-BCADF68546D9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1" name="Freeform: Shape 5160">
              <a:extLst>
                <a:ext uri="{FF2B5EF4-FFF2-40B4-BE49-F238E27FC236}">
                  <a16:creationId xmlns:a16="http://schemas.microsoft.com/office/drawing/2014/main" id="{615C3A32-F30E-45C5-AA98-5B41501FE274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2" name="Freeform: Shape 5161">
              <a:extLst>
                <a:ext uri="{FF2B5EF4-FFF2-40B4-BE49-F238E27FC236}">
                  <a16:creationId xmlns:a16="http://schemas.microsoft.com/office/drawing/2014/main" id="{CD915AEE-05F5-48AA-AE95-E21D4745E479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3" name="Freeform: Shape 5162">
              <a:extLst>
                <a:ext uri="{FF2B5EF4-FFF2-40B4-BE49-F238E27FC236}">
                  <a16:creationId xmlns:a16="http://schemas.microsoft.com/office/drawing/2014/main" id="{00D94BF9-1195-4B1F-A0F3-FF2D0B977628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4" name="Freeform: Shape 5163">
              <a:extLst>
                <a:ext uri="{FF2B5EF4-FFF2-40B4-BE49-F238E27FC236}">
                  <a16:creationId xmlns:a16="http://schemas.microsoft.com/office/drawing/2014/main" id="{C2B16301-1672-41F7-A967-69A4BDAA0C75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5" name="Freeform: Shape 5164">
              <a:extLst>
                <a:ext uri="{FF2B5EF4-FFF2-40B4-BE49-F238E27FC236}">
                  <a16:creationId xmlns:a16="http://schemas.microsoft.com/office/drawing/2014/main" id="{7E35E2D0-F9F7-481F-ABC9-99D8BC6BDF83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6" name="Freeform: Shape 5165">
              <a:extLst>
                <a:ext uri="{FF2B5EF4-FFF2-40B4-BE49-F238E27FC236}">
                  <a16:creationId xmlns:a16="http://schemas.microsoft.com/office/drawing/2014/main" id="{0BFCC37F-64DC-4E92-A43E-8CBE277EB813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7" name="Freeform: Shape 5166">
              <a:extLst>
                <a:ext uri="{FF2B5EF4-FFF2-40B4-BE49-F238E27FC236}">
                  <a16:creationId xmlns:a16="http://schemas.microsoft.com/office/drawing/2014/main" id="{2DA7027D-1577-42E7-9567-FF10A052762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8" name="Freeform: Shape 5167">
              <a:extLst>
                <a:ext uri="{FF2B5EF4-FFF2-40B4-BE49-F238E27FC236}">
                  <a16:creationId xmlns:a16="http://schemas.microsoft.com/office/drawing/2014/main" id="{14DEEDA6-A2B5-467E-B9D4-0BBD935D53DD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9" name="Freeform: Shape 5168">
              <a:extLst>
                <a:ext uri="{FF2B5EF4-FFF2-40B4-BE49-F238E27FC236}">
                  <a16:creationId xmlns:a16="http://schemas.microsoft.com/office/drawing/2014/main" id="{9422FFDB-50A4-4F73-8B6F-3517DEA4C50C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0" name="Freeform: Shape 5169">
              <a:extLst>
                <a:ext uri="{FF2B5EF4-FFF2-40B4-BE49-F238E27FC236}">
                  <a16:creationId xmlns:a16="http://schemas.microsoft.com/office/drawing/2014/main" id="{CC31A7BF-19F5-4B49-9B17-44DDC6BACA8A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1" name="Freeform: Shape 5170">
              <a:extLst>
                <a:ext uri="{FF2B5EF4-FFF2-40B4-BE49-F238E27FC236}">
                  <a16:creationId xmlns:a16="http://schemas.microsoft.com/office/drawing/2014/main" id="{1DCAA930-6E54-4EE4-BD34-9CE4DF5C060E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2" name="Freeform: Shape 5171">
              <a:extLst>
                <a:ext uri="{FF2B5EF4-FFF2-40B4-BE49-F238E27FC236}">
                  <a16:creationId xmlns:a16="http://schemas.microsoft.com/office/drawing/2014/main" id="{38951FF7-5192-493E-BA2E-9D1F0AA4116B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3" name="Freeform: Shape 5172">
              <a:extLst>
                <a:ext uri="{FF2B5EF4-FFF2-40B4-BE49-F238E27FC236}">
                  <a16:creationId xmlns:a16="http://schemas.microsoft.com/office/drawing/2014/main" id="{7390E9D6-3FE7-4823-926C-D47529D39E16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4" name="Freeform: Shape 5173">
              <a:extLst>
                <a:ext uri="{FF2B5EF4-FFF2-40B4-BE49-F238E27FC236}">
                  <a16:creationId xmlns:a16="http://schemas.microsoft.com/office/drawing/2014/main" id="{58C7A81C-7183-475C-BBD7-9BA9DA8D963C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5" name="Freeform: Shape 5174">
              <a:extLst>
                <a:ext uri="{FF2B5EF4-FFF2-40B4-BE49-F238E27FC236}">
                  <a16:creationId xmlns:a16="http://schemas.microsoft.com/office/drawing/2014/main" id="{F932E7C4-A513-45D5-B3B4-7C60132A1EB0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6" name="Freeform: Shape 5175">
              <a:extLst>
                <a:ext uri="{FF2B5EF4-FFF2-40B4-BE49-F238E27FC236}">
                  <a16:creationId xmlns:a16="http://schemas.microsoft.com/office/drawing/2014/main" id="{91877463-81D6-4A87-BC59-055B532E3CE5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7" name="Freeform: Shape 5176">
              <a:extLst>
                <a:ext uri="{FF2B5EF4-FFF2-40B4-BE49-F238E27FC236}">
                  <a16:creationId xmlns:a16="http://schemas.microsoft.com/office/drawing/2014/main" id="{907F8FE0-B761-4836-9EF8-70E3F0FDE798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8" name="Freeform: Shape 5177">
              <a:extLst>
                <a:ext uri="{FF2B5EF4-FFF2-40B4-BE49-F238E27FC236}">
                  <a16:creationId xmlns:a16="http://schemas.microsoft.com/office/drawing/2014/main" id="{25B0262A-8E72-4974-87D6-EDBD87E45F5D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9" name="Freeform: Shape 5178">
              <a:extLst>
                <a:ext uri="{FF2B5EF4-FFF2-40B4-BE49-F238E27FC236}">
                  <a16:creationId xmlns:a16="http://schemas.microsoft.com/office/drawing/2014/main" id="{74A1F703-6578-485E-8AD5-895D5C926AC0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80" name="Group 5179">
            <a:extLst>
              <a:ext uri="{FF2B5EF4-FFF2-40B4-BE49-F238E27FC236}">
                <a16:creationId xmlns:a16="http://schemas.microsoft.com/office/drawing/2014/main" id="{93E004EC-9AC4-44FC-8632-361E513E7244}"/>
              </a:ext>
            </a:extLst>
          </p:cNvPr>
          <p:cNvGrpSpPr/>
          <p:nvPr/>
        </p:nvGrpSpPr>
        <p:grpSpPr>
          <a:xfrm flipH="1">
            <a:off x="2796269" y="2617137"/>
            <a:ext cx="301680" cy="301680"/>
            <a:chOff x="3627581" y="5303470"/>
            <a:chExt cx="228600" cy="228600"/>
          </a:xfrm>
        </p:grpSpPr>
        <p:sp>
          <p:nvSpPr>
            <p:cNvPr id="5181" name="Freeform: Shape 5180">
              <a:extLst>
                <a:ext uri="{FF2B5EF4-FFF2-40B4-BE49-F238E27FC236}">
                  <a16:creationId xmlns:a16="http://schemas.microsoft.com/office/drawing/2014/main" id="{2267E938-A56F-459E-A94B-B6AD9379D83C}"/>
                </a:ext>
              </a:extLst>
            </p:cNvPr>
            <p:cNvSpPr/>
            <p:nvPr/>
          </p:nvSpPr>
          <p:spPr>
            <a:xfrm>
              <a:off x="3627581" y="5303470"/>
              <a:ext cx="228600" cy="228600"/>
            </a:xfrm>
            <a:custGeom>
              <a:avLst/>
              <a:gdLst>
                <a:gd name="connsiteX0" fmla="*/ 46211 w 228600"/>
                <a:gd name="connsiteY0" fmla="*/ 221531 h 228600"/>
                <a:gd name="connsiteX1" fmla="*/ 194801 w 228600"/>
                <a:gd name="connsiteY1" fmla="*/ 23411 h 228600"/>
                <a:gd name="connsiteX2" fmla="*/ 203374 w 228600"/>
                <a:gd name="connsiteY2" fmla="*/ 181526 h 228600"/>
                <a:gd name="connsiteX3" fmla="*/ 42401 w 228600"/>
                <a:gd name="connsiteY3" fmla="*/ 225341 h 228600"/>
                <a:gd name="connsiteX4" fmla="*/ 208136 w 228600"/>
                <a:gd name="connsiteY4" fmla="*/ 184384 h 228600"/>
                <a:gd name="connsiteX5" fmla="*/ 174799 w 228600"/>
                <a:gd name="connsiteY5" fmla="*/ 12934 h 228600"/>
                <a:gd name="connsiteX6" fmla="*/ 21446 w 228600"/>
                <a:gd name="connsiteY6" fmla="*/ 87229 h 228600"/>
                <a:gd name="connsiteX7" fmla="*/ 46211 w 228600"/>
                <a:gd name="connsiteY7" fmla="*/ 2215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228600">
                  <a:moveTo>
                    <a:pt x="46211" y="221531"/>
                  </a:moveTo>
                  <a:cubicBezTo>
                    <a:pt x="-64279" y="176764"/>
                    <a:pt x="83359" y="-55646"/>
                    <a:pt x="194801" y="23411"/>
                  </a:cubicBezTo>
                  <a:cubicBezTo>
                    <a:pt x="237664" y="53891"/>
                    <a:pt x="222424" y="142474"/>
                    <a:pt x="203374" y="181526"/>
                  </a:cubicBezTo>
                  <a:cubicBezTo>
                    <a:pt x="157654" y="272966"/>
                    <a:pt x="118601" y="187241"/>
                    <a:pt x="42401" y="225341"/>
                  </a:cubicBezTo>
                  <a:cubicBezTo>
                    <a:pt x="115744" y="200576"/>
                    <a:pt x="163369" y="269156"/>
                    <a:pt x="208136" y="184384"/>
                  </a:cubicBezTo>
                  <a:cubicBezTo>
                    <a:pt x="234806" y="132949"/>
                    <a:pt x="245284" y="31984"/>
                    <a:pt x="174799" y="12934"/>
                  </a:cubicBezTo>
                  <a:cubicBezTo>
                    <a:pt x="117649" y="-2306"/>
                    <a:pt x="41449" y="36746"/>
                    <a:pt x="21446" y="87229"/>
                  </a:cubicBezTo>
                  <a:cubicBezTo>
                    <a:pt x="4301" y="128186"/>
                    <a:pt x="491" y="221531"/>
                    <a:pt x="46211" y="221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2" name="Freeform: Shape 5181">
              <a:extLst>
                <a:ext uri="{FF2B5EF4-FFF2-40B4-BE49-F238E27FC236}">
                  <a16:creationId xmlns:a16="http://schemas.microsoft.com/office/drawing/2014/main" id="{405EDB52-CB34-4E6D-A230-D27A724360AA}"/>
                </a:ext>
              </a:extLst>
            </p:cNvPr>
            <p:cNvSpPr/>
            <p:nvPr/>
          </p:nvSpPr>
          <p:spPr>
            <a:xfrm>
              <a:off x="3671748" y="5360695"/>
              <a:ext cx="38100" cy="47625"/>
            </a:xfrm>
            <a:custGeom>
              <a:avLst/>
              <a:gdLst>
                <a:gd name="connsiteX0" fmla="*/ 30619 w 38100"/>
                <a:gd name="connsiteY0" fmla="*/ 25241 h 47625"/>
                <a:gd name="connsiteX1" fmla="*/ 22046 w 38100"/>
                <a:gd name="connsiteY1" fmla="*/ 7144 h 47625"/>
                <a:gd name="connsiteX2" fmla="*/ 18236 w 38100"/>
                <a:gd name="connsiteY2" fmla="*/ 44291 h 47625"/>
                <a:gd name="connsiteX3" fmla="*/ 30619 w 38100"/>
                <a:gd name="connsiteY3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0619" y="25241"/>
                  </a:moveTo>
                  <a:cubicBezTo>
                    <a:pt x="44906" y="25241"/>
                    <a:pt x="38239" y="7144"/>
                    <a:pt x="22046" y="7144"/>
                  </a:cubicBezTo>
                  <a:cubicBezTo>
                    <a:pt x="19189" y="7144"/>
                    <a:pt x="-7481" y="46196"/>
                    <a:pt x="18236" y="44291"/>
                  </a:cubicBezTo>
                  <a:cubicBezTo>
                    <a:pt x="22999" y="43339"/>
                    <a:pt x="35381" y="25241"/>
                    <a:pt x="30619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3" name="Freeform: Shape 5182">
              <a:extLst>
                <a:ext uri="{FF2B5EF4-FFF2-40B4-BE49-F238E27FC236}">
                  <a16:creationId xmlns:a16="http://schemas.microsoft.com/office/drawing/2014/main" id="{48EA57B0-ED3C-4425-A82B-2EF3677896F6}"/>
                </a:ext>
              </a:extLst>
            </p:cNvPr>
            <p:cNvSpPr/>
            <p:nvPr/>
          </p:nvSpPr>
          <p:spPr>
            <a:xfrm>
              <a:off x="3720092" y="5350981"/>
              <a:ext cx="28575" cy="38100"/>
            </a:xfrm>
            <a:custGeom>
              <a:avLst/>
              <a:gdLst>
                <a:gd name="connsiteX0" fmla="*/ 27042 w 28575"/>
                <a:gd name="connsiteY0" fmla="*/ 7333 h 38100"/>
                <a:gd name="connsiteX1" fmla="*/ 25137 w 28575"/>
                <a:gd name="connsiteY1" fmla="*/ 34955 h 38100"/>
                <a:gd name="connsiteX2" fmla="*/ 27042 w 28575"/>
                <a:gd name="connsiteY2" fmla="*/ 733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7042" y="7333"/>
                  </a:moveTo>
                  <a:cubicBezTo>
                    <a:pt x="-1533" y="4475"/>
                    <a:pt x="3230" y="34955"/>
                    <a:pt x="25137" y="34955"/>
                  </a:cubicBezTo>
                  <a:cubicBezTo>
                    <a:pt x="25137" y="31145"/>
                    <a:pt x="35615" y="9238"/>
                    <a:pt x="27042" y="73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4" name="Freeform: Shape 5183">
              <a:extLst>
                <a:ext uri="{FF2B5EF4-FFF2-40B4-BE49-F238E27FC236}">
                  <a16:creationId xmlns:a16="http://schemas.microsoft.com/office/drawing/2014/main" id="{2121F12A-1F0A-42EE-B58C-79E6E9CBD1F2}"/>
                </a:ext>
              </a:extLst>
            </p:cNvPr>
            <p:cNvSpPr/>
            <p:nvPr/>
          </p:nvSpPr>
          <p:spPr>
            <a:xfrm>
              <a:off x="3771153" y="5359666"/>
              <a:ext cx="47625" cy="38100"/>
            </a:xfrm>
            <a:custGeom>
              <a:avLst/>
              <a:gdLst>
                <a:gd name="connsiteX0" fmla="*/ 35037 w 47625"/>
                <a:gd name="connsiteY0" fmla="*/ 15793 h 38100"/>
                <a:gd name="connsiteX1" fmla="*/ 7415 w 47625"/>
                <a:gd name="connsiteY1" fmla="*/ 28175 h 38100"/>
                <a:gd name="connsiteX2" fmla="*/ 35037 w 47625"/>
                <a:gd name="connsiteY2" fmla="*/ 157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38100">
                  <a:moveTo>
                    <a:pt x="35037" y="15793"/>
                  </a:moveTo>
                  <a:cubicBezTo>
                    <a:pt x="27417" y="-3257"/>
                    <a:pt x="10272" y="12935"/>
                    <a:pt x="7415" y="28175"/>
                  </a:cubicBezTo>
                  <a:cubicBezTo>
                    <a:pt x="2652" y="58655"/>
                    <a:pt x="62659" y="7220"/>
                    <a:pt x="35037" y="157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5" name="Freeform: Shape 5184">
              <a:extLst>
                <a:ext uri="{FF2B5EF4-FFF2-40B4-BE49-F238E27FC236}">
                  <a16:creationId xmlns:a16="http://schemas.microsoft.com/office/drawing/2014/main" id="{36751A50-3D4B-455E-9D0A-A6FA99370DC9}"/>
                </a:ext>
              </a:extLst>
            </p:cNvPr>
            <p:cNvSpPr/>
            <p:nvPr/>
          </p:nvSpPr>
          <p:spPr>
            <a:xfrm>
              <a:off x="3786663" y="5423934"/>
              <a:ext cx="38100" cy="38100"/>
            </a:xfrm>
            <a:custGeom>
              <a:avLst/>
              <a:gdLst>
                <a:gd name="connsiteX0" fmla="*/ 34766 w 38100"/>
                <a:gd name="connsiteY0" fmla="*/ 9628 h 38100"/>
                <a:gd name="connsiteX1" fmla="*/ 7144 w 38100"/>
                <a:gd name="connsiteY1" fmla="*/ 30583 h 38100"/>
                <a:gd name="connsiteX2" fmla="*/ 34766 w 38100"/>
                <a:gd name="connsiteY2" fmla="*/ 962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38100">
                  <a:moveTo>
                    <a:pt x="34766" y="9628"/>
                  </a:moveTo>
                  <a:cubicBezTo>
                    <a:pt x="20479" y="1055"/>
                    <a:pt x="8096" y="16295"/>
                    <a:pt x="7144" y="30583"/>
                  </a:cubicBezTo>
                  <a:cubicBezTo>
                    <a:pt x="7144" y="37250"/>
                    <a:pt x="51911" y="20105"/>
                    <a:pt x="34766" y="96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6" name="Freeform: Shape 5185">
              <a:extLst>
                <a:ext uri="{FF2B5EF4-FFF2-40B4-BE49-F238E27FC236}">
                  <a16:creationId xmlns:a16="http://schemas.microsoft.com/office/drawing/2014/main" id="{94F16652-F7F3-484C-BD27-8D70AA488865}"/>
                </a:ext>
              </a:extLst>
            </p:cNvPr>
            <p:cNvSpPr/>
            <p:nvPr/>
          </p:nvSpPr>
          <p:spPr>
            <a:xfrm>
              <a:off x="3752036" y="5477311"/>
              <a:ext cx="38100" cy="19050"/>
            </a:xfrm>
            <a:custGeom>
              <a:avLst/>
              <a:gdLst>
                <a:gd name="connsiteX0" fmla="*/ 35104 w 38100"/>
                <a:gd name="connsiteY0" fmla="*/ 7685 h 19050"/>
                <a:gd name="connsiteX1" fmla="*/ 35104 w 38100"/>
                <a:gd name="connsiteY1" fmla="*/ 11495 h 19050"/>
                <a:gd name="connsiteX2" fmla="*/ 35104 w 38100"/>
                <a:gd name="connsiteY2" fmla="*/ 76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5104" y="7685"/>
                  </a:moveTo>
                  <a:cubicBezTo>
                    <a:pt x="31294" y="4828"/>
                    <a:pt x="-25856" y="14353"/>
                    <a:pt x="35104" y="11495"/>
                  </a:cubicBezTo>
                  <a:cubicBezTo>
                    <a:pt x="37009" y="9590"/>
                    <a:pt x="37009" y="8638"/>
                    <a:pt x="35104" y="76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7" name="Freeform: Shape 5186">
              <a:extLst>
                <a:ext uri="{FF2B5EF4-FFF2-40B4-BE49-F238E27FC236}">
                  <a16:creationId xmlns:a16="http://schemas.microsoft.com/office/drawing/2014/main" id="{FAB672B7-EA8E-4DE1-9CB8-773733024045}"/>
                </a:ext>
              </a:extLst>
            </p:cNvPr>
            <p:cNvSpPr/>
            <p:nvPr/>
          </p:nvSpPr>
          <p:spPr>
            <a:xfrm>
              <a:off x="3672329" y="5478520"/>
              <a:ext cx="28575" cy="38100"/>
            </a:xfrm>
            <a:custGeom>
              <a:avLst/>
              <a:gdLst>
                <a:gd name="connsiteX0" fmla="*/ 29086 w 28575"/>
                <a:gd name="connsiteY0" fmla="*/ 7429 h 38100"/>
                <a:gd name="connsiteX1" fmla="*/ 7178 w 28575"/>
                <a:gd name="connsiteY1" fmla="*/ 31241 h 38100"/>
                <a:gd name="connsiteX2" fmla="*/ 29086 w 28575"/>
                <a:gd name="connsiteY2" fmla="*/ 74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9086" y="7429"/>
                  </a:moveTo>
                  <a:cubicBezTo>
                    <a:pt x="29086" y="5524"/>
                    <a:pt x="7178" y="13144"/>
                    <a:pt x="7178" y="31241"/>
                  </a:cubicBezTo>
                  <a:cubicBezTo>
                    <a:pt x="6226" y="19811"/>
                    <a:pt x="25276" y="24574"/>
                    <a:pt x="29086" y="74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8" name="Freeform: Shape 5187">
              <a:extLst>
                <a:ext uri="{FF2B5EF4-FFF2-40B4-BE49-F238E27FC236}">
                  <a16:creationId xmlns:a16="http://schemas.microsoft.com/office/drawing/2014/main" id="{8E0176F2-9D8E-426D-B26B-ADBA3F75B559}"/>
                </a:ext>
              </a:extLst>
            </p:cNvPr>
            <p:cNvSpPr/>
            <p:nvPr/>
          </p:nvSpPr>
          <p:spPr>
            <a:xfrm>
              <a:off x="3665748" y="5423188"/>
              <a:ext cx="38100" cy="28575"/>
            </a:xfrm>
            <a:custGeom>
              <a:avLst/>
              <a:gdLst>
                <a:gd name="connsiteX0" fmla="*/ 25189 w 38100"/>
                <a:gd name="connsiteY0" fmla="*/ 7516 h 28575"/>
                <a:gd name="connsiteX1" fmla="*/ 17569 w 38100"/>
                <a:gd name="connsiteY1" fmla="*/ 30376 h 28575"/>
                <a:gd name="connsiteX2" fmla="*/ 25189 w 38100"/>
                <a:gd name="connsiteY2" fmla="*/ 75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25189" y="7516"/>
                  </a:moveTo>
                  <a:cubicBezTo>
                    <a:pt x="-9101" y="14184"/>
                    <a:pt x="15664" y="33234"/>
                    <a:pt x="17569" y="30376"/>
                  </a:cubicBezTo>
                  <a:cubicBezTo>
                    <a:pt x="16616" y="30376"/>
                    <a:pt x="43286" y="3706"/>
                    <a:pt x="25189" y="75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9" name="Freeform: Shape 5188">
              <a:extLst>
                <a:ext uri="{FF2B5EF4-FFF2-40B4-BE49-F238E27FC236}">
                  <a16:creationId xmlns:a16="http://schemas.microsoft.com/office/drawing/2014/main" id="{1D52B12F-ACAC-42D6-A98C-A058A05AD91E}"/>
                </a:ext>
              </a:extLst>
            </p:cNvPr>
            <p:cNvSpPr/>
            <p:nvPr/>
          </p:nvSpPr>
          <p:spPr>
            <a:xfrm>
              <a:off x="3715479" y="5440618"/>
              <a:ext cx="57150" cy="47625"/>
            </a:xfrm>
            <a:custGeom>
              <a:avLst/>
              <a:gdLst>
                <a:gd name="connsiteX0" fmla="*/ 28798 w 57150"/>
                <a:gd name="connsiteY0" fmla="*/ 7231 h 47625"/>
                <a:gd name="connsiteX1" fmla="*/ 46896 w 57150"/>
                <a:gd name="connsiteY1" fmla="*/ 33901 h 47625"/>
                <a:gd name="connsiteX2" fmla="*/ 28798 w 57150"/>
                <a:gd name="connsiteY2" fmla="*/ 7231 h 47625"/>
                <a:gd name="connsiteX3" fmla="*/ 23083 w 57150"/>
                <a:gd name="connsiteY3" fmla="*/ 36759 h 47625"/>
                <a:gd name="connsiteX4" fmla="*/ 28798 w 57150"/>
                <a:gd name="connsiteY4" fmla="*/ 72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28798" y="7231"/>
                  </a:moveTo>
                  <a:cubicBezTo>
                    <a:pt x="-11207" y="6279"/>
                    <a:pt x="9748" y="64381"/>
                    <a:pt x="46896" y="33901"/>
                  </a:cubicBezTo>
                  <a:cubicBezTo>
                    <a:pt x="71661" y="12946"/>
                    <a:pt x="44991" y="6279"/>
                    <a:pt x="28798" y="7231"/>
                  </a:cubicBezTo>
                  <a:cubicBezTo>
                    <a:pt x="79281" y="6279"/>
                    <a:pt x="27846" y="45331"/>
                    <a:pt x="23083" y="36759"/>
                  </a:cubicBezTo>
                  <a:cubicBezTo>
                    <a:pt x="19273" y="31044"/>
                    <a:pt x="1176" y="6279"/>
                    <a:pt x="28798" y="72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90" name="Group 5189">
            <a:extLst>
              <a:ext uri="{FF2B5EF4-FFF2-40B4-BE49-F238E27FC236}">
                <a16:creationId xmlns:a16="http://schemas.microsoft.com/office/drawing/2014/main" id="{CC864749-3D93-42C8-8C4A-27426808353D}"/>
              </a:ext>
            </a:extLst>
          </p:cNvPr>
          <p:cNvGrpSpPr/>
          <p:nvPr/>
        </p:nvGrpSpPr>
        <p:grpSpPr>
          <a:xfrm rot="4229431" flipH="1">
            <a:off x="4744896" y="775926"/>
            <a:ext cx="398468" cy="225143"/>
            <a:chOff x="3699986" y="6116874"/>
            <a:chExt cx="301942" cy="170604"/>
          </a:xfrm>
        </p:grpSpPr>
        <p:sp>
          <p:nvSpPr>
            <p:cNvPr id="5191" name="Freeform: Shape 5190">
              <a:extLst>
                <a:ext uri="{FF2B5EF4-FFF2-40B4-BE49-F238E27FC236}">
                  <a16:creationId xmlns:a16="http://schemas.microsoft.com/office/drawing/2014/main" id="{05E65852-4D60-49CE-9AFE-4B8C069EDD73}"/>
                </a:ext>
              </a:extLst>
            </p:cNvPr>
            <p:cNvSpPr/>
            <p:nvPr/>
          </p:nvSpPr>
          <p:spPr>
            <a:xfrm>
              <a:off x="3699986" y="6118885"/>
              <a:ext cx="28575" cy="161925"/>
            </a:xfrm>
            <a:custGeom>
              <a:avLst/>
              <a:gdLst>
                <a:gd name="connsiteX0" fmla="*/ 7144 w 28575"/>
                <a:gd name="connsiteY0" fmla="*/ 7144 h 161925"/>
                <a:gd name="connsiteX1" fmla="*/ 23336 w 28575"/>
                <a:gd name="connsiteY1" fmla="*/ 155734 h 161925"/>
                <a:gd name="connsiteX2" fmla="*/ 18574 w 28575"/>
                <a:gd name="connsiteY2" fmla="*/ 74771 h 161925"/>
                <a:gd name="connsiteX3" fmla="*/ 7144 w 28575"/>
                <a:gd name="connsiteY3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61925">
                  <a:moveTo>
                    <a:pt x="7144" y="7144"/>
                  </a:moveTo>
                  <a:cubicBezTo>
                    <a:pt x="7144" y="19526"/>
                    <a:pt x="19526" y="155734"/>
                    <a:pt x="23336" y="155734"/>
                  </a:cubicBezTo>
                  <a:cubicBezTo>
                    <a:pt x="30004" y="155734"/>
                    <a:pt x="19526" y="84296"/>
                    <a:pt x="18574" y="74771"/>
                  </a:cubicBezTo>
                  <a:cubicBezTo>
                    <a:pt x="16669" y="56674"/>
                    <a:pt x="714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2" name="Freeform: Shape 5191">
              <a:extLst>
                <a:ext uri="{FF2B5EF4-FFF2-40B4-BE49-F238E27FC236}">
                  <a16:creationId xmlns:a16="http://schemas.microsoft.com/office/drawing/2014/main" id="{98CCB5F7-96B5-4EDF-AE75-DC49EFDEFAEF}"/>
                </a:ext>
              </a:extLst>
            </p:cNvPr>
            <p:cNvSpPr/>
            <p:nvPr/>
          </p:nvSpPr>
          <p:spPr>
            <a:xfrm>
              <a:off x="3716178" y="6267475"/>
              <a:ext cx="285750" cy="19050"/>
            </a:xfrm>
            <a:custGeom>
              <a:avLst/>
              <a:gdLst>
                <a:gd name="connsiteX0" fmla="*/ 7144 w 285750"/>
                <a:gd name="connsiteY0" fmla="*/ 7144 h 19050"/>
                <a:gd name="connsiteX1" fmla="*/ 278606 w 285750"/>
                <a:gd name="connsiteY1" fmla="*/ 9049 h 19050"/>
                <a:gd name="connsiteX2" fmla="*/ 7144 w 2857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9050">
                  <a:moveTo>
                    <a:pt x="7144" y="7144"/>
                  </a:moveTo>
                  <a:cubicBezTo>
                    <a:pt x="31909" y="7144"/>
                    <a:pt x="278606" y="24289"/>
                    <a:pt x="278606" y="9049"/>
                  </a:cubicBezTo>
                  <a:cubicBezTo>
                    <a:pt x="278606" y="10001"/>
                    <a:pt x="1952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3" name="Freeform: Shape 5192">
              <a:extLst>
                <a:ext uri="{FF2B5EF4-FFF2-40B4-BE49-F238E27FC236}">
                  <a16:creationId xmlns:a16="http://schemas.microsoft.com/office/drawing/2014/main" id="{1BDE67BE-D67C-4511-ADD4-4E36AA9A16C1}"/>
                </a:ext>
              </a:extLst>
            </p:cNvPr>
            <p:cNvSpPr/>
            <p:nvPr/>
          </p:nvSpPr>
          <p:spPr>
            <a:xfrm>
              <a:off x="3700938" y="6116874"/>
              <a:ext cx="295275" cy="161925"/>
            </a:xfrm>
            <a:custGeom>
              <a:avLst/>
              <a:gdLst>
                <a:gd name="connsiteX0" fmla="*/ 10001 w 295275"/>
                <a:gd name="connsiteY0" fmla="*/ 7250 h 161925"/>
                <a:gd name="connsiteX1" fmla="*/ 67151 w 295275"/>
                <a:gd name="connsiteY1" fmla="*/ 41540 h 161925"/>
                <a:gd name="connsiteX2" fmla="*/ 149066 w 295275"/>
                <a:gd name="connsiteY2" fmla="*/ 85355 h 161925"/>
                <a:gd name="connsiteX3" fmla="*/ 293846 w 295275"/>
                <a:gd name="connsiteY3" fmla="*/ 159650 h 161925"/>
                <a:gd name="connsiteX4" fmla="*/ 7144 w 295275"/>
                <a:gd name="connsiteY4" fmla="*/ 7250 h 161925"/>
                <a:gd name="connsiteX5" fmla="*/ 9049 w 295275"/>
                <a:gd name="connsiteY5" fmla="*/ 10107 h 161925"/>
                <a:gd name="connsiteX6" fmla="*/ 10001 w 295275"/>
                <a:gd name="connsiteY6" fmla="*/ 725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161925">
                  <a:moveTo>
                    <a:pt x="10001" y="7250"/>
                  </a:moveTo>
                  <a:cubicBezTo>
                    <a:pt x="16669" y="9155"/>
                    <a:pt x="50959" y="33920"/>
                    <a:pt x="67151" y="41540"/>
                  </a:cubicBezTo>
                  <a:cubicBezTo>
                    <a:pt x="94774" y="55827"/>
                    <a:pt x="121444" y="72020"/>
                    <a:pt x="149066" y="85355"/>
                  </a:cubicBezTo>
                  <a:cubicBezTo>
                    <a:pt x="161449" y="92022"/>
                    <a:pt x="290036" y="163460"/>
                    <a:pt x="293846" y="159650"/>
                  </a:cubicBezTo>
                  <a:cubicBezTo>
                    <a:pt x="293846" y="159650"/>
                    <a:pt x="8096" y="2487"/>
                    <a:pt x="7144" y="7250"/>
                  </a:cubicBezTo>
                  <a:cubicBezTo>
                    <a:pt x="7144" y="9155"/>
                    <a:pt x="8096" y="10107"/>
                    <a:pt x="9049" y="10107"/>
                  </a:cubicBezTo>
                  <a:cubicBezTo>
                    <a:pt x="11906" y="11060"/>
                    <a:pt x="11906" y="9155"/>
                    <a:pt x="10001" y="72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4" name="Freeform: Shape 5193">
              <a:extLst>
                <a:ext uri="{FF2B5EF4-FFF2-40B4-BE49-F238E27FC236}">
                  <a16:creationId xmlns:a16="http://schemas.microsoft.com/office/drawing/2014/main" id="{9610B50C-47D3-447D-8BFE-C57DE3CBF08C}"/>
                </a:ext>
              </a:extLst>
            </p:cNvPr>
            <p:cNvSpPr/>
            <p:nvPr/>
          </p:nvSpPr>
          <p:spPr>
            <a:xfrm>
              <a:off x="3745910" y="6186461"/>
              <a:ext cx="19050" cy="57150"/>
            </a:xfrm>
            <a:custGeom>
              <a:avLst/>
              <a:gdLst>
                <a:gd name="connsiteX0" fmla="*/ 9797 w 19050"/>
                <a:gd name="connsiteY0" fmla="*/ 7195 h 57150"/>
                <a:gd name="connsiteX1" fmla="*/ 11702 w 19050"/>
                <a:gd name="connsiteY1" fmla="*/ 56725 h 57150"/>
                <a:gd name="connsiteX2" fmla="*/ 9797 w 19050"/>
                <a:gd name="connsiteY2" fmla="*/ 7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57150">
                  <a:moveTo>
                    <a:pt x="9797" y="7195"/>
                  </a:moveTo>
                  <a:cubicBezTo>
                    <a:pt x="7892" y="11958"/>
                    <a:pt x="4082" y="56725"/>
                    <a:pt x="11702" y="56725"/>
                  </a:cubicBezTo>
                  <a:cubicBezTo>
                    <a:pt x="16465" y="56725"/>
                    <a:pt x="10750" y="5290"/>
                    <a:pt x="9797" y="7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5" name="Freeform: Shape 5194">
              <a:extLst>
                <a:ext uri="{FF2B5EF4-FFF2-40B4-BE49-F238E27FC236}">
                  <a16:creationId xmlns:a16="http://schemas.microsoft.com/office/drawing/2014/main" id="{658FA8F3-79DB-4E26-8504-5B25B08B953B}"/>
                </a:ext>
              </a:extLst>
            </p:cNvPr>
            <p:cNvSpPr/>
            <p:nvPr/>
          </p:nvSpPr>
          <p:spPr>
            <a:xfrm>
              <a:off x="3750442" y="6230353"/>
              <a:ext cx="114300" cy="19050"/>
            </a:xfrm>
            <a:custGeom>
              <a:avLst/>
              <a:gdLst>
                <a:gd name="connsiteX0" fmla="*/ 7170 w 114300"/>
                <a:gd name="connsiteY0" fmla="*/ 13786 h 19050"/>
                <a:gd name="connsiteX1" fmla="*/ 106230 w 114300"/>
                <a:gd name="connsiteY1" fmla="*/ 9976 h 19050"/>
                <a:gd name="connsiteX2" fmla="*/ 101467 w 114300"/>
                <a:gd name="connsiteY2" fmla="*/ 12833 h 19050"/>
                <a:gd name="connsiteX3" fmla="*/ 109087 w 114300"/>
                <a:gd name="connsiteY3" fmla="*/ 12833 h 19050"/>
                <a:gd name="connsiteX4" fmla="*/ 7170 w 114300"/>
                <a:gd name="connsiteY4" fmla="*/ 137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9050">
                  <a:moveTo>
                    <a:pt x="7170" y="13786"/>
                  </a:moveTo>
                  <a:cubicBezTo>
                    <a:pt x="19552" y="14738"/>
                    <a:pt x="106230" y="14738"/>
                    <a:pt x="106230" y="9976"/>
                  </a:cubicBezTo>
                  <a:cubicBezTo>
                    <a:pt x="104325" y="9023"/>
                    <a:pt x="102420" y="9976"/>
                    <a:pt x="101467" y="12833"/>
                  </a:cubicBezTo>
                  <a:cubicBezTo>
                    <a:pt x="101467" y="16643"/>
                    <a:pt x="109087" y="16643"/>
                    <a:pt x="109087" y="12833"/>
                  </a:cubicBezTo>
                  <a:cubicBezTo>
                    <a:pt x="108135" y="-502"/>
                    <a:pt x="5265" y="13786"/>
                    <a:pt x="7170" y="13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6" name="Freeform: Shape 5195">
              <a:extLst>
                <a:ext uri="{FF2B5EF4-FFF2-40B4-BE49-F238E27FC236}">
                  <a16:creationId xmlns:a16="http://schemas.microsoft.com/office/drawing/2014/main" id="{63AEC3BE-6C6E-4030-993D-B7523D53A8BE}"/>
                </a:ext>
              </a:extLst>
            </p:cNvPr>
            <p:cNvSpPr/>
            <p:nvPr/>
          </p:nvSpPr>
          <p:spPr>
            <a:xfrm>
              <a:off x="3749516" y="6190323"/>
              <a:ext cx="114300" cy="57150"/>
            </a:xfrm>
            <a:custGeom>
              <a:avLst/>
              <a:gdLst>
                <a:gd name="connsiteX0" fmla="*/ 7144 w 114300"/>
                <a:gd name="connsiteY0" fmla="*/ 7144 h 57150"/>
                <a:gd name="connsiteX1" fmla="*/ 73819 w 114300"/>
                <a:gd name="connsiteY1" fmla="*/ 41434 h 57150"/>
                <a:gd name="connsiteX2" fmla="*/ 109061 w 114300"/>
                <a:gd name="connsiteY2" fmla="*/ 51911 h 57150"/>
                <a:gd name="connsiteX3" fmla="*/ 105251 w 114300"/>
                <a:gd name="connsiteY3" fmla="*/ 54769 h 57150"/>
                <a:gd name="connsiteX4" fmla="*/ 7144 w 11430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7150">
                  <a:moveTo>
                    <a:pt x="7144" y="7144"/>
                  </a:moveTo>
                  <a:cubicBezTo>
                    <a:pt x="28099" y="20479"/>
                    <a:pt x="51911" y="30956"/>
                    <a:pt x="73819" y="41434"/>
                  </a:cubicBezTo>
                  <a:cubicBezTo>
                    <a:pt x="71914" y="40481"/>
                    <a:pt x="117634" y="60484"/>
                    <a:pt x="109061" y="51911"/>
                  </a:cubicBezTo>
                  <a:cubicBezTo>
                    <a:pt x="108109" y="50959"/>
                    <a:pt x="102394" y="51911"/>
                    <a:pt x="105251" y="54769"/>
                  </a:cubicBezTo>
                  <a:cubicBezTo>
                    <a:pt x="87154" y="36671"/>
                    <a:pt x="25241" y="1857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7" name="Freeform: Shape 5196">
              <a:extLst>
                <a:ext uri="{FF2B5EF4-FFF2-40B4-BE49-F238E27FC236}">
                  <a16:creationId xmlns:a16="http://schemas.microsoft.com/office/drawing/2014/main" id="{676BDC72-86E1-446F-9304-BCEC034CBA82}"/>
                </a:ext>
              </a:extLst>
            </p:cNvPr>
            <p:cNvSpPr/>
            <p:nvPr/>
          </p:nvSpPr>
          <p:spPr>
            <a:xfrm>
              <a:off x="3718954" y="6252235"/>
              <a:ext cx="19050" cy="28575"/>
            </a:xfrm>
            <a:custGeom>
              <a:avLst/>
              <a:gdLst>
                <a:gd name="connsiteX0" fmla="*/ 12941 w 19050"/>
                <a:gd name="connsiteY0" fmla="*/ 19526 h 28575"/>
                <a:gd name="connsiteX1" fmla="*/ 11988 w 19050"/>
                <a:gd name="connsiteY1" fmla="*/ 7144 h 28575"/>
                <a:gd name="connsiteX2" fmla="*/ 12941 w 19050"/>
                <a:gd name="connsiteY2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41" y="19526"/>
                  </a:moveTo>
                  <a:cubicBezTo>
                    <a:pt x="15798" y="13811"/>
                    <a:pt x="15798" y="10001"/>
                    <a:pt x="11988" y="7144"/>
                  </a:cubicBezTo>
                  <a:cubicBezTo>
                    <a:pt x="558" y="7144"/>
                    <a:pt x="12941" y="28099"/>
                    <a:pt x="12941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8" name="Freeform: Shape 5197">
              <a:extLst>
                <a:ext uri="{FF2B5EF4-FFF2-40B4-BE49-F238E27FC236}">
                  <a16:creationId xmlns:a16="http://schemas.microsoft.com/office/drawing/2014/main" id="{35182975-CE34-4BE9-86E8-B7842D1C8420}"/>
                </a:ext>
              </a:extLst>
            </p:cNvPr>
            <p:cNvSpPr/>
            <p:nvPr/>
          </p:nvSpPr>
          <p:spPr>
            <a:xfrm>
              <a:off x="3728901" y="6255750"/>
              <a:ext cx="19050" cy="19050"/>
            </a:xfrm>
            <a:custGeom>
              <a:avLst/>
              <a:gdLst>
                <a:gd name="connsiteX0" fmla="*/ 12518 w 19050"/>
                <a:gd name="connsiteY0" fmla="*/ 15059 h 19050"/>
                <a:gd name="connsiteX1" fmla="*/ 11566 w 19050"/>
                <a:gd name="connsiteY1" fmla="*/ 7439 h 19050"/>
                <a:gd name="connsiteX2" fmla="*/ 12518 w 19050"/>
                <a:gd name="connsiteY2" fmla="*/ 150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518" y="15059"/>
                  </a:moveTo>
                  <a:cubicBezTo>
                    <a:pt x="13471" y="12201"/>
                    <a:pt x="13471" y="9344"/>
                    <a:pt x="11566" y="7439"/>
                  </a:cubicBezTo>
                  <a:cubicBezTo>
                    <a:pt x="1088" y="4581"/>
                    <a:pt x="12518" y="23631"/>
                    <a:pt x="12518" y="150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9" name="Freeform: Shape 5198">
              <a:extLst>
                <a:ext uri="{FF2B5EF4-FFF2-40B4-BE49-F238E27FC236}">
                  <a16:creationId xmlns:a16="http://schemas.microsoft.com/office/drawing/2014/main" id="{BADAB214-1972-448E-B5CE-066F591F9E96}"/>
                </a:ext>
              </a:extLst>
            </p:cNvPr>
            <p:cNvSpPr/>
            <p:nvPr/>
          </p:nvSpPr>
          <p:spPr>
            <a:xfrm>
              <a:off x="3737626" y="6257625"/>
              <a:ext cx="19050" cy="19050"/>
            </a:xfrm>
            <a:custGeom>
              <a:avLst/>
              <a:gdLst>
                <a:gd name="connsiteX0" fmla="*/ 11413 w 19050"/>
                <a:gd name="connsiteY0" fmla="*/ 14136 h 19050"/>
                <a:gd name="connsiteX1" fmla="*/ 11413 w 19050"/>
                <a:gd name="connsiteY1" fmla="*/ 7469 h 19050"/>
                <a:gd name="connsiteX2" fmla="*/ 11413 w 19050"/>
                <a:gd name="connsiteY2" fmla="*/ 1413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413" y="14136"/>
                  </a:moveTo>
                  <a:cubicBezTo>
                    <a:pt x="13318" y="11279"/>
                    <a:pt x="13318" y="9374"/>
                    <a:pt x="11413" y="7469"/>
                  </a:cubicBezTo>
                  <a:cubicBezTo>
                    <a:pt x="2841" y="4611"/>
                    <a:pt x="9508" y="21756"/>
                    <a:pt x="11413" y="141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0" name="Freeform: Shape 5199">
              <a:extLst>
                <a:ext uri="{FF2B5EF4-FFF2-40B4-BE49-F238E27FC236}">
                  <a16:creationId xmlns:a16="http://schemas.microsoft.com/office/drawing/2014/main" id="{5B26780E-B013-45B0-88DE-16EBEA52D676}"/>
                </a:ext>
              </a:extLst>
            </p:cNvPr>
            <p:cNvSpPr/>
            <p:nvPr/>
          </p:nvSpPr>
          <p:spPr>
            <a:xfrm>
              <a:off x="3758297" y="6255093"/>
              <a:ext cx="19050" cy="19050"/>
            </a:xfrm>
            <a:custGeom>
              <a:avLst/>
              <a:gdLst>
                <a:gd name="connsiteX0" fmla="*/ 13603 w 19050"/>
                <a:gd name="connsiteY0" fmla="*/ 15716 h 19050"/>
                <a:gd name="connsiteX1" fmla="*/ 10745 w 19050"/>
                <a:gd name="connsiteY1" fmla="*/ 7144 h 19050"/>
                <a:gd name="connsiteX2" fmla="*/ 13603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603" y="15716"/>
                  </a:moveTo>
                  <a:cubicBezTo>
                    <a:pt x="15508" y="11906"/>
                    <a:pt x="14555" y="9049"/>
                    <a:pt x="10745" y="7144"/>
                  </a:cubicBezTo>
                  <a:cubicBezTo>
                    <a:pt x="1220" y="8096"/>
                    <a:pt x="13603" y="24289"/>
                    <a:pt x="13603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1" name="Freeform: Shape 5200">
              <a:extLst>
                <a:ext uri="{FF2B5EF4-FFF2-40B4-BE49-F238E27FC236}">
                  <a16:creationId xmlns:a16="http://schemas.microsoft.com/office/drawing/2014/main" id="{40F6541D-6A52-4C54-BAB9-A81CFC8AA92B}"/>
                </a:ext>
              </a:extLst>
            </p:cNvPr>
            <p:cNvSpPr/>
            <p:nvPr/>
          </p:nvSpPr>
          <p:spPr>
            <a:xfrm>
              <a:off x="3770432" y="6257950"/>
              <a:ext cx="19050" cy="19050"/>
            </a:xfrm>
            <a:custGeom>
              <a:avLst/>
              <a:gdLst>
                <a:gd name="connsiteX0" fmla="*/ 12897 w 19050"/>
                <a:gd name="connsiteY0" fmla="*/ 13811 h 19050"/>
                <a:gd name="connsiteX1" fmla="*/ 10040 w 19050"/>
                <a:gd name="connsiteY1" fmla="*/ 7144 h 19050"/>
                <a:gd name="connsiteX2" fmla="*/ 8135 w 19050"/>
                <a:gd name="connsiteY2" fmla="*/ 15716 h 19050"/>
                <a:gd name="connsiteX3" fmla="*/ 12897 w 19050"/>
                <a:gd name="connsiteY3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2897" y="13811"/>
                  </a:moveTo>
                  <a:cubicBezTo>
                    <a:pt x="13850" y="10954"/>
                    <a:pt x="12897" y="9049"/>
                    <a:pt x="10040" y="7144"/>
                  </a:cubicBezTo>
                  <a:cubicBezTo>
                    <a:pt x="7182" y="9049"/>
                    <a:pt x="6230" y="11906"/>
                    <a:pt x="8135" y="15716"/>
                  </a:cubicBezTo>
                  <a:cubicBezTo>
                    <a:pt x="11945" y="17621"/>
                    <a:pt x="12897" y="16669"/>
                    <a:pt x="12897" y="138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2" name="Freeform: Shape 5201">
              <a:extLst>
                <a:ext uri="{FF2B5EF4-FFF2-40B4-BE49-F238E27FC236}">
                  <a16:creationId xmlns:a16="http://schemas.microsoft.com/office/drawing/2014/main" id="{CE9FDDEA-55FA-4B5B-8793-2537DECA9C4E}"/>
                </a:ext>
              </a:extLst>
            </p:cNvPr>
            <p:cNvSpPr/>
            <p:nvPr/>
          </p:nvSpPr>
          <p:spPr>
            <a:xfrm>
              <a:off x="3778111" y="6256998"/>
              <a:ext cx="19050" cy="19050"/>
            </a:xfrm>
            <a:custGeom>
              <a:avLst/>
              <a:gdLst>
                <a:gd name="connsiteX0" fmla="*/ 12839 w 19050"/>
                <a:gd name="connsiteY0" fmla="*/ 15716 h 19050"/>
                <a:gd name="connsiteX1" fmla="*/ 10934 w 19050"/>
                <a:gd name="connsiteY1" fmla="*/ 7144 h 19050"/>
                <a:gd name="connsiteX2" fmla="*/ 1283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5716"/>
                  </a:moveTo>
                  <a:cubicBezTo>
                    <a:pt x="14744" y="11906"/>
                    <a:pt x="13791" y="9049"/>
                    <a:pt x="10934" y="7144"/>
                  </a:cubicBezTo>
                  <a:cubicBezTo>
                    <a:pt x="1409" y="7144"/>
                    <a:pt x="12839" y="23336"/>
                    <a:pt x="12839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3" name="Freeform: Shape 5202">
              <a:extLst>
                <a:ext uri="{FF2B5EF4-FFF2-40B4-BE49-F238E27FC236}">
                  <a16:creationId xmlns:a16="http://schemas.microsoft.com/office/drawing/2014/main" id="{5D54F1CE-A7A6-423C-88E5-EAD56F534B07}"/>
                </a:ext>
              </a:extLst>
            </p:cNvPr>
            <p:cNvSpPr/>
            <p:nvPr/>
          </p:nvSpPr>
          <p:spPr>
            <a:xfrm>
              <a:off x="3811029" y="6254140"/>
              <a:ext cx="19050" cy="19050"/>
            </a:xfrm>
            <a:custGeom>
              <a:avLst/>
              <a:gdLst>
                <a:gd name="connsiteX0" fmla="*/ 13258 w 19050"/>
                <a:gd name="connsiteY0" fmla="*/ 17621 h 19050"/>
                <a:gd name="connsiteX1" fmla="*/ 11353 w 19050"/>
                <a:gd name="connsiteY1" fmla="*/ 7144 h 19050"/>
                <a:gd name="connsiteX2" fmla="*/ 13258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258" y="17621"/>
                  </a:moveTo>
                  <a:cubicBezTo>
                    <a:pt x="15163" y="12859"/>
                    <a:pt x="15163" y="10001"/>
                    <a:pt x="11353" y="7144"/>
                  </a:cubicBezTo>
                  <a:cubicBezTo>
                    <a:pt x="876" y="7144"/>
                    <a:pt x="13258" y="25241"/>
                    <a:pt x="13258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4" name="Freeform: Shape 5203">
              <a:extLst>
                <a:ext uri="{FF2B5EF4-FFF2-40B4-BE49-F238E27FC236}">
                  <a16:creationId xmlns:a16="http://schemas.microsoft.com/office/drawing/2014/main" id="{240897CD-3352-4BCB-AC03-535CBE4F2AC6}"/>
                </a:ext>
              </a:extLst>
            </p:cNvPr>
            <p:cNvSpPr/>
            <p:nvPr/>
          </p:nvSpPr>
          <p:spPr>
            <a:xfrm>
              <a:off x="3821316" y="6256045"/>
              <a:ext cx="19050" cy="19050"/>
            </a:xfrm>
            <a:custGeom>
              <a:avLst/>
              <a:gdLst>
                <a:gd name="connsiteX0" fmla="*/ 13449 w 19050"/>
                <a:gd name="connsiteY0" fmla="*/ 16669 h 19050"/>
                <a:gd name="connsiteX1" fmla="*/ 10591 w 19050"/>
                <a:gd name="connsiteY1" fmla="*/ 7144 h 19050"/>
                <a:gd name="connsiteX2" fmla="*/ 1344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449" y="16669"/>
                  </a:moveTo>
                  <a:cubicBezTo>
                    <a:pt x="14401" y="12859"/>
                    <a:pt x="13449" y="9049"/>
                    <a:pt x="10591" y="7144"/>
                  </a:cubicBezTo>
                  <a:cubicBezTo>
                    <a:pt x="1066" y="8096"/>
                    <a:pt x="14401" y="25241"/>
                    <a:pt x="13449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5" name="Freeform: Shape 5204">
              <a:extLst>
                <a:ext uri="{FF2B5EF4-FFF2-40B4-BE49-F238E27FC236}">
                  <a16:creationId xmlns:a16="http://schemas.microsoft.com/office/drawing/2014/main" id="{8E7AC3F8-7D7D-413B-95C7-4AE603373A06}"/>
                </a:ext>
              </a:extLst>
            </p:cNvPr>
            <p:cNvSpPr/>
            <p:nvPr/>
          </p:nvSpPr>
          <p:spPr>
            <a:xfrm>
              <a:off x="3840347" y="6252235"/>
              <a:ext cx="19050" cy="28575"/>
            </a:xfrm>
            <a:custGeom>
              <a:avLst/>
              <a:gdLst>
                <a:gd name="connsiteX0" fmla="*/ 11562 w 19050"/>
                <a:gd name="connsiteY0" fmla="*/ 19526 h 28575"/>
                <a:gd name="connsiteX1" fmla="*/ 10610 w 19050"/>
                <a:gd name="connsiteY1" fmla="*/ 7144 h 28575"/>
                <a:gd name="connsiteX2" fmla="*/ 8705 w 19050"/>
                <a:gd name="connsiteY2" fmla="*/ 22384 h 28575"/>
                <a:gd name="connsiteX3" fmla="*/ 11562 w 19050"/>
                <a:gd name="connsiteY3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1562" y="19526"/>
                  </a:moveTo>
                  <a:cubicBezTo>
                    <a:pt x="9657" y="17621"/>
                    <a:pt x="15372" y="7144"/>
                    <a:pt x="10610" y="7144"/>
                  </a:cubicBezTo>
                  <a:cubicBezTo>
                    <a:pt x="5847" y="7144"/>
                    <a:pt x="6800" y="21431"/>
                    <a:pt x="8705" y="22384"/>
                  </a:cubicBezTo>
                  <a:cubicBezTo>
                    <a:pt x="11562" y="23336"/>
                    <a:pt x="12515" y="22384"/>
                    <a:pt x="11562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6" name="Freeform: Shape 5205">
              <a:extLst>
                <a:ext uri="{FF2B5EF4-FFF2-40B4-BE49-F238E27FC236}">
                  <a16:creationId xmlns:a16="http://schemas.microsoft.com/office/drawing/2014/main" id="{E3C6C338-7C2E-492D-9FD4-041E3FEEDE37}"/>
                </a:ext>
              </a:extLst>
            </p:cNvPr>
            <p:cNvSpPr/>
            <p:nvPr/>
          </p:nvSpPr>
          <p:spPr>
            <a:xfrm>
              <a:off x="3849910" y="6254140"/>
              <a:ext cx="19050" cy="19050"/>
            </a:xfrm>
            <a:custGeom>
              <a:avLst/>
              <a:gdLst>
                <a:gd name="connsiteX0" fmla="*/ 14382 w 19050"/>
                <a:gd name="connsiteY0" fmla="*/ 17621 h 19050"/>
                <a:gd name="connsiteX1" fmla="*/ 11525 w 19050"/>
                <a:gd name="connsiteY1" fmla="*/ 7144 h 19050"/>
                <a:gd name="connsiteX2" fmla="*/ 14382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382" y="17621"/>
                  </a:moveTo>
                  <a:cubicBezTo>
                    <a:pt x="16287" y="12859"/>
                    <a:pt x="15335" y="9049"/>
                    <a:pt x="11525" y="7144"/>
                  </a:cubicBezTo>
                  <a:cubicBezTo>
                    <a:pt x="-858" y="7144"/>
                    <a:pt x="17240" y="26194"/>
                    <a:pt x="14382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7" name="Freeform: Shape 5206">
              <a:extLst>
                <a:ext uri="{FF2B5EF4-FFF2-40B4-BE49-F238E27FC236}">
                  <a16:creationId xmlns:a16="http://schemas.microsoft.com/office/drawing/2014/main" id="{A0CF2CBA-7073-4108-8719-EFAFB0F362C6}"/>
                </a:ext>
              </a:extLst>
            </p:cNvPr>
            <p:cNvSpPr/>
            <p:nvPr/>
          </p:nvSpPr>
          <p:spPr>
            <a:xfrm>
              <a:off x="3862753" y="6250330"/>
              <a:ext cx="19050" cy="28575"/>
            </a:xfrm>
            <a:custGeom>
              <a:avLst/>
              <a:gdLst>
                <a:gd name="connsiteX0" fmla="*/ 13921 w 19050"/>
                <a:gd name="connsiteY0" fmla="*/ 20479 h 28575"/>
                <a:gd name="connsiteX1" fmla="*/ 12016 w 19050"/>
                <a:gd name="connsiteY1" fmla="*/ 7144 h 28575"/>
                <a:gd name="connsiteX2" fmla="*/ 13921 w 19050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3921" y="20479"/>
                  </a:moveTo>
                  <a:cubicBezTo>
                    <a:pt x="16779" y="14764"/>
                    <a:pt x="15826" y="10001"/>
                    <a:pt x="12016" y="7144"/>
                  </a:cubicBezTo>
                  <a:cubicBezTo>
                    <a:pt x="-366" y="8096"/>
                    <a:pt x="14874" y="28099"/>
                    <a:pt x="13921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8" name="Freeform: Shape 5207">
              <a:extLst>
                <a:ext uri="{FF2B5EF4-FFF2-40B4-BE49-F238E27FC236}">
                  <a16:creationId xmlns:a16="http://schemas.microsoft.com/office/drawing/2014/main" id="{FD62CA2F-D60C-4FD9-ABC0-509CA40F2320}"/>
                </a:ext>
              </a:extLst>
            </p:cNvPr>
            <p:cNvSpPr/>
            <p:nvPr/>
          </p:nvSpPr>
          <p:spPr>
            <a:xfrm>
              <a:off x="3897900" y="6262713"/>
              <a:ext cx="19050" cy="19050"/>
            </a:xfrm>
            <a:custGeom>
              <a:avLst/>
              <a:gdLst>
                <a:gd name="connsiteX0" fmla="*/ 14017 w 19050"/>
                <a:gd name="connsiteY0" fmla="*/ 18574 h 19050"/>
                <a:gd name="connsiteX1" fmla="*/ 11160 w 19050"/>
                <a:gd name="connsiteY1" fmla="*/ 7144 h 19050"/>
                <a:gd name="connsiteX2" fmla="*/ 14017 w 19050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017" y="18574"/>
                  </a:moveTo>
                  <a:cubicBezTo>
                    <a:pt x="15922" y="13811"/>
                    <a:pt x="14970" y="10001"/>
                    <a:pt x="11160" y="7144"/>
                  </a:cubicBezTo>
                  <a:cubicBezTo>
                    <a:pt x="682" y="8096"/>
                    <a:pt x="14017" y="27146"/>
                    <a:pt x="14017" y="18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9" name="Freeform: Shape 5208">
              <a:extLst>
                <a:ext uri="{FF2B5EF4-FFF2-40B4-BE49-F238E27FC236}">
                  <a16:creationId xmlns:a16="http://schemas.microsoft.com/office/drawing/2014/main" id="{D145E243-A42A-4265-A9D5-712CA659F177}"/>
                </a:ext>
              </a:extLst>
            </p:cNvPr>
            <p:cNvSpPr/>
            <p:nvPr/>
          </p:nvSpPr>
          <p:spPr>
            <a:xfrm>
              <a:off x="3911539" y="6257950"/>
              <a:ext cx="19050" cy="28575"/>
            </a:xfrm>
            <a:custGeom>
              <a:avLst/>
              <a:gdLst>
                <a:gd name="connsiteX0" fmla="*/ 15618 w 19050"/>
                <a:gd name="connsiteY0" fmla="*/ 22384 h 28575"/>
                <a:gd name="connsiteX1" fmla="*/ 11808 w 19050"/>
                <a:gd name="connsiteY1" fmla="*/ 7144 h 28575"/>
                <a:gd name="connsiteX2" fmla="*/ 15618 w 19050"/>
                <a:gd name="connsiteY2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5618" y="22384"/>
                  </a:moveTo>
                  <a:cubicBezTo>
                    <a:pt x="17523" y="15716"/>
                    <a:pt x="16570" y="10954"/>
                    <a:pt x="11808" y="7144"/>
                  </a:cubicBezTo>
                  <a:cubicBezTo>
                    <a:pt x="-575" y="7144"/>
                    <a:pt x="15618" y="30004"/>
                    <a:pt x="15618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0" name="Freeform: Shape 5209">
              <a:extLst>
                <a:ext uri="{FF2B5EF4-FFF2-40B4-BE49-F238E27FC236}">
                  <a16:creationId xmlns:a16="http://schemas.microsoft.com/office/drawing/2014/main" id="{EE1A5027-A929-4F6F-BBC6-BA824CA4A766}"/>
                </a:ext>
              </a:extLst>
            </p:cNvPr>
            <p:cNvSpPr/>
            <p:nvPr/>
          </p:nvSpPr>
          <p:spPr>
            <a:xfrm>
              <a:off x="3923201" y="6258903"/>
              <a:ext cx="19050" cy="28575"/>
            </a:xfrm>
            <a:custGeom>
              <a:avLst/>
              <a:gdLst>
                <a:gd name="connsiteX0" fmla="*/ 14433 w 19050"/>
                <a:gd name="connsiteY0" fmla="*/ 21431 h 28575"/>
                <a:gd name="connsiteX1" fmla="*/ 11576 w 19050"/>
                <a:gd name="connsiteY1" fmla="*/ 7144 h 28575"/>
                <a:gd name="connsiteX2" fmla="*/ 14433 w 19050"/>
                <a:gd name="connsiteY2" fmla="*/ 214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4433" y="21431"/>
                  </a:moveTo>
                  <a:cubicBezTo>
                    <a:pt x="17291" y="14764"/>
                    <a:pt x="16338" y="10001"/>
                    <a:pt x="11576" y="7144"/>
                  </a:cubicBezTo>
                  <a:cubicBezTo>
                    <a:pt x="146" y="7144"/>
                    <a:pt x="14433" y="30004"/>
                    <a:pt x="14433" y="214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1" name="Freeform: Shape 5210">
              <a:extLst>
                <a:ext uri="{FF2B5EF4-FFF2-40B4-BE49-F238E27FC236}">
                  <a16:creationId xmlns:a16="http://schemas.microsoft.com/office/drawing/2014/main" id="{EF288C3B-560A-4C86-95BF-539E67D1A94C}"/>
                </a:ext>
              </a:extLst>
            </p:cNvPr>
            <p:cNvSpPr/>
            <p:nvPr/>
          </p:nvSpPr>
          <p:spPr>
            <a:xfrm>
              <a:off x="3933018" y="6264618"/>
              <a:ext cx="19050" cy="19050"/>
            </a:xfrm>
            <a:custGeom>
              <a:avLst/>
              <a:gdLst>
                <a:gd name="connsiteX0" fmla="*/ 13189 w 19050"/>
                <a:gd name="connsiteY0" fmla="*/ 15716 h 19050"/>
                <a:gd name="connsiteX1" fmla="*/ 10332 w 19050"/>
                <a:gd name="connsiteY1" fmla="*/ 7144 h 19050"/>
                <a:gd name="connsiteX2" fmla="*/ 1318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189" y="15716"/>
                  </a:moveTo>
                  <a:cubicBezTo>
                    <a:pt x="15094" y="11906"/>
                    <a:pt x="14142" y="9049"/>
                    <a:pt x="10332" y="7144"/>
                  </a:cubicBezTo>
                  <a:cubicBezTo>
                    <a:pt x="1759" y="7144"/>
                    <a:pt x="13189" y="24289"/>
                    <a:pt x="13189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2" name="Freeform: Shape 5211">
              <a:extLst>
                <a:ext uri="{FF2B5EF4-FFF2-40B4-BE49-F238E27FC236}">
                  <a16:creationId xmlns:a16="http://schemas.microsoft.com/office/drawing/2014/main" id="{1D7844AA-67AA-49DB-A6DA-BC96433FEB89}"/>
                </a:ext>
              </a:extLst>
            </p:cNvPr>
            <p:cNvSpPr/>
            <p:nvPr/>
          </p:nvSpPr>
          <p:spPr>
            <a:xfrm>
              <a:off x="3948608" y="6259855"/>
              <a:ext cx="19050" cy="19050"/>
            </a:xfrm>
            <a:custGeom>
              <a:avLst/>
              <a:gdLst>
                <a:gd name="connsiteX0" fmla="*/ 12839 w 19050"/>
                <a:gd name="connsiteY0" fmla="*/ 16669 h 19050"/>
                <a:gd name="connsiteX1" fmla="*/ 10934 w 19050"/>
                <a:gd name="connsiteY1" fmla="*/ 7144 h 19050"/>
                <a:gd name="connsiteX2" fmla="*/ 1283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6669"/>
                  </a:moveTo>
                  <a:cubicBezTo>
                    <a:pt x="14744" y="11906"/>
                    <a:pt x="14744" y="9049"/>
                    <a:pt x="10934" y="7144"/>
                  </a:cubicBezTo>
                  <a:cubicBezTo>
                    <a:pt x="1409" y="7144"/>
                    <a:pt x="12839" y="25241"/>
                    <a:pt x="12839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13" name="Group 5212">
            <a:extLst>
              <a:ext uri="{FF2B5EF4-FFF2-40B4-BE49-F238E27FC236}">
                <a16:creationId xmlns:a16="http://schemas.microsoft.com/office/drawing/2014/main" id="{D76FCF33-DF0D-4CBC-B24D-E8A57BB2AA28}"/>
              </a:ext>
            </a:extLst>
          </p:cNvPr>
          <p:cNvGrpSpPr/>
          <p:nvPr/>
        </p:nvGrpSpPr>
        <p:grpSpPr>
          <a:xfrm rot="18823380" flipH="1">
            <a:off x="4362088" y="1580919"/>
            <a:ext cx="442463" cy="326412"/>
            <a:chOff x="3625593" y="6426852"/>
            <a:chExt cx="335279" cy="247341"/>
          </a:xfrm>
        </p:grpSpPr>
        <p:sp>
          <p:nvSpPr>
            <p:cNvPr id="5214" name="Freeform: Shape 5213">
              <a:extLst>
                <a:ext uri="{FF2B5EF4-FFF2-40B4-BE49-F238E27FC236}">
                  <a16:creationId xmlns:a16="http://schemas.microsoft.com/office/drawing/2014/main" id="{CB1F1612-BDE6-43DA-9081-B5DB2508CCA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5" name="Freeform: Shape 5214">
              <a:extLst>
                <a:ext uri="{FF2B5EF4-FFF2-40B4-BE49-F238E27FC236}">
                  <a16:creationId xmlns:a16="http://schemas.microsoft.com/office/drawing/2014/main" id="{30154315-FCF3-42E0-935C-170FB2DB06E4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6" name="Freeform: Shape 5215">
              <a:extLst>
                <a:ext uri="{FF2B5EF4-FFF2-40B4-BE49-F238E27FC236}">
                  <a16:creationId xmlns:a16="http://schemas.microsoft.com/office/drawing/2014/main" id="{39777EBF-A059-4305-9415-058C2AF4DF02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7" name="Freeform: Shape 5216">
              <a:extLst>
                <a:ext uri="{FF2B5EF4-FFF2-40B4-BE49-F238E27FC236}">
                  <a16:creationId xmlns:a16="http://schemas.microsoft.com/office/drawing/2014/main" id="{9C017530-C9A6-464F-AB2E-AD5181F9DF11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8" name="Freeform: Shape 5217">
              <a:extLst>
                <a:ext uri="{FF2B5EF4-FFF2-40B4-BE49-F238E27FC236}">
                  <a16:creationId xmlns:a16="http://schemas.microsoft.com/office/drawing/2014/main" id="{BD594797-0C22-402A-BC05-0CAA46FF8409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9" name="Freeform: Shape 5218">
              <a:extLst>
                <a:ext uri="{FF2B5EF4-FFF2-40B4-BE49-F238E27FC236}">
                  <a16:creationId xmlns:a16="http://schemas.microsoft.com/office/drawing/2014/main" id="{F2A76E2C-DC4F-49E8-BFD0-C21431C96DEA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0" name="Freeform: Shape 5219">
              <a:extLst>
                <a:ext uri="{FF2B5EF4-FFF2-40B4-BE49-F238E27FC236}">
                  <a16:creationId xmlns:a16="http://schemas.microsoft.com/office/drawing/2014/main" id="{E8DC6AF8-9A94-4DB6-BBA7-221BE0D00B10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1" name="Freeform: Shape 5220">
              <a:extLst>
                <a:ext uri="{FF2B5EF4-FFF2-40B4-BE49-F238E27FC236}">
                  <a16:creationId xmlns:a16="http://schemas.microsoft.com/office/drawing/2014/main" id="{FA2D691F-4BDA-4C7F-8330-49F1948A07FF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2" name="Freeform: Shape 5221">
              <a:extLst>
                <a:ext uri="{FF2B5EF4-FFF2-40B4-BE49-F238E27FC236}">
                  <a16:creationId xmlns:a16="http://schemas.microsoft.com/office/drawing/2014/main" id="{C6A261F2-94B2-492D-B107-8D6A9F77848F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3" name="Freeform: Shape 5222">
              <a:extLst>
                <a:ext uri="{FF2B5EF4-FFF2-40B4-BE49-F238E27FC236}">
                  <a16:creationId xmlns:a16="http://schemas.microsoft.com/office/drawing/2014/main" id="{C7926570-FE93-4CC2-B3D4-C7EA2D54827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4" name="Freeform: Shape 5223">
              <a:extLst>
                <a:ext uri="{FF2B5EF4-FFF2-40B4-BE49-F238E27FC236}">
                  <a16:creationId xmlns:a16="http://schemas.microsoft.com/office/drawing/2014/main" id="{BF2067C2-2003-41E7-B132-12FBF52CD3A0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5" name="Freeform: Shape 5224">
              <a:extLst>
                <a:ext uri="{FF2B5EF4-FFF2-40B4-BE49-F238E27FC236}">
                  <a16:creationId xmlns:a16="http://schemas.microsoft.com/office/drawing/2014/main" id="{1D2517E7-E654-4417-A26A-0484D3BFBF5D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6" name="Freeform: Shape 5225">
              <a:extLst>
                <a:ext uri="{FF2B5EF4-FFF2-40B4-BE49-F238E27FC236}">
                  <a16:creationId xmlns:a16="http://schemas.microsoft.com/office/drawing/2014/main" id="{D165AEF8-5613-486E-A8AB-1CCE69FC4060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7" name="Freeform: Shape 5226">
              <a:extLst>
                <a:ext uri="{FF2B5EF4-FFF2-40B4-BE49-F238E27FC236}">
                  <a16:creationId xmlns:a16="http://schemas.microsoft.com/office/drawing/2014/main" id="{C6BE965C-D04A-45F5-B545-4165A6F1D01B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8" name="Freeform: Shape 5227">
              <a:extLst>
                <a:ext uri="{FF2B5EF4-FFF2-40B4-BE49-F238E27FC236}">
                  <a16:creationId xmlns:a16="http://schemas.microsoft.com/office/drawing/2014/main" id="{29A76288-E0DF-4348-84B9-0BA5AA8207B8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9" name="Freeform: Shape 5228">
              <a:extLst>
                <a:ext uri="{FF2B5EF4-FFF2-40B4-BE49-F238E27FC236}">
                  <a16:creationId xmlns:a16="http://schemas.microsoft.com/office/drawing/2014/main" id="{E0B86AB5-4D0B-4063-832B-21F11A484D4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0" name="Freeform: Shape 5229">
              <a:extLst>
                <a:ext uri="{FF2B5EF4-FFF2-40B4-BE49-F238E27FC236}">
                  <a16:creationId xmlns:a16="http://schemas.microsoft.com/office/drawing/2014/main" id="{76661271-49B6-41A7-B629-BD69BEE683F7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1" name="Freeform: Shape 5230">
              <a:extLst>
                <a:ext uri="{FF2B5EF4-FFF2-40B4-BE49-F238E27FC236}">
                  <a16:creationId xmlns:a16="http://schemas.microsoft.com/office/drawing/2014/main" id="{66414CFD-1D15-4732-98CD-63DA596CE281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2" name="Freeform: Shape 5231">
              <a:extLst>
                <a:ext uri="{FF2B5EF4-FFF2-40B4-BE49-F238E27FC236}">
                  <a16:creationId xmlns:a16="http://schemas.microsoft.com/office/drawing/2014/main" id="{09054A48-04CF-408F-9375-51D82EDDDF0C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3" name="Freeform: Shape 5232">
              <a:extLst>
                <a:ext uri="{FF2B5EF4-FFF2-40B4-BE49-F238E27FC236}">
                  <a16:creationId xmlns:a16="http://schemas.microsoft.com/office/drawing/2014/main" id="{0C74C482-F1C5-4654-A927-9DB6688A7935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4" name="Freeform: Shape 5233">
              <a:extLst>
                <a:ext uri="{FF2B5EF4-FFF2-40B4-BE49-F238E27FC236}">
                  <a16:creationId xmlns:a16="http://schemas.microsoft.com/office/drawing/2014/main" id="{07FC3CA5-2677-4332-9766-8E053564E8D1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5" name="Freeform: Shape 5234">
              <a:extLst>
                <a:ext uri="{FF2B5EF4-FFF2-40B4-BE49-F238E27FC236}">
                  <a16:creationId xmlns:a16="http://schemas.microsoft.com/office/drawing/2014/main" id="{4EBCE86B-8F6D-48D3-93A1-140E02119473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36" name="Group 5235">
            <a:extLst>
              <a:ext uri="{FF2B5EF4-FFF2-40B4-BE49-F238E27FC236}">
                <a16:creationId xmlns:a16="http://schemas.microsoft.com/office/drawing/2014/main" id="{9817C4CC-F7D0-4A83-A933-0A7CCD944649}"/>
              </a:ext>
            </a:extLst>
          </p:cNvPr>
          <p:cNvGrpSpPr/>
          <p:nvPr/>
        </p:nvGrpSpPr>
        <p:grpSpPr>
          <a:xfrm flipH="1">
            <a:off x="5639513" y="1116422"/>
            <a:ext cx="301680" cy="230103"/>
            <a:chOff x="3617118" y="5760691"/>
            <a:chExt cx="228600" cy="174362"/>
          </a:xfrm>
        </p:grpSpPr>
        <p:sp>
          <p:nvSpPr>
            <p:cNvPr id="5237" name="Freeform: Shape 5236">
              <a:extLst>
                <a:ext uri="{FF2B5EF4-FFF2-40B4-BE49-F238E27FC236}">
                  <a16:creationId xmlns:a16="http://schemas.microsoft.com/office/drawing/2014/main" id="{B4276CCC-523A-42D7-A6A8-9A78E48C9082}"/>
                </a:ext>
              </a:extLst>
            </p:cNvPr>
            <p:cNvSpPr/>
            <p:nvPr/>
          </p:nvSpPr>
          <p:spPr>
            <a:xfrm>
              <a:off x="3657123" y="5763603"/>
              <a:ext cx="19050" cy="171450"/>
            </a:xfrm>
            <a:custGeom>
              <a:avLst/>
              <a:gdLst>
                <a:gd name="connsiteX0" fmla="*/ 7144 w 19050"/>
                <a:gd name="connsiteY0" fmla="*/ 7144 h 171450"/>
                <a:gd name="connsiteX1" fmla="*/ 10001 w 19050"/>
                <a:gd name="connsiteY1" fmla="*/ 166211 h 171450"/>
                <a:gd name="connsiteX2" fmla="*/ 7144 w 19050"/>
                <a:gd name="connsiteY2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144" y="7144"/>
                  </a:moveTo>
                  <a:cubicBezTo>
                    <a:pt x="7144" y="21431"/>
                    <a:pt x="7144" y="166211"/>
                    <a:pt x="10001" y="166211"/>
                  </a:cubicBezTo>
                  <a:cubicBezTo>
                    <a:pt x="19526" y="16621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8" name="Freeform: Shape 5237">
              <a:extLst>
                <a:ext uri="{FF2B5EF4-FFF2-40B4-BE49-F238E27FC236}">
                  <a16:creationId xmlns:a16="http://schemas.microsoft.com/office/drawing/2014/main" id="{C9BE5F7E-C1A3-4064-9592-308E9465EA26}"/>
                </a:ext>
              </a:extLst>
            </p:cNvPr>
            <p:cNvSpPr/>
            <p:nvPr/>
          </p:nvSpPr>
          <p:spPr>
            <a:xfrm>
              <a:off x="3648342" y="5760691"/>
              <a:ext cx="19050" cy="38100"/>
            </a:xfrm>
            <a:custGeom>
              <a:avLst/>
              <a:gdLst>
                <a:gd name="connsiteX0" fmla="*/ 14972 w 19050"/>
                <a:gd name="connsiteY0" fmla="*/ 8150 h 38100"/>
                <a:gd name="connsiteX1" fmla="*/ 8305 w 19050"/>
                <a:gd name="connsiteY1" fmla="*/ 31963 h 38100"/>
                <a:gd name="connsiteX2" fmla="*/ 14972 w 19050"/>
                <a:gd name="connsiteY2" fmla="*/ 81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4972" y="8150"/>
                  </a:moveTo>
                  <a:cubicBezTo>
                    <a:pt x="14972" y="8150"/>
                    <a:pt x="3542" y="32915"/>
                    <a:pt x="8305" y="31963"/>
                  </a:cubicBezTo>
                  <a:cubicBezTo>
                    <a:pt x="18782" y="30058"/>
                    <a:pt x="15925" y="1483"/>
                    <a:pt x="14972" y="81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9" name="Freeform: Shape 5238">
              <a:extLst>
                <a:ext uri="{FF2B5EF4-FFF2-40B4-BE49-F238E27FC236}">
                  <a16:creationId xmlns:a16="http://schemas.microsoft.com/office/drawing/2014/main" id="{30175B78-5EA2-4E36-A896-25EE9D56470F}"/>
                </a:ext>
              </a:extLst>
            </p:cNvPr>
            <p:cNvSpPr/>
            <p:nvPr/>
          </p:nvSpPr>
          <p:spPr>
            <a:xfrm>
              <a:off x="3654388" y="5765921"/>
              <a:ext cx="28575" cy="28575"/>
            </a:xfrm>
            <a:custGeom>
              <a:avLst/>
              <a:gdLst>
                <a:gd name="connsiteX0" fmla="*/ 7974 w 28575"/>
                <a:gd name="connsiteY0" fmla="*/ 8636 h 28575"/>
                <a:gd name="connsiteX1" fmla="*/ 20357 w 28575"/>
                <a:gd name="connsiteY1" fmla="*/ 29591 h 28575"/>
                <a:gd name="connsiteX2" fmla="*/ 7974 w 28575"/>
                <a:gd name="connsiteY2" fmla="*/ 86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974" y="8636"/>
                  </a:moveTo>
                  <a:cubicBezTo>
                    <a:pt x="7974" y="20066"/>
                    <a:pt x="11784" y="26733"/>
                    <a:pt x="20357" y="29591"/>
                  </a:cubicBezTo>
                  <a:cubicBezTo>
                    <a:pt x="37502" y="24828"/>
                    <a:pt x="1307" y="1016"/>
                    <a:pt x="7974" y="86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0" name="Freeform: Shape 5239">
              <a:extLst>
                <a:ext uri="{FF2B5EF4-FFF2-40B4-BE49-F238E27FC236}">
                  <a16:creationId xmlns:a16="http://schemas.microsoft.com/office/drawing/2014/main" id="{740BF387-25E7-44F0-8EF5-D164F78A79DD}"/>
                </a:ext>
              </a:extLst>
            </p:cNvPr>
            <p:cNvSpPr/>
            <p:nvPr/>
          </p:nvSpPr>
          <p:spPr>
            <a:xfrm>
              <a:off x="3617118" y="5880760"/>
              <a:ext cx="228600" cy="9525"/>
            </a:xfrm>
            <a:custGeom>
              <a:avLst/>
              <a:gdLst>
                <a:gd name="connsiteX0" fmla="*/ 7144 w 228600"/>
                <a:gd name="connsiteY0" fmla="*/ 7144 h 9525"/>
                <a:gd name="connsiteX1" fmla="*/ 223361 w 228600"/>
                <a:gd name="connsiteY1" fmla="*/ 10001 h 9525"/>
                <a:gd name="connsiteX2" fmla="*/ 7144 w 22860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9525">
                  <a:moveTo>
                    <a:pt x="7144" y="7144"/>
                  </a:moveTo>
                  <a:cubicBezTo>
                    <a:pt x="79534" y="7144"/>
                    <a:pt x="151924" y="10001"/>
                    <a:pt x="223361" y="10001"/>
                  </a:cubicBezTo>
                  <a:cubicBezTo>
                    <a:pt x="153829" y="10001"/>
                    <a:pt x="6619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1" name="Freeform: Shape 5240">
              <a:extLst>
                <a:ext uri="{FF2B5EF4-FFF2-40B4-BE49-F238E27FC236}">
                  <a16:creationId xmlns:a16="http://schemas.microsoft.com/office/drawing/2014/main" id="{AE629FBC-793F-4C54-B77A-F49CFB337D5B}"/>
                </a:ext>
              </a:extLst>
            </p:cNvPr>
            <p:cNvSpPr/>
            <p:nvPr/>
          </p:nvSpPr>
          <p:spPr>
            <a:xfrm>
              <a:off x="3811428" y="5874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2" name="Freeform: Shape 5241">
              <a:extLst>
                <a:ext uri="{FF2B5EF4-FFF2-40B4-BE49-F238E27FC236}">
                  <a16:creationId xmlns:a16="http://schemas.microsoft.com/office/drawing/2014/main" id="{BEC1A328-6745-46D4-9FDF-8DE298A5E914}"/>
                </a:ext>
              </a:extLst>
            </p:cNvPr>
            <p:cNvSpPr/>
            <p:nvPr/>
          </p:nvSpPr>
          <p:spPr>
            <a:xfrm>
              <a:off x="3811278" y="5884570"/>
              <a:ext cx="28575" cy="19050"/>
            </a:xfrm>
            <a:custGeom>
              <a:avLst/>
              <a:gdLst>
                <a:gd name="connsiteX0" fmla="*/ 28249 w 28575"/>
                <a:gd name="connsiteY0" fmla="*/ 7144 h 19050"/>
                <a:gd name="connsiteX1" fmla="*/ 8246 w 28575"/>
                <a:gd name="connsiteY1" fmla="*/ 16669 h 19050"/>
                <a:gd name="connsiteX2" fmla="*/ 28249 w 2857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8249" y="7144"/>
                  </a:moveTo>
                  <a:cubicBezTo>
                    <a:pt x="27296" y="8096"/>
                    <a:pt x="1579" y="5239"/>
                    <a:pt x="8246" y="16669"/>
                  </a:cubicBezTo>
                  <a:cubicBezTo>
                    <a:pt x="9199" y="19526"/>
                    <a:pt x="25391" y="10001"/>
                    <a:pt x="282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3" name="Freeform: Shape 5242">
              <a:extLst>
                <a:ext uri="{FF2B5EF4-FFF2-40B4-BE49-F238E27FC236}">
                  <a16:creationId xmlns:a16="http://schemas.microsoft.com/office/drawing/2014/main" id="{EF2D8A5C-11A0-49ED-AE14-4C4524CA8E97}"/>
                </a:ext>
              </a:extLst>
            </p:cNvPr>
            <p:cNvSpPr/>
            <p:nvPr/>
          </p:nvSpPr>
          <p:spPr>
            <a:xfrm>
              <a:off x="3657056" y="5779780"/>
              <a:ext cx="161925" cy="85725"/>
            </a:xfrm>
            <a:custGeom>
              <a:avLst/>
              <a:gdLst>
                <a:gd name="connsiteX0" fmla="*/ 157706 w 161925"/>
                <a:gd name="connsiteY0" fmla="*/ 81454 h 85725"/>
                <a:gd name="connsiteX1" fmla="*/ 116749 w 161925"/>
                <a:gd name="connsiteY1" fmla="*/ 15732 h 85725"/>
                <a:gd name="connsiteX2" fmla="*/ 74839 w 161925"/>
                <a:gd name="connsiteY2" fmla="*/ 64309 h 85725"/>
                <a:gd name="connsiteX3" fmla="*/ 50074 w 161925"/>
                <a:gd name="connsiteY3" fmla="*/ 46212 h 85725"/>
                <a:gd name="connsiteX4" fmla="*/ 32929 w 161925"/>
                <a:gd name="connsiteY4" fmla="*/ 50974 h 85725"/>
                <a:gd name="connsiteX5" fmla="*/ 10069 w 161925"/>
                <a:gd name="connsiteY5" fmla="*/ 65262 h 85725"/>
                <a:gd name="connsiteX6" fmla="*/ 25309 w 161925"/>
                <a:gd name="connsiteY6" fmla="*/ 74787 h 85725"/>
                <a:gd name="connsiteX7" fmla="*/ 50074 w 161925"/>
                <a:gd name="connsiteY7" fmla="*/ 41449 h 85725"/>
                <a:gd name="connsiteX8" fmla="*/ 71029 w 161925"/>
                <a:gd name="connsiteY8" fmla="*/ 65262 h 85725"/>
                <a:gd name="connsiteX9" fmla="*/ 82459 w 161925"/>
                <a:gd name="connsiteY9" fmla="*/ 40497 h 85725"/>
                <a:gd name="connsiteX10" fmla="*/ 125321 w 161925"/>
                <a:gd name="connsiteY10" fmla="*/ 16684 h 85725"/>
                <a:gd name="connsiteX11" fmla="*/ 157706 w 161925"/>
                <a:gd name="connsiteY11" fmla="*/ 814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85725">
                  <a:moveTo>
                    <a:pt x="157706" y="81454"/>
                  </a:moveTo>
                  <a:cubicBezTo>
                    <a:pt x="104366" y="83359"/>
                    <a:pt x="143419" y="22399"/>
                    <a:pt x="116749" y="15732"/>
                  </a:cubicBezTo>
                  <a:cubicBezTo>
                    <a:pt x="78649" y="6207"/>
                    <a:pt x="94841" y="57642"/>
                    <a:pt x="74839" y="64309"/>
                  </a:cubicBezTo>
                  <a:cubicBezTo>
                    <a:pt x="55789" y="70977"/>
                    <a:pt x="57694" y="46212"/>
                    <a:pt x="50074" y="46212"/>
                  </a:cubicBezTo>
                  <a:cubicBezTo>
                    <a:pt x="39596" y="46212"/>
                    <a:pt x="46264" y="47164"/>
                    <a:pt x="32929" y="50974"/>
                  </a:cubicBezTo>
                  <a:cubicBezTo>
                    <a:pt x="51026" y="46212"/>
                    <a:pt x="-6124" y="101457"/>
                    <a:pt x="10069" y="65262"/>
                  </a:cubicBezTo>
                  <a:cubicBezTo>
                    <a:pt x="11974" y="60499"/>
                    <a:pt x="20546" y="77644"/>
                    <a:pt x="25309" y="74787"/>
                  </a:cubicBezTo>
                  <a:cubicBezTo>
                    <a:pt x="42454" y="63357"/>
                    <a:pt x="16736" y="40497"/>
                    <a:pt x="50074" y="41449"/>
                  </a:cubicBezTo>
                  <a:cubicBezTo>
                    <a:pt x="58646" y="41449"/>
                    <a:pt x="54836" y="68119"/>
                    <a:pt x="71029" y="65262"/>
                  </a:cubicBezTo>
                  <a:cubicBezTo>
                    <a:pt x="79601" y="64309"/>
                    <a:pt x="77696" y="44307"/>
                    <a:pt x="82459" y="40497"/>
                  </a:cubicBezTo>
                  <a:cubicBezTo>
                    <a:pt x="93889" y="29067"/>
                    <a:pt x="95794" y="-10938"/>
                    <a:pt x="125321" y="16684"/>
                  </a:cubicBezTo>
                  <a:cubicBezTo>
                    <a:pt x="140561" y="30019"/>
                    <a:pt x="117701" y="81454"/>
                    <a:pt x="157706" y="81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44" name="Graphic 2712">
            <a:extLst>
              <a:ext uri="{FF2B5EF4-FFF2-40B4-BE49-F238E27FC236}">
                <a16:creationId xmlns:a16="http://schemas.microsoft.com/office/drawing/2014/main" id="{BCE6C6FC-0F60-41D3-BF7C-6D305293C15E}"/>
              </a:ext>
            </a:extLst>
          </p:cNvPr>
          <p:cNvGrpSpPr/>
          <p:nvPr/>
        </p:nvGrpSpPr>
        <p:grpSpPr>
          <a:xfrm>
            <a:off x="8220116" y="2677192"/>
            <a:ext cx="1233055" cy="162244"/>
            <a:chOff x="8251658" y="4916654"/>
            <a:chExt cx="2895600" cy="381000"/>
          </a:xfrm>
        </p:grpSpPr>
        <p:sp>
          <p:nvSpPr>
            <p:cNvPr id="5245" name="Freeform: Shape 5244">
              <a:extLst>
                <a:ext uri="{FF2B5EF4-FFF2-40B4-BE49-F238E27FC236}">
                  <a16:creationId xmlns:a16="http://schemas.microsoft.com/office/drawing/2014/main" id="{A5D8CD4A-4DDB-434A-8C43-8F1B837FCCD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6" name="Freeform: Shape 5245">
              <a:extLst>
                <a:ext uri="{FF2B5EF4-FFF2-40B4-BE49-F238E27FC236}">
                  <a16:creationId xmlns:a16="http://schemas.microsoft.com/office/drawing/2014/main" id="{7A717157-9623-484F-8523-5B3A64BFB46F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7" name="Freeform: Shape 5246">
              <a:extLst>
                <a:ext uri="{FF2B5EF4-FFF2-40B4-BE49-F238E27FC236}">
                  <a16:creationId xmlns:a16="http://schemas.microsoft.com/office/drawing/2014/main" id="{1D5BA9FC-1AF6-41F1-A1DF-D60229275AC5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8" name="Freeform: Shape 5247">
              <a:extLst>
                <a:ext uri="{FF2B5EF4-FFF2-40B4-BE49-F238E27FC236}">
                  <a16:creationId xmlns:a16="http://schemas.microsoft.com/office/drawing/2014/main" id="{84C269DC-EAC5-4C34-B779-9B8A5259E893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9" name="Freeform: Shape 5248">
              <a:extLst>
                <a:ext uri="{FF2B5EF4-FFF2-40B4-BE49-F238E27FC236}">
                  <a16:creationId xmlns:a16="http://schemas.microsoft.com/office/drawing/2014/main" id="{2EDF1C58-E917-4F98-84FC-7BCE217820CD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0" name="Freeform: Shape 5249">
              <a:extLst>
                <a:ext uri="{FF2B5EF4-FFF2-40B4-BE49-F238E27FC236}">
                  <a16:creationId xmlns:a16="http://schemas.microsoft.com/office/drawing/2014/main" id="{ABE8D426-BD52-42DE-B0CB-F4C1DD864574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1" name="Freeform: Shape 5250">
              <a:extLst>
                <a:ext uri="{FF2B5EF4-FFF2-40B4-BE49-F238E27FC236}">
                  <a16:creationId xmlns:a16="http://schemas.microsoft.com/office/drawing/2014/main" id="{934EB90B-1BA4-47C2-A9CB-467FC09E6B68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2" name="Freeform: Shape 5251">
              <a:extLst>
                <a:ext uri="{FF2B5EF4-FFF2-40B4-BE49-F238E27FC236}">
                  <a16:creationId xmlns:a16="http://schemas.microsoft.com/office/drawing/2014/main" id="{03EA2B09-7465-4124-8D61-E000FEF020CA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3" name="Freeform: Shape 5252">
              <a:extLst>
                <a:ext uri="{FF2B5EF4-FFF2-40B4-BE49-F238E27FC236}">
                  <a16:creationId xmlns:a16="http://schemas.microsoft.com/office/drawing/2014/main" id="{349BAF3F-6AB8-4C7D-926B-F98034553DC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4" name="Freeform: Shape 5253">
              <a:extLst>
                <a:ext uri="{FF2B5EF4-FFF2-40B4-BE49-F238E27FC236}">
                  <a16:creationId xmlns:a16="http://schemas.microsoft.com/office/drawing/2014/main" id="{A38484A7-3144-46EB-8F4E-D6CF7648399C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5" name="Freeform: Shape 5254">
              <a:extLst>
                <a:ext uri="{FF2B5EF4-FFF2-40B4-BE49-F238E27FC236}">
                  <a16:creationId xmlns:a16="http://schemas.microsoft.com/office/drawing/2014/main" id="{2869000D-8720-4E72-BACA-0722D166A95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6" name="Freeform: Shape 5255">
              <a:extLst>
                <a:ext uri="{FF2B5EF4-FFF2-40B4-BE49-F238E27FC236}">
                  <a16:creationId xmlns:a16="http://schemas.microsoft.com/office/drawing/2014/main" id="{4D743AFC-A0FB-4A09-B79E-B667459D22E0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7" name="Freeform: Shape 5256">
              <a:extLst>
                <a:ext uri="{FF2B5EF4-FFF2-40B4-BE49-F238E27FC236}">
                  <a16:creationId xmlns:a16="http://schemas.microsoft.com/office/drawing/2014/main" id="{D1958B85-7C7B-46A3-A647-EC42FDA3E208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8" name="Freeform: Shape 5257">
              <a:extLst>
                <a:ext uri="{FF2B5EF4-FFF2-40B4-BE49-F238E27FC236}">
                  <a16:creationId xmlns:a16="http://schemas.microsoft.com/office/drawing/2014/main" id="{C134F1C3-2771-45BF-9F1D-93929BB1AC0A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9" name="Freeform: Shape 5258">
              <a:extLst>
                <a:ext uri="{FF2B5EF4-FFF2-40B4-BE49-F238E27FC236}">
                  <a16:creationId xmlns:a16="http://schemas.microsoft.com/office/drawing/2014/main" id="{87A2EF04-530F-4477-85AF-38ADF4B4C52F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0" name="Freeform: Shape 5259">
              <a:extLst>
                <a:ext uri="{FF2B5EF4-FFF2-40B4-BE49-F238E27FC236}">
                  <a16:creationId xmlns:a16="http://schemas.microsoft.com/office/drawing/2014/main" id="{F822F26F-FA38-4A41-9ED9-A15A9128C22C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1" name="Freeform: Shape 5260">
              <a:extLst>
                <a:ext uri="{FF2B5EF4-FFF2-40B4-BE49-F238E27FC236}">
                  <a16:creationId xmlns:a16="http://schemas.microsoft.com/office/drawing/2014/main" id="{FFD3683D-8628-45C2-AEB3-BE3B83086314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2" name="Freeform: Shape 5261">
              <a:extLst>
                <a:ext uri="{FF2B5EF4-FFF2-40B4-BE49-F238E27FC236}">
                  <a16:creationId xmlns:a16="http://schemas.microsoft.com/office/drawing/2014/main" id="{6FF11807-A0C4-4EF9-826B-DAA895CE43DA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3" name="Freeform: Shape 5262">
              <a:extLst>
                <a:ext uri="{FF2B5EF4-FFF2-40B4-BE49-F238E27FC236}">
                  <a16:creationId xmlns:a16="http://schemas.microsoft.com/office/drawing/2014/main" id="{296A375A-F17E-497D-A870-8F336F43EE11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4" name="Freeform: Shape 5263">
              <a:extLst>
                <a:ext uri="{FF2B5EF4-FFF2-40B4-BE49-F238E27FC236}">
                  <a16:creationId xmlns:a16="http://schemas.microsoft.com/office/drawing/2014/main" id="{5AA18832-B88B-4550-A974-46371421C66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5" name="Freeform: Shape 5264">
              <a:extLst>
                <a:ext uri="{FF2B5EF4-FFF2-40B4-BE49-F238E27FC236}">
                  <a16:creationId xmlns:a16="http://schemas.microsoft.com/office/drawing/2014/main" id="{1542C828-DF41-4FFF-B3C4-98DEA53A4C98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6" name="Freeform: Shape 5265">
              <a:extLst>
                <a:ext uri="{FF2B5EF4-FFF2-40B4-BE49-F238E27FC236}">
                  <a16:creationId xmlns:a16="http://schemas.microsoft.com/office/drawing/2014/main" id="{86CAE0AF-5802-4670-9A65-0F63F5F7CEDF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7" name="Freeform: Shape 5266">
              <a:extLst>
                <a:ext uri="{FF2B5EF4-FFF2-40B4-BE49-F238E27FC236}">
                  <a16:creationId xmlns:a16="http://schemas.microsoft.com/office/drawing/2014/main" id="{40C2ADD2-8A82-47A2-93E6-B6BC224DF0A6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8" name="Freeform: Shape 5267">
              <a:extLst>
                <a:ext uri="{FF2B5EF4-FFF2-40B4-BE49-F238E27FC236}">
                  <a16:creationId xmlns:a16="http://schemas.microsoft.com/office/drawing/2014/main" id="{1C67D7D6-D1DE-4429-A910-5621E1600D51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9" name="Freeform: Shape 5268">
              <a:extLst>
                <a:ext uri="{FF2B5EF4-FFF2-40B4-BE49-F238E27FC236}">
                  <a16:creationId xmlns:a16="http://schemas.microsoft.com/office/drawing/2014/main" id="{01A46A61-D82B-4B2D-9DF6-FBEBDC84C273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0" name="Freeform: Shape 5269">
              <a:extLst>
                <a:ext uri="{FF2B5EF4-FFF2-40B4-BE49-F238E27FC236}">
                  <a16:creationId xmlns:a16="http://schemas.microsoft.com/office/drawing/2014/main" id="{499ABE58-064E-448C-B06E-0FA098E6FC27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1" name="Freeform: Shape 5270">
              <a:extLst>
                <a:ext uri="{FF2B5EF4-FFF2-40B4-BE49-F238E27FC236}">
                  <a16:creationId xmlns:a16="http://schemas.microsoft.com/office/drawing/2014/main" id="{FE1C6AD9-63AB-405F-AC77-7DA4784897A0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2" name="Freeform: Shape 5271">
              <a:extLst>
                <a:ext uri="{FF2B5EF4-FFF2-40B4-BE49-F238E27FC236}">
                  <a16:creationId xmlns:a16="http://schemas.microsoft.com/office/drawing/2014/main" id="{B78A21B0-A616-4857-A1DE-8FCE1598CBE0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3" name="Freeform: Shape 5272">
              <a:extLst>
                <a:ext uri="{FF2B5EF4-FFF2-40B4-BE49-F238E27FC236}">
                  <a16:creationId xmlns:a16="http://schemas.microsoft.com/office/drawing/2014/main" id="{B217C393-4020-4ACC-8219-C1B2174D5B2C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4" name="Freeform: Shape 5273">
              <a:extLst>
                <a:ext uri="{FF2B5EF4-FFF2-40B4-BE49-F238E27FC236}">
                  <a16:creationId xmlns:a16="http://schemas.microsoft.com/office/drawing/2014/main" id="{EFCEA1FB-FD0C-45E4-B2C3-DCB4019CDF0C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75" name="Group 5274">
            <a:extLst>
              <a:ext uri="{FF2B5EF4-FFF2-40B4-BE49-F238E27FC236}">
                <a16:creationId xmlns:a16="http://schemas.microsoft.com/office/drawing/2014/main" id="{F6C0EDED-4FD4-4A9B-B78C-B2A6311DA666}"/>
              </a:ext>
            </a:extLst>
          </p:cNvPr>
          <p:cNvGrpSpPr/>
          <p:nvPr/>
        </p:nvGrpSpPr>
        <p:grpSpPr>
          <a:xfrm flipH="1">
            <a:off x="3289344" y="2820896"/>
            <a:ext cx="610799" cy="465880"/>
            <a:chOff x="3617118" y="5760691"/>
            <a:chExt cx="228600" cy="174362"/>
          </a:xfrm>
        </p:grpSpPr>
        <p:sp>
          <p:nvSpPr>
            <p:cNvPr id="5276" name="Freeform: Shape 5275">
              <a:extLst>
                <a:ext uri="{FF2B5EF4-FFF2-40B4-BE49-F238E27FC236}">
                  <a16:creationId xmlns:a16="http://schemas.microsoft.com/office/drawing/2014/main" id="{8DF0E32F-4DEC-42EB-AEF0-E08BFABA1C1A}"/>
                </a:ext>
              </a:extLst>
            </p:cNvPr>
            <p:cNvSpPr/>
            <p:nvPr/>
          </p:nvSpPr>
          <p:spPr>
            <a:xfrm>
              <a:off x="3657123" y="5763603"/>
              <a:ext cx="19050" cy="171450"/>
            </a:xfrm>
            <a:custGeom>
              <a:avLst/>
              <a:gdLst>
                <a:gd name="connsiteX0" fmla="*/ 7144 w 19050"/>
                <a:gd name="connsiteY0" fmla="*/ 7144 h 171450"/>
                <a:gd name="connsiteX1" fmla="*/ 10001 w 19050"/>
                <a:gd name="connsiteY1" fmla="*/ 166211 h 171450"/>
                <a:gd name="connsiteX2" fmla="*/ 7144 w 19050"/>
                <a:gd name="connsiteY2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144" y="7144"/>
                  </a:moveTo>
                  <a:cubicBezTo>
                    <a:pt x="7144" y="21431"/>
                    <a:pt x="7144" y="166211"/>
                    <a:pt x="10001" y="166211"/>
                  </a:cubicBezTo>
                  <a:cubicBezTo>
                    <a:pt x="19526" y="16621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7" name="Freeform: Shape 5276">
              <a:extLst>
                <a:ext uri="{FF2B5EF4-FFF2-40B4-BE49-F238E27FC236}">
                  <a16:creationId xmlns:a16="http://schemas.microsoft.com/office/drawing/2014/main" id="{20BD89CE-8656-4F35-AFB6-4125A5E03A52}"/>
                </a:ext>
              </a:extLst>
            </p:cNvPr>
            <p:cNvSpPr/>
            <p:nvPr/>
          </p:nvSpPr>
          <p:spPr>
            <a:xfrm>
              <a:off x="3648342" y="5760691"/>
              <a:ext cx="19050" cy="38100"/>
            </a:xfrm>
            <a:custGeom>
              <a:avLst/>
              <a:gdLst>
                <a:gd name="connsiteX0" fmla="*/ 14972 w 19050"/>
                <a:gd name="connsiteY0" fmla="*/ 8150 h 38100"/>
                <a:gd name="connsiteX1" fmla="*/ 8305 w 19050"/>
                <a:gd name="connsiteY1" fmla="*/ 31963 h 38100"/>
                <a:gd name="connsiteX2" fmla="*/ 14972 w 19050"/>
                <a:gd name="connsiteY2" fmla="*/ 81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4972" y="8150"/>
                  </a:moveTo>
                  <a:cubicBezTo>
                    <a:pt x="14972" y="8150"/>
                    <a:pt x="3542" y="32915"/>
                    <a:pt x="8305" y="31963"/>
                  </a:cubicBezTo>
                  <a:cubicBezTo>
                    <a:pt x="18782" y="30058"/>
                    <a:pt x="15925" y="1483"/>
                    <a:pt x="14972" y="81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8" name="Freeform: Shape 5277">
              <a:extLst>
                <a:ext uri="{FF2B5EF4-FFF2-40B4-BE49-F238E27FC236}">
                  <a16:creationId xmlns:a16="http://schemas.microsoft.com/office/drawing/2014/main" id="{6A331C6F-A9ED-48D3-951B-D88B61975E7F}"/>
                </a:ext>
              </a:extLst>
            </p:cNvPr>
            <p:cNvSpPr/>
            <p:nvPr/>
          </p:nvSpPr>
          <p:spPr>
            <a:xfrm>
              <a:off x="3654388" y="5765921"/>
              <a:ext cx="28575" cy="28575"/>
            </a:xfrm>
            <a:custGeom>
              <a:avLst/>
              <a:gdLst>
                <a:gd name="connsiteX0" fmla="*/ 7974 w 28575"/>
                <a:gd name="connsiteY0" fmla="*/ 8636 h 28575"/>
                <a:gd name="connsiteX1" fmla="*/ 20357 w 28575"/>
                <a:gd name="connsiteY1" fmla="*/ 29591 h 28575"/>
                <a:gd name="connsiteX2" fmla="*/ 7974 w 28575"/>
                <a:gd name="connsiteY2" fmla="*/ 86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974" y="8636"/>
                  </a:moveTo>
                  <a:cubicBezTo>
                    <a:pt x="7974" y="20066"/>
                    <a:pt x="11784" y="26733"/>
                    <a:pt x="20357" y="29591"/>
                  </a:cubicBezTo>
                  <a:cubicBezTo>
                    <a:pt x="37502" y="24828"/>
                    <a:pt x="1307" y="1016"/>
                    <a:pt x="7974" y="86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9" name="Freeform: Shape 5278">
              <a:extLst>
                <a:ext uri="{FF2B5EF4-FFF2-40B4-BE49-F238E27FC236}">
                  <a16:creationId xmlns:a16="http://schemas.microsoft.com/office/drawing/2014/main" id="{2BF1EC65-DD79-47CF-8F1B-53CC5540B979}"/>
                </a:ext>
              </a:extLst>
            </p:cNvPr>
            <p:cNvSpPr/>
            <p:nvPr/>
          </p:nvSpPr>
          <p:spPr>
            <a:xfrm>
              <a:off x="3617118" y="5880760"/>
              <a:ext cx="228600" cy="9525"/>
            </a:xfrm>
            <a:custGeom>
              <a:avLst/>
              <a:gdLst>
                <a:gd name="connsiteX0" fmla="*/ 7144 w 228600"/>
                <a:gd name="connsiteY0" fmla="*/ 7144 h 9525"/>
                <a:gd name="connsiteX1" fmla="*/ 223361 w 228600"/>
                <a:gd name="connsiteY1" fmla="*/ 10001 h 9525"/>
                <a:gd name="connsiteX2" fmla="*/ 7144 w 22860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9525">
                  <a:moveTo>
                    <a:pt x="7144" y="7144"/>
                  </a:moveTo>
                  <a:cubicBezTo>
                    <a:pt x="79534" y="7144"/>
                    <a:pt x="151924" y="10001"/>
                    <a:pt x="223361" y="10001"/>
                  </a:cubicBezTo>
                  <a:cubicBezTo>
                    <a:pt x="153829" y="10001"/>
                    <a:pt x="6619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0" name="Freeform: Shape 5279">
              <a:extLst>
                <a:ext uri="{FF2B5EF4-FFF2-40B4-BE49-F238E27FC236}">
                  <a16:creationId xmlns:a16="http://schemas.microsoft.com/office/drawing/2014/main" id="{1DE60B9F-E6C7-47F3-9DAA-EB07EF6C74FD}"/>
                </a:ext>
              </a:extLst>
            </p:cNvPr>
            <p:cNvSpPr/>
            <p:nvPr/>
          </p:nvSpPr>
          <p:spPr>
            <a:xfrm>
              <a:off x="3811428" y="5874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1" name="Freeform: Shape 5280">
              <a:extLst>
                <a:ext uri="{FF2B5EF4-FFF2-40B4-BE49-F238E27FC236}">
                  <a16:creationId xmlns:a16="http://schemas.microsoft.com/office/drawing/2014/main" id="{F37B8C47-F2E3-48A2-BFB3-8C5198FE2EF2}"/>
                </a:ext>
              </a:extLst>
            </p:cNvPr>
            <p:cNvSpPr/>
            <p:nvPr/>
          </p:nvSpPr>
          <p:spPr>
            <a:xfrm>
              <a:off x="3811278" y="5884570"/>
              <a:ext cx="28575" cy="19050"/>
            </a:xfrm>
            <a:custGeom>
              <a:avLst/>
              <a:gdLst>
                <a:gd name="connsiteX0" fmla="*/ 28249 w 28575"/>
                <a:gd name="connsiteY0" fmla="*/ 7144 h 19050"/>
                <a:gd name="connsiteX1" fmla="*/ 8246 w 28575"/>
                <a:gd name="connsiteY1" fmla="*/ 16669 h 19050"/>
                <a:gd name="connsiteX2" fmla="*/ 28249 w 2857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8249" y="7144"/>
                  </a:moveTo>
                  <a:cubicBezTo>
                    <a:pt x="27296" y="8096"/>
                    <a:pt x="1579" y="5239"/>
                    <a:pt x="8246" y="16669"/>
                  </a:cubicBezTo>
                  <a:cubicBezTo>
                    <a:pt x="9199" y="19526"/>
                    <a:pt x="25391" y="10001"/>
                    <a:pt x="282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2" name="Freeform: Shape 5281">
              <a:extLst>
                <a:ext uri="{FF2B5EF4-FFF2-40B4-BE49-F238E27FC236}">
                  <a16:creationId xmlns:a16="http://schemas.microsoft.com/office/drawing/2014/main" id="{D54786B1-42A2-4025-9875-4C12F378D2FB}"/>
                </a:ext>
              </a:extLst>
            </p:cNvPr>
            <p:cNvSpPr/>
            <p:nvPr/>
          </p:nvSpPr>
          <p:spPr>
            <a:xfrm>
              <a:off x="3657056" y="5779780"/>
              <a:ext cx="161925" cy="85725"/>
            </a:xfrm>
            <a:custGeom>
              <a:avLst/>
              <a:gdLst>
                <a:gd name="connsiteX0" fmla="*/ 157706 w 161925"/>
                <a:gd name="connsiteY0" fmla="*/ 81454 h 85725"/>
                <a:gd name="connsiteX1" fmla="*/ 116749 w 161925"/>
                <a:gd name="connsiteY1" fmla="*/ 15732 h 85725"/>
                <a:gd name="connsiteX2" fmla="*/ 74839 w 161925"/>
                <a:gd name="connsiteY2" fmla="*/ 64309 h 85725"/>
                <a:gd name="connsiteX3" fmla="*/ 50074 w 161925"/>
                <a:gd name="connsiteY3" fmla="*/ 46212 h 85725"/>
                <a:gd name="connsiteX4" fmla="*/ 32929 w 161925"/>
                <a:gd name="connsiteY4" fmla="*/ 50974 h 85725"/>
                <a:gd name="connsiteX5" fmla="*/ 10069 w 161925"/>
                <a:gd name="connsiteY5" fmla="*/ 65262 h 85725"/>
                <a:gd name="connsiteX6" fmla="*/ 25309 w 161925"/>
                <a:gd name="connsiteY6" fmla="*/ 74787 h 85725"/>
                <a:gd name="connsiteX7" fmla="*/ 50074 w 161925"/>
                <a:gd name="connsiteY7" fmla="*/ 41449 h 85725"/>
                <a:gd name="connsiteX8" fmla="*/ 71029 w 161925"/>
                <a:gd name="connsiteY8" fmla="*/ 65262 h 85725"/>
                <a:gd name="connsiteX9" fmla="*/ 82459 w 161925"/>
                <a:gd name="connsiteY9" fmla="*/ 40497 h 85725"/>
                <a:gd name="connsiteX10" fmla="*/ 125321 w 161925"/>
                <a:gd name="connsiteY10" fmla="*/ 16684 h 85725"/>
                <a:gd name="connsiteX11" fmla="*/ 157706 w 161925"/>
                <a:gd name="connsiteY11" fmla="*/ 814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85725">
                  <a:moveTo>
                    <a:pt x="157706" y="81454"/>
                  </a:moveTo>
                  <a:cubicBezTo>
                    <a:pt x="104366" y="83359"/>
                    <a:pt x="143419" y="22399"/>
                    <a:pt x="116749" y="15732"/>
                  </a:cubicBezTo>
                  <a:cubicBezTo>
                    <a:pt x="78649" y="6207"/>
                    <a:pt x="94841" y="57642"/>
                    <a:pt x="74839" y="64309"/>
                  </a:cubicBezTo>
                  <a:cubicBezTo>
                    <a:pt x="55789" y="70977"/>
                    <a:pt x="57694" y="46212"/>
                    <a:pt x="50074" y="46212"/>
                  </a:cubicBezTo>
                  <a:cubicBezTo>
                    <a:pt x="39596" y="46212"/>
                    <a:pt x="46264" y="47164"/>
                    <a:pt x="32929" y="50974"/>
                  </a:cubicBezTo>
                  <a:cubicBezTo>
                    <a:pt x="51026" y="46212"/>
                    <a:pt x="-6124" y="101457"/>
                    <a:pt x="10069" y="65262"/>
                  </a:cubicBezTo>
                  <a:cubicBezTo>
                    <a:pt x="11974" y="60499"/>
                    <a:pt x="20546" y="77644"/>
                    <a:pt x="25309" y="74787"/>
                  </a:cubicBezTo>
                  <a:cubicBezTo>
                    <a:pt x="42454" y="63357"/>
                    <a:pt x="16736" y="40497"/>
                    <a:pt x="50074" y="41449"/>
                  </a:cubicBezTo>
                  <a:cubicBezTo>
                    <a:pt x="58646" y="41449"/>
                    <a:pt x="54836" y="68119"/>
                    <a:pt x="71029" y="65262"/>
                  </a:cubicBezTo>
                  <a:cubicBezTo>
                    <a:pt x="79601" y="64309"/>
                    <a:pt x="77696" y="44307"/>
                    <a:pt x="82459" y="40497"/>
                  </a:cubicBezTo>
                  <a:cubicBezTo>
                    <a:pt x="93889" y="29067"/>
                    <a:pt x="95794" y="-10938"/>
                    <a:pt x="125321" y="16684"/>
                  </a:cubicBezTo>
                  <a:cubicBezTo>
                    <a:pt x="140561" y="30019"/>
                    <a:pt x="117701" y="81454"/>
                    <a:pt x="157706" y="81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83" name="Graphic 2">
            <a:extLst>
              <a:ext uri="{FF2B5EF4-FFF2-40B4-BE49-F238E27FC236}">
                <a16:creationId xmlns:a16="http://schemas.microsoft.com/office/drawing/2014/main" id="{BE5D1B83-C936-404D-84B4-B8B0F8EEC877}"/>
              </a:ext>
            </a:extLst>
          </p:cNvPr>
          <p:cNvGrpSpPr/>
          <p:nvPr/>
        </p:nvGrpSpPr>
        <p:grpSpPr>
          <a:xfrm rot="16200000">
            <a:off x="1879711" y="2779422"/>
            <a:ext cx="469229" cy="1556131"/>
            <a:chOff x="5817392" y="2512218"/>
            <a:chExt cx="552450" cy="1832122"/>
          </a:xfrm>
        </p:grpSpPr>
        <p:sp>
          <p:nvSpPr>
            <p:cNvPr id="5284" name="Freeform: Shape 5283">
              <a:extLst>
                <a:ext uri="{FF2B5EF4-FFF2-40B4-BE49-F238E27FC236}">
                  <a16:creationId xmlns:a16="http://schemas.microsoft.com/office/drawing/2014/main" id="{B23ACB6C-0C18-4754-8E6D-EDD58A6E09FC}"/>
                </a:ext>
              </a:extLst>
            </p:cNvPr>
            <p:cNvSpPr/>
            <p:nvPr/>
          </p:nvSpPr>
          <p:spPr>
            <a:xfrm>
              <a:off x="5818346" y="2512218"/>
              <a:ext cx="548533" cy="294323"/>
            </a:xfrm>
            <a:custGeom>
              <a:avLst/>
              <a:gdLst>
                <a:gd name="connsiteX0" fmla="*/ 552926 w 552450"/>
                <a:gd name="connsiteY0" fmla="*/ 305276 h 304800"/>
                <a:gd name="connsiteX1" fmla="*/ 7144 w 552450"/>
                <a:gd name="connsiteY1" fmla="*/ 305276 h 304800"/>
                <a:gd name="connsiteX2" fmla="*/ 7144 w 552450"/>
                <a:gd name="connsiteY2" fmla="*/ 178594 h 304800"/>
                <a:gd name="connsiteX3" fmla="*/ 552926 w 552450"/>
                <a:gd name="connsiteY3" fmla="*/ 178594 h 304800"/>
                <a:gd name="connsiteX4" fmla="*/ 552926 w 552450"/>
                <a:gd name="connsiteY4" fmla="*/ 30527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304800">
                  <a:moveTo>
                    <a:pt x="552926" y="305276"/>
                  </a:moveTo>
                  <a:lnTo>
                    <a:pt x="7144" y="305276"/>
                  </a:lnTo>
                  <a:lnTo>
                    <a:pt x="7144" y="178594"/>
                  </a:lnTo>
                  <a:cubicBezTo>
                    <a:pt x="7144" y="-50006"/>
                    <a:pt x="552926" y="-50006"/>
                    <a:pt x="552926" y="178594"/>
                  </a:cubicBezTo>
                  <a:lnTo>
                    <a:pt x="552926" y="3052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5" name="Freeform: Shape 5284">
              <a:extLst>
                <a:ext uri="{FF2B5EF4-FFF2-40B4-BE49-F238E27FC236}">
                  <a16:creationId xmlns:a16="http://schemas.microsoft.com/office/drawing/2014/main" id="{698691AE-BA93-44FB-A964-95AFBA416AD5}"/>
                </a:ext>
              </a:extLst>
            </p:cNvPr>
            <p:cNvSpPr/>
            <p:nvPr/>
          </p:nvSpPr>
          <p:spPr>
            <a:xfrm>
              <a:off x="5817392" y="3601390"/>
              <a:ext cx="552450" cy="742950"/>
            </a:xfrm>
            <a:custGeom>
              <a:avLst/>
              <a:gdLst>
                <a:gd name="connsiteX0" fmla="*/ 551974 w 552450"/>
                <a:gd name="connsiteY0" fmla="*/ 228614 h 742950"/>
                <a:gd name="connsiteX1" fmla="*/ 279559 w 552450"/>
                <a:gd name="connsiteY1" fmla="*/ 739154 h 742950"/>
                <a:gd name="connsiteX2" fmla="*/ 7144 w 552450"/>
                <a:gd name="connsiteY2" fmla="*/ 228614 h 742950"/>
                <a:gd name="connsiteX3" fmla="*/ 551974 w 552450"/>
                <a:gd name="connsiteY3" fmla="*/ 22861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51974" y="228614"/>
                  </a:moveTo>
                  <a:lnTo>
                    <a:pt x="279559" y="739154"/>
                  </a:lnTo>
                  <a:lnTo>
                    <a:pt x="7144" y="228614"/>
                  </a:lnTo>
                  <a:cubicBezTo>
                    <a:pt x="186214" y="-71423"/>
                    <a:pt x="367189" y="-61898"/>
                    <a:pt x="551974" y="228614"/>
                  </a:cubicBez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6" name="Freeform: Shape 5285">
              <a:extLst>
                <a:ext uri="{FF2B5EF4-FFF2-40B4-BE49-F238E27FC236}">
                  <a16:creationId xmlns:a16="http://schemas.microsoft.com/office/drawing/2014/main" id="{E634D931-EFB4-471F-87AD-2E7B6ACCC393}"/>
                </a:ext>
              </a:extLst>
            </p:cNvPr>
            <p:cNvSpPr/>
            <p:nvPr/>
          </p:nvSpPr>
          <p:spPr>
            <a:xfrm>
              <a:off x="5935503" y="3680081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alpha val="5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7" name="Freeform: Shape 5286">
              <a:extLst>
                <a:ext uri="{FF2B5EF4-FFF2-40B4-BE49-F238E27FC236}">
                  <a16:creationId xmlns:a16="http://schemas.microsoft.com/office/drawing/2014/main" id="{4E7F7DE6-4477-48B5-9F27-A6F9730746E6}"/>
                </a:ext>
              </a:extLst>
            </p:cNvPr>
            <p:cNvSpPr/>
            <p:nvPr/>
          </p:nvSpPr>
          <p:spPr>
            <a:xfrm>
              <a:off x="5919078" y="2844641"/>
              <a:ext cx="337344" cy="952500"/>
            </a:xfrm>
            <a:custGeom>
              <a:avLst/>
              <a:gdLst>
                <a:gd name="connsiteX0" fmla="*/ 277808 w 276225"/>
                <a:gd name="connsiteY0" fmla="*/ 7144 h 952500"/>
                <a:gd name="connsiteX1" fmla="*/ 277808 w 276225"/>
                <a:gd name="connsiteY1" fmla="*/ 903446 h 952500"/>
                <a:gd name="connsiteX2" fmla="*/ 95880 w 276225"/>
                <a:gd name="connsiteY2" fmla="*/ 948214 h 952500"/>
                <a:gd name="connsiteX3" fmla="*/ 7298 w 276225"/>
                <a:gd name="connsiteY3" fmla="*/ 925354 h 952500"/>
                <a:gd name="connsiteX4" fmla="*/ 9203 w 276225"/>
                <a:gd name="connsiteY4" fmla="*/ 7144 h 952500"/>
                <a:gd name="connsiteX5" fmla="*/ 277808 w 276225"/>
                <a:gd name="connsiteY5" fmla="*/ 714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0">
                  <a:moveTo>
                    <a:pt x="277808" y="7144"/>
                  </a:moveTo>
                  <a:cubicBezTo>
                    <a:pt x="278760" y="277654"/>
                    <a:pt x="276855" y="511016"/>
                    <a:pt x="277808" y="903446"/>
                  </a:cubicBezTo>
                  <a:cubicBezTo>
                    <a:pt x="193035" y="926306"/>
                    <a:pt x="159698" y="947261"/>
                    <a:pt x="95880" y="948214"/>
                  </a:cubicBezTo>
                  <a:cubicBezTo>
                    <a:pt x="57780" y="948214"/>
                    <a:pt x="45398" y="925354"/>
                    <a:pt x="7298" y="925354"/>
                  </a:cubicBezTo>
                  <a:cubicBezTo>
                    <a:pt x="6345" y="53006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8" name="Freeform: Shape 5287">
              <a:extLst>
                <a:ext uri="{FF2B5EF4-FFF2-40B4-BE49-F238E27FC236}">
                  <a16:creationId xmlns:a16="http://schemas.microsoft.com/office/drawing/2014/main" id="{4247B078-C18C-4BAD-BC17-3BA18F9AE1AA}"/>
                </a:ext>
              </a:extLst>
            </p:cNvPr>
            <p:cNvSpPr/>
            <p:nvPr/>
          </p:nvSpPr>
          <p:spPr>
            <a:xfrm>
              <a:off x="6214479" y="2843688"/>
              <a:ext cx="152400" cy="990600"/>
            </a:xfrm>
            <a:custGeom>
              <a:avLst/>
              <a:gdLst>
                <a:gd name="connsiteX0" fmla="*/ 152031 w 152400"/>
                <a:gd name="connsiteY0" fmla="*/ 8096 h 990600"/>
                <a:gd name="connsiteX1" fmla="*/ 152031 w 152400"/>
                <a:gd name="connsiteY1" fmla="*/ 980599 h 990600"/>
                <a:gd name="connsiteX2" fmla="*/ 7251 w 152400"/>
                <a:gd name="connsiteY2" fmla="*/ 905351 h 990600"/>
                <a:gd name="connsiteX3" fmla="*/ 12013 w 152400"/>
                <a:gd name="connsiteY3" fmla="*/ 7144 h 990600"/>
                <a:gd name="connsiteX4" fmla="*/ 152031 w 152400"/>
                <a:gd name="connsiteY4" fmla="*/ 809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990600">
                  <a:moveTo>
                    <a:pt x="152031" y="8096"/>
                  </a:moveTo>
                  <a:cubicBezTo>
                    <a:pt x="152983" y="346234"/>
                    <a:pt x="151078" y="536734"/>
                    <a:pt x="152031" y="980599"/>
                  </a:cubicBezTo>
                  <a:cubicBezTo>
                    <a:pt x="78688" y="1003459"/>
                    <a:pt x="39636" y="931069"/>
                    <a:pt x="7251" y="905351"/>
                  </a:cubicBezTo>
                  <a:cubicBezTo>
                    <a:pt x="6298" y="69865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9" name="Freeform: Shape 5288">
              <a:extLst>
                <a:ext uri="{FF2B5EF4-FFF2-40B4-BE49-F238E27FC236}">
                  <a16:creationId xmlns:a16="http://schemas.microsoft.com/office/drawing/2014/main" id="{8496061D-6C85-4856-A3B0-EE30A1A208C7}"/>
                </a:ext>
              </a:extLst>
            </p:cNvPr>
            <p:cNvSpPr/>
            <p:nvPr/>
          </p:nvSpPr>
          <p:spPr>
            <a:xfrm>
              <a:off x="5817922" y="2845593"/>
              <a:ext cx="142875" cy="981075"/>
            </a:xfrm>
            <a:custGeom>
              <a:avLst/>
              <a:gdLst>
                <a:gd name="connsiteX0" fmla="*/ 141870 w 142875"/>
                <a:gd name="connsiteY0" fmla="*/ 7144 h 981075"/>
                <a:gd name="connsiteX1" fmla="*/ 139012 w 142875"/>
                <a:gd name="connsiteY1" fmla="*/ 925354 h 981075"/>
                <a:gd name="connsiteX2" fmla="*/ 7567 w 142875"/>
                <a:gd name="connsiteY2" fmla="*/ 980599 h 981075"/>
                <a:gd name="connsiteX3" fmla="*/ 7567 w 142875"/>
                <a:gd name="connsiteY3" fmla="*/ 7144 h 981075"/>
                <a:gd name="connsiteX4" fmla="*/ 141870 w 142875"/>
                <a:gd name="connsiteY4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81075">
                  <a:moveTo>
                    <a:pt x="141870" y="7144"/>
                  </a:moveTo>
                  <a:cubicBezTo>
                    <a:pt x="142822" y="320516"/>
                    <a:pt x="137107" y="487204"/>
                    <a:pt x="139012" y="925354"/>
                  </a:cubicBezTo>
                  <a:cubicBezTo>
                    <a:pt x="107580" y="925354"/>
                    <a:pt x="38047" y="980599"/>
                    <a:pt x="7567" y="980599"/>
                  </a:cubicBezTo>
                  <a:cubicBezTo>
                    <a:pt x="6615" y="74818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0" name="Freeform: Shape 5289">
              <a:extLst>
                <a:ext uri="{FF2B5EF4-FFF2-40B4-BE49-F238E27FC236}">
                  <a16:creationId xmlns:a16="http://schemas.microsoft.com/office/drawing/2014/main" id="{F6C607E5-FDEC-4152-A713-FE33E59CEBDA}"/>
                </a:ext>
              </a:extLst>
            </p:cNvPr>
            <p:cNvSpPr/>
            <p:nvPr/>
          </p:nvSpPr>
          <p:spPr>
            <a:xfrm>
              <a:off x="5818346" y="2747486"/>
              <a:ext cx="548533" cy="148225"/>
            </a:xfrm>
            <a:custGeom>
              <a:avLst/>
              <a:gdLst>
                <a:gd name="connsiteX0" fmla="*/ 7144 w 552450"/>
                <a:gd name="connsiteY0" fmla="*/ 7144 h 161925"/>
                <a:gd name="connsiteX1" fmla="*/ 552926 w 552450"/>
                <a:gd name="connsiteY1" fmla="*/ 7144 h 161925"/>
                <a:gd name="connsiteX2" fmla="*/ 552926 w 552450"/>
                <a:gd name="connsiteY2" fmla="*/ 162401 h 161925"/>
                <a:gd name="connsiteX3" fmla="*/ 7144 w 552450"/>
                <a:gd name="connsiteY3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161925">
                  <a:moveTo>
                    <a:pt x="7144" y="7144"/>
                  </a:moveTo>
                  <a:lnTo>
                    <a:pt x="552926" y="7144"/>
                  </a:lnTo>
                  <a:lnTo>
                    <a:pt x="552926" y="162401"/>
                  </a:lnTo>
                  <a:lnTo>
                    <a:pt x="7144" y="162401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1" name="Freeform: Shape 5290">
              <a:extLst>
                <a:ext uri="{FF2B5EF4-FFF2-40B4-BE49-F238E27FC236}">
                  <a16:creationId xmlns:a16="http://schemas.microsoft.com/office/drawing/2014/main" id="{7A331582-49B3-4C71-A9F1-F804400C3D26}"/>
                </a:ext>
              </a:extLst>
            </p:cNvPr>
            <p:cNvSpPr/>
            <p:nvPr/>
          </p:nvSpPr>
          <p:spPr>
            <a:xfrm>
              <a:off x="6014561" y="4183185"/>
              <a:ext cx="161925" cy="152400"/>
            </a:xfrm>
            <a:custGeom>
              <a:avLst/>
              <a:gdLst>
                <a:gd name="connsiteX0" fmla="*/ 163354 w 161925"/>
                <a:gd name="connsiteY0" fmla="*/ 7814 h 152400"/>
                <a:gd name="connsiteX1" fmla="*/ 85249 w 161925"/>
                <a:gd name="connsiteY1" fmla="*/ 154499 h 152400"/>
                <a:gd name="connsiteX2" fmla="*/ 7144 w 161925"/>
                <a:gd name="connsiteY2" fmla="*/ 7814 h 152400"/>
                <a:gd name="connsiteX3" fmla="*/ 163354 w 161925"/>
                <a:gd name="connsiteY3" fmla="*/ 781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4"/>
                  </a:moveTo>
                  <a:lnTo>
                    <a:pt x="85249" y="154499"/>
                  </a:lnTo>
                  <a:lnTo>
                    <a:pt x="7144" y="7814"/>
                  </a:lnTo>
                  <a:cubicBezTo>
                    <a:pt x="47149" y="8767"/>
                    <a:pt x="107156" y="5910"/>
                    <a:pt x="163354" y="781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92" name="Graphic 12">
            <a:extLst>
              <a:ext uri="{FF2B5EF4-FFF2-40B4-BE49-F238E27FC236}">
                <a16:creationId xmlns:a16="http://schemas.microsoft.com/office/drawing/2014/main" id="{0E8AEFE4-9E78-45AF-BCC7-AD85871E41F3}"/>
              </a:ext>
            </a:extLst>
          </p:cNvPr>
          <p:cNvGrpSpPr/>
          <p:nvPr/>
        </p:nvGrpSpPr>
        <p:grpSpPr>
          <a:xfrm rot="1920982">
            <a:off x="9631268" y="1455110"/>
            <a:ext cx="452879" cy="2322388"/>
            <a:chOff x="5817393" y="2012156"/>
            <a:chExt cx="552450" cy="2832994"/>
          </a:xfrm>
        </p:grpSpPr>
        <p:sp>
          <p:nvSpPr>
            <p:cNvPr id="5293" name="Freeform: Shape 5292">
              <a:extLst>
                <a:ext uri="{FF2B5EF4-FFF2-40B4-BE49-F238E27FC236}">
                  <a16:creationId xmlns:a16="http://schemas.microsoft.com/office/drawing/2014/main" id="{2260EC7E-F175-416F-AC57-D2B140164D1B}"/>
                </a:ext>
              </a:extLst>
            </p:cNvPr>
            <p:cNvSpPr/>
            <p:nvPr/>
          </p:nvSpPr>
          <p:spPr>
            <a:xfrm>
              <a:off x="5818346" y="2012156"/>
              <a:ext cx="548533" cy="322898"/>
            </a:xfrm>
            <a:custGeom>
              <a:avLst/>
              <a:gdLst>
                <a:gd name="connsiteX0" fmla="*/ 552926 w 552450"/>
                <a:gd name="connsiteY0" fmla="*/ 305276 h 304800"/>
                <a:gd name="connsiteX1" fmla="*/ 7144 w 552450"/>
                <a:gd name="connsiteY1" fmla="*/ 305276 h 304800"/>
                <a:gd name="connsiteX2" fmla="*/ 7144 w 552450"/>
                <a:gd name="connsiteY2" fmla="*/ 178594 h 304800"/>
                <a:gd name="connsiteX3" fmla="*/ 552926 w 552450"/>
                <a:gd name="connsiteY3" fmla="*/ 178594 h 304800"/>
                <a:gd name="connsiteX4" fmla="*/ 552926 w 552450"/>
                <a:gd name="connsiteY4" fmla="*/ 30527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304800">
                  <a:moveTo>
                    <a:pt x="552926" y="305276"/>
                  </a:moveTo>
                  <a:lnTo>
                    <a:pt x="7144" y="305276"/>
                  </a:lnTo>
                  <a:lnTo>
                    <a:pt x="7144" y="178594"/>
                  </a:lnTo>
                  <a:cubicBezTo>
                    <a:pt x="7144" y="-50006"/>
                    <a:pt x="552926" y="-50006"/>
                    <a:pt x="552926" y="178594"/>
                  </a:cubicBezTo>
                  <a:lnTo>
                    <a:pt x="552926" y="3052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4" name="Freeform: Shape 5293">
              <a:extLst>
                <a:ext uri="{FF2B5EF4-FFF2-40B4-BE49-F238E27FC236}">
                  <a16:creationId xmlns:a16="http://schemas.microsoft.com/office/drawing/2014/main" id="{90D47026-518D-4D14-8E5F-06EB09B40A8B}"/>
                </a:ext>
              </a:extLst>
            </p:cNvPr>
            <p:cNvSpPr/>
            <p:nvPr/>
          </p:nvSpPr>
          <p:spPr>
            <a:xfrm>
              <a:off x="5817393" y="4100980"/>
              <a:ext cx="552450" cy="742950"/>
            </a:xfrm>
            <a:custGeom>
              <a:avLst/>
              <a:gdLst>
                <a:gd name="connsiteX0" fmla="*/ 546259 w 552450"/>
                <a:gd name="connsiteY0" fmla="*/ 228133 h 742950"/>
                <a:gd name="connsiteX1" fmla="*/ 279559 w 552450"/>
                <a:gd name="connsiteY1" fmla="*/ 739626 h 742950"/>
                <a:gd name="connsiteX2" fmla="*/ 7144 w 552450"/>
                <a:gd name="connsiteY2" fmla="*/ 229086 h 742950"/>
                <a:gd name="connsiteX3" fmla="*/ 546259 w 552450"/>
                <a:gd name="connsiteY3" fmla="*/ 228133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46259" y="228133"/>
                  </a:moveTo>
                  <a:lnTo>
                    <a:pt x="279559" y="739626"/>
                  </a:lnTo>
                  <a:lnTo>
                    <a:pt x="7144" y="229086"/>
                  </a:lnTo>
                  <a:cubicBezTo>
                    <a:pt x="186214" y="-70952"/>
                    <a:pt x="361474" y="-62380"/>
                    <a:pt x="546259" y="228133"/>
                  </a:cubicBezTo>
                  <a:close/>
                </a:path>
              </a:pathLst>
            </a:custGeom>
            <a:solidFill>
              <a:schemeClr val="accent1">
                <a:alpha val="6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5" name="Freeform: Shape 5294">
              <a:extLst>
                <a:ext uri="{FF2B5EF4-FFF2-40B4-BE49-F238E27FC236}">
                  <a16:creationId xmlns:a16="http://schemas.microsoft.com/office/drawing/2014/main" id="{77A49205-F4D5-4B37-B702-37BA69B29155}"/>
                </a:ext>
              </a:extLst>
            </p:cNvPr>
            <p:cNvSpPr/>
            <p:nvPr/>
          </p:nvSpPr>
          <p:spPr>
            <a:xfrm>
              <a:off x="5923059" y="4187925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alpha val="5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6" name="Freeform: Shape 5295">
              <a:extLst>
                <a:ext uri="{FF2B5EF4-FFF2-40B4-BE49-F238E27FC236}">
                  <a16:creationId xmlns:a16="http://schemas.microsoft.com/office/drawing/2014/main" id="{4BD20ACE-564F-48F8-9C6A-22ACC50F535A}"/>
                </a:ext>
              </a:extLst>
            </p:cNvPr>
            <p:cNvSpPr/>
            <p:nvPr/>
          </p:nvSpPr>
          <p:spPr>
            <a:xfrm>
              <a:off x="5919077" y="2373154"/>
              <a:ext cx="337346" cy="1924050"/>
            </a:xfrm>
            <a:custGeom>
              <a:avLst/>
              <a:gdLst>
                <a:gd name="connsiteX0" fmla="*/ 277808 w 276225"/>
                <a:gd name="connsiteY0" fmla="*/ 7144 h 1924050"/>
                <a:gd name="connsiteX1" fmla="*/ 277808 w 276225"/>
                <a:gd name="connsiteY1" fmla="*/ 1874996 h 1924050"/>
                <a:gd name="connsiteX2" fmla="*/ 95880 w 276225"/>
                <a:gd name="connsiteY2" fmla="*/ 1919764 h 1924050"/>
                <a:gd name="connsiteX3" fmla="*/ 7298 w 276225"/>
                <a:gd name="connsiteY3" fmla="*/ 1896904 h 1924050"/>
                <a:gd name="connsiteX4" fmla="*/ 9203 w 276225"/>
                <a:gd name="connsiteY4" fmla="*/ 7144 h 1924050"/>
                <a:gd name="connsiteX5" fmla="*/ 277808 w 276225"/>
                <a:gd name="connsiteY5" fmla="*/ 7144 h 19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1924050">
                  <a:moveTo>
                    <a:pt x="277808" y="7144"/>
                  </a:moveTo>
                  <a:cubicBezTo>
                    <a:pt x="278760" y="277654"/>
                    <a:pt x="276855" y="1482566"/>
                    <a:pt x="277808" y="1874996"/>
                  </a:cubicBezTo>
                  <a:cubicBezTo>
                    <a:pt x="193035" y="1897856"/>
                    <a:pt x="159698" y="1918811"/>
                    <a:pt x="95880" y="1919764"/>
                  </a:cubicBezTo>
                  <a:cubicBezTo>
                    <a:pt x="57780" y="1919764"/>
                    <a:pt x="45398" y="1896904"/>
                    <a:pt x="7298" y="1896904"/>
                  </a:cubicBezTo>
                  <a:cubicBezTo>
                    <a:pt x="6345" y="150161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7" name="Freeform: Shape 5296">
              <a:extLst>
                <a:ext uri="{FF2B5EF4-FFF2-40B4-BE49-F238E27FC236}">
                  <a16:creationId xmlns:a16="http://schemas.microsoft.com/office/drawing/2014/main" id="{309038A2-7290-4272-B432-0611B7B6FADC}"/>
                </a:ext>
              </a:extLst>
            </p:cNvPr>
            <p:cNvSpPr/>
            <p:nvPr/>
          </p:nvSpPr>
          <p:spPr>
            <a:xfrm>
              <a:off x="6214479" y="2372201"/>
              <a:ext cx="152400" cy="1962150"/>
            </a:xfrm>
            <a:custGeom>
              <a:avLst/>
              <a:gdLst>
                <a:gd name="connsiteX0" fmla="*/ 152031 w 152400"/>
                <a:gd name="connsiteY0" fmla="*/ 8096 h 1962150"/>
                <a:gd name="connsiteX1" fmla="*/ 152031 w 152400"/>
                <a:gd name="connsiteY1" fmla="*/ 1952149 h 1962150"/>
                <a:gd name="connsiteX2" fmla="*/ 7251 w 152400"/>
                <a:gd name="connsiteY2" fmla="*/ 1876901 h 1962150"/>
                <a:gd name="connsiteX3" fmla="*/ 12013 w 152400"/>
                <a:gd name="connsiteY3" fmla="*/ 7144 h 1962150"/>
                <a:gd name="connsiteX4" fmla="*/ 152031 w 152400"/>
                <a:gd name="connsiteY4" fmla="*/ 8096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962150">
                  <a:moveTo>
                    <a:pt x="152031" y="8096"/>
                  </a:moveTo>
                  <a:cubicBezTo>
                    <a:pt x="152983" y="346234"/>
                    <a:pt x="151078" y="1508284"/>
                    <a:pt x="152031" y="1952149"/>
                  </a:cubicBezTo>
                  <a:cubicBezTo>
                    <a:pt x="78688" y="1975009"/>
                    <a:pt x="39636" y="1902619"/>
                    <a:pt x="7251" y="1876901"/>
                  </a:cubicBezTo>
                  <a:cubicBezTo>
                    <a:pt x="6298" y="167020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8" name="Freeform: Shape 5297">
              <a:extLst>
                <a:ext uri="{FF2B5EF4-FFF2-40B4-BE49-F238E27FC236}">
                  <a16:creationId xmlns:a16="http://schemas.microsoft.com/office/drawing/2014/main" id="{8C0B3FDC-79F5-4756-8851-2560171BC10E}"/>
                </a:ext>
              </a:extLst>
            </p:cNvPr>
            <p:cNvSpPr/>
            <p:nvPr/>
          </p:nvSpPr>
          <p:spPr>
            <a:xfrm>
              <a:off x="5817922" y="2374106"/>
              <a:ext cx="142875" cy="1952625"/>
            </a:xfrm>
            <a:custGeom>
              <a:avLst/>
              <a:gdLst>
                <a:gd name="connsiteX0" fmla="*/ 141870 w 142875"/>
                <a:gd name="connsiteY0" fmla="*/ 7144 h 1952625"/>
                <a:gd name="connsiteX1" fmla="*/ 139012 w 142875"/>
                <a:gd name="connsiteY1" fmla="*/ 1896904 h 1952625"/>
                <a:gd name="connsiteX2" fmla="*/ 7567 w 142875"/>
                <a:gd name="connsiteY2" fmla="*/ 1952149 h 1952625"/>
                <a:gd name="connsiteX3" fmla="*/ 7567 w 142875"/>
                <a:gd name="connsiteY3" fmla="*/ 7144 h 1952625"/>
                <a:gd name="connsiteX4" fmla="*/ 141870 w 142875"/>
                <a:gd name="connsiteY4" fmla="*/ 7144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952625">
                  <a:moveTo>
                    <a:pt x="141870" y="7144"/>
                  </a:moveTo>
                  <a:cubicBezTo>
                    <a:pt x="142822" y="320516"/>
                    <a:pt x="137107" y="1458754"/>
                    <a:pt x="139012" y="1896904"/>
                  </a:cubicBezTo>
                  <a:cubicBezTo>
                    <a:pt x="107580" y="1896904"/>
                    <a:pt x="38047" y="1952149"/>
                    <a:pt x="7567" y="1952149"/>
                  </a:cubicBezTo>
                  <a:cubicBezTo>
                    <a:pt x="6615" y="171973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9" name="Freeform: Shape 5298">
              <a:extLst>
                <a:ext uri="{FF2B5EF4-FFF2-40B4-BE49-F238E27FC236}">
                  <a16:creationId xmlns:a16="http://schemas.microsoft.com/office/drawing/2014/main" id="{DB380647-140C-4700-A83E-DFB3A43B101A}"/>
                </a:ext>
              </a:extLst>
            </p:cNvPr>
            <p:cNvSpPr/>
            <p:nvPr/>
          </p:nvSpPr>
          <p:spPr>
            <a:xfrm>
              <a:off x="6014561" y="4683248"/>
              <a:ext cx="161925" cy="152400"/>
            </a:xfrm>
            <a:custGeom>
              <a:avLst/>
              <a:gdLst>
                <a:gd name="connsiteX0" fmla="*/ 163354 w 161925"/>
                <a:gd name="connsiteY0" fmla="*/ 7815 h 152400"/>
                <a:gd name="connsiteX1" fmla="*/ 85249 w 161925"/>
                <a:gd name="connsiteY1" fmla="*/ 154499 h 152400"/>
                <a:gd name="connsiteX2" fmla="*/ 7144 w 161925"/>
                <a:gd name="connsiteY2" fmla="*/ 7815 h 152400"/>
                <a:gd name="connsiteX3" fmla="*/ 163354 w 161925"/>
                <a:gd name="connsiteY3" fmla="*/ 781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5"/>
                  </a:moveTo>
                  <a:lnTo>
                    <a:pt x="85249" y="154499"/>
                  </a:lnTo>
                  <a:lnTo>
                    <a:pt x="7144" y="7815"/>
                  </a:lnTo>
                  <a:cubicBezTo>
                    <a:pt x="47149" y="8767"/>
                    <a:pt x="107156" y="5909"/>
                    <a:pt x="163354" y="781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0" name="Freeform: Shape 5299">
              <a:extLst>
                <a:ext uri="{FF2B5EF4-FFF2-40B4-BE49-F238E27FC236}">
                  <a16:creationId xmlns:a16="http://schemas.microsoft.com/office/drawing/2014/main" id="{87CB9935-C956-4435-9B87-BCA42CE10210}"/>
                </a:ext>
              </a:extLst>
            </p:cNvPr>
            <p:cNvSpPr/>
            <p:nvPr/>
          </p:nvSpPr>
          <p:spPr>
            <a:xfrm>
              <a:off x="5818346" y="2247424"/>
              <a:ext cx="548533" cy="166794"/>
            </a:xfrm>
            <a:custGeom>
              <a:avLst/>
              <a:gdLst>
                <a:gd name="connsiteX0" fmla="*/ 7144 w 552450"/>
                <a:gd name="connsiteY0" fmla="*/ 7144 h 161925"/>
                <a:gd name="connsiteX1" fmla="*/ 552926 w 552450"/>
                <a:gd name="connsiteY1" fmla="*/ 7144 h 161925"/>
                <a:gd name="connsiteX2" fmla="*/ 552926 w 552450"/>
                <a:gd name="connsiteY2" fmla="*/ 162401 h 161925"/>
                <a:gd name="connsiteX3" fmla="*/ 7144 w 552450"/>
                <a:gd name="connsiteY3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161925">
                  <a:moveTo>
                    <a:pt x="7144" y="7144"/>
                  </a:moveTo>
                  <a:lnTo>
                    <a:pt x="552926" y="7144"/>
                  </a:lnTo>
                  <a:lnTo>
                    <a:pt x="552926" y="162401"/>
                  </a:lnTo>
                  <a:lnTo>
                    <a:pt x="7144" y="162401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06" name="Group 5405">
            <a:extLst>
              <a:ext uri="{FF2B5EF4-FFF2-40B4-BE49-F238E27FC236}">
                <a16:creationId xmlns:a16="http://schemas.microsoft.com/office/drawing/2014/main" id="{D0E88A47-06F0-4CAB-B6B1-F89EB06E0D60}"/>
              </a:ext>
            </a:extLst>
          </p:cNvPr>
          <p:cNvGrpSpPr/>
          <p:nvPr/>
        </p:nvGrpSpPr>
        <p:grpSpPr>
          <a:xfrm>
            <a:off x="3869374" y="6227776"/>
            <a:ext cx="4663395" cy="475199"/>
            <a:chOff x="3869374" y="6191680"/>
            <a:chExt cx="4663395" cy="475199"/>
          </a:xfrm>
        </p:grpSpPr>
        <p:grpSp>
          <p:nvGrpSpPr>
            <p:cNvPr id="5305" name="Graphic 5303">
              <a:extLst>
                <a:ext uri="{FF2B5EF4-FFF2-40B4-BE49-F238E27FC236}">
                  <a16:creationId xmlns:a16="http://schemas.microsoft.com/office/drawing/2014/main" id="{CE9A23E2-FADC-46E7-9AD2-200FAA46AF06}"/>
                </a:ext>
              </a:extLst>
            </p:cNvPr>
            <p:cNvGrpSpPr/>
            <p:nvPr/>
          </p:nvGrpSpPr>
          <p:grpSpPr>
            <a:xfrm rot="2085916">
              <a:off x="3869374" y="6191680"/>
              <a:ext cx="209674" cy="448348"/>
              <a:chOff x="3759252" y="3898331"/>
              <a:chExt cx="733425" cy="1568286"/>
            </a:xfrm>
          </p:grpSpPr>
          <p:sp>
            <p:nvSpPr>
              <p:cNvPr id="5306" name="Freeform: Shape 5305">
                <a:extLst>
                  <a:ext uri="{FF2B5EF4-FFF2-40B4-BE49-F238E27FC236}">
                    <a16:creationId xmlns:a16="http://schemas.microsoft.com/office/drawing/2014/main" id="{FFAFA429-DF65-4914-87AF-0EDC9EC15067}"/>
                  </a:ext>
                </a:extLst>
              </p:cNvPr>
              <p:cNvSpPr/>
              <p:nvPr/>
            </p:nvSpPr>
            <p:spPr>
              <a:xfrm>
                <a:off x="3759252" y="3898331"/>
                <a:ext cx="733425" cy="733427"/>
              </a:xfrm>
              <a:custGeom>
                <a:avLst/>
                <a:gdLst>
                  <a:gd name="connsiteX0" fmla="*/ 698183 w 733425"/>
                  <a:gd name="connsiteY0" fmla="*/ 370523 h 733425"/>
                  <a:gd name="connsiteX1" fmla="*/ 370523 w 733425"/>
                  <a:gd name="connsiteY1" fmla="*/ 698183 h 733425"/>
                  <a:gd name="connsiteX2" fmla="*/ 42863 w 733425"/>
                  <a:gd name="connsiteY2" fmla="*/ 370523 h 733425"/>
                  <a:gd name="connsiteX3" fmla="*/ 370523 w 733425"/>
                  <a:gd name="connsiteY3" fmla="*/ 42863 h 733425"/>
                  <a:gd name="connsiteX4" fmla="*/ 698183 w 733425"/>
                  <a:gd name="connsiteY4" fmla="*/ 370523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425" h="733425">
                    <a:moveTo>
                      <a:pt x="698183" y="370523"/>
                    </a:moveTo>
                    <a:cubicBezTo>
                      <a:pt x="698183" y="551484"/>
                      <a:pt x="551484" y="698183"/>
                      <a:pt x="370523" y="698183"/>
                    </a:cubicBezTo>
                    <a:cubicBezTo>
                      <a:pt x="189561" y="698183"/>
                      <a:pt x="42863" y="551484"/>
                      <a:pt x="42863" y="370523"/>
                    </a:cubicBezTo>
                    <a:cubicBezTo>
                      <a:pt x="42863" y="189561"/>
                      <a:pt x="189561" y="42863"/>
                      <a:pt x="370523" y="42863"/>
                    </a:cubicBezTo>
                    <a:cubicBezTo>
                      <a:pt x="551484" y="42863"/>
                      <a:pt x="698183" y="189561"/>
                      <a:pt x="698183" y="370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7" name="Freeform: Shape 5306">
                <a:extLst>
                  <a:ext uri="{FF2B5EF4-FFF2-40B4-BE49-F238E27FC236}">
                    <a16:creationId xmlns:a16="http://schemas.microsoft.com/office/drawing/2014/main" id="{0649FDC6-D42C-4F04-89EC-8CD502C75A06}"/>
                  </a:ext>
                </a:extLst>
              </p:cNvPr>
              <p:cNvSpPr/>
              <p:nvPr/>
            </p:nvSpPr>
            <p:spPr>
              <a:xfrm>
                <a:off x="4030976" y="4666517"/>
                <a:ext cx="209550" cy="800100"/>
              </a:xfrm>
              <a:custGeom>
                <a:avLst/>
                <a:gdLst>
                  <a:gd name="connsiteX0" fmla="*/ 148334 w 209550"/>
                  <a:gd name="connsiteY0" fmla="*/ 21431 h 800100"/>
                  <a:gd name="connsiteX1" fmla="*/ 188339 w 209550"/>
                  <a:gd name="connsiteY1" fmla="*/ 680561 h 800100"/>
                  <a:gd name="connsiteX2" fmla="*/ 159764 w 209550"/>
                  <a:gd name="connsiteY2" fmla="*/ 756761 h 800100"/>
                  <a:gd name="connsiteX3" fmla="*/ 159764 w 209550"/>
                  <a:gd name="connsiteY3" fmla="*/ 756761 h 800100"/>
                  <a:gd name="connsiteX4" fmla="*/ 51179 w 209550"/>
                  <a:gd name="connsiteY4" fmla="*/ 757714 h 800100"/>
                  <a:gd name="connsiteX5" fmla="*/ 51179 w 209550"/>
                  <a:gd name="connsiteY5" fmla="*/ 757714 h 800100"/>
                  <a:gd name="connsiteX6" fmla="*/ 21652 w 209550"/>
                  <a:gd name="connsiteY6" fmla="*/ 681514 h 800100"/>
                  <a:gd name="connsiteX7" fmla="*/ 54037 w 209550"/>
                  <a:gd name="connsiteY7" fmla="*/ 21431 h 800100"/>
                  <a:gd name="connsiteX8" fmla="*/ 148334 w 209550"/>
                  <a:gd name="connsiteY8" fmla="*/ 21431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0" h="800100">
                    <a:moveTo>
                      <a:pt x="148334" y="21431"/>
                    </a:moveTo>
                    <a:lnTo>
                      <a:pt x="188339" y="680561"/>
                    </a:lnTo>
                    <a:cubicBezTo>
                      <a:pt x="191197" y="709136"/>
                      <a:pt x="180719" y="736759"/>
                      <a:pt x="159764" y="756761"/>
                    </a:cubicBezTo>
                    <a:lnTo>
                      <a:pt x="159764" y="756761"/>
                    </a:lnTo>
                    <a:cubicBezTo>
                      <a:pt x="124522" y="791051"/>
                      <a:pt x="87374" y="791051"/>
                      <a:pt x="51179" y="757714"/>
                    </a:cubicBezTo>
                    <a:lnTo>
                      <a:pt x="51179" y="757714"/>
                    </a:lnTo>
                    <a:cubicBezTo>
                      <a:pt x="30224" y="738664"/>
                      <a:pt x="19747" y="710089"/>
                      <a:pt x="21652" y="681514"/>
                    </a:cubicBezTo>
                    <a:lnTo>
                      <a:pt x="54037" y="21431"/>
                    </a:lnTo>
                    <a:lnTo>
                      <a:pt x="14833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8" name="Freeform: Shape 5307">
                <a:extLst>
                  <a:ext uri="{FF2B5EF4-FFF2-40B4-BE49-F238E27FC236}">
                    <a16:creationId xmlns:a16="http://schemas.microsoft.com/office/drawing/2014/main" id="{482F2B90-37FA-466E-8B8A-8EE3EF1D0583}"/>
                  </a:ext>
                </a:extLst>
              </p:cNvPr>
              <p:cNvSpPr/>
              <p:nvPr/>
            </p:nvSpPr>
            <p:spPr>
              <a:xfrm>
                <a:off x="4051188" y="4578886"/>
                <a:ext cx="161925" cy="123824"/>
              </a:xfrm>
              <a:custGeom>
                <a:avLst/>
                <a:gdLst>
                  <a:gd name="connsiteX0" fmla="*/ 81439 w 161925"/>
                  <a:gd name="connsiteY0" fmla="*/ 28099 h 123825"/>
                  <a:gd name="connsiteX1" fmla="*/ 21431 w 161925"/>
                  <a:gd name="connsiteY1" fmla="*/ 23336 h 123825"/>
                  <a:gd name="connsiteX2" fmla="*/ 22384 w 161925"/>
                  <a:gd name="connsiteY2" fmla="*/ 110014 h 123825"/>
                  <a:gd name="connsiteX3" fmla="*/ 141446 w 161925"/>
                  <a:gd name="connsiteY3" fmla="*/ 109061 h 123825"/>
                  <a:gd name="connsiteX4" fmla="*/ 141446 w 161925"/>
                  <a:gd name="connsiteY4" fmla="*/ 21431 h 123825"/>
                  <a:gd name="connsiteX5" fmla="*/ 81439 w 161925"/>
                  <a:gd name="connsiteY5" fmla="*/ 2809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925" h="123825">
                    <a:moveTo>
                      <a:pt x="81439" y="28099"/>
                    </a:moveTo>
                    <a:cubicBezTo>
                      <a:pt x="60484" y="28099"/>
                      <a:pt x="40481" y="26194"/>
                      <a:pt x="21431" y="23336"/>
                    </a:cubicBezTo>
                    <a:lnTo>
                      <a:pt x="22384" y="110014"/>
                    </a:lnTo>
                    <a:lnTo>
                      <a:pt x="141446" y="109061"/>
                    </a:lnTo>
                    <a:lnTo>
                      <a:pt x="141446" y="21431"/>
                    </a:lnTo>
                    <a:cubicBezTo>
                      <a:pt x="121444" y="25241"/>
                      <a:pt x="101441" y="27146"/>
                      <a:pt x="81439" y="280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10" name="Graphic 5308">
              <a:extLst>
                <a:ext uri="{FF2B5EF4-FFF2-40B4-BE49-F238E27FC236}">
                  <a16:creationId xmlns:a16="http://schemas.microsoft.com/office/drawing/2014/main" id="{BA3AE968-EC01-405C-BFD5-30680B78B5F6}"/>
                </a:ext>
              </a:extLst>
            </p:cNvPr>
            <p:cNvGrpSpPr/>
            <p:nvPr/>
          </p:nvGrpSpPr>
          <p:grpSpPr>
            <a:xfrm rot="1668552">
              <a:off x="4699586" y="6199553"/>
              <a:ext cx="258163" cy="432571"/>
              <a:chOff x="5741156" y="2836054"/>
              <a:chExt cx="704887" cy="1181100"/>
            </a:xfrm>
          </p:grpSpPr>
          <p:sp>
            <p:nvSpPr>
              <p:cNvPr id="5311" name="Freeform: Shape 5310">
                <a:extLst>
                  <a:ext uri="{FF2B5EF4-FFF2-40B4-BE49-F238E27FC236}">
                    <a16:creationId xmlns:a16="http://schemas.microsoft.com/office/drawing/2014/main" id="{5B5D39D0-6375-48FC-B14C-E5F0F8E10D2F}"/>
                  </a:ext>
                </a:extLst>
              </p:cNvPr>
              <p:cNvSpPr/>
              <p:nvPr/>
            </p:nvSpPr>
            <p:spPr>
              <a:xfrm>
                <a:off x="5765909" y="2854152"/>
                <a:ext cx="647696" cy="1152524"/>
              </a:xfrm>
              <a:custGeom>
                <a:avLst/>
                <a:gdLst>
                  <a:gd name="connsiteX0" fmla="*/ 533889 w 647700"/>
                  <a:gd name="connsiteY0" fmla="*/ 11918 h 1152525"/>
                  <a:gd name="connsiteX1" fmla="*/ 130029 w 647700"/>
                  <a:gd name="connsiteY1" fmla="*/ 7156 h 1152525"/>
                  <a:gd name="connsiteX2" fmla="*/ 14777 w 647700"/>
                  <a:gd name="connsiteY2" fmla="*/ 130028 h 1152525"/>
                  <a:gd name="connsiteX3" fmla="*/ 14777 w 647700"/>
                  <a:gd name="connsiteY3" fmla="*/ 145268 h 1152525"/>
                  <a:gd name="connsiteX4" fmla="*/ 13824 w 647700"/>
                  <a:gd name="connsiteY4" fmla="*/ 242423 h 1152525"/>
                  <a:gd name="connsiteX5" fmla="*/ 8109 w 647700"/>
                  <a:gd name="connsiteY5" fmla="*/ 904411 h 1152525"/>
                  <a:gd name="connsiteX6" fmla="*/ 7157 w 647700"/>
                  <a:gd name="connsiteY6" fmla="*/ 1001566 h 1152525"/>
                  <a:gd name="connsiteX7" fmla="*/ 7157 w 647700"/>
                  <a:gd name="connsiteY7" fmla="*/ 1016806 h 1152525"/>
                  <a:gd name="connsiteX8" fmla="*/ 120504 w 647700"/>
                  <a:gd name="connsiteY8" fmla="*/ 1141583 h 1152525"/>
                  <a:gd name="connsiteX9" fmla="*/ 524364 w 647700"/>
                  <a:gd name="connsiteY9" fmla="*/ 1146346 h 1152525"/>
                  <a:gd name="connsiteX10" fmla="*/ 640569 w 647700"/>
                  <a:gd name="connsiteY10" fmla="*/ 1023473 h 1152525"/>
                  <a:gd name="connsiteX11" fmla="*/ 640569 w 647700"/>
                  <a:gd name="connsiteY11" fmla="*/ 1008233 h 1152525"/>
                  <a:gd name="connsiteX12" fmla="*/ 641522 w 647700"/>
                  <a:gd name="connsiteY12" fmla="*/ 911078 h 1152525"/>
                  <a:gd name="connsiteX13" fmla="*/ 647237 w 647700"/>
                  <a:gd name="connsiteY13" fmla="*/ 249091 h 1152525"/>
                  <a:gd name="connsiteX14" fmla="*/ 648189 w 647700"/>
                  <a:gd name="connsiteY14" fmla="*/ 151936 h 1152525"/>
                  <a:gd name="connsiteX15" fmla="*/ 648189 w 647700"/>
                  <a:gd name="connsiteY15" fmla="*/ 136696 h 1152525"/>
                  <a:gd name="connsiteX16" fmla="*/ 533889 w 647700"/>
                  <a:gd name="connsiteY16" fmla="*/ 1191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7700" h="1152525">
                    <a:moveTo>
                      <a:pt x="533889" y="11918"/>
                    </a:moveTo>
                    <a:lnTo>
                      <a:pt x="130029" y="7156"/>
                    </a:lnTo>
                    <a:cubicBezTo>
                      <a:pt x="67164" y="6203"/>
                      <a:pt x="14777" y="61448"/>
                      <a:pt x="14777" y="130028"/>
                    </a:cubicBezTo>
                    <a:lnTo>
                      <a:pt x="14777" y="145268"/>
                    </a:lnTo>
                    <a:lnTo>
                      <a:pt x="13824" y="242423"/>
                    </a:lnTo>
                    <a:lnTo>
                      <a:pt x="8109" y="904411"/>
                    </a:lnTo>
                    <a:lnTo>
                      <a:pt x="7157" y="1001566"/>
                    </a:lnTo>
                    <a:lnTo>
                      <a:pt x="7157" y="1016806"/>
                    </a:lnTo>
                    <a:cubicBezTo>
                      <a:pt x="6204" y="1084433"/>
                      <a:pt x="57639" y="1140631"/>
                      <a:pt x="120504" y="1141583"/>
                    </a:cubicBezTo>
                    <a:lnTo>
                      <a:pt x="524364" y="1146346"/>
                    </a:lnTo>
                    <a:cubicBezTo>
                      <a:pt x="588182" y="1147298"/>
                      <a:pt x="639617" y="1092053"/>
                      <a:pt x="640569" y="1023473"/>
                    </a:cubicBezTo>
                    <a:lnTo>
                      <a:pt x="640569" y="1008233"/>
                    </a:lnTo>
                    <a:lnTo>
                      <a:pt x="641522" y="911078"/>
                    </a:lnTo>
                    <a:lnTo>
                      <a:pt x="647237" y="249091"/>
                    </a:lnTo>
                    <a:lnTo>
                      <a:pt x="648189" y="151936"/>
                    </a:lnTo>
                    <a:lnTo>
                      <a:pt x="648189" y="136696"/>
                    </a:lnTo>
                    <a:cubicBezTo>
                      <a:pt x="648189" y="68116"/>
                      <a:pt x="597707" y="11918"/>
                      <a:pt x="533889" y="119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2" name="Freeform: Shape 5311">
                <a:extLst>
                  <a:ext uri="{FF2B5EF4-FFF2-40B4-BE49-F238E27FC236}">
                    <a16:creationId xmlns:a16="http://schemas.microsoft.com/office/drawing/2014/main" id="{56DA2CF1-96F4-4D26-8192-0B9ECAA0E049}"/>
                  </a:ext>
                </a:extLst>
              </p:cNvPr>
              <p:cNvSpPr/>
              <p:nvPr/>
            </p:nvSpPr>
            <p:spPr>
              <a:xfrm>
                <a:off x="5751623" y="2836054"/>
                <a:ext cx="676270" cy="1181100"/>
              </a:xfrm>
              <a:custGeom>
                <a:avLst/>
                <a:gdLst>
                  <a:gd name="connsiteX0" fmla="*/ 548177 w 676275"/>
                  <a:gd name="connsiteY0" fmla="*/ 26207 h 1181100"/>
                  <a:gd name="connsiteX1" fmla="*/ 144317 w 676275"/>
                  <a:gd name="connsiteY1" fmla="*/ 21444 h 1181100"/>
                  <a:gd name="connsiteX2" fmla="*/ 29064 w 676275"/>
                  <a:gd name="connsiteY2" fmla="*/ 134792 h 1181100"/>
                  <a:gd name="connsiteX3" fmla="*/ 21444 w 676275"/>
                  <a:gd name="connsiteY3" fmla="*/ 1043477 h 1181100"/>
                  <a:gd name="connsiteX4" fmla="*/ 134792 w 676275"/>
                  <a:gd name="connsiteY4" fmla="*/ 1159682 h 1181100"/>
                  <a:gd name="connsiteX5" fmla="*/ 538652 w 676275"/>
                  <a:gd name="connsiteY5" fmla="*/ 1164444 h 1181100"/>
                  <a:gd name="connsiteX6" fmla="*/ 654857 w 676275"/>
                  <a:gd name="connsiteY6" fmla="*/ 1051097 h 1181100"/>
                  <a:gd name="connsiteX7" fmla="*/ 662477 w 676275"/>
                  <a:gd name="connsiteY7" fmla="*/ 142412 h 1181100"/>
                  <a:gd name="connsiteX8" fmla="*/ 548177 w 676275"/>
                  <a:gd name="connsiteY8" fmla="*/ 26207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275" h="1181100">
                    <a:moveTo>
                      <a:pt x="548177" y="26207"/>
                    </a:moveTo>
                    <a:lnTo>
                      <a:pt x="144317" y="21444"/>
                    </a:lnTo>
                    <a:cubicBezTo>
                      <a:pt x="81452" y="20492"/>
                      <a:pt x="29064" y="71927"/>
                      <a:pt x="29064" y="134792"/>
                    </a:cubicBezTo>
                    <a:lnTo>
                      <a:pt x="21444" y="1043477"/>
                    </a:lnTo>
                    <a:cubicBezTo>
                      <a:pt x="20492" y="1107294"/>
                      <a:pt x="71927" y="1158729"/>
                      <a:pt x="134792" y="1159682"/>
                    </a:cubicBezTo>
                    <a:lnTo>
                      <a:pt x="538652" y="1164444"/>
                    </a:lnTo>
                    <a:cubicBezTo>
                      <a:pt x="602469" y="1165397"/>
                      <a:pt x="653904" y="1113962"/>
                      <a:pt x="654857" y="1051097"/>
                    </a:cubicBezTo>
                    <a:lnTo>
                      <a:pt x="662477" y="142412"/>
                    </a:lnTo>
                    <a:cubicBezTo>
                      <a:pt x="662477" y="78594"/>
                      <a:pt x="611994" y="27159"/>
                      <a:pt x="548177" y="26207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3" name="Freeform: Shape 5312">
                <a:extLst>
                  <a:ext uri="{FF2B5EF4-FFF2-40B4-BE49-F238E27FC236}">
                    <a16:creationId xmlns:a16="http://schemas.microsoft.com/office/drawing/2014/main" id="{A6A60106-9801-4040-B707-07BCE794BED2}"/>
                  </a:ext>
                </a:extLst>
              </p:cNvPr>
              <p:cNvSpPr/>
              <p:nvPr/>
            </p:nvSpPr>
            <p:spPr>
              <a:xfrm>
                <a:off x="5752588" y="3053237"/>
                <a:ext cx="676270" cy="742949"/>
              </a:xfrm>
              <a:custGeom>
                <a:avLst/>
                <a:gdLst>
                  <a:gd name="connsiteX0" fmla="*/ 653891 w 676275"/>
                  <a:gd name="connsiteY0" fmla="*/ 730091 h 742950"/>
                  <a:gd name="connsiteX1" fmla="*/ 21431 w 676275"/>
                  <a:gd name="connsiteY1" fmla="*/ 722471 h 742950"/>
                  <a:gd name="connsiteX2" fmla="*/ 27146 w 676275"/>
                  <a:gd name="connsiteY2" fmla="*/ 21431 h 742950"/>
                  <a:gd name="connsiteX3" fmla="*/ 660559 w 676275"/>
                  <a:gd name="connsiteY3" fmla="*/ 28099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742950">
                    <a:moveTo>
                      <a:pt x="653891" y="730091"/>
                    </a:moveTo>
                    <a:lnTo>
                      <a:pt x="21431" y="722471"/>
                    </a:lnTo>
                    <a:lnTo>
                      <a:pt x="27146" y="21431"/>
                    </a:lnTo>
                    <a:lnTo>
                      <a:pt x="660559" y="2809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4" name="Freeform: Shape 5313">
                <a:extLst>
                  <a:ext uri="{FF2B5EF4-FFF2-40B4-BE49-F238E27FC236}">
                    <a16:creationId xmlns:a16="http://schemas.microsoft.com/office/drawing/2014/main" id="{4EBE811F-DCD2-43A4-8279-B64AE64A341B}"/>
                  </a:ext>
                </a:extLst>
              </p:cNvPr>
              <p:cNvSpPr/>
              <p:nvPr/>
            </p:nvSpPr>
            <p:spPr>
              <a:xfrm>
                <a:off x="6023096" y="3826666"/>
                <a:ext cx="133349" cy="133350"/>
              </a:xfrm>
              <a:custGeom>
                <a:avLst/>
                <a:gdLst>
                  <a:gd name="connsiteX0" fmla="*/ 116681 w 133350"/>
                  <a:gd name="connsiteY0" fmla="*/ 69056 h 133350"/>
                  <a:gd name="connsiteX1" fmla="*/ 69056 w 133350"/>
                  <a:gd name="connsiteY1" fmla="*/ 116681 h 133350"/>
                  <a:gd name="connsiteX2" fmla="*/ 21431 w 133350"/>
                  <a:gd name="connsiteY2" fmla="*/ 69056 h 133350"/>
                  <a:gd name="connsiteX3" fmla="*/ 69056 w 133350"/>
                  <a:gd name="connsiteY3" fmla="*/ 21431 h 133350"/>
                  <a:gd name="connsiteX4" fmla="*/ 116681 w 133350"/>
                  <a:gd name="connsiteY4" fmla="*/ 6905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16681" y="69056"/>
                    </a:moveTo>
                    <a:cubicBezTo>
                      <a:pt x="116681" y="95359"/>
                      <a:pt x="95359" y="116681"/>
                      <a:pt x="69056" y="116681"/>
                    </a:cubicBezTo>
                    <a:cubicBezTo>
                      <a:pt x="42754" y="116681"/>
                      <a:pt x="21431" y="95359"/>
                      <a:pt x="21431" y="69056"/>
                    </a:cubicBezTo>
                    <a:cubicBezTo>
                      <a:pt x="21431" y="42754"/>
                      <a:pt x="42754" y="21431"/>
                      <a:pt x="69056" y="21431"/>
                    </a:cubicBezTo>
                    <a:cubicBezTo>
                      <a:pt x="95359" y="21431"/>
                      <a:pt x="116681" y="42754"/>
                      <a:pt x="116681" y="690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5" name="Freeform: Shape 5314">
                <a:extLst>
                  <a:ext uri="{FF2B5EF4-FFF2-40B4-BE49-F238E27FC236}">
                    <a16:creationId xmlns:a16="http://schemas.microsoft.com/office/drawing/2014/main" id="{671AFCDD-1297-49C6-A802-7D003BA9716B}"/>
                  </a:ext>
                </a:extLst>
              </p:cNvPr>
              <p:cNvSpPr/>
              <p:nvPr/>
            </p:nvSpPr>
            <p:spPr>
              <a:xfrm>
                <a:off x="5931656" y="2949416"/>
                <a:ext cx="333372" cy="38100"/>
              </a:xfrm>
              <a:custGeom>
                <a:avLst/>
                <a:gdLst>
                  <a:gd name="connsiteX0" fmla="*/ 315754 w 333375"/>
                  <a:gd name="connsiteY0" fmla="*/ 37624 h 38100"/>
                  <a:gd name="connsiteX1" fmla="*/ 22384 w 333375"/>
                  <a:gd name="connsiteY1" fmla="*/ 37624 h 38100"/>
                  <a:gd name="connsiteX2" fmla="*/ 7144 w 333375"/>
                  <a:gd name="connsiteY2" fmla="*/ 22384 h 38100"/>
                  <a:gd name="connsiteX3" fmla="*/ 7144 w 333375"/>
                  <a:gd name="connsiteY3" fmla="*/ 22384 h 38100"/>
                  <a:gd name="connsiteX4" fmla="*/ 22384 w 333375"/>
                  <a:gd name="connsiteY4" fmla="*/ 7144 h 38100"/>
                  <a:gd name="connsiteX5" fmla="*/ 315754 w 333375"/>
                  <a:gd name="connsiteY5" fmla="*/ 7144 h 38100"/>
                  <a:gd name="connsiteX6" fmla="*/ 330994 w 333375"/>
                  <a:gd name="connsiteY6" fmla="*/ 22384 h 38100"/>
                  <a:gd name="connsiteX7" fmla="*/ 330994 w 333375"/>
                  <a:gd name="connsiteY7" fmla="*/ 22384 h 38100"/>
                  <a:gd name="connsiteX8" fmla="*/ 315754 w 333375"/>
                  <a:gd name="connsiteY8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375" h="38100">
                    <a:moveTo>
                      <a:pt x="315754" y="37624"/>
                    </a:moveTo>
                    <a:lnTo>
                      <a:pt x="22384" y="37624"/>
                    </a:lnTo>
                    <a:cubicBezTo>
                      <a:pt x="13811" y="37624"/>
                      <a:pt x="7144" y="30956"/>
                      <a:pt x="7144" y="22384"/>
                    </a:cubicBezTo>
                    <a:lnTo>
                      <a:pt x="7144" y="22384"/>
                    </a:lnTo>
                    <a:cubicBezTo>
                      <a:pt x="7144" y="13811"/>
                      <a:pt x="13811" y="7144"/>
                      <a:pt x="22384" y="7144"/>
                    </a:cubicBezTo>
                    <a:lnTo>
                      <a:pt x="315754" y="7144"/>
                    </a:lnTo>
                    <a:cubicBezTo>
                      <a:pt x="324326" y="7144"/>
                      <a:pt x="330994" y="13811"/>
                      <a:pt x="330994" y="22384"/>
                    </a:cubicBezTo>
                    <a:lnTo>
                      <a:pt x="330994" y="22384"/>
                    </a:lnTo>
                    <a:cubicBezTo>
                      <a:pt x="330994" y="30956"/>
                      <a:pt x="324326" y="37624"/>
                      <a:pt x="315754" y="37624"/>
                    </a:cubicBez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6" name="Freeform: Shape 5315">
                <a:extLst>
                  <a:ext uri="{FF2B5EF4-FFF2-40B4-BE49-F238E27FC236}">
                    <a16:creationId xmlns:a16="http://schemas.microsoft.com/office/drawing/2014/main" id="{6A229E8E-6A76-4C0D-9B7D-8E7E9430764D}"/>
                  </a:ext>
                </a:extLst>
              </p:cNvPr>
              <p:cNvSpPr/>
              <p:nvPr/>
            </p:nvSpPr>
            <p:spPr>
              <a:xfrm>
                <a:off x="5741156" y="3120854"/>
                <a:ext cx="47625" cy="104774"/>
              </a:xfrm>
              <a:custGeom>
                <a:avLst/>
                <a:gdLst>
                  <a:gd name="connsiteX0" fmla="*/ 25241 w 47625"/>
                  <a:gd name="connsiteY0" fmla="*/ 100489 h 104775"/>
                  <a:gd name="connsiteX1" fmla="*/ 25241 w 47625"/>
                  <a:gd name="connsiteY1" fmla="*/ 100489 h 104775"/>
                  <a:gd name="connsiteX2" fmla="*/ 7144 w 47625"/>
                  <a:gd name="connsiteY2" fmla="*/ 82391 h 104775"/>
                  <a:gd name="connsiteX3" fmla="*/ 7144 w 47625"/>
                  <a:gd name="connsiteY3" fmla="*/ 25241 h 104775"/>
                  <a:gd name="connsiteX4" fmla="*/ 25241 w 47625"/>
                  <a:gd name="connsiteY4" fmla="*/ 7144 h 104775"/>
                  <a:gd name="connsiteX5" fmla="*/ 25241 w 47625"/>
                  <a:gd name="connsiteY5" fmla="*/ 7144 h 104775"/>
                  <a:gd name="connsiteX6" fmla="*/ 43339 w 47625"/>
                  <a:gd name="connsiteY6" fmla="*/ 25241 h 104775"/>
                  <a:gd name="connsiteX7" fmla="*/ 43339 w 47625"/>
                  <a:gd name="connsiteY7" fmla="*/ 82391 h 104775"/>
                  <a:gd name="connsiteX8" fmla="*/ 25241 w 47625"/>
                  <a:gd name="connsiteY8" fmla="*/ 100489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104775">
                    <a:moveTo>
                      <a:pt x="25241" y="100489"/>
                    </a:moveTo>
                    <a:lnTo>
                      <a:pt x="25241" y="100489"/>
                    </a:lnTo>
                    <a:cubicBezTo>
                      <a:pt x="15716" y="100489"/>
                      <a:pt x="7144" y="92869"/>
                      <a:pt x="7144" y="82391"/>
                    </a:cubicBezTo>
                    <a:lnTo>
                      <a:pt x="7144" y="25241"/>
                    </a:lnTo>
                    <a:cubicBezTo>
                      <a:pt x="7144" y="15716"/>
                      <a:pt x="14764" y="7144"/>
                      <a:pt x="25241" y="7144"/>
                    </a:cubicBezTo>
                    <a:lnTo>
                      <a:pt x="25241" y="7144"/>
                    </a:lnTo>
                    <a:cubicBezTo>
                      <a:pt x="34766" y="7144"/>
                      <a:pt x="43339" y="14764"/>
                      <a:pt x="43339" y="25241"/>
                    </a:cubicBezTo>
                    <a:lnTo>
                      <a:pt x="43339" y="82391"/>
                    </a:lnTo>
                    <a:cubicBezTo>
                      <a:pt x="43339" y="92869"/>
                      <a:pt x="34766" y="100489"/>
                      <a:pt x="25241" y="100489"/>
                    </a:cubicBez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7" name="Freeform: Shape 5316">
                <a:extLst>
                  <a:ext uri="{FF2B5EF4-FFF2-40B4-BE49-F238E27FC236}">
                    <a16:creationId xmlns:a16="http://schemas.microsoft.com/office/drawing/2014/main" id="{6582F807-12CB-4D34-9370-DD56CDBCAFB9}"/>
                  </a:ext>
                </a:extLst>
              </p:cNvPr>
              <p:cNvSpPr/>
              <p:nvPr/>
            </p:nvSpPr>
            <p:spPr>
              <a:xfrm>
                <a:off x="6398396" y="3130387"/>
                <a:ext cx="47625" cy="104774"/>
              </a:xfrm>
              <a:custGeom>
                <a:avLst/>
                <a:gdLst>
                  <a:gd name="connsiteX0" fmla="*/ 25241 w 47625"/>
                  <a:gd name="connsiteY0" fmla="*/ 100489 h 104775"/>
                  <a:gd name="connsiteX1" fmla="*/ 25241 w 47625"/>
                  <a:gd name="connsiteY1" fmla="*/ 100489 h 104775"/>
                  <a:gd name="connsiteX2" fmla="*/ 7144 w 47625"/>
                  <a:gd name="connsiteY2" fmla="*/ 82391 h 104775"/>
                  <a:gd name="connsiteX3" fmla="*/ 7144 w 47625"/>
                  <a:gd name="connsiteY3" fmla="*/ 25241 h 104775"/>
                  <a:gd name="connsiteX4" fmla="*/ 25241 w 47625"/>
                  <a:gd name="connsiteY4" fmla="*/ 7144 h 104775"/>
                  <a:gd name="connsiteX5" fmla="*/ 25241 w 47625"/>
                  <a:gd name="connsiteY5" fmla="*/ 7144 h 104775"/>
                  <a:gd name="connsiteX6" fmla="*/ 43339 w 47625"/>
                  <a:gd name="connsiteY6" fmla="*/ 25241 h 104775"/>
                  <a:gd name="connsiteX7" fmla="*/ 43339 w 47625"/>
                  <a:gd name="connsiteY7" fmla="*/ 82391 h 104775"/>
                  <a:gd name="connsiteX8" fmla="*/ 25241 w 47625"/>
                  <a:gd name="connsiteY8" fmla="*/ 100489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104775">
                    <a:moveTo>
                      <a:pt x="25241" y="100489"/>
                    </a:moveTo>
                    <a:lnTo>
                      <a:pt x="25241" y="100489"/>
                    </a:lnTo>
                    <a:cubicBezTo>
                      <a:pt x="15716" y="100489"/>
                      <a:pt x="7144" y="92869"/>
                      <a:pt x="7144" y="82391"/>
                    </a:cubicBezTo>
                    <a:lnTo>
                      <a:pt x="7144" y="25241"/>
                    </a:lnTo>
                    <a:cubicBezTo>
                      <a:pt x="7144" y="15716"/>
                      <a:pt x="14764" y="7144"/>
                      <a:pt x="25241" y="7144"/>
                    </a:cubicBezTo>
                    <a:lnTo>
                      <a:pt x="25241" y="7144"/>
                    </a:lnTo>
                    <a:cubicBezTo>
                      <a:pt x="34766" y="7144"/>
                      <a:pt x="43339" y="14764"/>
                      <a:pt x="43339" y="25241"/>
                    </a:cubicBezTo>
                    <a:lnTo>
                      <a:pt x="43339" y="82391"/>
                    </a:lnTo>
                    <a:cubicBezTo>
                      <a:pt x="43339" y="92869"/>
                      <a:pt x="34766" y="100489"/>
                      <a:pt x="25241" y="1004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8" name="Freeform: Shape 5317">
                <a:extLst>
                  <a:ext uri="{FF2B5EF4-FFF2-40B4-BE49-F238E27FC236}">
                    <a16:creationId xmlns:a16="http://schemas.microsoft.com/office/drawing/2014/main" id="{8DF32581-8FE5-4D48-836E-81F3510D1456}"/>
                  </a:ext>
                </a:extLst>
              </p:cNvPr>
              <p:cNvSpPr/>
              <p:nvPr/>
            </p:nvSpPr>
            <p:spPr>
              <a:xfrm>
                <a:off x="6398418" y="3242786"/>
                <a:ext cx="47625" cy="104774"/>
              </a:xfrm>
              <a:custGeom>
                <a:avLst/>
                <a:gdLst>
                  <a:gd name="connsiteX0" fmla="*/ 25241 w 47625"/>
                  <a:gd name="connsiteY0" fmla="*/ 100489 h 104775"/>
                  <a:gd name="connsiteX1" fmla="*/ 25241 w 47625"/>
                  <a:gd name="connsiteY1" fmla="*/ 100489 h 104775"/>
                  <a:gd name="connsiteX2" fmla="*/ 7144 w 47625"/>
                  <a:gd name="connsiteY2" fmla="*/ 82391 h 104775"/>
                  <a:gd name="connsiteX3" fmla="*/ 7144 w 47625"/>
                  <a:gd name="connsiteY3" fmla="*/ 25241 h 104775"/>
                  <a:gd name="connsiteX4" fmla="*/ 25241 w 47625"/>
                  <a:gd name="connsiteY4" fmla="*/ 7144 h 104775"/>
                  <a:gd name="connsiteX5" fmla="*/ 25241 w 47625"/>
                  <a:gd name="connsiteY5" fmla="*/ 7144 h 104775"/>
                  <a:gd name="connsiteX6" fmla="*/ 43339 w 47625"/>
                  <a:gd name="connsiteY6" fmla="*/ 25241 h 104775"/>
                  <a:gd name="connsiteX7" fmla="*/ 43339 w 47625"/>
                  <a:gd name="connsiteY7" fmla="*/ 82391 h 104775"/>
                  <a:gd name="connsiteX8" fmla="*/ 25241 w 47625"/>
                  <a:gd name="connsiteY8" fmla="*/ 100489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104775">
                    <a:moveTo>
                      <a:pt x="25241" y="100489"/>
                    </a:moveTo>
                    <a:lnTo>
                      <a:pt x="25241" y="100489"/>
                    </a:lnTo>
                    <a:cubicBezTo>
                      <a:pt x="15716" y="100489"/>
                      <a:pt x="7144" y="92869"/>
                      <a:pt x="7144" y="82391"/>
                    </a:cubicBezTo>
                    <a:lnTo>
                      <a:pt x="7144" y="25241"/>
                    </a:lnTo>
                    <a:cubicBezTo>
                      <a:pt x="7144" y="15716"/>
                      <a:pt x="14764" y="7144"/>
                      <a:pt x="25241" y="7144"/>
                    </a:cubicBezTo>
                    <a:lnTo>
                      <a:pt x="25241" y="7144"/>
                    </a:lnTo>
                    <a:cubicBezTo>
                      <a:pt x="34766" y="7144"/>
                      <a:pt x="43339" y="14764"/>
                      <a:pt x="43339" y="25241"/>
                    </a:cubicBezTo>
                    <a:lnTo>
                      <a:pt x="43339" y="82391"/>
                    </a:lnTo>
                    <a:cubicBezTo>
                      <a:pt x="43339" y="91916"/>
                      <a:pt x="34766" y="100489"/>
                      <a:pt x="25241" y="100489"/>
                    </a:cubicBez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20" name="Graphic 5318">
              <a:extLst>
                <a:ext uri="{FF2B5EF4-FFF2-40B4-BE49-F238E27FC236}">
                  <a16:creationId xmlns:a16="http://schemas.microsoft.com/office/drawing/2014/main" id="{414BEC10-FA7F-4F08-A50E-59C4AF3F530E}"/>
                </a:ext>
              </a:extLst>
            </p:cNvPr>
            <p:cNvGrpSpPr/>
            <p:nvPr/>
          </p:nvGrpSpPr>
          <p:grpSpPr>
            <a:xfrm>
              <a:off x="6690038" y="6231285"/>
              <a:ext cx="307041" cy="369139"/>
              <a:chOff x="5669742" y="4251352"/>
              <a:chExt cx="847723" cy="1019181"/>
            </a:xfrm>
          </p:grpSpPr>
          <p:sp>
            <p:nvSpPr>
              <p:cNvPr id="5321" name="Freeform: Shape 5320">
                <a:extLst>
                  <a:ext uri="{FF2B5EF4-FFF2-40B4-BE49-F238E27FC236}">
                    <a16:creationId xmlns:a16="http://schemas.microsoft.com/office/drawing/2014/main" id="{795BCE41-213D-4A8D-B0F5-C2BDED168D03}"/>
                  </a:ext>
                </a:extLst>
              </p:cNvPr>
              <p:cNvSpPr/>
              <p:nvPr/>
            </p:nvSpPr>
            <p:spPr>
              <a:xfrm>
                <a:off x="5669742" y="4251352"/>
                <a:ext cx="847723" cy="1019181"/>
              </a:xfrm>
              <a:custGeom>
                <a:avLst/>
                <a:gdLst>
                  <a:gd name="connsiteX0" fmla="*/ 742474 w 847725"/>
                  <a:gd name="connsiteY0" fmla="*/ 1001554 h 1019175"/>
                  <a:gd name="connsiteX1" fmla="*/ 112871 w 847725"/>
                  <a:gd name="connsiteY1" fmla="*/ 1002506 h 1019175"/>
                  <a:gd name="connsiteX2" fmla="*/ 22384 w 847725"/>
                  <a:gd name="connsiteY2" fmla="*/ 912019 h 1019175"/>
                  <a:gd name="connsiteX3" fmla="*/ 21431 w 847725"/>
                  <a:gd name="connsiteY3" fmla="*/ 112871 h 1019175"/>
                  <a:gd name="connsiteX4" fmla="*/ 111919 w 847725"/>
                  <a:gd name="connsiteY4" fmla="*/ 22384 h 1019175"/>
                  <a:gd name="connsiteX5" fmla="*/ 741521 w 847725"/>
                  <a:gd name="connsiteY5" fmla="*/ 21431 h 1019175"/>
                  <a:gd name="connsiteX6" fmla="*/ 832009 w 847725"/>
                  <a:gd name="connsiteY6" fmla="*/ 111919 h 1019175"/>
                  <a:gd name="connsiteX7" fmla="*/ 832961 w 847725"/>
                  <a:gd name="connsiteY7" fmla="*/ 911066 h 1019175"/>
                  <a:gd name="connsiteX8" fmla="*/ 742474 w 847725"/>
                  <a:gd name="connsiteY8" fmla="*/ 1001554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7725" h="1019175">
                    <a:moveTo>
                      <a:pt x="742474" y="1001554"/>
                    </a:moveTo>
                    <a:lnTo>
                      <a:pt x="112871" y="1002506"/>
                    </a:lnTo>
                    <a:cubicBezTo>
                      <a:pt x="63341" y="1002506"/>
                      <a:pt x="22384" y="962501"/>
                      <a:pt x="22384" y="912019"/>
                    </a:cubicBezTo>
                    <a:lnTo>
                      <a:pt x="21431" y="112871"/>
                    </a:lnTo>
                    <a:cubicBezTo>
                      <a:pt x="21431" y="63341"/>
                      <a:pt x="61436" y="22384"/>
                      <a:pt x="111919" y="22384"/>
                    </a:cubicBezTo>
                    <a:lnTo>
                      <a:pt x="741521" y="21431"/>
                    </a:lnTo>
                    <a:cubicBezTo>
                      <a:pt x="791051" y="21431"/>
                      <a:pt x="832009" y="61436"/>
                      <a:pt x="832009" y="111919"/>
                    </a:cubicBezTo>
                    <a:lnTo>
                      <a:pt x="832961" y="911066"/>
                    </a:lnTo>
                    <a:cubicBezTo>
                      <a:pt x="832961" y="960596"/>
                      <a:pt x="792004" y="1000601"/>
                      <a:pt x="742474" y="10015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2" name="Freeform: Shape 5321">
                <a:extLst>
                  <a:ext uri="{FF2B5EF4-FFF2-40B4-BE49-F238E27FC236}">
                    <a16:creationId xmlns:a16="http://schemas.microsoft.com/office/drawing/2014/main" id="{B7008877-DA68-4B99-8946-836EF7B92438}"/>
                  </a:ext>
                </a:extLst>
              </p:cNvPr>
              <p:cNvSpPr/>
              <p:nvPr/>
            </p:nvSpPr>
            <p:spPr>
              <a:xfrm>
                <a:off x="5772613" y="4369466"/>
                <a:ext cx="638173" cy="200027"/>
              </a:xfrm>
              <a:custGeom>
                <a:avLst/>
                <a:gdLst>
                  <a:gd name="connsiteX0" fmla="*/ 21431 w 638175"/>
                  <a:gd name="connsiteY0" fmla="*/ 21431 h 200025"/>
                  <a:gd name="connsiteX1" fmla="*/ 625316 w 638175"/>
                  <a:gd name="connsiteY1" fmla="*/ 21431 h 200025"/>
                  <a:gd name="connsiteX2" fmla="*/ 625316 w 638175"/>
                  <a:gd name="connsiteY2" fmla="*/ 179546 h 200025"/>
                  <a:gd name="connsiteX3" fmla="*/ 21431 w 638175"/>
                  <a:gd name="connsiteY3" fmla="*/ 17954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00025">
                    <a:moveTo>
                      <a:pt x="21431" y="21431"/>
                    </a:moveTo>
                    <a:lnTo>
                      <a:pt x="625316" y="21431"/>
                    </a:lnTo>
                    <a:lnTo>
                      <a:pt x="625316" y="179546"/>
                    </a:lnTo>
                    <a:lnTo>
                      <a:pt x="21431" y="17954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3" name="Freeform: Shape 5322">
                <a:extLst>
                  <a:ext uri="{FF2B5EF4-FFF2-40B4-BE49-F238E27FC236}">
                    <a16:creationId xmlns:a16="http://schemas.microsoft.com/office/drawing/2014/main" id="{B369BFCC-3288-4033-B865-0BECAF7B89E8}"/>
                  </a:ext>
                </a:extLst>
              </p:cNvPr>
              <p:cNvSpPr/>
              <p:nvPr/>
            </p:nvSpPr>
            <p:spPr>
              <a:xfrm>
                <a:off x="5786901" y="4629500"/>
                <a:ext cx="152399" cy="66675"/>
              </a:xfrm>
              <a:custGeom>
                <a:avLst/>
                <a:gdLst>
                  <a:gd name="connsiteX0" fmla="*/ 7144 w 152400"/>
                  <a:gd name="connsiteY0" fmla="*/ 7144 h 66675"/>
                  <a:gd name="connsiteX1" fmla="*/ 152876 w 152400"/>
                  <a:gd name="connsiteY1" fmla="*/ 7144 h 66675"/>
                  <a:gd name="connsiteX2" fmla="*/ 152876 w 152400"/>
                  <a:gd name="connsiteY2" fmla="*/ 62389 h 66675"/>
                  <a:gd name="connsiteX3" fmla="*/ 7144 w 152400"/>
                  <a:gd name="connsiteY3" fmla="*/ 6238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6667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62389"/>
                    </a:lnTo>
                    <a:lnTo>
                      <a:pt x="7144" y="6238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4" name="Freeform: Shape 5323">
                <a:extLst>
                  <a:ext uri="{FF2B5EF4-FFF2-40B4-BE49-F238E27FC236}">
                    <a16:creationId xmlns:a16="http://schemas.microsoft.com/office/drawing/2014/main" id="{35597CF5-CC71-471C-BE6B-E0E5911C7C1C}"/>
                  </a:ext>
                </a:extLst>
              </p:cNvPr>
              <p:cNvSpPr/>
              <p:nvPr/>
            </p:nvSpPr>
            <p:spPr>
              <a:xfrm>
                <a:off x="6015502" y="4628548"/>
                <a:ext cx="152399" cy="66675"/>
              </a:xfrm>
              <a:custGeom>
                <a:avLst/>
                <a:gdLst>
                  <a:gd name="connsiteX0" fmla="*/ 7144 w 152400"/>
                  <a:gd name="connsiteY0" fmla="*/ 7144 h 66675"/>
                  <a:gd name="connsiteX1" fmla="*/ 152876 w 152400"/>
                  <a:gd name="connsiteY1" fmla="*/ 7144 h 66675"/>
                  <a:gd name="connsiteX2" fmla="*/ 152876 w 152400"/>
                  <a:gd name="connsiteY2" fmla="*/ 62389 h 66675"/>
                  <a:gd name="connsiteX3" fmla="*/ 7144 w 152400"/>
                  <a:gd name="connsiteY3" fmla="*/ 6238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6667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62389"/>
                    </a:lnTo>
                    <a:lnTo>
                      <a:pt x="7144" y="6238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5" name="Freeform: Shape 5324">
                <a:extLst>
                  <a:ext uri="{FF2B5EF4-FFF2-40B4-BE49-F238E27FC236}">
                    <a16:creationId xmlns:a16="http://schemas.microsoft.com/office/drawing/2014/main" id="{7F87EEDA-EBBA-424A-AA12-844532F7337E}"/>
                  </a:ext>
                </a:extLst>
              </p:cNvPr>
              <p:cNvSpPr/>
              <p:nvPr/>
            </p:nvSpPr>
            <p:spPr>
              <a:xfrm>
                <a:off x="6244100" y="4628548"/>
                <a:ext cx="152399" cy="66675"/>
              </a:xfrm>
              <a:custGeom>
                <a:avLst/>
                <a:gdLst>
                  <a:gd name="connsiteX0" fmla="*/ 7144 w 152400"/>
                  <a:gd name="connsiteY0" fmla="*/ 7144 h 66675"/>
                  <a:gd name="connsiteX1" fmla="*/ 152876 w 152400"/>
                  <a:gd name="connsiteY1" fmla="*/ 7144 h 66675"/>
                  <a:gd name="connsiteX2" fmla="*/ 152876 w 152400"/>
                  <a:gd name="connsiteY2" fmla="*/ 62389 h 66675"/>
                  <a:gd name="connsiteX3" fmla="*/ 7144 w 152400"/>
                  <a:gd name="connsiteY3" fmla="*/ 6238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6667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62389"/>
                    </a:lnTo>
                    <a:lnTo>
                      <a:pt x="7144" y="6238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6" name="Freeform: Shape 5325">
                <a:extLst>
                  <a:ext uri="{FF2B5EF4-FFF2-40B4-BE49-F238E27FC236}">
                    <a16:creationId xmlns:a16="http://schemas.microsoft.com/office/drawing/2014/main" id="{CCA923F7-E022-4453-A341-2FDDE04BFB16}"/>
                  </a:ext>
                </a:extLst>
              </p:cNvPr>
              <p:cNvSpPr/>
              <p:nvPr/>
            </p:nvSpPr>
            <p:spPr>
              <a:xfrm>
                <a:off x="5913583" y="4443762"/>
                <a:ext cx="85725" cy="47624"/>
              </a:xfrm>
              <a:custGeom>
                <a:avLst/>
                <a:gdLst>
                  <a:gd name="connsiteX0" fmla="*/ 7144 w 85725"/>
                  <a:gd name="connsiteY0" fmla="*/ 7144 h 47625"/>
                  <a:gd name="connsiteX1" fmla="*/ 81439 w 85725"/>
                  <a:gd name="connsiteY1" fmla="*/ 7144 h 47625"/>
                  <a:gd name="connsiteX2" fmla="*/ 81439 w 85725"/>
                  <a:gd name="connsiteY2" fmla="*/ 43339 h 47625"/>
                  <a:gd name="connsiteX3" fmla="*/ 7144 w 85725"/>
                  <a:gd name="connsiteY3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7144" y="7144"/>
                    </a:moveTo>
                    <a:lnTo>
                      <a:pt x="81439" y="7144"/>
                    </a:lnTo>
                    <a:lnTo>
                      <a:pt x="81439" y="43339"/>
                    </a:lnTo>
                    <a:lnTo>
                      <a:pt x="7144" y="4333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7" name="Freeform: Shape 5326">
                <a:extLst>
                  <a:ext uri="{FF2B5EF4-FFF2-40B4-BE49-F238E27FC236}">
                    <a16:creationId xmlns:a16="http://schemas.microsoft.com/office/drawing/2014/main" id="{C92883BC-B888-4EB4-A816-7DE8C507B4F7}"/>
                  </a:ext>
                </a:extLst>
              </p:cNvPr>
              <p:cNvSpPr/>
              <p:nvPr/>
            </p:nvSpPr>
            <p:spPr>
              <a:xfrm>
                <a:off x="6021215" y="4443762"/>
                <a:ext cx="85725" cy="47624"/>
              </a:xfrm>
              <a:custGeom>
                <a:avLst/>
                <a:gdLst>
                  <a:gd name="connsiteX0" fmla="*/ 7144 w 85725"/>
                  <a:gd name="connsiteY0" fmla="*/ 7144 h 47625"/>
                  <a:gd name="connsiteX1" fmla="*/ 81439 w 85725"/>
                  <a:gd name="connsiteY1" fmla="*/ 7144 h 47625"/>
                  <a:gd name="connsiteX2" fmla="*/ 81439 w 85725"/>
                  <a:gd name="connsiteY2" fmla="*/ 43339 h 47625"/>
                  <a:gd name="connsiteX3" fmla="*/ 7144 w 85725"/>
                  <a:gd name="connsiteY3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7144" y="7144"/>
                    </a:moveTo>
                    <a:lnTo>
                      <a:pt x="81439" y="7144"/>
                    </a:lnTo>
                    <a:lnTo>
                      <a:pt x="81439" y="43339"/>
                    </a:lnTo>
                    <a:lnTo>
                      <a:pt x="7144" y="4333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8" name="Freeform: Shape 5327">
                <a:extLst>
                  <a:ext uri="{FF2B5EF4-FFF2-40B4-BE49-F238E27FC236}">
                    <a16:creationId xmlns:a16="http://schemas.microsoft.com/office/drawing/2014/main" id="{304CFDB6-A33E-47B1-B7BF-8887A24415D6}"/>
                  </a:ext>
                </a:extLst>
              </p:cNvPr>
              <p:cNvSpPr/>
              <p:nvPr/>
            </p:nvSpPr>
            <p:spPr>
              <a:xfrm>
                <a:off x="6129800" y="4443762"/>
                <a:ext cx="85725" cy="47624"/>
              </a:xfrm>
              <a:custGeom>
                <a:avLst/>
                <a:gdLst>
                  <a:gd name="connsiteX0" fmla="*/ 7144 w 85725"/>
                  <a:gd name="connsiteY0" fmla="*/ 7144 h 47625"/>
                  <a:gd name="connsiteX1" fmla="*/ 81439 w 85725"/>
                  <a:gd name="connsiteY1" fmla="*/ 7144 h 47625"/>
                  <a:gd name="connsiteX2" fmla="*/ 81439 w 85725"/>
                  <a:gd name="connsiteY2" fmla="*/ 43339 h 47625"/>
                  <a:gd name="connsiteX3" fmla="*/ 7144 w 85725"/>
                  <a:gd name="connsiteY3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7144" y="7144"/>
                    </a:moveTo>
                    <a:lnTo>
                      <a:pt x="81439" y="7144"/>
                    </a:lnTo>
                    <a:lnTo>
                      <a:pt x="81439" y="43339"/>
                    </a:lnTo>
                    <a:lnTo>
                      <a:pt x="7144" y="4333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9" name="Freeform: Shape 5328">
                <a:extLst>
                  <a:ext uri="{FF2B5EF4-FFF2-40B4-BE49-F238E27FC236}">
                    <a16:creationId xmlns:a16="http://schemas.microsoft.com/office/drawing/2014/main" id="{B95629EB-F9C0-4A8E-B7C0-5B18E1301E0F}"/>
                  </a:ext>
                </a:extLst>
              </p:cNvPr>
              <p:cNvSpPr/>
              <p:nvPr/>
            </p:nvSpPr>
            <p:spPr>
              <a:xfrm>
                <a:off x="6237433" y="4443760"/>
                <a:ext cx="85725" cy="47624"/>
              </a:xfrm>
              <a:custGeom>
                <a:avLst/>
                <a:gdLst>
                  <a:gd name="connsiteX0" fmla="*/ 7144 w 85725"/>
                  <a:gd name="connsiteY0" fmla="*/ 7144 h 47625"/>
                  <a:gd name="connsiteX1" fmla="*/ 81439 w 85725"/>
                  <a:gd name="connsiteY1" fmla="*/ 7144 h 47625"/>
                  <a:gd name="connsiteX2" fmla="*/ 81439 w 85725"/>
                  <a:gd name="connsiteY2" fmla="*/ 43339 h 47625"/>
                  <a:gd name="connsiteX3" fmla="*/ 7144 w 85725"/>
                  <a:gd name="connsiteY3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7625">
                    <a:moveTo>
                      <a:pt x="7144" y="7144"/>
                    </a:moveTo>
                    <a:lnTo>
                      <a:pt x="81439" y="7144"/>
                    </a:lnTo>
                    <a:lnTo>
                      <a:pt x="81439" y="43339"/>
                    </a:lnTo>
                    <a:lnTo>
                      <a:pt x="7144" y="4333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0" name="Freeform: Shape 5329">
                <a:extLst>
                  <a:ext uri="{FF2B5EF4-FFF2-40B4-BE49-F238E27FC236}">
                    <a16:creationId xmlns:a16="http://schemas.microsoft.com/office/drawing/2014/main" id="{F8D20F56-9EBB-4D91-8F94-C8CF8F2A3930}"/>
                  </a:ext>
                </a:extLst>
              </p:cNvPr>
              <p:cNvSpPr/>
              <p:nvPr/>
            </p:nvSpPr>
            <p:spPr>
              <a:xfrm>
                <a:off x="5786901" y="4797139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1" name="Freeform: Shape 5330">
                <a:extLst>
                  <a:ext uri="{FF2B5EF4-FFF2-40B4-BE49-F238E27FC236}">
                    <a16:creationId xmlns:a16="http://schemas.microsoft.com/office/drawing/2014/main" id="{7058F0BB-1B59-4E16-9A1D-867E750C29A6}"/>
                  </a:ext>
                </a:extLst>
              </p:cNvPr>
              <p:cNvSpPr/>
              <p:nvPr/>
            </p:nvSpPr>
            <p:spPr>
              <a:xfrm>
                <a:off x="6015502" y="4796187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2" name="Freeform: Shape 5331">
                <a:extLst>
                  <a:ext uri="{FF2B5EF4-FFF2-40B4-BE49-F238E27FC236}">
                    <a16:creationId xmlns:a16="http://schemas.microsoft.com/office/drawing/2014/main" id="{4336F7D9-3743-43AE-838B-7EE6BB9EF51F}"/>
                  </a:ext>
                </a:extLst>
              </p:cNvPr>
              <p:cNvSpPr/>
              <p:nvPr/>
            </p:nvSpPr>
            <p:spPr>
              <a:xfrm>
                <a:off x="6245052" y="4796182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3" name="Freeform: Shape 5332">
                <a:extLst>
                  <a:ext uri="{FF2B5EF4-FFF2-40B4-BE49-F238E27FC236}">
                    <a16:creationId xmlns:a16="http://schemas.microsoft.com/office/drawing/2014/main" id="{5CF4151D-36B1-4D0A-9606-C1E8161FEEF8}"/>
                  </a:ext>
                </a:extLst>
              </p:cNvPr>
              <p:cNvSpPr/>
              <p:nvPr/>
            </p:nvSpPr>
            <p:spPr>
              <a:xfrm>
                <a:off x="5786898" y="4932392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4" name="Freeform: Shape 5333">
                <a:extLst>
                  <a:ext uri="{FF2B5EF4-FFF2-40B4-BE49-F238E27FC236}">
                    <a16:creationId xmlns:a16="http://schemas.microsoft.com/office/drawing/2014/main" id="{9062BF05-EA3C-45B9-B2DC-4FF8F1C22790}"/>
                  </a:ext>
                </a:extLst>
              </p:cNvPr>
              <p:cNvSpPr/>
              <p:nvPr/>
            </p:nvSpPr>
            <p:spPr>
              <a:xfrm>
                <a:off x="6015498" y="4932392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5" name="Freeform: Shape 5334">
                <a:extLst>
                  <a:ext uri="{FF2B5EF4-FFF2-40B4-BE49-F238E27FC236}">
                    <a16:creationId xmlns:a16="http://schemas.microsoft.com/office/drawing/2014/main" id="{EE5AEE26-0D1C-4549-BBDE-C1AFECF811A5}"/>
                  </a:ext>
                </a:extLst>
              </p:cNvPr>
              <p:cNvSpPr/>
              <p:nvPr/>
            </p:nvSpPr>
            <p:spPr>
              <a:xfrm>
                <a:off x="6245049" y="4932383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6" name="Freeform: Shape 5335">
                <a:extLst>
                  <a:ext uri="{FF2B5EF4-FFF2-40B4-BE49-F238E27FC236}">
                    <a16:creationId xmlns:a16="http://schemas.microsoft.com/office/drawing/2014/main" id="{342246A4-1C09-4246-BADF-9D7032DBE0E6}"/>
                  </a:ext>
                </a:extLst>
              </p:cNvPr>
              <p:cNvSpPr/>
              <p:nvPr/>
            </p:nvSpPr>
            <p:spPr>
              <a:xfrm>
                <a:off x="5786900" y="5068584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7" name="Freeform: Shape 5336">
                <a:extLst>
                  <a:ext uri="{FF2B5EF4-FFF2-40B4-BE49-F238E27FC236}">
                    <a16:creationId xmlns:a16="http://schemas.microsoft.com/office/drawing/2014/main" id="{E74C6051-E8B9-417B-BAA9-B40C85B7C516}"/>
                  </a:ext>
                </a:extLst>
              </p:cNvPr>
              <p:cNvSpPr/>
              <p:nvPr/>
            </p:nvSpPr>
            <p:spPr>
              <a:xfrm>
                <a:off x="6016452" y="5067625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8" name="Freeform: Shape 5337">
                <a:extLst>
                  <a:ext uri="{FF2B5EF4-FFF2-40B4-BE49-F238E27FC236}">
                    <a16:creationId xmlns:a16="http://schemas.microsoft.com/office/drawing/2014/main" id="{8D063138-6B90-42BA-B2DB-7126EB24EB5D}"/>
                  </a:ext>
                </a:extLst>
              </p:cNvPr>
              <p:cNvSpPr/>
              <p:nvPr/>
            </p:nvSpPr>
            <p:spPr>
              <a:xfrm>
                <a:off x="6245066" y="5067618"/>
                <a:ext cx="152399" cy="85725"/>
              </a:xfrm>
              <a:custGeom>
                <a:avLst/>
                <a:gdLst>
                  <a:gd name="connsiteX0" fmla="*/ 7144 w 152400"/>
                  <a:gd name="connsiteY0" fmla="*/ 7144 h 85725"/>
                  <a:gd name="connsiteX1" fmla="*/ 152876 w 152400"/>
                  <a:gd name="connsiteY1" fmla="*/ 7144 h 85725"/>
                  <a:gd name="connsiteX2" fmla="*/ 152876 w 152400"/>
                  <a:gd name="connsiteY2" fmla="*/ 82391 h 85725"/>
                  <a:gd name="connsiteX3" fmla="*/ 7144 w 152400"/>
                  <a:gd name="connsiteY3" fmla="*/ 823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85725">
                    <a:moveTo>
                      <a:pt x="7144" y="7144"/>
                    </a:moveTo>
                    <a:lnTo>
                      <a:pt x="152876" y="7144"/>
                    </a:lnTo>
                    <a:lnTo>
                      <a:pt x="152876" y="82391"/>
                    </a:lnTo>
                    <a:lnTo>
                      <a:pt x="7144" y="82391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40" name="Graphic 5338">
              <a:extLst>
                <a:ext uri="{FF2B5EF4-FFF2-40B4-BE49-F238E27FC236}">
                  <a16:creationId xmlns:a16="http://schemas.microsoft.com/office/drawing/2014/main" id="{FE676D34-03BB-42CB-88E3-0CB700352F14}"/>
                </a:ext>
              </a:extLst>
            </p:cNvPr>
            <p:cNvGrpSpPr/>
            <p:nvPr/>
          </p:nvGrpSpPr>
          <p:grpSpPr>
            <a:xfrm>
              <a:off x="7508433" y="6214441"/>
              <a:ext cx="441588" cy="402826"/>
              <a:chOff x="6273521" y="3976679"/>
              <a:chExt cx="1106805" cy="1009650"/>
            </a:xfrm>
          </p:grpSpPr>
          <p:sp>
            <p:nvSpPr>
              <p:cNvPr id="5341" name="Freeform: Shape 5340">
                <a:extLst>
                  <a:ext uri="{FF2B5EF4-FFF2-40B4-BE49-F238E27FC236}">
                    <a16:creationId xmlns:a16="http://schemas.microsoft.com/office/drawing/2014/main" id="{1E528800-B732-48EC-800B-FDEB30E86DF0}"/>
                  </a:ext>
                </a:extLst>
              </p:cNvPr>
              <p:cNvSpPr/>
              <p:nvPr/>
            </p:nvSpPr>
            <p:spPr>
              <a:xfrm>
                <a:off x="6273521" y="3976679"/>
                <a:ext cx="1009651" cy="1009650"/>
              </a:xfrm>
              <a:custGeom>
                <a:avLst/>
                <a:gdLst>
                  <a:gd name="connsiteX0" fmla="*/ 992981 w 1009650"/>
                  <a:gd name="connsiteY0" fmla="*/ 507206 h 1009650"/>
                  <a:gd name="connsiteX1" fmla="*/ 507206 w 1009650"/>
                  <a:gd name="connsiteY1" fmla="*/ 992981 h 1009650"/>
                  <a:gd name="connsiteX2" fmla="*/ 21431 w 1009650"/>
                  <a:gd name="connsiteY2" fmla="*/ 507206 h 1009650"/>
                  <a:gd name="connsiteX3" fmla="*/ 507206 w 1009650"/>
                  <a:gd name="connsiteY3" fmla="*/ 21431 h 1009650"/>
                  <a:gd name="connsiteX4" fmla="*/ 992981 w 1009650"/>
                  <a:gd name="connsiteY4" fmla="*/ 507206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650" h="1009650">
                    <a:moveTo>
                      <a:pt x="992981" y="507206"/>
                    </a:moveTo>
                    <a:cubicBezTo>
                      <a:pt x="992981" y="775492"/>
                      <a:pt x="775492" y="992981"/>
                      <a:pt x="507206" y="992981"/>
                    </a:cubicBezTo>
                    <a:cubicBezTo>
                      <a:pt x="238920" y="992981"/>
                      <a:pt x="21431" y="775492"/>
                      <a:pt x="21431" y="507206"/>
                    </a:cubicBezTo>
                    <a:cubicBezTo>
                      <a:pt x="21431" y="238920"/>
                      <a:pt x="238920" y="21431"/>
                      <a:pt x="507206" y="21431"/>
                    </a:cubicBezTo>
                    <a:cubicBezTo>
                      <a:pt x="775492" y="21431"/>
                      <a:pt x="992981" y="238920"/>
                      <a:pt x="992981" y="5072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2" name="Freeform: Shape 5341">
                <a:extLst>
                  <a:ext uri="{FF2B5EF4-FFF2-40B4-BE49-F238E27FC236}">
                    <a16:creationId xmlns:a16="http://schemas.microsoft.com/office/drawing/2014/main" id="{96A2539D-E97A-44C3-B881-2C2C3EA175F1}"/>
                  </a:ext>
                </a:extLst>
              </p:cNvPr>
              <p:cNvSpPr/>
              <p:nvPr/>
            </p:nvSpPr>
            <p:spPr>
              <a:xfrm>
                <a:off x="6408775" y="4137210"/>
                <a:ext cx="971551" cy="742950"/>
              </a:xfrm>
              <a:custGeom>
                <a:avLst/>
                <a:gdLst>
                  <a:gd name="connsiteX0" fmla="*/ 909161 w 971550"/>
                  <a:gd name="connsiteY0" fmla="*/ 312896 h 742950"/>
                  <a:gd name="connsiteX1" fmla="*/ 718661 w 971550"/>
                  <a:gd name="connsiteY1" fmla="*/ 322421 h 742950"/>
                  <a:gd name="connsiteX2" fmla="*/ 371951 w 971550"/>
                  <a:gd name="connsiteY2" fmla="*/ 21431 h 742950"/>
                  <a:gd name="connsiteX3" fmla="*/ 21431 w 971550"/>
                  <a:gd name="connsiteY3" fmla="*/ 371951 h 742950"/>
                  <a:gd name="connsiteX4" fmla="*/ 371951 w 971550"/>
                  <a:gd name="connsiteY4" fmla="*/ 722471 h 742950"/>
                  <a:gd name="connsiteX5" fmla="*/ 718661 w 971550"/>
                  <a:gd name="connsiteY5" fmla="*/ 422434 h 742950"/>
                  <a:gd name="connsiteX6" fmla="*/ 909161 w 971550"/>
                  <a:gd name="connsiteY6" fmla="*/ 431959 h 742950"/>
                  <a:gd name="connsiteX7" fmla="*/ 959644 w 971550"/>
                  <a:gd name="connsiteY7" fmla="*/ 371951 h 742950"/>
                  <a:gd name="connsiteX8" fmla="*/ 909161 w 971550"/>
                  <a:gd name="connsiteY8" fmla="*/ 31289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1550" h="742950">
                    <a:moveTo>
                      <a:pt x="909161" y="312896"/>
                    </a:moveTo>
                    <a:lnTo>
                      <a:pt x="718661" y="322421"/>
                    </a:lnTo>
                    <a:cubicBezTo>
                      <a:pt x="693896" y="151924"/>
                      <a:pt x="548164" y="21431"/>
                      <a:pt x="371951" y="21431"/>
                    </a:cubicBezTo>
                    <a:cubicBezTo>
                      <a:pt x="178594" y="21431"/>
                      <a:pt x="21431" y="178594"/>
                      <a:pt x="21431" y="371951"/>
                    </a:cubicBezTo>
                    <a:cubicBezTo>
                      <a:pt x="21431" y="565309"/>
                      <a:pt x="178594" y="722471"/>
                      <a:pt x="371951" y="722471"/>
                    </a:cubicBezTo>
                    <a:cubicBezTo>
                      <a:pt x="548164" y="722471"/>
                      <a:pt x="694849" y="591979"/>
                      <a:pt x="718661" y="422434"/>
                    </a:cubicBezTo>
                    <a:lnTo>
                      <a:pt x="909161" y="431959"/>
                    </a:lnTo>
                    <a:cubicBezTo>
                      <a:pt x="936784" y="431959"/>
                      <a:pt x="959644" y="399574"/>
                      <a:pt x="959644" y="371951"/>
                    </a:cubicBezTo>
                    <a:cubicBezTo>
                      <a:pt x="959644" y="344329"/>
                      <a:pt x="936784" y="312896"/>
                      <a:pt x="909161" y="3128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3" name="Freeform: Shape 5342">
                <a:extLst>
                  <a:ext uri="{FF2B5EF4-FFF2-40B4-BE49-F238E27FC236}">
                    <a16:creationId xmlns:a16="http://schemas.microsoft.com/office/drawing/2014/main" id="{8EE1288E-ECD6-4E29-8F96-222A637BC854}"/>
                  </a:ext>
                </a:extLst>
              </p:cNvPr>
              <p:cNvSpPr/>
              <p:nvPr/>
            </p:nvSpPr>
            <p:spPr>
              <a:xfrm>
                <a:off x="6481160" y="4184325"/>
                <a:ext cx="590551" cy="590549"/>
              </a:xfrm>
              <a:custGeom>
                <a:avLst/>
                <a:gdLst>
                  <a:gd name="connsiteX0" fmla="*/ 577691 w 590550"/>
                  <a:gd name="connsiteY0" fmla="*/ 299561 h 590550"/>
                  <a:gd name="connsiteX1" fmla="*/ 299561 w 590550"/>
                  <a:gd name="connsiteY1" fmla="*/ 577691 h 590550"/>
                  <a:gd name="connsiteX2" fmla="*/ 21431 w 590550"/>
                  <a:gd name="connsiteY2" fmla="*/ 299561 h 590550"/>
                  <a:gd name="connsiteX3" fmla="*/ 299561 w 590550"/>
                  <a:gd name="connsiteY3" fmla="*/ 21431 h 590550"/>
                  <a:gd name="connsiteX4" fmla="*/ 577691 w 590550"/>
                  <a:gd name="connsiteY4" fmla="*/ 29956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550" h="590550">
                    <a:moveTo>
                      <a:pt x="577691" y="299561"/>
                    </a:moveTo>
                    <a:cubicBezTo>
                      <a:pt x="577691" y="453168"/>
                      <a:pt x="453168" y="577691"/>
                      <a:pt x="299561" y="577691"/>
                    </a:cubicBezTo>
                    <a:cubicBezTo>
                      <a:pt x="145954" y="577691"/>
                      <a:pt x="21431" y="453168"/>
                      <a:pt x="21431" y="299561"/>
                    </a:cubicBezTo>
                    <a:cubicBezTo>
                      <a:pt x="21431" y="145954"/>
                      <a:pt x="145954" y="21431"/>
                      <a:pt x="299561" y="21431"/>
                    </a:cubicBezTo>
                    <a:cubicBezTo>
                      <a:pt x="453168" y="21431"/>
                      <a:pt x="577691" y="145954"/>
                      <a:pt x="577691" y="2995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51" name="Graphic 5349">
              <a:extLst>
                <a:ext uri="{FF2B5EF4-FFF2-40B4-BE49-F238E27FC236}">
                  <a16:creationId xmlns:a16="http://schemas.microsoft.com/office/drawing/2014/main" id="{32CA2A56-7854-40CB-8C02-B1D5998DAE0F}"/>
                </a:ext>
              </a:extLst>
            </p:cNvPr>
            <p:cNvGrpSpPr/>
            <p:nvPr/>
          </p:nvGrpSpPr>
          <p:grpSpPr>
            <a:xfrm rot="19876901">
              <a:off x="5578287" y="6227404"/>
              <a:ext cx="491213" cy="376900"/>
              <a:chOff x="8701401" y="3712029"/>
              <a:chExt cx="2824168" cy="2166942"/>
            </a:xfrm>
          </p:grpSpPr>
          <p:sp>
            <p:nvSpPr>
              <p:cNvPr id="5352" name="Freeform: Shape 5351">
                <a:extLst>
                  <a:ext uri="{FF2B5EF4-FFF2-40B4-BE49-F238E27FC236}">
                    <a16:creationId xmlns:a16="http://schemas.microsoft.com/office/drawing/2014/main" id="{8DE3B644-64BB-456C-AF0A-3A10E140350A}"/>
                  </a:ext>
                </a:extLst>
              </p:cNvPr>
              <p:cNvSpPr/>
              <p:nvPr/>
            </p:nvSpPr>
            <p:spPr>
              <a:xfrm>
                <a:off x="8804263" y="4250193"/>
                <a:ext cx="2600325" cy="1628778"/>
              </a:xfrm>
              <a:custGeom>
                <a:avLst/>
                <a:gdLst>
                  <a:gd name="connsiteX0" fmla="*/ 2426506 w 2600325"/>
                  <a:gd name="connsiteY0" fmla="*/ 1611154 h 1628775"/>
                  <a:gd name="connsiteX1" fmla="*/ 148126 w 2600325"/>
                  <a:gd name="connsiteY1" fmla="*/ 1574006 h 1628775"/>
                  <a:gd name="connsiteX2" fmla="*/ 21443 w 2600325"/>
                  <a:gd name="connsiteY2" fmla="*/ 1443514 h 1628775"/>
                  <a:gd name="connsiteX3" fmla="*/ 45256 w 2600325"/>
                  <a:gd name="connsiteY3" fmla="*/ 21431 h 1628775"/>
                  <a:gd name="connsiteX4" fmla="*/ 2580811 w 2600325"/>
                  <a:gd name="connsiteY4" fmla="*/ 63341 h 1628775"/>
                  <a:gd name="connsiteX5" fmla="*/ 2556998 w 2600325"/>
                  <a:gd name="connsiteY5" fmla="*/ 1484471 h 1628775"/>
                  <a:gd name="connsiteX6" fmla="*/ 2426506 w 2600325"/>
                  <a:gd name="connsiteY6" fmla="*/ 1611154 h 1628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0325" h="1628775">
                    <a:moveTo>
                      <a:pt x="2426506" y="1611154"/>
                    </a:moveTo>
                    <a:lnTo>
                      <a:pt x="148126" y="1574006"/>
                    </a:lnTo>
                    <a:cubicBezTo>
                      <a:pt x="76688" y="1573054"/>
                      <a:pt x="20491" y="1513999"/>
                      <a:pt x="21443" y="1443514"/>
                    </a:cubicBezTo>
                    <a:lnTo>
                      <a:pt x="45256" y="21431"/>
                    </a:lnTo>
                    <a:lnTo>
                      <a:pt x="2580811" y="63341"/>
                    </a:lnTo>
                    <a:lnTo>
                      <a:pt x="2556998" y="1484471"/>
                    </a:lnTo>
                    <a:cubicBezTo>
                      <a:pt x="2556046" y="1555909"/>
                      <a:pt x="2496991" y="1612106"/>
                      <a:pt x="2426506" y="16111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3" name="Freeform: Shape 5352">
                <a:extLst>
                  <a:ext uri="{FF2B5EF4-FFF2-40B4-BE49-F238E27FC236}">
                    <a16:creationId xmlns:a16="http://schemas.microsoft.com/office/drawing/2014/main" id="{E69234CC-A898-4031-B3B6-E358988F7FFA}"/>
                  </a:ext>
                </a:extLst>
              </p:cNvPr>
              <p:cNvSpPr/>
              <p:nvPr/>
            </p:nvSpPr>
            <p:spPr>
              <a:xfrm>
                <a:off x="8715694" y="3996829"/>
                <a:ext cx="2809875" cy="333376"/>
              </a:xfrm>
              <a:custGeom>
                <a:avLst/>
                <a:gdLst>
                  <a:gd name="connsiteX0" fmla="*/ 2669381 w 2809875"/>
                  <a:gd name="connsiteY0" fmla="*/ 315754 h 333375"/>
                  <a:gd name="connsiteX1" fmla="*/ 133826 w 2809875"/>
                  <a:gd name="connsiteY1" fmla="*/ 273844 h 333375"/>
                  <a:gd name="connsiteX2" fmla="*/ 21431 w 2809875"/>
                  <a:gd name="connsiteY2" fmla="*/ 21431 h 333375"/>
                  <a:gd name="connsiteX3" fmla="*/ 2789396 w 2809875"/>
                  <a:gd name="connsiteY3" fmla="*/ 6715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333375">
                    <a:moveTo>
                      <a:pt x="2669381" y="315754"/>
                    </a:moveTo>
                    <a:lnTo>
                      <a:pt x="133826" y="273844"/>
                    </a:lnTo>
                    <a:lnTo>
                      <a:pt x="21431" y="21431"/>
                    </a:lnTo>
                    <a:lnTo>
                      <a:pt x="2789396" y="6715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4" name="Freeform: Shape 5353">
                <a:extLst>
                  <a:ext uri="{FF2B5EF4-FFF2-40B4-BE49-F238E27FC236}">
                    <a16:creationId xmlns:a16="http://schemas.microsoft.com/office/drawing/2014/main" id="{CD523395-2F99-4C2A-B806-8CFBC37580CF}"/>
                  </a:ext>
                </a:extLst>
              </p:cNvPr>
              <p:cNvSpPr/>
              <p:nvPr/>
            </p:nvSpPr>
            <p:spPr>
              <a:xfrm>
                <a:off x="8715692" y="3926823"/>
                <a:ext cx="2809875" cy="152401"/>
              </a:xfrm>
              <a:custGeom>
                <a:avLst/>
                <a:gdLst>
                  <a:gd name="connsiteX0" fmla="*/ 2654141 w 2809875"/>
                  <a:gd name="connsiteY0" fmla="*/ 62862 h 152400"/>
                  <a:gd name="connsiteX1" fmla="*/ 161449 w 2809875"/>
                  <a:gd name="connsiteY1" fmla="*/ 21904 h 152400"/>
                  <a:gd name="connsiteX2" fmla="*/ 21431 w 2809875"/>
                  <a:gd name="connsiteY2" fmla="*/ 91437 h 152400"/>
                  <a:gd name="connsiteX3" fmla="*/ 21431 w 2809875"/>
                  <a:gd name="connsiteY3" fmla="*/ 91437 h 152400"/>
                  <a:gd name="connsiteX4" fmla="*/ 2789396 w 2809875"/>
                  <a:gd name="connsiteY4" fmla="*/ 137157 h 152400"/>
                  <a:gd name="connsiteX5" fmla="*/ 2789396 w 2809875"/>
                  <a:gd name="connsiteY5" fmla="*/ 137157 h 152400"/>
                  <a:gd name="connsiteX6" fmla="*/ 2654141 w 2809875"/>
                  <a:gd name="connsiteY6" fmla="*/ 62862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75" h="152400">
                    <a:moveTo>
                      <a:pt x="2654141" y="62862"/>
                    </a:moveTo>
                    <a:lnTo>
                      <a:pt x="161449" y="21904"/>
                    </a:lnTo>
                    <a:cubicBezTo>
                      <a:pt x="85249" y="20952"/>
                      <a:pt x="22384" y="15237"/>
                      <a:pt x="21431" y="91437"/>
                    </a:cubicBezTo>
                    <a:lnTo>
                      <a:pt x="21431" y="91437"/>
                    </a:lnTo>
                    <a:lnTo>
                      <a:pt x="2789396" y="137157"/>
                    </a:lnTo>
                    <a:lnTo>
                      <a:pt x="2789396" y="137157"/>
                    </a:lnTo>
                    <a:cubicBezTo>
                      <a:pt x="2791301" y="60957"/>
                      <a:pt x="2730341" y="64767"/>
                      <a:pt x="2654141" y="628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5" name="Freeform: Shape 5354">
                <a:extLst>
                  <a:ext uri="{FF2B5EF4-FFF2-40B4-BE49-F238E27FC236}">
                    <a16:creationId xmlns:a16="http://schemas.microsoft.com/office/drawing/2014/main" id="{775692FF-8D28-4243-BEAB-846EA69F7418}"/>
                  </a:ext>
                </a:extLst>
              </p:cNvPr>
              <p:cNvSpPr/>
              <p:nvPr/>
            </p:nvSpPr>
            <p:spPr>
              <a:xfrm>
                <a:off x="9748203" y="5393197"/>
                <a:ext cx="695326" cy="352425"/>
              </a:xfrm>
              <a:custGeom>
                <a:avLst/>
                <a:gdLst>
                  <a:gd name="connsiteX0" fmla="*/ 629126 w 695325"/>
                  <a:gd name="connsiteY0" fmla="*/ 30956 h 352425"/>
                  <a:gd name="connsiteX1" fmla="*/ 71914 w 695325"/>
                  <a:gd name="connsiteY1" fmla="*/ 21431 h 352425"/>
                  <a:gd name="connsiteX2" fmla="*/ 25241 w 695325"/>
                  <a:gd name="connsiteY2" fmla="*/ 67151 h 352425"/>
                  <a:gd name="connsiteX3" fmla="*/ 21431 w 695325"/>
                  <a:gd name="connsiteY3" fmla="*/ 280511 h 352425"/>
                  <a:gd name="connsiteX4" fmla="*/ 67151 w 695325"/>
                  <a:gd name="connsiteY4" fmla="*/ 327184 h 352425"/>
                  <a:gd name="connsiteX5" fmla="*/ 624364 w 695325"/>
                  <a:gd name="connsiteY5" fmla="*/ 336709 h 352425"/>
                  <a:gd name="connsiteX6" fmla="*/ 671036 w 695325"/>
                  <a:gd name="connsiteY6" fmla="*/ 290989 h 352425"/>
                  <a:gd name="connsiteX7" fmla="*/ 674846 w 695325"/>
                  <a:gd name="connsiteY7" fmla="*/ 77629 h 352425"/>
                  <a:gd name="connsiteX8" fmla="*/ 629126 w 695325"/>
                  <a:gd name="connsiteY8" fmla="*/ 3095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5325" h="352425">
                    <a:moveTo>
                      <a:pt x="629126" y="30956"/>
                    </a:moveTo>
                    <a:lnTo>
                      <a:pt x="71914" y="21431"/>
                    </a:lnTo>
                    <a:cubicBezTo>
                      <a:pt x="46196" y="21431"/>
                      <a:pt x="25241" y="41434"/>
                      <a:pt x="25241" y="67151"/>
                    </a:cubicBezTo>
                    <a:lnTo>
                      <a:pt x="21431" y="280511"/>
                    </a:lnTo>
                    <a:cubicBezTo>
                      <a:pt x="21431" y="306229"/>
                      <a:pt x="41434" y="327184"/>
                      <a:pt x="67151" y="327184"/>
                    </a:cubicBezTo>
                    <a:lnTo>
                      <a:pt x="624364" y="336709"/>
                    </a:lnTo>
                    <a:cubicBezTo>
                      <a:pt x="650081" y="336709"/>
                      <a:pt x="671036" y="316706"/>
                      <a:pt x="671036" y="290989"/>
                    </a:cubicBezTo>
                    <a:lnTo>
                      <a:pt x="674846" y="77629"/>
                    </a:lnTo>
                    <a:cubicBezTo>
                      <a:pt x="674846" y="52864"/>
                      <a:pt x="654844" y="31909"/>
                      <a:pt x="629126" y="309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6" name="Freeform: Shape 5355">
                <a:extLst>
                  <a:ext uri="{FF2B5EF4-FFF2-40B4-BE49-F238E27FC236}">
                    <a16:creationId xmlns:a16="http://schemas.microsoft.com/office/drawing/2014/main" id="{24FA7F3B-3F93-49F4-8C1F-F9183C8AE763}"/>
                  </a:ext>
                </a:extLst>
              </p:cNvPr>
              <p:cNvSpPr/>
              <p:nvPr/>
            </p:nvSpPr>
            <p:spPr>
              <a:xfrm>
                <a:off x="8701401" y="3712029"/>
                <a:ext cx="38099" cy="38099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/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7" name="Freeform: Shape 5356">
                <a:extLst>
                  <a:ext uri="{FF2B5EF4-FFF2-40B4-BE49-F238E27FC236}">
                    <a16:creationId xmlns:a16="http://schemas.microsoft.com/office/drawing/2014/main" id="{51726622-1DE6-4B63-8CCA-5E8DEB5CA1FA}"/>
                  </a:ext>
                </a:extLst>
              </p:cNvPr>
              <p:cNvSpPr/>
              <p:nvPr/>
            </p:nvSpPr>
            <p:spPr>
              <a:xfrm>
                <a:off x="8701402" y="3712030"/>
                <a:ext cx="38099" cy="38099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/>
                </a:pathLst>
              </a:custGeom>
              <a:solidFill>
                <a:srgbClr val="FFFFFF"/>
              </a:solidFill>
              <a:ln w="28575" cap="rnd">
                <a:solidFill>
                  <a:srgbClr val="3333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8" name="Freeform: Shape 5357">
                <a:extLst>
                  <a:ext uri="{FF2B5EF4-FFF2-40B4-BE49-F238E27FC236}">
                    <a16:creationId xmlns:a16="http://schemas.microsoft.com/office/drawing/2014/main" id="{DA88FE62-E16F-4DFB-A9D7-B357BD4DCD9F}"/>
                  </a:ext>
                </a:extLst>
              </p:cNvPr>
              <p:cNvSpPr/>
              <p:nvPr/>
            </p:nvSpPr>
            <p:spPr>
              <a:xfrm>
                <a:off x="9054777" y="5171263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10001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9" name="Freeform: Shape 5358">
                <a:extLst>
                  <a:ext uri="{FF2B5EF4-FFF2-40B4-BE49-F238E27FC236}">
                    <a16:creationId xmlns:a16="http://schemas.microsoft.com/office/drawing/2014/main" id="{F5234AF9-7241-4583-AEDD-99BA1E90BAD3}"/>
                  </a:ext>
                </a:extLst>
              </p:cNvPr>
              <p:cNvSpPr/>
              <p:nvPr/>
            </p:nvSpPr>
            <p:spPr>
              <a:xfrm>
                <a:off x="9271946" y="517507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0" name="Freeform: Shape 5359">
                <a:extLst>
                  <a:ext uri="{FF2B5EF4-FFF2-40B4-BE49-F238E27FC236}">
                    <a16:creationId xmlns:a16="http://schemas.microsoft.com/office/drawing/2014/main" id="{9F86989D-C6F8-4077-8CEF-F82E38094E85}"/>
                  </a:ext>
                </a:extLst>
              </p:cNvPr>
              <p:cNvSpPr/>
              <p:nvPr/>
            </p:nvSpPr>
            <p:spPr>
              <a:xfrm>
                <a:off x="9488163" y="5177930"/>
                <a:ext cx="1019175" cy="152401"/>
              </a:xfrm>
              <a:custGeom>
                <a:avLst/>
                <a:gdLst>
                  <a:gd name="connsiteX0" fmla="*/ 876776 w 1019175"/>
                  <a:gd name="connsiteY0" fmla="*/ 21431 h 152400"/>
                  <a:gd name="connsiteX1" fmla="*/ 10001 w 1019175"/>
                  <a:gd name="connsiteY1" fmla="*/ 7144 h 152400"/>
                  <a:gd name="connsiteX2" fmla="*/ 7144 w 1019175"/>
                  <a:gd name="connsiteY2" fmla="*/ 134779 h 152400"/>
                  <a:gd name="connsiteX3" fmla="*/ 874871 w 1019175"/>
                  <a:gd name="connsiteY3" fmla="*/ 149066 h 152400"/>
                  <a:gd name="connsiteX4" fmla="*/ 1011079 w 1019175"/>
                  <a:gd name="connsiteY4" fmla="*/ 151924 h 152400"/>
                  <a:gd name="connsiteX5" fmla="*/ 1013936 w 1019175"/>
                  <a:gd name="connsiteY5" fmla="*/ 24289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9175" h="152400">
                    <a:moveTo>
                      <a:pt x="876776" y="21431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874871" y="149066"/>
                    </a:lnTo>
                    <a:lnTo>
                      <a:pt x="1011079" y="151924"/>
                    </a:lnTo>
                    <a:lnTo>
                      <a:pt x="1013936" y="2428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1" name="Freeform: Shape 5360">
                <a:extLst>
                  <a:ext uri="{FF2B5EF4-FFF2-40B4-BE49-F238E27FC236}">
                    <a16:creationId xmlns:a16="http://schemas.microsoft.com/office/drawing/2014/main" id="{A834C45C-9620-44D2-BBB4-5F2CBFBF128E}"/>
                  </a:ext>
                </a:extLst>
              </p:cNvPr>
              <p:cNvSpPr/>
              <p:nvPr/>
            </p:nvSpPr>
            <p:spPr>
              <a:xfrm>
                <a:off x="10572108" y="5196030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2" name="Freeform: Shape 5361">
                <a:extLst>
                  <a:ext uri="{FF2B5EF4-FFF2-40B4-BE49-F238E27FC236}">
                    <a16:creationId xmlns:a16="http://schemas.microsoft.com/office/drawing/2014/main" id="{296F1E4C-C83E-4430-84D0-02D2CCE03422}"/>
                  </a:ext>
                </a:extLst>
              </p:cNvPr>
              <p:cNvSpPr/>
              <p:nvPr/>
            </p:nvSpPr>
            <p:spPr>
              <a:xfrm>
                <a:off x="10789278" y="5199839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3351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3351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3" name="Freeform: Shape 5362">
                <a:extLst>
                  <a:ext uri="{FF2B5EF4-FFF2-40B4-BE49-F238E27FC236}">
                    <a16:creationId xmlns:a16="http://schemas.microsoft.com/office/drawing/2014/main" id="{B64812BD-4904-4690-97C5-8821D48467A8}"/>
                  </a:ext>
                </a:extLst>
              </p:cNvPr>
              <p:cNvSpPr/>
              <p:nvPr/>
            </p:nvSpPr>
            <p:spPr>
              <a:xfrm>
                <a:off x="9058590" y="4976000"/>
                <a:ext cx="361951" cy="142875"/>
              </a:xfrm>
              <a:custGeom>
                <a:avLst/>
                <a:gdLst>
                  <a:gd name="connsiteX0" fmla="*/ 226219 w 361950"/>
                  <a:gd name="connsiteY0" fmla="*/ 10954 h 142875"/>
                  <a:gd name="connsiteX1" fmla="*/ 9049 w 361950"/>
                  <a:gd name="connsiteY1" fmla="*/ 7144 h 142875"/>
                  <a:gd name="connsiteX2" fmla="*/ 7144 w 361950"/>
                  <a:gd name="connsiteY2" fmla="*/ 134779 h 142875"/>
                  <a:gd name="connsiteX3" fmla="*/ 223361 w 361950"/>
                  <a:gd name="connsiteY3" fmla="*/ 137636 h 142875"/>
                  <a:gd name="connsiteX4" fmla="*/ 360521 w 361950"/>
                  <a:gd name="connsiteY4" fmla="*/ 140494 h 142875"/>
                  <a:gd name="connsiteX5" fmla="*/ 362426 w 361950"/>
                  <a:gd name="connsiteY5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142875">
                    <a:moveTo>
                      <a:pt x="226219" y="10954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223361" y="137636"/>
                    </a:lnTo>
                    <a:lnTo>
                      <a:pt x="360521" y="140494"/>
                    </a:lnTo>
                    <a:lnTo>
                      <a:pt x="362426" y="1285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4" name="Freeform: Shape 5363">
                <a:extLst>
                  <a:ext uri="{FF2B5EF4-FFF2-40B4-BE49-F238E27FC236}">
                    <a16:creationId xmlns:a16="http://schemas.microsoft.com/office/drawing/2014/main" id="{17C4367E-1880-4E24-812D-ADDBBE676A25}"/>
                  </a:ext>
                </a:extLst>
              </p:cNvPr>
              <p:cNvSpPr/>
              <p:nvPr/>
            </p:nvSpPr>
            <p:spPr>
              <a:xfrm>
                <a:off x="9491803" y="4982509"/>
                <a:ext cx="142875" cy="142875"/>
              </a:xfrm>
              <a:custGeom>
                <a:avLst/>
                <a:gdLst>
                  <a:gd name="connsiteX0" fmla="*/ 9363 w 142875"/>
                  <a:gd name="connsiteY0" fmla="*/ 7261 h 142875"/>
                  <a:gd name="connsiteX1" fmla="*/ 136985 w 142875"/>
                  <a:gd name="connsiteY1" fmla="*/ 9363 h 142875"/>
                  <a:gd name="connsiteX2" fmla="*/ 134883 w 142875"/>
                  <a:gd name="connsiteY2" fmla="*/ 136985 h 142875"/>
                  <a:gd name="connsiteX3" fmla="*/ 7261 w 142875"/>
                  <a:gd name="connsiteY3" fmla="*/ 13488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42875">
                    <a:moveTo>
                      <a:pt x="9363" y="7261"/>
                    </a:moveTo>
                    <a:lnTo>
                      <a:pt x="136985" y="9363"/>
                    </a:lnTo>
                    <a:lnTo>
                      <a:pt x="134883" y="136985"/>
                    </a:lnTo>
                    <a:lnTo>
                      <a:pt x="7261" y="134883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5" name="Freeform: Shape 5364">
                <a:extLst>
                  <a:ext uri="{FF2B5EF4-FFF2-40B4-BE49-F238E27FC236}">
                    <a16:creationId xmlns:a16="http://schemas.microsoft.com/office/drawing/2014/main" id="{E5F7007E-8D3E-4E44-95B2-D9AECC6536EA}"/>
                  </a:ext>
                </a:extLst>
              </p:cNvPr>
              <p:cNvSpPr/>
              <p:nvPr/>
            </p:nvSpPr>
            <p:spPr>
              <a:xfrm>
                <a:off x="9708195" y="4986478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10001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6" name="Freeform: Shape 5365">
                <a:extLst>
                  <a:ext uri="{FF2B5EF4-FFF2-40B4-BE49-F238E27FC236}">
                    <a16:creationId xmlns:a16="http://schemas.microsoft.com/office/drawing/2014/main" id="{E88BE181-EAB8-4DB4-81D3-7DB36E701562}"/>
                  </a:ext>
                </a:extLst>
              </p:cNvPr>
              <p:cNvSpPr/>
              <p:nvPr/>
            </p:nvSpPr>
            <p:spPr>
              <a:xfrm>
                <a:off x="9925364" y="4990288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7" name="Freeform: Shape 5366">
                <a:extLst>
                  <a:ext uri="{FF2B5EF4-FFF2-40B4-BE49-F238E27FC236}">
                    <a16:creationId xmlns:a16="http://schemas.microsoft.com/office/drawing/2014/main" id="{1E258C9F-607B-41CB-B162-2043F3CDA7C3}"/>
                  </a:ext>
                </a:extLst>
              </p:cNvPr>
              <p:cNvSpPr/>
              <p:nvPr/>
            </p:nvSpPr>
            <p:spPr>
              <a:xfrm>
                <a:off x="10792140" y="5004575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8" name="Freeform: Shape 5367">
                <a:extLst>
                  <a:ext uri="{FF2B5EF4-FFF2-40B4-BE49-F238E27FC236}">
                    <a16:creationId xmlns:a16="http://schemas.microsoft.com/office/drawing/2014/main" id="{04DE4B0E-AD8C-4DD7-B389-5EAB0AD7CD3B}"/>
                  </a:ext>
                </a:extLst>
              </p:cNvPr>
              <p:cNvSpPr/>
              <p:nvPr/>
            </p:nvSpPr>
            <p:spPr>
              <a:xfrm>
                <a:off x="9061449" y="4780736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9" name="Freeform: Shape 5368">
                <a:extLst>
                  <a:ext uri="{FF2B5EF4-FFF2-40B4-BE49-F238E27FC236}">
                    <a16:creationId xmlns:a16="http://schemas.microsoft.com/office/drawing/2014/main" id="{7D7BD7C9-7C4A-4F77-80D7-3F4BAB56BDD2}"/>
                  </a:ext>
                </a:extLst>
              </p:cNvPr>
              <p:cNvSpPr/>
              <p:nvPr/>
            </p:nvSpPr>
            <p:spPr>
              <a:xfrm>
                <a:off x="9278618" y="478359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0" name="Freeform: Shape 5369">
                <a:extLst>
                  <a:ext uri="{FF2B5EF4-FFF2-40B4-BE49-F238E27FC236}">
                    <a16:creationId xmlns:a16="http://schemas.microsoft.com/office/drawing/2014/main" id="{F0B54298-009C-49AB-96E2-BFF2279AF8A8}"/>
                  </a:ext>
                </a:extLst>
              </p:cNvPr>
              <p:cNvSpPr/>
              <p:nvPr/>
            </p:nvSpPr>
            <p:spPr>
              <a:xfrm>
                <a:off x="9494657" y="4787230"/>
                <a:ext cx="142875" cy="142875"/>
              </a:xfrm>
              <a:custGeom>
                <a:avLst/>
                <a:gdLst>
                  <a:gd name="connsiteX0" fmla="*/ 9363 w 142875"/>
                  <a:gd name="connsiteY0" fmla="*/ 7261 h 142875"/>
                  <a:gd name="connsiteX1" fmla="*/ 136985 w 142875"/>
                  <a:gd name="connsiteY1" fmla="*/ 9363 h 142875"/>
                  <a:gd name="connsiteX2" fmla="*/ 134883 w 142875"/>
                  <a:gd name="connsiteY2" fmla="*/ 136985 h 142875"/>
                  <a:gd name="connsiteX3" fmla="*/ 7261 w 142875"/>
                  <a:gd name="connsiteY3" fmla="*/ 13488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42875">
                    <a:moveTo>
                      <a:pt x="9363" y="7261"/>
                    </a:moveTo>
                    <a:lnTo>
                      <a:pt x="136985" y="9363"/>
                    </a:lnTo>
                    <a:lnTo>
                      <a:pt x="134883" y="136985"/>
                    </a:lnTo>
                    <a:lnTo>
                      <a:pt x="7261" y="134883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1" name="Freeform: Shape 5370">
                <a:extLst>
                  <a:ext uri="{FF2B5EF4-FFF2-40B4-BE49-F238E27FC236}">
                    <a16:creationId xmlns:a16="http://schemas.microsoft.com/office/drawing/2014/main" id="{D011D956-CFD8-40BE-AE48-A75E5429035B}"/>
                  </a:ext>
                </a:extLst>
              </p:cNvPr>
              <p:cNvSpPr/>
              <p:nvPr/>
            </p:nvSpPr>
            <p:spPr>
              <a:xfrm>
                <a:off x="9712005" y="479121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2" name="Freeform: Shape 5371">
                <a:extLst>
                  <a:ext uri="{FF2B5EF4-FFF2-40B4-BE49-F238E27FC236}">
                    <a16:creationId xmlns:a16="http://schemas.microsoft.com/office/drawing/2014/main" id="{FE34774D-FD71-4FA3-B520-F95836C90951}"/>
                  </a:ext>
                </a:extLst>
              </p:cNvPr>
              <p:cNvSpPr/>
              <p:nvPr/>
            </p:nvSpPr>
            <p:spPr>
              <a:xfrm>
                <a:off x="9928224" y="479502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3" name="Freeform: Shape 5372">
                <a:extLst>
                  <a:ext uri="{FF2B5EF4-FFF2-40B4-BE49-F238E27FC236}">
                    <a16:creationId xmlns:a16="http://schemas.microsoft.com/office/drawing/2014/main" id="{8F70D34F-C7F5-4889-B452-101CEA17C01A}"/>
                  </a:ext>
                </a:extLst>
              </p:cNvPr>
              <p:cNvSpPr/>
              <p:nvPr/>
            </p:nvSpPr>
            <p:spPr>
              <a:xfrm>
                <a:off x="10145393" y="4797882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4" name="Freeform: Shape 5373">
                <a:extLst>
                  <a:ext uri="{FF2B5EF4-FFF2-40B4-BE49-F238E27FC236}">
                    <a16:creationId xmlns:a16="http://schemas.microsoft.com/office/drawing/2014/main" id="{5FAC0731-E2C8-47F1-9B10-5BEBDF889612}"/>
                  </a:ext>
                </a:extLst>
              </p:cNvPr>
              <p:cNvSpPr/>
              <p:nvPr/>
            </p:nvSpPr>
            <p:spPr>
              <a:xfrm>
                <a:off x="10141583" y="4801690"/>
                <a:ext cx="371474" cy="333376"/>
              </a:xfrm>
              <a:custGeom>
                <a:avLst/>
                <a:gdLst>
                  <a:gd name="connsiteX0" fmla="*/ 230029 w 371475"/>
                  <a:gd name="connsiteY0" fmla="*/ 7144 h 333375"/>
                  <a:gd name="connsiteX1" fmla="*/ 226219 w 371475"/>
                  <a:gd name="connsiteY1" fmla="*/ 202406 h 333375"/>
                  <a:gd name="connsiteX2" fmla="*/ 136684 w 371475"/>
                  <a:gd name="connsiteY2" fmla="*/ 201454 h 333375"/>
                  <a:gd name="connsiteX3" fmla="*/ 10001 w 371475"/>
                  <a:gd name="connsiteY3" fmla="*/ 198596 h 333375"/>
                  <a:gd name="connsiteX4" fmla="*/ 7144 w 371475"/>
                  <a:gd name="connsiteY4" fmla="*/ 326231 h 333375"/>
                  <a:gd name="connsiteX5" fmla="*/ 134779 w 371475"/>
                  <a:gd name="connsiteY5" fmla="*/ 329089 h 333375"/>
                  <a:gd name="connsiteX6" fmla="*/ 224314 w 371475"/>
                  <a:gd name="connsiteY6" fmla="*/ 330041 h 333375"/>
                  <a:gd name="connsiteX7" fmla="*/ 361474 w 371475"/>
                  <a:gd name="connsiteY7" fmla="*/ 331946 h 333375"/>
                  <a:gd name="connsiteX8" fmla="*/ 363379 w 371475"/>
                  <a:gd name="connsiteY8" fmla="*/ 204311 h 333375"/>
                  <a:gd name="connsiteX9" fmla="*/ 366236 w 371475"/>
                  <a:gd name="connsiteY9" fmla="*/ 9049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1475" h="333375">
                    <a:moveTo>
                      <a:pt x="230029" y="7144"/>
                    </a:moveTo>
                    <a:lnTo>
                      <a:pt x="226219" y="202406"/>
                    </a:lnTo>
                    <a:lnTo>
                      <a:pt x="136684" y="201454"/>
                    </a:lnTo>
                    <a:lnTo>
                      <a:pt x="10001" y="198596"/>
                    </a:lnTo>
                    <a:lnTo>
                      <a:pt x="7144" y="326231"/>
                    </a:lnTo>
                    <a:lnTo>
                      <a:pt x="134779" y="329089"/>
                    </a:lnTo>
                    <a:lnTo>
                      <a:pt x="224314" y="330041"/>
                    </a:lnTo>
                    <a:lnTo>
                      <a:pt x="361474" y="331946"/>
                    </a:lnTo>
                    <a:lnTo>
                      <a:pt x="363379" y="204311"/>
                    </a:lnTo>
                    <a:lnTo>
                      <a:pt x="366236" y="904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5" name="Freeform: Shape 5374">
                <a:extLst>
                  <a:ext uri="{FF2B5EF4-FFF2-40B4-BE49-F238E27FC236}">
                    <a16:creationId xmlns:a16="http://schemas.microsoft.com/office/drawing/2014/main" id="{B1C8951B-639A-4A25-89B2-D9DC17220BAA}"/>
                  </a:ext>
                </a:extLst>
              </p:cNvPr>
              <p:cNvSpPr/>
              <p:nvPr/>
            </p:nvSpPr>
            <p:spPr>
              <a:xfrm>
                <a:off x="9065259" y="4584522"/>
                <a:ext cx="361951" cy="142875"/>
              </a:xfrm>
              <a:custGeom>
                <a:avLst/>
                <a:gdLst>
                  <a:gd name="connsiteX0" fmla="*/ 225266 w 361950"/>
                  <a:gd name="connsiteY0" fmla="*/ 10954 h 142875"/>
                  <a:gd name="connsiteX1" fmla="*/ 9049 w 361950"/>
                  <a:gd name="connsiteY1" fmla="*/ 7144 h 142875"/>
                  <a:gd name="connsiteX2" fmla="*/ 7144 w 361950"/>
                  <a:gd name="connsiteY2" fmla="*/ 134779 h 142875"/>
                  <a:gd name="connsiteX3" fmla="*/ 223361 w 361950"/>
                  <a:gd name="connsiteY3" fmla="*/ 138589 h 142875"/>
                  <a:gd name="connsiteX4" fmla="*/ 360521 w 361950"/>
                  <a:gd name="connsiteY4" fmla="*/ 140494 h 142875"/>
                  <a:gd name="connsiteX5" fmla="*/ 362426 w 361950"/>
                  <a:gd name="connsiteY5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142875">
                    <a:moveTo>
                      <a:pt x="225266" y="10954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223361" y="138589"/>
                    </a:lnTo>
                    <a:lnTo>
                      <a:pt x="360521" y="140494"/>
                    </a:lnTo>
                    <a:lnTo>
                      <a:pt x="362426" y="12859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6" name="Freeform: Shape 5375">
                <a:extLst>
                  <a:ext uri="{FF2B5EF4-FFF2-40B4-BE49-F238E27FC236}">
                    <a16:creationId xmlns:a16="http://schemas.microsoft.com/office/drawing/2014/main" id="{2367106B-2893-47D5-B449-531163035A37}"/>
                  </a:ext>
                </a:extLst>
              </p:cNvPr>
              <p:cNvSpPr/>
              <p:nvPr/>
            </p:nvSpPr>
            <p:spPr>
              <a:xfrm>
                <a:off x="9498465" y="4591971"/>
                <a:ext cx="142875" cy="142875"/>
              </a:xfrm>
              <a:custGeom>
                <a:avLst/>
                <a:gdLst>
                  <a:gd name="connsiteX0" fmla="*/ 9363 w 142875"/>
                  <a:gd name="connsiteY0" fmla="*/ 7261 h 142875"/>
                  <a:gd name="connsiteX1" fmla="*/ 136985 w 142875"/>
                  <a:gd name="connsiteY1" fmla="*/ 9363 h 142875"/>
                  <a:gd name="connsiteX2" fmla="*/ 134883 w 142875"/>
                  <a:gd name="connsiteY2" fmla="*/ 136985 h 142875"/>
                  <a:gd name="connsiteX3" fmla="*/ 7261 w 142875"/>
                  <a:gd name="connsiteY3" fmla="*/ 13488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42875">
                    <a:moveTo>
                      <a:pt x="9363" y="7261"/>
                    </a:moveTo>
                    <a:lnTo>
                      <a:pt x="136985" y="9363"/>
                    </a:lnTo>
                    <a:lnTo>
                      <a:pt x="134883" y="136985"/>
                    </a:lnTo>
                    <a:lnTo>
                      <a:pt x="7261" y="134883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7" name="Freeform: Shape 5376">
                <a:extLst>
                  <a:ext uri="{FF2B5EF4-FFF2-40B4-BE49-F238E27FC236}">
                    <a16:creationId xmlns:a16="http://schemas.microsoft.com/office/drawing/2014/main" id="{26043240-0FD1-47FE-928F-E282C95D2CB7}"/>
                  </a:ext>
                </a:extLst>
              </p:cNvPr>
              <p:cNvSpPr/>
              <p:nvPr/>
            </p:nvSpPr>
            <p:spPr>
              <a:xfrm>
                <a:off x="9714865" y="4595951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8" name="Freeform: Shape 5377">
                <a:extLst>
                  <a:ext uri="{FF2B5EF4-FFF2-40B4-BE49-F238E27FC236}">
                    <a16:creationId xmlns:a16="http://schemas.microsoft.com/office/drawing/2014/main" id="{AD9FE368-290B-46FD-878B-8210398A9606}"/>
                  </a:ext>
                </a:extLst>
              </p:cNvPr>
              <p:cNvSpPr/>
              <p:nvPr/>
            </p:nvSpPr>
            <p:spPr>
              <a:xfrm>
                <a:off x="9932034" y="4598809"/>
                <a:ext cx="152401" cy="142875"/>
              </a:xfrm>
              <a:custGeom>
                <a:avLst/>
                <a:gdLst>
                  <a:gd name="connsiteX0" fmla="*/ 146209 w 152400"/>
                  <a:gd name="connsiteY0" fmla="*/ 10001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10001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9" name="Freeform: Shape 5378">
                <a:extLst>
                  <a:ext uri="{FF2B5EF4-FFF2-40B4-BE49-F238E27FC236}">
                    <a16:creationId xmlns:a16="http://schemas.microsoft.com/office/drawing/2014/main" id="{768C5DD7-6F25-45BD-8E39-6E4BEBDC4266}"/>
                  </a:ext>
                </a:extLst>
              </p:cNvPr>
              <p:cNvSpPr/>
              <p:nvPr/>
            </p:nvSpPr>
            <p:spPr>
              <a:xfrm>
                <a:off x="10148250" y="4602618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0" name="Freeform: Shape 5379">
                <a:extLst>
                  <a:ext uri="{FF2B5EF4-FFF2-40B4-BE49-F238E27FC236}">
                    <a16:creationId xmlns:a16="http://schemas.microsoft.com/office/drawing/2014/main" id="{35F6BD53-1810-4710-8452-14C73C73ACC1}"/>
                  </a:ext>
                </a:extLst>
              </p:cNvPr>
              <p:cNvSpPr/>
              <p:nvPr/>
            </p:nvSpPr>
            <p:spPr>
              <a:xfrm>
                <a:off x="10365421" y="4606429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1" name="Freeform: Shape 5380">
                <a:extLst>
                  <a:ext uri="{FF2B5EF4-FFF2-40B4-BE49-F238E27FC236}">
                    <a16:creationId xmlns:a16="http://schemas.microsoft.com/office/drawing/2014/main" id="{7AF2E054-866A-4D6E-9B03-32309BEB51BB}"/>
                  </a:ext>
                </a:extLst>
              </p:cNvPr>
              <p:cNvSpPr/>
              <p:nvPr/>
            </p:nvSpPr>
            <p:spPr>
              <a:xfrm>
                <a:off x="10581638" y="4610238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2" name="Freeform: Shape 5381">
                <a:extLst>
                  <a:ext uri="{FF2B5EF4-FFF2-40B4-BE49-F238E27FC236}">
                    <a16:creationId xmlns:a16="http://schemas.microsoft.com/office/drawing/2014/main" id="{0D9CFDE5-4A60-4BE6-A679-E470EEBE7D3F}"/>
                  </a:ext>
                </a:extLst>
              </p:cNvPr>
              <p:cNvSpPr/>
              <p:nvPr/>
            </p:nvSpPr>
            <p:spPr>
              <a:xfrm>
                <a:off x="10798809" y="4613097"/>
                <a:ext cx="152401" cy="142875"/>
              </a:xfrm>
              <a:custGeom>
                <a:avLst/>
                <a:gdLst>
                  <a:gd name="connsiteX0" fmla="*/ 146209 w 152400"/>
                  <a:gd name="connsiteY0" fmla="*/ 10001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10001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3" name="Freeform: Shape 5382">
                <a:extLst>
                  <a:ext uri="{FF2B5EF4-FFF2-40B4-BE49-F238E27FC236}">
                    <a16:creationId xmlns:a16="http://schemas.microsoft.com/office/drawing/2014/main" id="{CC666A0E-8DF4-4BB9-9C49-32F9CAADD6BF}"/>
                  </a:ext>
                </a:extLst>
              </p:cNvPr>
              <p:cNvSpPr/>
              <p:nvPr/>
            </p:nvSpPr>
            <p:spPr>
              <a:xfrm>
                <a:off x="11015026" y="4616906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10001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4" name="Freeform: Shape 5383">
                <a:extLst>
                  <a:ext uri="{FF2B5EF4-FFF2-40B4-BE49-F238E27FC236}">
                    <a16:creationId xmlns:a16="http://schemas.microsoft.com/office/drawing/2014/main" id="{8896F6EA-C9EE-4AAD-9CB2-9CD232907C82}"/>
                  </a:ext>
                </a:extLst>
              </p:cNvPr>
              <p:cNvSpPr/>
              <p:nvPr/>
            </p:nvSpPr>
            <p:spPr>
              <a:xfrm>
                <a:off x="11005500" y="5206503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5" name="Freeform: Shape 5384">
                <a:extLst>
                  <a:ext uri="{FF2B5EF4-FFF2-40B4-BE49-F238E27FC236}">
                    <a16:creationId xmlns:a16="http://schemas.microsoft.com/office/drawing/2014/main" id="{ED778D6E-8925-46A9-AC24-074ACDFD464E}"/>
                  </a:ext>
                </a:extLst>
              </p:cNvPr>
              <p:cNvSpPr/>
              <p:nvPr/>
            </p:nvSpPr>
            <p:spPr>
              <a:xfrm>
                <a:off x="9068119" y="4389253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6" name="Freeform: Shape 5385">
                <a:extLst>
                  <a:ext uri="{FF2B5EF4-FFF2-40B4-BE49-F238E27FC236}">
                    <a16:creationId xmlns:a16="http://schemas.microsoft.com/office/drawing/2014/main" id="{4D583BBA-D93A-44E1-A09C-871073B3D7E9}"/>
                  </a:ext>
                </a:extLst>
              </p:cNvPr>
              <p:cNvSpPr/>
              <p:nvPr/>
            </p:nvSpPr>
            <p:spPr>
              <a:xfrm>
                <a:off x="9284334" y="4393090"/>
                <a:ext cx="152401" cy="142876"/>
              </a:xfrm>
              <a:custGeom>
                <a:avLst/>
                <a:gdLst>
                  <a:gd name="connsiteX0" fmla="*/ 147161 w 152400"/>
                  <a:gd name="connsiteY0" fmla="*/ 9049 h 142875"/>
                  <a:gd name="connsiteX1" fmla="*/ 10001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7161" y="9049"/>
                    </a:moveTo>
                    <a:lnTo>
                      <a:pt x="10001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7" name="Freeform: Shape 5386">
                <a:extLst>
                  <a:ext uri="{FF2B5EF4-FFF2-40B4-BE49-F238E27FC236}">
                    <a16:creationId xmlns:a16="http://schemas.microsoft.com/office/drawing/2014/main" id="{AB263CEB-3E4F-4072-86FF-800B4C8687B6}"/>
                  </a:ext>
                </a:extLst>
              </p:cNvPr>
              <p:cNvSpPr/>
              <p:nvPr/>
            </p:nvSpPr>
            <p:spPr>
              <a:xfrm>
                <a:off x="9501501" y="4396881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8" name="Freeform: Shape 5387">
                <a:extLst>
                  <a:ext uri="{FF2B5EF4-FFF2-40B4-BE49-F238E27FC236}">
                    <a16:creationId xmlns:a16="http://schemas.microsoft.com/office/drawing/2014/main" id="{AEDF7C24-7906-4556-A39E-7ADB278DE556}"/>
                  </a:ext>
                </a:extLst>
              </p:cNvPr>
              <p:cNvSpPr/>
              <p:nvPr/>
            </p:nvSpPr>
            <p:spPr>
              <a:xfrm>
                <a:off x="9718678" y="4399719"/>
                <a:ext cx="152401" cy="142875"/>
              </a:xfrm>
              <a:custGeom>
                <a:avLst/>
                <a:gdLst>
                  <a:gd name="connsiteX0" fmla="*/ 146209 w 152400"/>
                  <a:gd name="connsiteY0" fmla="*/ 10001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3351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10001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3351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9" name="Freeform: Shape 5388">
                <a:extLst>
                  <a:ext uri="{FF2B5EF4-FFF2-40B4-BE49-F238E27FC236}">
                    <a16:creationId xmlns:a16="http://schemas.microsoft.com/office/drawing/2014/main" id="{1D5D928E-A79E-41DE-AC5E-5649C077FA42}"/>
                  </a:ext>
                </a:extLst>
              </p:cNvPr>
              <p:cNvSpPr/>
              <p:nvPr/>
            </p:nvSpPr>
            <p:spPr>
              <a:xfrm>
                <a:off x="9934897" y="4403524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0" name="Freeform: Shape 5389">
                <a:extLst>
                  <a:ext uri="{FF2B5EF4-FFF2-40B4-BE49-F238E27FC236}">
                    <a16:creationId xmlns:a16="http://schemas.microsoft.com/office/drawing/2014/main" id="{1D8B7126-CF6D-45E4-801A-74B76E761B38}"/>
                  </a:ext>
                </a:extLst>
              </p:cNvPr>
              <p:cNvSpPr/>
              <p:nvPr/>
            </p:nvSpPr>
            <p:spPr>
              <a:xfrm>
                <a:off x="10152067" y="4407357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3351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3351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1" name="Freeform: Shape 5390">
                <a:extLst>
                  <a:ext uri="{FF2B5EF4-FFF2-40B4-BE49-F238E27FC236}">
                    <a16:creationId xmlns:a16="http://schemas.microsoft.com/office/drawing/2014/main" id="{FB3EEA89-C515-4458-B9E2-401A48975E50}"/>
                  </a:ext>
                </a:extLst>
              </p:cNvPr>
              <p:cNvSpPr/>
              <p:nvPr/>
            </p:nvSpPr>
            <p:spPr>
              <a:xfrm>
                <a:off x="10368285" y="4411146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3826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3826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2" name="Freeform: Shape 5391">
                <a:extLst>
                  <a:ext uri="{FF2B5EF4-FFF2-40B4-BE49-F238E27FC236}">
                    <a16:creationId xmlns:a16="http://schemas.microsoft.com/office/drawing/2014/main" id="{2CBD162B-36B1-4B5F-BFE7-6825313E19C7}"/>
                  </a:ext>
                </a:extLst>
              </p:cNvPr>
              <p:cNvSpPr/>
              <p:nvPr/>
            </p:nvSpPr>
            <p:spPr>
              <a:xfrm>
                <a:off x="10585472" y="4414031"/>
                <a:ext cx="152401" cy="142876"/>
              </a:xfrm>
              <a:custGeom>
                <a:avLst/>
                <a:gdLst>
                  <a:gd name="connsiteX0" fmla="*/ 146209 w 152400"/>
                  <a:gd name="connsiteY0" fmla="*/ 10001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3351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10001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3351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3" name="Freeform: Shape 5392">
                <a:extLst>
                  <a:ext uri="{FF2B5EF4-FFF2-40B4-BE49-F238E27FC236}">
                    <a16:creationId xmlns:a16="http://schemas.microsoft.com/office/drawing/2014/main" id="{080B4200-A8B4-47FB-853C-FC1A278D08D8}"/>
                  </a:ext>
                </a:extLst>
              </p:cNvPr>
              <p:cNvSpPr/>
              <p:nvPr/>
            </p:nvSpPr>
            <p:spPr>
              <a:xfrm>
                <a:off x="10801673" y="4417822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4" name="Freeform: Shape 5393">
                <a:extLst>
                  <a:ext uri="{FF2B5EF4-FFF2-40B4-BE49-F238E27FC236}">
                    <a16:creationId xmlns:a16="http://schemas.microsoft.com/office/drawing/2014/main" id="{6522D8B5-FB91-4350-9513-8E6192F4F094}"/>
                  </a:ext>
                </a:extLst>
              </p:cNvPr>
              <p:cNvSpPr/>
              <p:nvPr/>
            </p:nvSpPr>
            <p:spPr>
              <a:xfrm>
                <a:off x="11018838" y="4421635"/>
                <a:ext cx="152401" cy="142875"/>
              </a:xfrm>
              <a:custGeom>
                <a:avLst/>
                <a:gdLst>
                  <a:gd name="connsiteX0" fmla="*/ 146209 w 152400"/>
                  <a:gd name="connsiteY0" fmla="*/ 9049 h 142875"/>
                  <a:gd name="connsiteX1" fmla="*/ 9049 w 152400"/>
                  <a:gd name="connsiteY1" fmla="*/ 7144 h 142875"/>
                  <a:gd name="connsiteX2" fmla="*/ 7144 w 152400"/>
                  <a:gd name="connsiteY2" fmla="*/ 134779 h 142875"/>
                  <a:gd name="connsiteX3" fmla="*/ 144304 w 152400"/>
                  <a:gd name="connsiteY3" fmla="*/ 13668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42875">
                    <a:moveTo>
                      <a:pt x="146209" y="9049"/>
                    </a:moveTo>
                    <a:lnTo>
                      <a:pt x="9049" y="7144"/>
                    </a:lnTo>
                    <a:lnTo>
                      <a:pt x="7144" y="134779"/>
                    </a:lnTo>
                    <a:lnTo>
                      <a:pt x="144304" y="136684"/>
                    </a:lnTo>
                    <a:close/>
                  </a:path>
                </a:pathLst>
              </a:custGeom>
              <a:solidFill>
                <a:srgbClr val="3333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45" name="Graphic 5343">
              <a:extLst>
                <a:ext uri="{FF2B5EF4-FFF2-40B4-BE49-F238E27FC236}">
                  <a16:creationId xmlns:a16="http://schemas.microsoft.com/office/drawing/2014/main" id="{1D259E29-C2C5-4C3D-9C5F-B66A48028D14}"/>
                </a:ext>
              </a:extLst>
            </p:cNvPr>
            <p:cNvGrpSpPr/>
            <p:nvPr/>
          </p:nvGrpSpPr>
          <p:grpSpPr>
            <a:xfrm rot="2010100">
              <a:off x="8434081" y="6219421"/>
              <a:ext cx="98688" cy="447458"/>
              <a:chOff x="7783270" y="3992865"/>
              <a:chExt cx="267645" cy="1213522"/>
            </a:xfrm>
          </p:grpSpPr>
          <p:sp>
            <p:nvSpPr>
              <p:cNvPr id="5346" name="Freeform: Shape 5345">
                <a:extLst>
                  <a:ext uri="{FF2B5EF4-FFF2-40B4-BE49-F238E27FC236}">
                    <a16:creationId xmlns:a16="http://schemas.microsoft.com/office/drawing/2014/main" id="{4B3C1E19-7A72-40C8-A81B-D53E62C4DD8C}"/>
                  </a:ext>
                </a:extLst>
              </p:cNvPr>
              <p:cNvSpPr/>
              <p:nvPr/>
            </p:nvSpPr>
            <p:spPr>
              <a:xfrm>
                <a:off x="7783287" y="4105294"/>
                <a:ext cx="190501" cy="990600"/>
              </a:xfrm>
              <a:custGeom>
                <a:avLst/>
                <a:gdLst>
                  <a:gd name="connsiteX0" fmla="*/ 155734 w 190500"/>
                  <a:gd name="connsiteY0" fmla="*/ 973931 h 990600"/>
                  <a:gd name="connsiteX1" fmla="*/ 21431 w 190500"/>
                  <a:gd name="connsiteY1" fmla="*/ 970121 h 990600"/>
                  <a:gd name="connsiteX2" fmla="*/ 43339 w 190500"/>
                  <a:gd name="connsiteY2" fmla="*/ 21431 h 990600"/>
                  <a:gd name="connsiteX3" fmla="*/ 177641 w 190500"/>
                  <a:gd name="connsiteY3" fmla="*/ 25241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990600">
                    <a:moveTo>
                      <a:pt x="155734" y="973931"/>
                    </a:moveTo>
                    <a:lnTo>
                      <a:pt x="21431" y="970121"/>
                    </a:lnTo>
                    <a:lnTo>
                      <a:pt x="43339" y="21431"/>
                    </a:lnTo>
                    <a:lnTo>
                      <a:pt x="177641" y="25241"/>
                    </a:lnTo>
                    <a:close/>
                  </a:path>
                </a:pathLst>
              </a:custGeom>
              <a:solidFill>
                <a:schemeClr val="accent1"/>
              </a:solidFill>
              <a:ln w="158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7" name="Freeform: Shape 5346">
                <a:extLst>
                  <a:ext uri="{FF2B5EF4-FFF2-40B4-BE49-F238E27FC236}">
                    <a16:creationId xmlns:a16="http://schemas.microsoft.com/office/drawing/2014/main" id="{A0DAD5E1-65B6-420C-AAF1-D7DCE0AA54AD}"/>
                  </a:ext>
                </a:extLst>
              </p:cNvPr>
              <p:cNvSpPr/>
              <p:nvPr/>
            </p:nvSpPr>
            <p:spPr>
              <a:xfrm>
                <a:off x="7831864" y="3992865"/>
                <a:ext cx="123825" cy="152400"/>
              </a:xfrm>
              <a:custGeom>
                <a:avLst/>
                <a:gdLst>
                  <a:gd name="connsiteX0" fmla="*/ 66199 w 123825"/>
                  <a:gd name="connsiteY0" fmla="*/ 21467 h 152400"/>
                  <a:gd name="connsiteX1" fmla="*/ 66199 w 123825"/>
                  <a:gd name="connsiteY1" fmla="*/ 21467 h 152400"/>
                  <a:gd name="connsiteX2" fmla="*/ 24289 w 123825"/>
                  <a:gd name="connsiteY2" fmla="*/ 61472 h 152400"/>
                  <a:gd name="connsiteX3" fmla="*/ 21431 w 123825"/>
                  <a:gd name="connsiteY3" fmla="*/ 134815 h 152400"/>
                  <a:gd name="connsiteX4" fmla="*/ 102394 w 123825"/>
                  <a:gd name="connsiteY4" fmla="*/ 137672 h 152400"/>
                  <a:gd name="connsiteX5" fmla="*/ 105251 w 123825"/>
                  <a:gd name="connsiteY5" fmla="*/ 64330 h 152400"/>
                  <a:gd name="connsiteX6" fmla="*/ 66199 w 123825"/>
                  <a:gd name="connsiteY6" fmla="*/ 21467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152400">
                    <a:moveTo>
                      <a:pt x="66199" y="21467"/>
                    </a:moveTo>
                    <a:lnTo>
                      <a:pt x="66199" y="21467"/>
                    </a:lnTo>
                    <a:cubicBezTo>
                      <a:pt x="44291" y="20515"/>
                      <a:pt x="25241" y="38612"/>
                      <a:pt x="24289" y="61472"/>
                    </a:cubicBezTo>
                    <a:lnTo>
                      <a:pt x="21431" y="134815"/>
                    </a:lnTo>
                    <a:lnTo>
                      <a:pt x="102394" y="137672"/>
                    </a:lnTo>
                    <a:lnTo>
                      <a:pt x="105251" y="64330"/>
                    </a:lnTo>
                    <a:cubicBezTo>
                      <a:pt x="106204" y="40517"/>
                      <a:pt x="89059" y="22420"/>
                      <a:pt x="66199" y="21467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8" name="Freeform: Shape 5347">
                <a:extLst>
                  <a:ext uri="{FF2B5EF4-FFF2-40B4-BE49-F238E27FC236}">
                    <a16:creationId xmlns:a16="http://schemas.microsoft.com/office/drawing/2014/main" id="{3C4E59A8-CB68-4078-B51A-0F45C99FE833}"/>
                  </a:ext>
                </a:extLst>
              </p:cNvPr>
              <p:cNvSpPr/>
              <p:nvPr/>
            </p:nvSpPr>
            <p:spPr>
              <a:xfrm>
                <a:off x="7783270" y="5053987"/>
                <a:ext cx="171451" cy="152400"/>
              </a:xfrm>
              <a:custGeom>
                <a:avLst/>
                <a:gdLst>
                  <a:gd name="connsiteX0" fmla="*/ 21431 w 171450"/>
                  <a:gd name="connsiteY0" fmla="*/ 21431 h 152400"/>
                  <a:gd name="connsiteX1" fmla="*/ 61436 w 171450"/>
                  <a:gd name="connsiteY1" fmla="*/ 118586 h 152400"/>
                  <a:gd name="connsiteX2" fmla="*/ 109061 w 171450"/>
                  <a:gd name="connsiteY2" fmla="*/ 119539 h 152400"/>
                  <a:gd name="connsiteX3" fmla="*/ 154781 w 171450"/>
                  <a:gd name="connsiteY3" fmla="*/ 25241 h 152400"/>
                  <a:gd name="connsiteX4" fmla="*/ 21431 w 171450"/>
                  <a:gd name="connsiteY4" fmla="*/ 2143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52400">
                    <a:moveTo>
                      <a:pt x="21431" y="21431"/>
                    </a:moveTo>
                    <a:lnTo>
                      <a:pt x="61436" y="118586"/>
                    </a:lnTo>
                    <a:cubicBezTo>
                      <a:pt x="70009" y="139541"/>
                      <a:pt x="99536" y="140494"/>
                      <a:pt x="109061" y="119539"/>
                    </a:cubicBezTo>
                    <a:lnTo>
                      <a:pt x="154781" y="25241"/>
                    </a:lnTo>
                    <a:lnTo>
                      <a:pt x="21431" y="2143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9" name="Freeform: Shape 5348">
                <a:extLst>
                  <a:ext uri="{FF2B5EF4-FFF2-40B4-BE49-F238E27FC236}">
                    <a16:creationId xmlns:a16="http://schemas.microsoft.com/office/drawing/2014/main" id="{CA6B6607-9068-438B-9ABF-265CD722E338}"/>
                  </a:ext>
                </a:extLst>
              </p:cNvPr>
              <p:cNvSpPr/>
              <p:nvPr/>
            </p:nvSpPr>
            <p:spPr>
              <a:xfrm>
                <a:off x="7812789" y="4156731"/>
                <a:ext cx="238126" cy="314325"/>
              </a:xfrm>
              <a:custGeom>
                <a:avLst/>
                <a:gdLst>
                  <a:gd name="connsiteX0" fmla="*/ 21431 w 238125"/>
                  <a:gd name="connsiteY0" fmla="*/ 21431 h 314325"/>
                  <a:gd name="connsiteX1" fmla="*/ 164306 w 238125"/>
                  <a:gd name="connsiteY1" fmla="*/ 23336 h 314325"/>
                  <a:gd name="connsiteX2" fmla="*/ 224314 w 238125"/>
                  <a:gd name="connsiteY2" fmla="*/ 100489 h 314325"/>
                  <a:gd name="connsiteX3" fmla="*/ 218599 w 238125"/>
                  <a:gd name="connsiteY3" fmla="*/ 297656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125" h="314325">
                    <a:moveTo>
                      <a:pt x="21431" y="21431"/>
                    </a:moveTo>
                    <a:lnTo>
                      <a:pt x="164306" y="23336"/>
                    </a:lnTo>
                    <a:cubicBezTo>
                      <a:pt x="198596" y="24289"/>
                      <a:pt x="226219" y="58579"/>
                      <a:pt x="224314" y="100489"/>
                    </a:cubicBezTo>
                    <a:lnTo>
                      <a:pt x="218599" y="297656"/>
                    </a:ln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407" name="Group 5406">
            <a:extLst>
              <a:ext uri="{FF2B5EF4-FFF2-40B4-BE49-F238E27FC236}">
                <a16:creationId xmlns:a16="http://schemas.microsoft.com/office/drawing/2014/main" id="{1F826ED4-236E-4EBE-96D5-B7C635A6C4BB}"/>
              </a:ext>
            </a:extLst>
          </p:cNvPr>
          <p:cNvGrpSpPr/>
          <p:nvPr/>
        </p:nvGrpSpPr>
        <p:grpSpPr>
          <a:xfrm rot="19843082" flipH="1">
            <a:off x="8725110" y="2957545"/>
            <a:ext cx="163140" cy="405702"/>
            <a:chOff x="7012781" y="5504021"/>
            <a:chExt cx="479108" cy="1191464"/>
          </a:xfrm>
        </p:grpSpPr>
        <p:sp>
          <p:nvSpPr>
            <p:cNvPr id="5408" name="Freeform: Shape 5407">
              <a:extLst>
                <a:ext uri="{FF2B5EF4-FFF2-40B4-BE49-F238E27FC236}">
                  <a16:creationId xmlns:a16="http://schemas.microsoft.com/office/drawing/2014/main" id="{C65A8E98-24D1-448C-951A-71A5EC44AD19}"/>
                </a:ext>
              </a:extLst>
            </p:cNvPr>
            <p:cNvSpPr/>
            <p:nvPr/>
          </p:nvSpPr>
          <p:spPr>
            <a:xfrm>
              <a:off x="7174559" y="5661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1095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9" name="Freeform: Shape 5408">
              <a:extLst>
                <a:ext uri="{FF2B5EF4-FFF2-40B4-BE49-F238E27FC236}">
                  <a16:creationId xmlns:a16="http://schemas.microsoft.com/office/drawing/2014/main" id="{8AA7DD92-6D6A-496C-B2F0-72195A723E44}"/>
                </a:ext>
              </a:extLst>
            </p:cNvPr>
            <p:cNvSpPr/>
            <p:nvPr/>
          </p:nvSpPr>
          <p:spPr>
            <a:xfrm>
              <a:off x="7170896" y="5669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0" name="Freeform: Shape 5409">
              <a:extLst>
                <a:ext uri="{FF2B5EF4-FFF2-40B4-BE49-F238E27FC236}">
                  <a16:creationId xmlns:a16="http://schemas.microsoft.com/office/drawing/2014/main" id="{AD82C284-EE54-47BF-8A20-085273A70599}"/>
                </a:ext>
              </a:extLst>
            </p:cNvPr>
            <p:cNvSpPr/>
            <p:nvPr/>
          </p:nvSpPr>
          <p:spPr>
            <a:xfrm>
              <a:off x="7175659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1" name="Freeform: Shape 5410">
              <a:extLst>
                <a:ext uri="{FF2B5EF4-FFF2-40B4-BE49-F238E27FC236}">
                  <a16:creationId xmlns:a16="http://schemas.microsoft.com/office/drawing/2014/main" id="{B08818FC-8B21-41E9-A9FB-949F61409929}"/>
                </a:ext>
              </a:extLst>
            </p:cNvPr>
            <p:cNvSpPr/>
            <p:nvPr/>
          </p:nvSpPr>
          <p:spPr>
            <a:xfrm>
              <a:off x="7180951" y="58678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2" name="Freeform: Shape 5411">
              <a:extLst>
                <a:ext uri="{FF2B5EF4-FFF2-40B4-BE49-F238E27FC236}">
                  <a16:creationId xmlns:a16="http://schemas.microsoft.com/office/drawing/2014/main" id="{0F3E0BA1-AFFA-48F7-B6AD-9794C7F270A1}"/>
                </a:ext>
              </a:extLst>
            </p:cNvPr>
            <p:cNvSpPr/>
            <p:nvPr/>
          </p:nvSpPr>
          <p:spPr>
            <a:xfrm>
              <a:off x="7178516" y="58793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3" name="Freeform: Shape 5412">
              <a:extLst>
                <a:ext uri="{FF2B5EF4-FFF2-40B4-BE49-F238E27FC236}">
                  <a16:creationId xmlns:a16="http://schemas.microsoft.com/office/drawing/2014/main" id="{55608A7D-17D2-44BD-B4A7-887CCAA6DCED}"/>
                </a:ext>
              </a:extLst>
            </p:cNvPr>
            <p:cNvSpPr/>
            <p:nvPr/>
          </p:nvSpPr>
          <p:spPr>
            <a:xfrm>
              <a:off x="7174706" y="5803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9049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4" name="Freeform: Shape 5413">
              <a:extLst>
                <a:ext uri="{FF2B5EF4-FFF2-40B4-BE49-F238E27FC236}">
                  <a16:creationId xmlns:a16="http://schemas.microsoft.com/office/drawing/2014/main" id="{E55C4F2C-2B3D-4BEE-BE8E-E1E66155476B}"/>
                </a:ext>
              </a:extLst>
            </p:cNvPr>
            <p:cNvSpPr/>
            <p:nvPr/>
          </p:nvSpPr>
          <p:spPr>
            <a:xfrm>
              <a:off x="7179321" y="5681991"/>
              <a:ext cx="9525" cy="9525"/>
            </a:xfrm>
            <a:custGeom>
              <a:avLst/>
              <a:gdLst>
                <a:gd name="connsiteX0" fmla="*/ 8244 w 9525"/>
                <a:gd name="connsiteY0" fmla="*/ 8244 h 9525"/>
                <a:gd name="connsiteX1" fmla="*/ 82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244"/>
                  </a:moveTo>
                  <a:cubicBezTo>
                    <a:pt x="7291" y="6339"/>
                    <a:pt x="6339" y="7291"/>
                    <a:pt x="82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5" name="Freeform: Shape 5414">
              <a:extLst>
                <a:ext uri="{FF2B5EF4-FFF2-40B4-BE49-F238E27FC236}">
                  <a16:creationId xmlns:a16="http://schemas.microsoft.com/office/drawing/2014/main" id="{7C9EB192-0E78-48F4-B4DE-D30BC7890B76}"/>
                </a:ext>
              </a:extLst>
            </p:cNvPr>
            <p:cNvSpPr/>
            <p:nvPr/>
          </p:nvSpPr>
          <p:spPr>
            <a:xfrm>
              <a:off x="7168674" y="577368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6" name="Freeform: Shape 5415">
              <a:extLst>
                <a:ext uri="{FF2B5EF4-FFF2-40B4-BE49-F238E27FC236}">
                  <a16:creationId xmlns:a16="http://schemas.microsoft.com/office/drawing/2014/main" id="{0B9860EE-45B1-4609-906A-0261C6567CB0}"/>
                </a:ext>
              </a:extLst>
            </p:cNvPr>
            <p:cNvSpPr/>
            <p:nvPr/>
          </p:nvSpPr>
          <p:spPr>
            <a:xfrm>
              <a:off x="7167086" y="5752223"/>
              <a:ext cx="9525" cy="9525"/>
            </a:xfrm>
            <a:custGeom>
              <a:avLst/>
              <a:gdLst>
                <a:gd name="connsiteX0" fmla="*/ 7144 w 9525"/>
                <a:gd name="connsiteY0" fmla="*/ 7545 h 9525"/>
                <a:gd name="connsiteX1" fmla="*/ 7144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45"/>
                  </a:moveTo>
                  <a:cubicBezTo>
                    <a:pt x="7144" y="11354"/>
                    <a:pt x="14764" y="5639"/>
                    <a:pt x="7144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7" name="Freeform: Shape 5416">
              <a:extLst>
                <a:ext uri="{FF2B5EF4-FFF2-40B4-BE49-F238E27FC236}">
                  <a16:creationId xmlns:a16="http://schemas.microsoft.com/office/drawing/2014/main" id="{6B2F027D-2431-4460-989C-D80969BE4225}"/>
                </a:ext>
              </a:extLst>
            </p:cNvPr>
            <p:cNvSpPr/>
            <p:nvPr/>
          </p:nvSpPr>
          <p:spPr>
            <a:xfrm>
              <a:off x="7168991" y="5688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8" name="Freeform: Shape 5417">
              <a:extLst>
                <a:ext uri="{FF2B5EF4-FFF2-40B4-BE49-F238E27FC236}">
                  <a16:creationId xmlns:a16="http://schemas.microsoft.com/office/drawing/2014/main" id="{E6003575-3AF7-46FA-985E-4FED9FFFC6FF}"/>
                </a:ext>
              </a:extLst>
            </p:cNvPr>
            <p:cNvSpPr/>
            <p:nvPr/>
          </p:nvSpPr>
          <p:spPr>
            <a:xfrm>
              <a:off x="7169944" y="57907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9" name="Freeform: Shape 5418">
              <a:extLst>
                <a:ext uri="{FF2B5EF4-FFF2-40B4-BE49-F238E27FC236}">
                  <a16:creationId xmlns:a16="http://schemas.microsoft.com/office/drawing/2014/main" id="{3E03548E-02F9-4D97-B44C-818445368D00}"/>
                </a:ext>
              </a:extLst>
            </p:cNvPr>
            <p:cNvSpPr/>
            <p:nvPr/>
          </p:nvSpPr>
          <p:spPr>
            <a:xfrm>
              <a:off x="7194709" y="56754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0" name="Freeform: Shape 5419">
              <a:extLst>
                <a:ext uri="{FF2B5EF4-FFF2-40B4-BE49-F238E27FC236}">
                  <a16:creationId xmlns:a16="http://schemas.microsoft.com/office/drawing/2014/main" id="{E1D1A347-1C89-42B1-A6F0-6FF2795C1110}"/>
                </a:ext>
              </a:extLst>
            </p:cNvPr>
            <p:cNvSpPr/>
            <p:nvPr/>
          </p:nvSpPr>
          <p:spPr>
            <a:xfrm>
              <a:off x="7168991" y="565949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9049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1" name="Freeform: Shape 5420">
              <a:extLst>
                <a:ext uri="{FF2B5EF4-FFF2-40B4-BE49-F238E27FC236}">
                  <a16:creationId xmlns:a16="http://schemas.microsoft.com/office/drawing/2014/main" id="{78846F82-2B4A-414F-B479-4DB8192E2C9B}"/>
                </a:ext>
              </a:extLst>
            </p:cNvPr>
            <p:cNvSpPr/>
            <p:nvPr/>
          </p:nvSpPr>
          <p:spPr>
            <a:xfrm>
              <a:off x="7177564" y="5899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2" name="Freeform: Shape 5421">
              <a:extLst>
                <a:ext uri="{FF2B5EF4-FFF2-40B4-BE49-F238E27FC236}">
                  <a16:creationId xmlns:a16="http://schemas.microsoft.com/office/drawing/2014/main" id="{E37C0A25-43A5-4800-A8FC-9FDA9B3AAC89}"/>
                </a:ext>
              </a:extLst>
            </p:cNvPr>
            <p:cNvSpPr/>
            <p:nvPr/>
          </p:nvSpPr>
          <p:spPr>
            <a:xfrm>
              <a:off x="7246144" y="5931299"/>
              <a:ext cx="19050" cy="9525"/>
            </a:xfrm>
            <a:custGeom>
              <a:avLst/>
              <a:gdLst>
                <a:gd name="connsiteX0" fmla="*/ 12859 w 19050"/>
                <a:gd name="connsiteY0" fmla="*/ 9443 h 9525"/>
                <a:gd name="connsiteX1" fmla="*/ 7144 w 19050"/>
                <a:gd name="connsiteY1" fmla="*/ 7538 h 9525"/>
                <a:gd name="connsiteX2" fmla="*/ 12859 w 19050"/>
                <a:gd name="connsiteY2" fmla="*/ 9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9443"/>
                  </a:moveTo>
                  <a:cubicBezTo>
                    <a:pt x="10001" y="11349"/>
                    <a:pt x="10001" y="5633"/>
                    <a:pt x="7144" y="7538"/>
                  </a:cubicBezTo>
                  <a:cubicBezTo>
                    <a:pt x="8096" y="8491"/>
                    <a:pt x="10954" y="12301"/>
                    <a:pt x="12859" y="9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3" name="Freeform: Shape 5422">
              <a:extLst>
                <a:ext uri="{FF2B5EF4-FFF2-40B4-BE49-F238E27FC236}">
                  <a16:creationId xmlns:a16="http://schemas.microsoft.com/office/drawing/2014/main" id="{B084328D-B43A-4D76-84AD-CD3304001BFD}"/>
                </a:ext>
              </a:extLst>
            </p:cNvPr>
            <p:cNvSpPr/>
            <p:nvPr/>
          </p:nvSpPr>
          <p:spPr>
            <a:xfrm>
              <a:off x="7179469" y="56840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4" name="Freeform: Shape 5423">
              <a:extLst>
                <a:ext uri="{FF2B5EF4-FFF2-40B4-BE49-F238E27FC236}">
                  <a16:creationId xmlns:a16="http://schemas.microsoft.com/office/drawing/2014/main" id="{77EFC1A3-CFC7-478E-BB96-CD44ED868EF1}"/>
                </a:ext>
              </a:extLst>
            </p:cNvPr>
            <p:cNvSpPr/>
            <p:nvPr/>
          </p:nvSpPr>
          <p:spPr>
            <a:xfrm>
              <a:off x="7245720" y="59326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5" name="Freeform: Shape 5424">
              <a:extLst>
                <a:ext uri="{FF2B5EF4-FFF2-40B4-BE49-F238E27FC236}">
                  <a16:creationId xmlns:a16="http://schemas.microsoft.com/office/drawing/2014/main" id="{96E8802E-84D2-4EFB-BB0A-1975FC85729B}"/>
                </a:ext>
              </a:extLst>
            </p:cNvPr>
            <p:cNvSpPr/>
            <p:nvPr/>
          </p:nvSpPr>
          <p:spPr>
            <a:xfrm>
              <a:off x="7185184" y="59459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6" name="Freeform: Shape 5425">
              <a:extLst>
                <a:ext uri="{FF2B5EF4-FFF2-40B4-BE49-F238E27FC236}">
                  <a16:creationId xmlns:a16="http://schemas.microsoft.com/office/drawing/2014/main" id="{3A5B51B6-D807-49DF-91DB-3F2A63EE0A02}"/>
                </a:ext>
              </a:extLst>
            </p:cNvPr>
            <p:cNvSpPr/>
            <p:nvPr/>
          </p:nvSpPr>
          <p:spPr>
            <a:xfrm>
              <a:off x="7185184" y="59116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7" name="Freeform: Shape 5426">
              <a:extLst>
                <a:ext uri="{FF2B5EF4-FFF2-40B4-BE49-F238E27FC236}">
                  <a16:creationId xmlns:a16="http://schemas.microsoft.com/office/drawing/2014/main" id="{A0C851D7-5D1F-4D6B-BD3F-C34E25680176}"/>
                </a:ext>
              </a:extLst>
            </p:cNvPr>
            <p:cNvSpPr/>
            <p:nvPr/>
          </p:nvSpPr>
          <p:spPr>
            <a:xfrm>
              <a:off x="7191180" y="5963764"/>
              <a:ext cx="9525" cy="9525"/>
            </a:xfrm>
            <a:custGeom>
              <a:avLst/>
              <a:gdLst>
                <a:gd name="connsiteX0" fmla="*/ 7814 w 9525"/>
                <a:gd name="connsiteY0" fmla="*/ 7458 h 9525"/>
                <a:gd name="connsiteX1" fmla="*/ 7814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458"/>
                  </a:moveTo>
                  <a:cubicBezTo>
                    <a:pt x="5910" y="13173"/>
                    <a:pt x="8767" y="5553"/>
                    <a:pt x="7814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8" name="Freeform: Shape 5427">
              <a:extLst>
                <a:ext uri="{FF2B5EF4-FFF2-40B4-BE49-F238E27FC236}">
                  <a16:creationId xmlns:a16="http://schemas.microsoft.com/office/drawing/2014/main" id="{F880A6D9-B8CE-43F2-B2AA-A4C9E1282461}"/>
                </a:ext>
              </a:extLst>
            </p:cNvPr>
            <p:cNvSpPr/>
            <p:nvPr/>
          </p:nvSpPr>
          <p:spPr>
            <a:xfrm>
              <a:off x="7194709" y="598257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1"/>
                    <a:pt x="8096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9" name="Freeform: Shape 5428">
              <a:extLst>
                <a:ext uri="{FF2B5EF4-FFF2-40B4-BE49-F238E27FC236}">
                  <a16:creationId xmlns:a16="http://schemas.microsoft.com/office/drawing/2014/main" id="{0E8D390A-F65D-439D-B0AD-C62ABB7F96F0}"/>
                </a:ext>
              </a:extLst>
            </p:cNvPr>
            <p:cNvSpPr/>
            <p:nvPr/>
          </p:nvSpPr>
          <p:spPr>
            <a:xfrm>
              <a:off x="7250550" y="5671661"/>
              <a:ext cx="9525" cy="9525"/>
            </a:xfrm>
            <a:custGeom>
              <a:avLst/>
              <a:gdLst>
                <a:gd name="connsiteX0" fmla="*/ 8453 w 9525"/>
                <a:gd name="connsiteY0" fmla="*/ 10001 h 9525"/>
                <a:gd name="connsiteX1" fmla="*/ 7500 w 9525"/>
                <a:gd name="connsiteY1" fmla="*/ 7144 h 9525"/>
                <a:gd name="connsiteX2" fmla="*/ 845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53" y="10001"/>
                  </a:moveTo>
                  <a:cubicBezTo>
                    <a:pt x="8453" y="9049"/>
                    <a:pt x="7500" y="8096"/>
                    <a:pt x="7500" y="7144"/>
                  </a:cubicBezTo>
                  <a:cubicBezTo>
                    <a:pt x="8453" y="9049"/>
                    <a:pt x="5595" y="10001"/>
                    <a:pt x="8453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0" name="Freeform: Shape 5429">
              <a:extLst>
                <a:ext uri="{FF2B5EF4-FFF2-40B4-BE49-F238E27FC236}">
                  <a16:creationId xmlns:a16="http://schemas.microsoft.com/office/drawing/2014/main" id="{F4008422-54DF-4A89-9955-966AE078E80E}"/>
                </a:ext>
              </a:extLst>
            </p:cNvPr>
            <p:cNvSpPr/>
            <p:nvPr/>
          </p:nvSpPr>
          <p:spPr>
            <a:xfrm>
              <a:off x="7178516" y="56830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1" name="Freeform: Shape 5430">
              <a:extLst>
                <a:ext uri="{FF2B5EF4-FFF2-40B4-BE49-F238E27FC236}">
                  <a16:creationId xmlns:a16="http://schemas.microsoft.com/office/drawing/2014/main" id="{A522064F-05BB-46D5-B9B0-7AA62A5DCCD2}"/>
                </a:ext>
              </a:extLst>
            </p:cNvPr>
            <p:cNvSpPr/>
            <p:nvPr/>
          </p:nvSpPr>
          <p:spPr>
            <a:xfrm>
              <a:off x="7214711" y="59621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2" name="Freeform: Shape 5431">
              <a:extLst>
                <a:ext uri="{FF2B5EF4-FFF2-40B4-BE49-F238E27FC236}">
                  <a16:creationId xmlns:a16="http://schemas.microsoft.com/office/drawing/2014/main" id="{952853AF-7FB1-45EF-A556-2EF8F4C5BDBD}"/>
                </a:ext>
              </a:extLst>
            </p:cNvPr>
            <p:cNvSpPr/>
            <p:nvPr/>
          </p:nvSpPr>
          <p:spPr>
            <a:xfrm>
              <a:off x="7250192" y="58050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3" name="Freeform: Shape 5432">
              <a:extLst>
                <a:ext uri="{FF2B5EF4-FFF2-40B4-BE49-F238E27FC236}">
                  <a16:creationId xmlns:a16="http://schemas.microsoft.com/office/drawing/2014/main" id="{2AA6F2D6-BF7A-4B01-BCD4-FC9BA72087B5}"/>
                </a:ext>
              </a:extLst>
            </p:cNvPr>
            <p:cNvSpPr/>
            <p:nvPr/>
          </p:nvSpPr>
          <p:spPr>
            <a:xfrm>
              <a:off x="7214155" y="597360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1190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4" name="Freeform: Shape 5433">
              <a:extLst>
                <a:ext uri="{FF2B5EF4-FFF2-40B4-BE49-F238E27FC236}">
                  <a16:creationId xmlns:a16="http://schemas.microsoft.com/office/drawing/2014/main" id="{91F12DA1-D8DE-4D1E-8D24-8ECA9D235873}"/>
                </a:ext>
              </a:extLst>
            </p:cNvPr>
            <p:cNvSpPr/>
            <p:nvPr/>
          </p:nvSpPr>
          <p:spPr>
            <a:xfrm>
              <a:off x="7250906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5" name="Freeform: Shape 5434">
              <a:extLst>
                <a:ext uri="{FF2B5EF4-FFF2-40B4-BE49-F238E27FC236}">
                  <a16:creationId xmlns:a16="http://schemas.microsoft.com/office/drawing/2014/main" id="{BE2FEB49-53A5-466B-A2A5-30C64C5BA6CF}"/>
                </a:ext>
              </a:extLst>
            </p:cNvPr>
            <p:cNvSpPr/>
            <p:nvPr/>
          </p:nvSpPr>
          <p:spPr>
            <a:xfrm>
              <a:off x="7168039" y="5653563"/>
              <a:ext cx="123825" cy="361950"/>
            </a:xfrm>
            <a:custGeom>
              <a:avLst/>
              <a:gdLst>
                <a:gd name="connsiteX0" fmla="*/ 70961 w 123825"/>
                <a:gd name="connsiteY0" fmla="*/ 31909 h 361950"/>
                <a:gd name="connsiteX1" fmla="*/ 92869 w 123825"/>
                <a:gd name="connsiteY1" fmla="*/ 20479 h 361950"/>
                <a:gd name="connsiteX2" fmla="*/ 92869 w 123825"/>
                <a:gd name="connsiteY2" fmla="*/ 21431 h 361950"/>
                <a:gd name="connsiteX3" fmla="*/ 90964 w 123825"/>
                <a:gd name="connsiteY3" fmla="*/ 25241 h 361950"/>
                <a:gd name="connsiteX4" fmla="*/ 96679 w 123825"/>
                <a:gd name="connsiteY4" fmla="*/ 22384 h 361950"/>
                <a:gd name="connsiteX5" fmla="*/ 92869 w 123825"/>
                <a:gd name="connsiteY5" fmla="*/ 30956 h 361950"/>
                <a:gd name="connsiteX6" fmla="*/ 97631 w 123825"/>
                <a:gd name="connsiteY6" fmla="*/ 25241 h 361950"/>
                <a:gd name="connsiteX7" fmla="*/ 101441 w 123825"/>
                <a:gd name="connsiteY7" fmla="*/ 26194 h 361950"/>
                <a:gd name="connsiteX8" fmla="*/ 101441 w 123825"/>
                <a:gd name="connsiteY8" fmla="*/ 30956 h 361950"/>
                <a:gd name="connsiteX9" fmla="*/ 90964 w 123825"/>
                <a:gd name="connsiteY9" fmla="*/ 194786 h 361950"/>
                <a:gd name="connsiteX10" fmla="*/ 90964 w 123825"/>
                <a:gd name="connsiteY10" fmla="*/ 195739 h 361950"/>
                <a:gd name="connsiteX11" fmla="*/ 81439 w 123825"/>
                <a:gd name="connsiteY11" fmla="*/ 242411 h 361950"/>
                <a:gd name="connsiteX12" fmla="*/ 56674 w 123825"/>
                <a:gd name="connsiteY12" fmla="*/ 336709 h 361950"/>
                <a:gd name="connsiteX13" fmla="*/ 53816 w 123825"/>
                <a:gd name="connsiteY13" fmla="*/ 337661 h 361950"/>
                <a:gd name="connsiteX14" fmla="*/ 53816 w 123825"/>
                <a:gd name="connsiteY14" fmla="*/ 336709 h 361950"/>
                <a:gd name="connsiteX15" fmla="*/ 44291 w 123825"/>
                <a:gd name="connsiteY15" fmla="*/ 283369 h 361950"/>
                <a:gd name="connsiteX16" fmla="*/ 50006 w 123825"/>
                <a:gd name="connsiteY16" fmla="*/ 289084 h 361950"/>
                <a:gd name="connsiteX17" fmla="*/ 43339 w 123825"/>
                <a:gd name="connsiteY17" fmla="*/ 262414 h 361950"/>
                <a:gd name="connsiteX18" fmla="*/ 33814 w 123825"/>
                <a:gd name="connsiteY18" fmla="*/ 258604 h 361950"/>
                <a:gd name="connsiteX19" fmla="*/ 42386 w 123825"/>
                <a:gd name="connsiteY19" fmla="*/ 255747 h 361950"/>
                <a:gd name="connsiteX20" fmla="*/ 31909 w 123825"/>
                <a:gd name="connsiteY20" fmla="*/ 190976 h 361950"/>
                <a:gd name="connsiteX21" fmla="*/ 16669 w 123825"/>
                <a:gd name="connsiteY21" fmla="*/ 126206 h 361950"/>
                <a:gd name="connsiteX22" fmla="*/ 22384 w 123825"/>
                <a:gd name="connsiteY22" fmla="*/ 108109 h 361950"/>
                <a:gd name="connsiteX23" fmla="*/ 14764 w 123825"/>
                <a:gd name="connsiteY23" fmla="*/ 100489 h 361950"/>
                <a:gd name="connsiteX24" fmla="*/ 12859 w 123825"/>
                <a:gd name="connsiteY24" fmla="*/ 26194 h 361950"/>
                <a:gd name="connsiteX25" fmla="*/ 14764 w 123825"/>
                <a:gd name="connsiteY25" fmla="*/ 27147 h 361950"/>
                <a:gd name="connsiteX26" fmla="*/ 14764 w 123825"/>
                <a:gd name="connsiteY26" fmla="*/ 53816 h 361950"/>
                <a:gd name="connsiteX27" fmla="*/ 7144 w 123825"/>
                <a:gd name="connsiteY27" fmla="*/ 85249 h 361950"/>
                <a:gd name="connsiteX28" fmla="*/ 20479 w 123825"/>
                <a:gd name="connsiteY28" fmla="*/ 138589 h 361950"/>
                <a:gd name="connsiteX29" fmla="*/ 15716 w 123825"/>
                <a:gd name="connsiteY29" fmla="*/ 155734 h 361950"/>
                <a:gd name="connsiteX30" fmla="*/ 24289 w 123825"/>
                <a:gd name="connsiteY30" fmla="*/ 219551 h 361950"/>
                <a:gd name="connsiteX31" fmla="*/ 16669 w 123825"/>
                <a:gd name="connsiteY31" fmla="*/ 220504 h 361950"/>
                <a:gd name="connsiteX32" fmla="*/ 15716 w 123825"/>
                <a:gd name="connsiteY32" fmla="*/ 225266 h 361950"/>
                <a:gd name="connsiteX33" fmla="*/ 23336 w 123825"/>
                <a:gd name="connsiteY33" fmla="*/ 237649 h 361950"/>
                <a:gd name="connsiteX34" fmla="*/ 14764 w 123825"/>
                <a:gd name="connsiteY34" fmla="*/ 247174 h 361950"/>
                <a:gd name="connsiteX35" fmla="*/ 23336 w 123825"/>
                <a:gd name="connsiteY35" fmla="*/ 250984 h 361950"/>
                <a:gd name="connsiteX36" fmla="*/ 17621 w 123825"/>
                <a:gd name="connsiteY36" fmla="*/ 254794 h 361950"/>
                <a:gd name="connsiteX37" fmla="*/ 28099 w 123825"/>
                <a:gd name="connsiteY37" fmla="*/ 267176 h 361950"/>
                <a:gd name="connsiteX38" fmla="*/ 27146 w 123825"/>
                <a:gd name="connsiteY38" fmla="*/ 282416 h 361950"/>
                <a:gd name="connsiteX39" fmla="*/ 30956 w 123825"/>
                <a:gd name="connsiteY39" fmla="*/ 276701 h 361950"/>
                <a:gd name="connsiteX40" fmla="*/ 35719 w 123825"/>
                <a:gd name="connsiteY40" fmla="*/ 313849 h 361950"/>
                <a:gd name="connsiteX41" fmla="*/ 38576 w 123825"/>
                <a:gd name="connsiteY41" fmla="*/ 363379 h 361950"/>
                <a:gd name="connsiteX42" fmla="*/ 42386 w 123825"/>
                <a:gd name="connsiteY42" fmla="*/ 363379 h 361950"/>
                <a:gd name="connsiteX43" fmla="*/ 73819 w 123825"/>
                <a:gd name="connsiteY43" fmla="*/ 352901 h 361950"/>
                <a:gd name="connsiteX44" fmla="*/ 76676 w 123825"/>
                <a:gd name="connsiteY44" fmla="*/ 321469 h 361950"/>
                <a:gd name="connsiteX45" fmla="*/ 80486 w 123825"/>
                <a:gd name="connsiteY45" fmla="*/ 325279 h 361950"/>
                <a:gd name="connsiteX46" fmla="*/ 98584 w 123825"/>
                <a:gd name="connsiteY46" fmla="*/ 281464 h 361950"/>
                <a:gd name="connsiteX47" fmla="*/ 93821 w 123825"/>
                <a:gd name="connsiteY47" fmla="*/ 279559 h 361950"/>
                <a:gd name="connsiteX48" fmla="*/ 120491 w 123825"/>
                <a:gd name="connsiteY48" fmla="*/ 139541 h 361950"/>
                <a:gd name="connsiteX49" fmla="*/ 117634 w 123825"/>
                <a:gd name="connsiteY49" fmla="*/ 46197 h 361950"/>
                <a:gd name="connsiteX50" fmla="*/ 125254 w 123825"/>
                <a:gd name="connsiteY50" fmla="*/ 51911 h 361950"/>
                <a:gd name="connsiteX51" fmla="*/ 119539 w 123825"/>
                <a:gd name="connsiteY51" fmla="*/ 34766 h 361950"/>
                <a:gd name="connsiteX52" fmla="*/ 119539 w 123825"/>
                <a:gd name="connsiteY52" fmla="*/ 39529 h 361950"/>
                <a:gd name="connsiteX53" fmla="*/ 114776 w 123825"/>
                <a:gd name="connsiteY53" fmla="*/ 33814 h 361950"/>
                <a:gd name="connsiteX54" fmla="*/ 121444 w 123825"/>
                <a:gd name="connsiteY54" fmla="*/ 8097 h 361950"/>
                <a:gd name="connsiteX55" fmla="*/ 15716 w 123825"/>
                <a:gd name="connsiteY55" fmla="*/ 7144 h 361950"/>
                <a:gd name="connsiteX56" fmla="*/ 13811 w 123825"/>
                <a:gd name="connsiteY56" fmla="*/ 29051 h 361950"/>
                <a:gd name="connsiteX57" fmla="*/ 15716 w 123825"/>
                <a:gd name="connsiteY57" fmla="*/ 29051 h 361950"/>
                <a:gd name="connsiteX58" fmla="*/ 63341 w 123825"/>
                <a:gd name="connsiteY58" fmla="*/ 24289 h 361950"/>
                <a:gd name="connsiteX59" fmla="*/ 70961 w 123825"/>
                <a:gd name="connsiteY59" fmla="*/ 31909 h 361950"/>
                <a:gd name="connsiteX60" fmla="*/ 101441 w 123825"/>
                <a:gd name="connsiteY60" fmla="*/ 41434 h 361950"/>
                <a:gd name="connsiteX61" fmla="*/ 101441 w 123825"/>
                <a:gd name="connsiteY61" fmla="*/ 41434 h 361950"/>
                <a:gd name="connsiteX62" fmla="*/ 100489 w 123825"/>
                <a:gd name="connsiteY62" fmla="*/ 47149 h 361950"/>
                <a:gd name="connsiteX63" fmla="*/ 100489 w 123825"/>
                <a:gd name="connsiteY63" fmla="*/ 47149 h 361950"/>
                <a:gd name="connsiteX64" fmla="*/ 121444 w 123825"/>
                <a:gd name="connsiteY64" fmla="*/ 36672 h 361950"/>
                <a:gd name="connsiteX65" fmla="*/ 121444 w 123825"/>
                <a:gd name="connsiteY65" fmla="*/ 3667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3825" h="361950">
                  <a:moveTo>
                    <a:pt x="70961" y="31909"/>
                  </a:moveTo>
                  <a:cubicBezTo>
                    <a:pt x="70009" y="31909"/>
                    <a:pt x="93821" y="24289"/>
                    <a:pt x="92869" y="20479"/>
                  </a:cubicBezTo>
                  <a:cubicBezTo>
                    <a:pt x="90964" y="22384"/>
                    <a:pt x="90964" y="22384"/>
                    <a:pt x="92869" y="21431"/>
                  </a:cubicBezTo>
                  <a:cubicBezTo>
                    <a:pt x="92869" y="23336"/>
                    <a:pt x="91916" y="24289"/>
                    <a:pt x="90964" y="25241"/>
                  </a:cubicBezTo>
                  <a:cubicBezTo>
                    <a:pt x="91916" y="25241"/>
                    <a:pt x="95726" y="21431"/>
                    <a:pt x="96679" y="22384"/>
                  </a:cubicBezTo>
                  <a:cubicBezTo>
                    <a:pt x="94774" y="29051"/>
                    <a:pt x="92869" y="23336"/>
                    <a:pt x="92869" y="30956"/>
                  </a:cubicBezTo>
                  <a:cubicBezTo>
                    <a:pt x="95726" y="30004"/>
                    <a:pt x="96679" y="28099"/>
                    <a:pt x="97631" y="25241"/>
                  </a:cubicBezTo>
                  <a:cubicBezTo>
                    <a:pt x="96679" y="26194"/>
                    <a:pt x="91916" y="30956"/>
                    <a:pt x="101441" y="26194"/>
                  </a:cubicBezTo>
                  <a:cubicBezTo>
                    <a:pt x="95726" y="29051"/>
                    <a:pt x="101441" y="30004"/>
                    <a:pt x="101441" y="30956"/>
                  </a:cubicBezTo>
                  <a:cubicBezTo>
                    <a:pt x="87154" y="70009"/>
                    <a:pt x="86201" y="166211"/>
                    <a:pt x="90964" y="194786"/>
                  </a:cubicBezTo>
                  <a:cubicBezTo>
                    <a:pt x="86201" y="194786"/>
                    <a:pt x="86201" y="195739"/>
                    <a:pt x="90964" y="195739"/>
                  </a:cubicBezTo>
                  <a:cubicBezTo>
                    <a:pt x="90011" y="197644"/>
                    <a:pt x="70009" y="233839"/>
                    <a:pt x="81439" y="242411"/>
                  </a:cubicBezTo>
                  <a:cubicBezTo>
                    <a:pt x="83344" y="251936"/>
                    <a:pt x="43339" y="334804"/>
                    <a:pt x="56674" y="336709"/>
                  </a:cubicBezTo>
                  <a:cubicBezTo>
                    <a:pt x="58579" y="329089"/>
                    <a:pt x="52864" y="338614"/>
                    <a:pt x="53816" y="337661"/>
                  </a:cubicBezTo>
                  <a:cubicBezTo>
                    <a:pt x="54769" y="335756"/>
                    <a:pt x="58579" y="330994"/>
                    <a:pt x="53816" y="336709"/>
                  </a:cubicBezTo>
                  <a:cubicBezTo>
                    <a:pt x="56674" y="326231"/>
                    <a:pt x="50006" y="303372"/>
                    <a:pt x="44291" y="283369"/>
                  </a:cubicBezTo>
                  <a:cubicBezTo>
                    <a:pt x="46196" y="285274"/>
                    <a:pt x="48101" y="287179"/>
                    <a:pt x="50006" y="289084"/>
                  </a:cubicBezTo>
                  <a:cubicBezTo>
                    <a:pt x="49054" y="288131"/>
                    <a:pt x="40481" y="258604"/>
                    <a:pt x="43339" y="262414"/>
                  </a:cubicBezTo>
                  <a:cubicBezTo>
                    <a:pt x="43339" y="261461"/>
                    <a:pt x="36671" y="258604"/>
                    <a:pt x="33814" y="258604"/>
                  </a:cubicBezTo>
                  <a:cubicBezTo>
                    <a:pt x="36671" y="256699"/>
                    <a:pt x="39529" y="255747"/>
                    <a:pt x="42386" y="255747"/>
                  </a:cubicBezTo>
                  <a:cubicBezTo>
                    <a:pt x="34766" y="246222"/>
                    <a:pt x="24289" y="195739"/>
                    <a:pt x="31909" y="190976"/>
                  </a:cubicBezTo>
                  <a:cubicBezTo>
                    <a:pt x="27146" y="169069"/>
                    <a:pt x="18574" y="140494"/>
                    <a:pt x="16669" y="126206"/>
                  </a:cubicBezTo>
                  <a:cubicBezTo>
                    <a:pt x="15716" y="125254"/>
                    <a:pt x="17621" y="113824"/>
                    <a:pt x="22384" y="108109"/>
                  </a:cubicBezTo>
                  <a:cubicBezTo>
                    <a:pt x="21431" y="111919"/>
                    <a:pt x="13811" y="100489"/>
                    <a:pt x="14764" y="100489"/>
                  </a:cubicBezTo>
                  <a:cubicBezTo>
                    <a:pt x="21431" y="104299"/>
                    <a:pt x="13811" y="27147"/>
                    <a:pt x="12859" y="26194"/>
                  </a:cubicBezTo>
                  <a:cubicBezTo>
                    <a:pt x="10954" y="28099"/>
                    <a:pt x="11906" y="28099"/>
                    <a:pt x="14764" y="27147"/>
                  </a:cubicBezTo>
                  <a:cubicBezTo>
                    <a:pt x="18574" y="30004"/>
                    <a:pt x="476" y="42386"/>
                    <a:pt x="14764" y="53816"/>
                  </a:cubicBezTo>
                  <a:cubicBezTo>
                    <a:pt x="11906" y="54769"/>
                    <a:pt x="10001" y="84297"/>
                    <a:pt x="7144" y="85249"/>
                  </a:cubicBezTo>
                  <a:cubicBezTo>
                    <a:pt x="14764" y="95726"/>
                    <a:pt x="12859" y="125254"/>
                    <a:pt x="20479" y="138589"/>
                  </a:cubicBezTo>
                  <a:cubicBezTo>
                    <a:pt x="7144" y="141447"/>
                    <a:pt x="15716" y="144304"/>
                    <a:pt x="15716" y="155734"/>
                  </a:cubicBezTo>
                  <a:cubicBezTo>
                    <a:pt x="18574" y="191929"/>
                    <a:pt x="10954" y="194786"/>
                    <a:pt x="24289" y="219551"/>
                  </a:cubicBezTo>
                  <a:cubicBezTo>
                    <a:pt x="24289" y="228124"/>
                    <a:pt x="17621" y="219551"/>
                    <a:pt x="16669" y="220504"/>
                  </a:cubicBezTo>
                  <a:cubicBezTo>
                    <a:pt x="19526" y="220504"/>
                    <a:pt x="18574" y="222409"/>
                    <a:pt x="15716" y="225266"/>
                  </a:cubicBezTo>
                  <a:cubicBezTo>
                    <a:pt x="14764" y="224314"/>
                    <a:pt x="22384" y="233839"/>
                    <a:pt x="23336" y="237649"/>
                  </a:cubicBezTo>
                  <a:cubicBezTo>
                    <a:pt x="20479" y="241459"/>
                    <a:pt x="14764" y="244316"/>
                    <a:pt x="14764" y="247174"/>
                  </a:cubicBezTo>
                  <a:cubicBezTo>
                    <a:pt x="19526" y="252889"/>
                    <a:pt x="14764" y="245269"/>
                    <a:pt x="23336" y="250984"/>
                  </a:cubicBezTo>
                  <a:cubicBezTo>
                    <a:pt x="21431" y="252889"/>
                    <a:pt x="17621" y="255747"/>
                    <a:pt x="17621" y="254794"/>
                  </a:cubicBezTo>
                  <a:cubicBezTo>
                    <a:pt x="14764" y="259556"/>
                    <a:pt x="26194" y="264319"/>
                    <a:pt x="28099" y="267176"/>
                  </a:cubicBezTo>
                  <a:cubicBezTo>
                    <a:pt x="22384" y="268129"/>
                    <a:pt x="22384" y="279559"/>
                    <a:pt x="27146" y="282416"/>
                  </a:cubicBezTo>
                  <a:cubicBezTo>
                    <a:pt x="30004" y="276701"/>
                    <a:pt x="23336" y="280511"/>
                    <a:pt x="30956" y="276701"/>
                  </a:cubicBezTo>
                  <a:cubicBezTo>
                    <a:pt x="17621" y="287179"/>
                    <a:pt x="35719" y="302419"/>
                    <a:pt x="35719" y="313849"/>
                  </a:cubicBezTo>
                  <a:cubicBezTo>
                    <a:pt x="36671" y="314801"/>
                    <a:pt x="32861" y="351949"/>
                    <a:pt x="38576" y="363379"/>
                  </a:cubicBezTo>
                  <a:cubicBezTo>
                    <a:pt x="44291" y="362426"/>
                    <a:pt x="45244" y="362426"/>
                    <a:pt x="42386" y="363379"/>
                  </a:cubicBezTo>
                  <a:cubicBezTo>
                    <a:pt x="49054" y="368141"/>
                    <a:pt x="70009" y="350997"/>
                    <a:pt x="73819" y="352901"/>
                  </a:cubicBezTo>
                  <a:cubicBezTo>
                    <a:pt x="74771" y="353854"/>
                    <a:pt x="76676" y="324326"/>
                    <a:pt x="76676" y="321469"/>
                  </a:cubicBezTo>
                  <a:cubicBezTo>
                    <a:pt x="89059" y="331947"/>
                    <a:pt x="77629" y="327184"/>
                    <a:pt x="80486" y="325279"/>
                  </a:cubicBezTo>
                  <a:cubicBezTo>
                    <a:pt x="70961" y="315754"/>
                    <a:pt x="94774" y="285274"/>
                    <a:pt x="98584" y="281464"/>
                  </a:cubicBezTo>
                  <a:cubicBezTo>
                    <a:pt x="97631" y="277654"/>
                    <a:pt x="96679" y="276701"/>
                    <a:pt x="93821" y="279559"/>
                  </a:cubicBezTo>
                  <a:cubicBezTo>
                    <a:pt x="87154" y="262414"/>
                    <a:pt x="112871" y="156686"/>
                    <a:pt x="120491" y="139541"/>
                  </a:cubicBezTo>
                  <a:cubicBezTo>
                    <a:pt x="122396" y="128111"/>
                    <a:pt x="106204" y="55722"/>
                    <a:pt x="117634" y="46197"/>
                  </a:cubicBezTo>
                  <a:cubicBezTo>
                    <a:pt x="114776" y="46197"/>
                    <a:pt x="126206" y="51911"/>
                    <a:pt x="125254" y="51911"/>
                  </a:cubicBezTo>
                  <a:cubicBezTo>
                    <a:pt x="122396" y="48101"/>
                    <a:pt x="121444" y="32861"/>
                    <a:pt x="119539" y="34766"/>
                  </a:cubicBezTo>
                  <a:cubicBezTo>
                    <a:pt x="119539" y="33814"/>
                    <a:pt x="119539" y="42386"/>
                    <a:pt x="119539" y="39529"/>
                  </a:cubicBezTo>
                  <a:cubicBezTo>
                    <a:pt x="119539" y="35719"/>
                    <a:pt x="117634" y="33814"/>
                    <a:pt x="114776" y="33814"/>
                  </a:cubicBezTo>
                  <a:cubicBezTo>
                    <a:pt x="137636" y="23336"/>
                    <a:pt x="112871" y="12859"/>
                    <a:pt x="121444" y="8097"/>
                  </a:cubicBezTo>
                  <a:cubicBezTo>
                    <a:pt x="90011" y="16669"/>
                    <a:pt x="40481" y="8097"/>
                    <a:pt x="15716" y="7144"/>
                  </a:cubicBezTo>
                  <a:cubicBezTo>
                    <a:pt x="10001" y="9049"/>
                    <a:pt x="10001" y="26194"/>
                    <a:pt x="13811" y="29051"/>
                  </a:cubicBezTo>
                  <a:cubicBezTo>
                    <a:pt x="22384" y="25241"/>
                    <a:pt x="14764" y="28099"/>
                    <a:pt x="15716" y="29051"/>
                  </a:cubicBezTo>
                  <a:cubicBezTo>
                    <a:pt x="13811" y="26194"/>
                    <a:pt x="55721" y="35719"/>
                    <a:pt x="63341" y="24289"/>
                  </a:cubicBezTo>
                  <a:cubicBezTo>
                    <a:pt x="66199" y="32861"/>
                    <a:pt x="63341" y="22384"/>
                    <a:pt x="70961" y="31909"/>
                  </a:cubicBezTo>
                  <a:close/>
                  <a:moveTo>
                    <a:pt x="101441" y="41434"/>
                  </a:moveTo>
                  <a:cubicBezTo>
                    <a:pt x="101441" y="41434"/>
                    <a:pt x="100489" y="38576"/>
                    <a:pt x="101441" y="41434"/>
                  </a:cubicBezTo>
                  <a:close/>
                  <a:moveTo>
                    <a:pt x="100489" y="47149"/>
                  </a:moveTo>
                  <a:cubicBezTo>
                    <a:pt x="101441" y="44291"/>
                    <a:pt x="103346" y="44291"/>
                    <a:pt x="100489" y="47149"/>
                  </a:cubicBezTo>
                  <a:close/>
                  <a:moveTo>
                    <a:pt x="121444" y="36672"/>
                  </a:moveTo>
                  <a:cubicBezTo>
                    <a:pt x="122396" y="39529"/>
                    <a:pt x="117634" y="34766"/>
                    <a:pt x="121444" y="366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6" name="Freeform: Shape 5435">
              <a:extLst>
                <a:ext uri="{FF2B5EF4-FFF2-40B4-BE49-F238E27FC236}">
                  <a16:creationId xmlns:a16="http://schemas.microsoft.com/office/drawing/2014/main" id="{A6091B78-FD52-4561-BDBE-C475A2CDAFB3}"/>
                </a:ext>
              </a:extLst>
            </p:cNvPr>
            <p:cNvSpPr/>
            <p:nvPr/>
          </p:nvSpPr>
          <p:spPr>
            <a:xfrm>
              <a:off x="7278105" y="56811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7" name="Freeform: Shape 5436">
              <a:extLst>
                <a:ext uri="{FF2B5EF4-FFF2-40B4-BE49-F238E27FC236}">
                  <a16:creationId xmlns:a16="http://schemas.microsoft.com/office/drawing/2014/main" id="{2965C99B-2106-4A70-A5A3-9D126BC131AB}"/>
                </a:ext>
              </a:extLst>
            </p:cNvPr>
            <p:cNvSpPr/>
            <p:nvPr/>
          </p:nvSpPr>
          <p:spPr>
            <a:xfrm>
              <a:off x="7176336" y="5802153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8" name="Freeform: Shape 5437">
              <a:extLst>
                <a:ext uri="{FF2B5EF4-FFF2-40B4-BE49-F238E27FC236}">
                  <a16:creationId xmlns:a16="http://schemas.microsoft.com/office/drawing/2014/main" id="{FB2FE78E-E135-4C4A-901E-BEDC71BF2DDD}"/>
                </a:ext>
              </a:extLst>
            </p:cNvPr>
            <p:cNvSpPr/>
            <p:nvPr/>
          </p:nvSpPr>
          <p:spPr>
            <a:xfrm>
              <a:off x="7249954" y="5798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9" name="Freeform: Shape 5438">
              <a:extLst>
                <a:ext uri="{FF2B5EF4-FFF2-40B4-BE49-F238E27FC236}">
                  <a16:creationId xmlns:a16="http://schemas.microsoft.com/office/drawing/2014/main" id="{540E7316-7F42-4F93-8792-47903203EC7E}"/>
                </a:ext>
              </a:extLst>
            </p:cNvPr>
            <p:cNvSpPr/>
            <p:nvPr/>
          </p:nvSpPr>
          <p:spPr>
            <a:xfrm>
              <a:off x="7183279" y="57702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0" name="Freeform: Shape 5439">
              <a:extLst>
                <a:ext uri="{FF2B5EF4-FFF2-40B4-BE49-F238E27FC236}">
                  <a16:creationId xmlns:a16="http://schemas.microsoft.com/office/drawing/2014/main" id="{AC4E9684-84CF-4BA5-AF19-9DBF8B4D414F}"/>
                </a:ext>
              </a:extLst>
            </p:cNvPr>
            <p:cNvSpPr/>
            <p:nvPr/>
          </p:nvSpPr>
          <p:spPr>
            <a:xfrm>
              <a:off x="7182326" y="5755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1" name="Freeform: Shape 5440">
              <a:extLst>
                <a:ext uri="{FF2B5EF4-FFF2-40B4-BE49-F238E27FC236}">
                  <a16:creationId xmlns:a16="http://schemas.microsoft.com/office/drawing/2014/main" id="{F8A1B012-1201-4B3E-8A63-1C63D01C1847}"/>
                </a:ext>
              </a:extLst>
            </p:cNvPr>
            <p:cNvSpPr/>
            <p:nvPr/>
          </p:nvSpPr>
          <p:spPr>
            <a:xfrm>
              <a:off x="7181056" y="5746908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2" name="Freeform: Shape 5441">
              <a:extLst>
                <a:ext uri="{FF2B5EF4-FFF2-40B4-BE49-F238E27FC236}">
                  <a16:creationId xmlns:a16="http://schemas.microsoft.com/office/drawing/2014/main" id="{191F5C56-1999-45A2-819A-7E718FDD6B61}"/>
                </a:ext>
              </a:extLst>
            </p:cNvPr>
            <p:cNvSpPr/>
            <p:nvPr/>
          </p:nvSpPr>
          <p:spPr>
            <a:xfrm>
              <a:off x="7204234" y="5908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3" name="Freeform: Shape 5442">
              <a:extLst>
                <a:ext uri="{FF2B5EF4-FFF2-40B4-BE49-F238E27FC236}">
                  <a16:creationId xmlns:a16="http://schemas.microsoft.com/office/drawing/2014/main" id="{DF0CE696-07F8-40F9-9D12-D08E4214A83A}"/>
                </a:ext>
              </a:extLst>
            </p:cNvPr>
            <p:cNvSpPr/>
            <p:nvPr/>
          </p:nvSpPr>
          <p:spPr>
            <a:xfrm>
              <a:off x="7190899" y="5861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7"/>
                    <a:pt x="9049" y="8097"/>
                  </a:cubicBez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4" name="Freeform: Shape 5443">
              <a:extLst>
                <a:ext uri="{FF2B5EF4-FFF2-40B4-BE49-F238E27FC236}">
                  <a16:creationId xmlns:a16="http://schemas.microsoft.com/office/drawing/2014/main" id="{F114E54A-AE9B-4BF2-8DAA-2264D7F480CB}"/>
                </a:ext>
              </a:extLst>
            </p:cNvPr>
            <p:cNvSpPr/>
            <p:nvPr/>
          </p:nvSpPr>
          <p:spPr>
            <a:xfrm>
              <a:off x="7214288" y="5962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5" name="Freeform: Shape 5444">
              <a:extLst>
                <a:ext uri="{FF2B5EF4-FFF2-40B4-BE49-F238E27FC236}">
                  <a16:creationId xmlns:a16="http://schemas.microsoft.com/office/drawing/2014/main" id="{44BDB08B-D705-4185-B82D-3C9102010CAE}"/>
                </a:ext>
              </a:extLst>
            </p:cNvPr>
            <p:cNvSpPr/>
            <p:nvPr/>
          </p:nvSpPr>
          <p:spPr>
            <a:xfrm>
              <a:off x="7192804" y="58631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7144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6" name="Freeform: Shape 5445">
              <a:extLst>
                <a:ext uri="{FF2B5EF4-FFF2-40B4-BE49-F238E27FC236}">
                  <a16:creationId xmlns:a16="http://schemas.microsoft.com/office/drawing/2014/main" id="{07E65C85-EA00-4B02-A402-334B1B39A32E}"/>
                </a:ext>
              </a:extLst>
            </p:cNvPr>
            <p:cNvSpPr/>
            <p:nvPr/>
          </p:nvSpPr>
          <p:spPr>
            <a:xfrm>
              <a:off x="7179469" y="567314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7" name="Freeform: Shape 5446">
              <a:extLst>
                <a:ext uri="{FF2B5EF4-FFF2-40B4-BE49-F238E27FC236}">
                  <a16:creationId xmlns:a16="http://schemas.microsoft.com/office/drawing/2014/main" id="{533AD6CA-E420-40CA-A5C0-37FB667BAFED}"/>
                </a:ext>
              </a:extLst>
            </p:cNvPr>
            <p:cNvSpPr/>
            <p:nvPr/>
          </p:nvSpPr>
          <p:spPr>
            <a:xfrm>
              <a:off x="7178516" y="56735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8" name="Freeform: Shape 5447">
              <a:extLst>
                <a:ext uri="{FF2B5EF4-FFF2-40B4-BE49-F238E27FC236}">
                  <a16:creationId xmlns:a16="http://schemas.microsoft.com/office/drawing/2014/main" id="{48556FC7-18EE-47A4-8E10-F1B8AC814099}"/>
                </a:ext>
              </a:extLst>
            </p:cNvPr>
            <p:cNvSpPr/>
            <p:nvPr/>
          </p:nvSpPr>
          <p:spPr>
            <a:xfrm>
              <a:off x="7177564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9" name="Freeform: Shape 5448">
              <a:extLst>
                <a:ext uri="{FF2B5EF4-FFF2-40B4-BE49-F238E27FC236}">
                  <a16:creationId xmlns:a16="http://schemas.microsoft.com/office/drawing/2014/main" id="{DBF0C97F-21B6-4CF5-BFFF-4316ABBED83F}"/>
                </a:ext>
              </a:extLst>
            </p:cNvPr>
            <p:cNvSpPr/>
            <p:nvPr/>
          </p:nvSpPr>
          <p:spPr>
            <a:xfrm>
              <a:off x="7179469" y="5687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0" name="Freeform: Shape 5449">
              <a:extLst>
                <a:ext uri="{FF2B5EF4-FFF2-40B4-BE49-F238E27FC236}">
                  <a16:creationId xmlns:a16="http://schemas.microsoft.com/office/drawing/2014/main" id="{E83DF30D-7F6D-4009-BEBE-C538BBD1323B}"/>
                </a:ext>
              </a:extLst>
            </p:cNvPr>
            <p:cNvSpPr/>
            <p:nvPr/>
          </p:nvSpPr>
          <p:spPr>
            <a:xfrm>
              <a:off x="7180421" y="568658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8096" y="794"/>
                    <a:pt x="7144" y="12224"/>
                    <a:pt x="7144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1" name="Freeform: Shape 5450">
              <a:extLst>
                <a:ext uri="{FF2B5EF4-FFF2-40B4-BE49-F238E27FC236}">
                  <a16:creationId xmlns:a16="http://schemas.microsoft.com/office/drawing/2014/main" id="{6B3937E3-C1EE-44DD-8E96-7F7E8C7C3747}"/>
                </a:ext>
              </a:extLst>
            </p:cNvPr>
            <p:cNvSpPr/>
            <p:nvPr/>
          </p:nvSpPr>
          <p:spPr>
            <a:xfrm>
              <a:off x="7167721" y="5734902"/>
              <a:ext cx="9525" cy="9525"/>
            </a:xfrm>
            <a:custGeom>
              <a:avLst/>
              <a:gdLst>
                <a:gd name="connsiteX0" fmla="*/ 8414 w 9525"/>
                <a:gd name="connsiteY0" fmla="*/ 10578 h 9525"/>
                <a:gd name="connsiteX1" fmla="*/ 8414 w 9525"/>
                <a:gd name="connsiteY1" fmla="*/ 105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0578"/>
                  </a:moveTo>
                  <a:cubicBezTo>
                    <a:pt x="5556" y="3910"/>
                    <a:pt x="8414" y="8672"/>
                    <a:pt x="8414" y="105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2" name="Freeform: Shape 5451">
              <a:extLst>
                <a:ext uri="{FF2B5EF4-FFF2-40B4-BE49-F238E27FC236}">
                  <a16:creationId xmlns:a16="http://schemas.microsoft.com/office/drawing/2014/main" id="{3D64BAE2-7A39-42D5-9887-F878ADC381D2}"/>
                </a:ext>
              </a:extLst>
            </p:cNvPr>
            <p:cNvSpPr/>
            <p:nvPr/>
          </p:nvSpPr>
          <p:spPr>
            <a:xfrm>
              <a:off x="7167086" y="5748919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8096" y="6085"/>
                    <a:pt x="7144" y="7990"/>
                    <a:pt x="7144" y="7990"/>
                  </a:cubicBezTo>
                  <a:cubicBezTo>
                    <a:pt x="7144" y="8943"/>
                    <a:pt x="8096" y="8943"/>
                    <a:pt x="904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3" name="Freeform: Shape 5452">
              <a:extLst>
                <a:ext uri="{FF2B5EF4-FFF2-40B4-BE49-F238E27FC236}">
                  <a16:creationId xmlns:a16="http://schemas.microsoft.com/office/drawing/2014/main" id="{9DD2015F-D2B2-4E47-A0E6-74FE7DB0F9ED}"/>
                </a:ext>
              </a:extLst>
            </p:cNvPr>
            <p:cNvSpPr/>
            <p:nvPr/>
          </p:nvSpPr>
          <p:spPr>
            <a:xfrm>
              <a:off x="7173754" y="58269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4" name="Freeform: Shape 5453">
              <a:extLst>
                <a:ext uri="{FF2B5EF4-FFF2-40B4-BE49-F238E27FC236}">
                  <a16:creationId xmlns:a16="http://schemas.microsoft.com/office/drawing/2014/main" id="{744383C8-0804-4B19-8CBA-8025420831DA}"/>
                </a:ext>
              </a:extLst>
            </p:cNvPr>
            <p:cNvSpPr/>
            <p:nvPr/>
          </p:nvSpPr>
          <p:spPr>
            <a:xfrm>
              <a:off x="7190899" y="5838110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5" name="Freeform: Shape 5454">
              <a:extLst>
                <a:ext uri="{FF2B5EF4-FFF2-40B4-BE49-F238E27FC236}">
                  <a16:creationId xmlns:a16="http://schemas.microsoft.com/office/drawing/2014/main" id="{8BD17BBE-4937-4D32-8A94-07A305288A1E}"/>
                </a:ext>
              </a:extLst>
            </p:cNvPr>
            <p:cNvSpPr/>
            <p:nvPr/>
          </p:nvSpPr>
          <p:spPr>
            <a:xfrm>
              <a:off x="7173553" y="5850130"/>
              <a:ext cx="9525" cy="9525"/>
            </a:xfrm>
            <a:custGeom>
              <a:avLst/>
              <a:gdLst>
                <a:gd name="connsiteX0" fmla="*/ 7344 w 9525"/>
                <a:gd name="connsiteY0" fmla="*/ 7745 h 9525"/>
                <a:gd name="connsiteX1" fmla="*/ 7344 w 9525"/>
                <a:gd name="connsiteY1" fmla="*/ 77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745"/>
                  </a:moveTo>
                  <a:cubicBezTo>
                    <a:pt x="6392" y="4887"/>
                    <a:pt x="9249" y="13460"/>
                    <a:pt x="7344" y="77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6" name="Freeform: Shape 5455">
              <a:extLst>
                <a:ext uri="{FF2B5EF4-FFF2-40B4-BE49-F238E27FC236}">
                  <a16:creationId xmlns:a16="http://schemas.microsoft.com/office/drawing/2014/main" id="{6756F0FA-EA04-4E5A-9D8F-D42B71BA5DB0}"/>
                </a:ext>
              </a:extLst>
            </p:cNvPr>
            <p:cNvSpPr/>
            <p:nvPr/>
          </p:nvSpPr>
          <p:spPr>
            <a:xfrm>
              <a:off x="7190746" y="5978693"/>
              <a:ext cx="9525" cy="9525"/>
            </a:xfrm>
            <a:custGeom>
              <a:avLst/>
              <a:gdLst>
                <a:gd name="connsiteX0" fmla="*/ 7297 w 9525"/>
                <a:gd name="connsiteY0" fmla="*/ 8722 h 9525"/>
                <a:gd name="connsiteX1" fmla="*/ 10154 w 9525"/>
                <a:gd name="connsiteY1" fmla="*/ 7769 h 9525"/>
                <a:gd name="connsiteX2" fmla="*/ 7297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722"/>
                  </a:moveTo>
                  <a:lnTo>
                    <a:pt x="10154" y="7769"/>
                  </a:lnTo>
                  <a:cubicBezTo>
                    <a:pt x="10154" y="6817"/>
                    <a:pt x="6344" y="6817"/>
                    <a:pt x="7297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7" name="Freeform: Shape 5456">
              <a:extLst>
                <a:ext uri="{FF2B5EF4-FFF2-40B4-BE49-F238E27FC236}">
                  <a16:creationId xmlns:a16="http://schemas.microsoft.com/office/drawing/2014/main" id="{78EDD462-4594-4F98-AA6B-68AD3A31AC8F}"/>
                </a:ext>
              </a:extLst>
            </p:cNvPr>
            <p:cNvSpPr/>
            <p:nvPr/>
          </p:nvSpPr>
          <p:spPr>
            <a:xfrm>
              <a:off x="7236619" y="59793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9049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0001"/>
                    <a:pt x="10001" y="8096"/>
                    <a:pt x="9049" y="7144"/>
                  </a:cubicBezTo>
                  <a:cubicBezTo>
                    <a:pt x="9049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8" name="Freeform: Shape 5457">
              <a:extLst>
                <a:ext uri="{FF2B5EF4-FFF2-40B4-BE49-F238E27FC236}">
                  <a16:creationId xmlns:a16="http://schemas.microsoft.com/office/drawing/2014/main" id="{DAB90C37-AB46-4EBE-96CB-4A658D9301F8}"/>
                </a:ext>
              </a:extLst>
            </p:cNvPr>
            <p:cNvSpPr/>
            <p:nvPr/>
          </p:nvSpPr>
          <p:spPr>
            <a:xfrm>
              <a:off x="7273637" y="5815488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9049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9" name="Freeform: Shape 5458">
              <a:extLst>
                <a:ext uri="{FF2B5EF4-FFF2-40B4-BE49-F238E27FC236}">
                  <a16:creationId xmlns:a16="http://schemas.microsoft.com/office/drawing/2014/main" id="{FF53ACA2-775A-47C8-B48D-F8D6D5350BCC}"/>
                </a:ext>
              </a:extLst>
            </p:cNvPr>
            <p:cNvSpPr/>
            <p:nvPr/>
          </p:nvSpPr>
          <p:spPr>
            <a:xfrm>
              <a:off x="7252097" y="58916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1476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0" name="Freeform: Shape 5459">
              <a:extLst>
                <a:ext uri="{FF2B5EF4-FFF2-40B4-BE49-F238E27FC236}">
                  <a16:creationId xmlns:a16="http://schemas.microsoft.com/office/drawing/2014/main" id="{E4014A7A-ECCD-49CE-981C-4CE4A1A3C898}"/>
                </a:ext>
              </a:extLst>
            </p:cNvPr>
            <p:cNvSpPr/>
            <p:nvPr/>
          </p:nvSpPr>
          <p:spPr>
            <a:xfrm>
              <a:off x="7248063" y="5898386"/>
              <a:ext cx="19050" cy="19050"/>
            </a:xfrm>
            <a:custGeom>
              <a:avLst/>
              <a:gdLst>
                <a:gd name="connsiteX0" fmla="*/ 8081 w 19050"/>
                <a:gd name="connsiteY0" fmla="*/ 14733 h 19050"/>
                <a:gd name="connsiteX1" fmla="*/ 10939 w 19050"/>
                <a:gd name="connsiteY1" fmla="*/ 9018 h 19050"/>
                <a:gd name="connsiteX2" fmla="*/ 8081 w 19050"/>
                <a:gd name="connsiteY2" fmla="*/ 147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8081" y="14733"/>
                  </a:moveTo>
                  <a:cubicBezTo>
                    <a:pt x="22369" y="29021"/>
                    <a:pt x="8081" y="9018"/>
                    <a:pt x="10939" y="9018"/>
                  </a:cubicBezTo>
                  <a:cubicBezTo>
                    <a:pt x="-491" y="2351"/>
                    <a:pt x="18559" y="15686"/>
                    <a:pt x="8081" y="147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1" name="Freeform: Shape 5460">
              <a:extLst>
                <a:ext uri="{FF2B5EF4-FFF2-40B4-BE49-F238E27FC236}">
                  <a16:creationId xmlns:a16="http://schemas.microsoft.com/office/drawing/2014/main" id="{91BADE0C-EDE7-4694-A520-F019B7FF5CE8}"/>
                </a:ext>
              </a:extLst>
            </p:cNvPr>
            <p:cNvSpPr/>
            <p:nvPr/>
          </p:nvSpPr>
          <p:spPr>
            <a:xfrm>
              <a:off x="7302341" y="6096476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2" name="Freeform: Shape 5461">
              <a:extLst>
                <a:ext uri="{FF2B5EF4-FFF2-40B4-BE49-F238E27FC236}">
                  <a16:creationId xmlns:a16="http://schemas.microsoft.com/office/drawing/2014/main" id="{9E2D6880-2185-4168-B7E1-9A9ECA624E87}"/>
                </a:ext>
              </a:extLst>
            </p:cNvPr>
            <p:cNvSpPr/>
            <p:nvPr/>
          </p:nvSpPr>
          <p:spPr>
            <a:xfrm>
              <a:off x="7330916" y="621268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3" name="Freeform: Shape 5462">
              <a:extLst>
                <a:ext uri="{FF2B5EF4-FFF2-40B4-BE49-F238E27FC236}">
                  <a16:creationId xmlns:a16="http://schemas.microsoft.com/office/drawing/2014/main" id="{0F74813A-8A7E-4C55-A498-1EB03E2B0EAB}"/>
                </a:ext>
              </a:extLst>
            </p:cNvPr>
            <p:cNvSpPr/>
            <p:nvPr/>
          </p:nvSpPr>
          <p:spPr>
            <a:xfrm>
              <a:off x="7333774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4" name="Freeform: Shape 5463">
              <a:extLst>
                <a:ext uri="{FF2B5EF4-FFF2-40B4-BE49-F238E27FC236}">
                  <a16:creationId xmlns:a16="http://schemas.microsoft.com/office/drawing/2014/main" id="{4201B49D-82C3-4DCF-8259-A48F9137A048}"/>
                </a:ext>
              </a:extLst>
            </p:cNvPr>
            <p:cNvSpPr/>
            <p:nvPr/>
          </p:nvSpPr>
          <p:spPr>
            <a:xfrm>
              <a:off x="7302341" y="6097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953"/>
                  </a:lnTo>
                  <a:cubicBezTo>
                    <a:pt x="8096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5" name="Freeform: Shape 5464">
              <a:extLst>
                <a:ext uri="{FF2B5EF4-FFF2-40B4-BE49-F238E27FC236}">
                  <a16:creationId xmlns:a16="http://schemas.microsoft.com/office/drawing/2014/main" id="{21273DDD-25E4-4DAD-A1C7-9BCC3455CBBD}"/>
                </a:ext>
              </a:extLst>
            </p:cNvPr>
            <p:cNvSpPr/>
            <p:nvPr/>
          </p:nvSpPr>
          <p:spPr>
            <a:xfrm>
              <a:off x="7260960" y="5929231"/>
              <a:ext cx="9525" cy="9525"/>
            </a:xfrm>
            <a:custGeom>
              <a:avLst/>
              <a:gdLst>
                <a:gd name="connsiteX0" fmla="*/ 7567 w 9525"/>
                <a:gd name="connsiteY0" fmla="*/ 8653 h 9525"/>
                <a:gd name="connsiteX1" fmla="*/ 756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653"/>
                  </a:moveTo>
                  <a:cubicBezTo>
                    <a:pt x="6615" y="5795"/>
                    <a:pt x="7567" y="7700"/>
                    <a:pt x="7567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6" name="Freeform: Shape 5465">
              <a:extLst>
                <a:ext uri="{FF2B5EF4-FFF2-40B4-BE49-F238E27FC236}">
                  <a16:creationId xmlns:a16="http://schemas.microsoft.com/office/drawing/2014/main" id="{09FE2F44-B69C-46BD-92A6-8A1F3B4CC1EE}"/>
                </a:ext>
              </a:extLst>
            </p:cNvPr>
            <p:cNvSpPr/>
            <p:nvPr/>
          </p:nvSpPr>
          <p:spPr>
            <a:xfrm>
              <a:off x="7284223" y="6045020"/>
              <a:ext cx="9525" cy="9525"/>
            </a:xfrm>
            <a:custGeom>
              <a:avLst/>
              <a:gdLst>
                <a:gd name="connsiteX0" fmla="*/ 9069 w 9525"/>
                <a:gd name="connsiteY0" fmla="*/ 9069 h 9525"/>
                <a:gd name="connsiteX1" fmla="*/ 9069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069"/>
                  </a:moveTo>
                  <a:cubicBezTo>
                    <a:pt x="8117" y="8117"/>
                    <a:pt x="5259" y="5259"/>
                    <a:pt x="9069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7" name="Freeform: Shape 5466">
              <a:extLst>
                <a:ext uri="{FF2B5EF4-FFF2-40B4-BE49-F238E27FC236}">
                  <a16:creationId xmlns:a16="http://schemas.microsoft.com/office/drawing/2014/main" id="{E4E4E2A8-047A-4EF6-BF5E-3D926072DCCD}"/>
                </a:ext>
              </a:extLst>
            </p:cNvPr>
            <p:cNvSpPr/>
            <p:nvPr/>
          </p:nvSpPr>
          <p:spPr>
            <a:xfrm>
              <a:off x="7274719" y="6005743"/>
              <a:ext cx="9525" cy="9525"/>
            </a:xfrm>
            <a:custGeom>
              <a:avLst/>
              <a:gdLst>
                <a:gd name="connsiteX0" fmla="*/ 7144 w 9525"/>
                <a:gd name="connsiteY0" fmla="*/ 8342 h 9525"/>
                <a:gd name="connsiteX1" fmla="*/ 7144 w 9525"/>
                <a:gd name="connsiteY1" fmla="*/ 834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342"/>
                  </a:moveTo>
                  <a:cubicBezTo>
                    <a:pt x="8096" y="15009"/>
                    <a:pt x="13811" y="3579"/>
                    <a:pt x="7144" y="83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8" name="Freeform: Shape 5467">
              <a:extLst>
                <a:ext uri="{FF2B5EF4-FFF2-40B4-BE49-F238E27FC236}">
                  <a16:creationId xmlns:a16="http://schemas.microsoft.com/office/drawing/2014/main" id="{456E12A6-E6E5-4EA2-9C61-155B3DC58F8F}"/>
                </a:ext>
              </a:extLst>
            </p:cNvPr>
            <p:cNvSpPr/>
            <p:nvPr/>
          </p:nvSpPr>
          <p:spPr>
            <a:xfrm>
              <a:off x="7250906" y="594121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9" name="Freeform: Shape 5468">
              <a:extLst>
                <a:ext uri="{FF2B5EF4-FFF2-40B4-BE49-F238E27FC236}">
                  <a16:creationId xmlns:a16="http://schemas.microsoft.com/office/drawing/2014/main" id="{044FB529-7AF0-40EE-91E0-0D487F50C8A4}"/>
                </a:ext>
              </a:extLst>
            </p:cNvPr>
            <p:cNvSpPr/>
            <p:nvPr/>
          </p:nvSpPr>
          <p:spPr>
            <a:xfrm>
              <a:off x="7292393" y="6074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0" name="Freeform: Shape 5469">
              <a:extLst>
                <a:ext uri="{FF2B5EF4-FFF2-40B4-BE49-F238E27FC236}">
                  <a16:creationId xmlns:a16="http://schemas.microsoft.com/office/drawing/2014/main" id="{5D3BA237-DB9C-40C8-83CF-A796F399A1E0}"/>
                </a:ext>
              </a:extLst>
            </p:cNvPr>
            <p:cNvSpPr/>
            <p:nvPr/>
          </p:nvSpPr>
          <p:spPr>
            <a:xfrm>
              <a:off x="7270909" y="5839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1" name="Freeform: Shape 5470">
              <a:extLst>
                <a:ext uri="{FF2B5EF4-FFF2-40B4-BE49-F238E27FC236}">
                  <a16:creationId xmlns:a16="http://schemas.microsoft.com/office/drawing/2014/main" id="{8F103A27-A6D8-45C5-93F7-23004AE4978F}"/>
                </a:ext>
              </a:extLst>
            </p:cNvPr>
            <p:cNvSpPr/>
            <p:nvPr/>
          </p:nvSpPr>
          <p:spPr>
            <a:xfrm>
              <a:off x="7275671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7"/>
                    <a:pt x="1095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2" name="Freeform: Shape 5471">
              <a:extLst>
                <a:ext uri="{FF2B5EF4-FFF2-40B4-BE49-F238E27FC236}">
                  <a16:creationId xmlns:a16="http://schemas.microsoft.com/office/drawing/2014/main" id="{7A9B6429-A091-46A6-A54B-526F98FC757B}"/>
                </a:ext>
              </a:extLst>
            </p:cNvPr>
            <p:cNvSpPr/>
            <p:nvPr/>
          </p:nvSpPr>
          <p:spPr>
            <a:xfrm>
              <a:off x="7340018" y="6271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6615" y="6614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3" name="Freeform: Shape 5472">
              <a:extLst>
                <a:ext uri="{FF2B5EF4-FFF2-40B4-BE49-F238E27FC236}">
                  <a16:creationId xmlns:a16="http://schemas.microsoft.com/office/drawing/2014/main" id="{3ADE5618-15A5-4435-A7AE-E0BFCB82C125}"/>
                </a:ext>
              </a:extLst>
            </p:cNvPr>
            <p:cNvSpPr/>
            <p:nvPr/>
          </p:nvSpPr>
          <p:spPr>
            <a:xfrm>
              <a:off x="7453789" y="6438988"/>
              <a:ext cx="19050" cy="9525"/>
            </a:xfrm>
            <a:custGeom>
              <a:avLst/>
              <a:gdLst>
                <a:gd name="connsiteX0" fmla="*/ 12859 w 19050"/>
                <a:gd name="connsiteY0" fmla="*/ 8485 h 9525"/>
                <a:gd name="connsiteX1" fmla="*/ 7144 w 19050"/>
                <a:gd name="connsiteY1" fmla="*/ 9437 h 9525"/>
                <a:gd name="connsiteX2" fmla="*/ 12859 w 19050"/>
                <a:gd name="connsiteY2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485"/>
                  </a:moveTo>
                  <a:cubicBezTo>
                    <a:pt x="11906" y="13247"/>
                    <a:pt x="8096" y="2769"/>
                    <a:pt x="7144" y="9437"/>
                  </a:cubicBezTo>
                  <a:cubicBezTo>
                    <a:pt x="8096" y="8485"/>
                    <a:pt x="12859" y="14199"/>
                    <a:pt x="12859" y="8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4" name="Freeform: Shape 5473">
              <a:extLst>
                <a:ext uri="{FF2B5EF4-FFF2-40B4-BE49-F238E27FC236}">
                  <a16:creationId xmlns:a16="http://schemas.microsoft.com/office/drawing/2014/main" id="{5B734917-BE60-4CFD-9955-9C8EF23FD91E}"/>
                </a:ext>
              </a:extLst>
            </p:cNvPr>
            <p:cNvSpPr/>
            <p:nvPr/>
          </p:nvSpPr>
          <p:spPr>
            <a:xfrm>
              <a:off x="7261384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5" name="Freeform: Shape 5474">
              <a:extLst>
                <a:ext uri="{FF2B5EF4-FFF2-40B4-BE49-F238E27FC236}">
                  <a16:creationId xmlns:a16="http://schemas.microsoft.com/office/drawing/2014/main" id="{101A7305-85A4-4206-98DE-F0C4EE984C34}"/>
                </a:ext>
              </a:extLst>
            </p:cNvPr>
            <p:cNvSpPr/>
            <p:nvPr/>
          </p:nvSpPr>
          <p:spPr>
            <a:xfrm>
              <a:off x="7453789" y="6441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6" name="Freeform: Shape 5475">
              <a:extLst>
                <a:ext uri="{FF2B5EF4-FFF2-40B4-BE49-F238E27FC236}">
                  <a16:creationId xmlns:a16="http://schemas.microsoft.com/office/drawing/2014/main" id="{F9380DBA-3291-458A-BCDD-66C4C4D5E066}"/>
                </a:ext>
              </a:extLst>
            </p:cNvPr>
            <p:cNvSpPr/>
            <p:nvPr/>
          </p:nvSpPr>
          <p:spPr>
            <a:xfrm>
              <a:off x="7368064" y="639175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8096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8096" y="7144"/>
                    <a:pt x="8096" y="7144"/>
                  </a:cubicBezTo>
                  <a:cubicBezTo>
                    <a:pt x="8096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7" name="Freeform: Shape 5476">
              <a:extLst>
                <a:ext uri="{FF2B5EF4-FFF2-40B4-BE49-F238E27FC236}">
                  <a16:creationId xmlns:a16="http://schemas.microsoft.com/office/drawing/2014/main" id="{4C7BF41D-E88E-47C3-821F-DAA26FF8BEED}"/>
                </a:ext>
              </a:extLst>
            </p:cNvPr>
            <p:cNvSpPr/>
            <p:nvPr/>
          </p:nvSpPr>
          <p:spPr>
            <a:xfrm>
              <a:off x="7351871" y="629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8" name="Freeform: Shape 5477">
              <a:extLst>
                <a:ext uri="{FF2B5EF4-FFF2-40B4-BE49-F238E27FC236}">
                  <a16:creationId xmlns:a16="http://schemas.microsoft.com/office/drawing/2014/main" id="{0E1692CD-9673-40F2-B776-4949BC0161D7}"/>
                </a:ext>
              </a:extLst>
            </p:cNvPr>
            <p:cNvSpPr/>
            <p:nvPr/>
          </p:nvSpPr>
          <p:spPr>
            <a:xfrm>
              <a:off x="7380446" y="6423724"/>
              <a:ext cx="9525" cy="9525"/>
            </a:xfrm>
            <a:custGeom>
              <a:avLst/>
              <a:gdLst>
                <a:gd name="connsiteX0" fmla="*/ 7144 w 9525"/>
                <a:gd name="connsiteY0" fmla="*/ 7555 h 9525"/>
                <a:gd name="connsiteX1" fmla="*/ 7144 w 9525"/>
                <a:gd name="connsiteY1" fmla="*/ 75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55"/>
                  </a:moveTo>
                  <a:cubicBezTo>
                    <a:pt x="8096" y="18032"/>
                    <a:pt x="8096" y="4698"/>
                    <a:pt x="7144" y="75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9" name="Freeform: Shape 5478">
              <a:extLst>
                <a:ext uri="{FF2B5EF4-FFF2-40B4-BE49-F238E27FC236}">
                  <a16:creationId xmlns:a16="http://schemas.microsoft.com/office/drawing/2014/main" id="{6E54349B-7863-4C15-9356-C45D1C597A98}"/>
                </a:ext>
              </a:extLst>
            </p:cNvPr>
            <p:cNvSpPr/>
            <p:nvPr/>
          </p:nvSpPr>
          <p:spPr>
            <a:xfrm>
              <a:off x="7389971" y="6456081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7144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0" name="Freeform: Shape 5479">
              <a:extLst>
                <a:ext uri="{FF2B5EF4-FFF2-40B4-BE49-F238E27FC236}">
                  <a16:creationId xmlns:a16="http://schemas.microsoft.com/office/drawing/2014/main" id="{B1B3838A-ACF8-475E-BE06-7FAA9198507F}"/>
                </a:ext>
              </a:extLst>
            </p:cNvPr>
            <p:cNvSpPr/>
            <p:nvPr/>
          </p:nvSpPr>
          <p:spPr>
            <a:xfrm>
              <a:off x="7291490" y="5940257"/>
              <a:ext cx="9525" cy="9525"/>
            </a:xfrm>
            <a:custGeom>
              <a:avLst/>
              <a:gdLst>
                <a:gd name="connsiteX0" fmla="*/ 7517 w 9525"/>
                <a:gd name="connsiteY0" fmla="*/ 10010 h 9525"/>
                <a:gd name="connsiteX1" fmla="*/ 9422 w 9525"/>
                <a:gd name="connsiteY1" fmla="*/ 8105 h 9525"/>
                <a:gd name="connsiteX2" fmla="*/ 7517 w 9525"/>
                <a:gd name="connsiteY2" fmla="*/ 100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17" y="10010"/>
                  </a:moveTo>
                  <a:cubicBezTo>
                    <a:pt x="8470" y="9057"/>
                    <a:pt x="8470" y="8105"/>
                    <a:pt x="9422" y="8105"/>
                  </a:cubicBezTo>
                  <a:cubicBezTo>
                    <a:pt x="7517" y="9057"/>
                    <a:pt x="6565" y="4295"/>
                    <a:pt x="7517" y="100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1" name="Freeform: Shape 5480">
              <a:extLst>
                <a:ext uri="{FF2B5EF4-FFF2-40B4-BE49-F238E27FC236}">
                  <a16:creationId xmlns:a16="http://schemas.microsoft.com/office/drawing/2014/main" id="{58515F5F-C9B8-4830-B04E-DF54B98394BD}"/>
                </a:ext>
              </a:extLst>
            </p:cNvPr>
            <p:cNvSpPr/>
            <p:nvPr/>
          </p:nvSpPr>
          <p:spPr>
            <a:xfrm>
              <a:off x="7260431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2" name="Freeform: Shape 5481">
              <a:extLst>
                <a:ext uri="{FF2B5EF4-FFF2-40B4-BE49-F238E27FC236}">
                  <a16:creationId xmlns:a16="http://schemas.microsoft.com/office/drawing/2014/main" id="{2E4F99CA-564D-40FC-B52B-755FE53E247F}"/>
                </a:ext>
              </a:extLst>
            </p:cNvPr>
            <p:cNvSpPr/>
            <p:nvPr/>
          </p:nvSpPr>
          <p:spPr>
            <a:xfrm>
              <a:off x="7403306" y="642032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lnTo>
                    <a:pt x="8096" y="12859"/>
                  </a:lnTo>
                  <a:cubicBezTo>
                    <a:pt x="8096" y="1095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3" name="Freeform: Shape 5482">
              <a:extLst>
                <a:ext uri="{FF2B5EF4-FFF2-40B4-BE49-F238E27FC236}">
                  <a16:creationId xmlns:a16="http://schemas.microsoft.com/office/drawing/2014/main" id="{71137453-8B2D-48BA-9E81-568B188DEC26}"/>
                </a:ext>
              </a:extLst>
            </p:cNvPr>
            <p:cNvSpPr/>
            <p:nvPr/>
          </p:nvSpPr>
          <p:spPr>
            <a:xfrm>
              <a:off x="7369969" y="618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4" name="Freeform: Shape 5483">
              <a:extLst>
                <a:ext uri="{FF2B5EF4-FFF2-40B4-BE49-F238E27FC236}">
                  <a16:creationId xmlns:a16="http://schemas.microsoft.com/office/drawing/2014/main" id="{C9E207DC-20C5-4E6D-8E17-0AEFFE8486E1}"/>
                </a:ext>
              </a:extLst>
            </p:cNvPr>
            <p:cNvSpPr/>
            <p:nvPr/>
          </p:nvSpPr>
          <p:spPr>
            <a:xfrm>
              <a:off x="7407921" y="64412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666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5" name="Freeform: Shape 5484">
              <a:extLst>
                <a:ext uri="{FF2B5EF4-FFF2-40B4-BE49-F238E27FC236}">
                  <a16:creationId xmlns:a16="http://schemas.microsoft.com/office/drawing/2014/main" id="{30E20F25-ED98-4FD1-ADF1-2556DE694EA2}"/>
                </a:ext>
              </a:extLst>
            </p:cNvPr>
            <p:cNvSpPr/>
            <p:nvPr/>
          </p:nvSpPr>
          <p:spPr>
            <a:xfrm>
              <a:off x="7293769" y="59412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6" name="Freeform: Shape 5485">
              <a:extLst>
                <a:ext uri="{FF2B5EF4-FFF2-40B4-BE49-F238E27FC236}">
                  <a16:creationId xmlns:a16="http://schemas.microsoft.com/office/drawing/2014/main" id="{6AC0C70B-31AF-465D-9E61-1241A686FAF3}"/>
                </a:ext>
              </a:extLst>
            </p:cNvPr>
            <p:cNvSpPr/>
            <p:nvPr/>
          </p:nvSpPr>
          <p:spPr>
            <a:xfrm>
              <a:off x="7249384" y="5793700"/>
              <a:ext cx="228600" cy="752475"/>
            </a:xfrm>
            <a:custGeom>
              <a:avLst/>
              <a:gdLst>
                <a:gd name="connsiteX0" fmla="*/ 38194 w 228600"/>
                <a:gd name="connsiteY0" fmla="*/ 120372 h 752475"/>
                <a:gd name="connsiteX1" fmla="*/ 57244 w 228600"/>
                <a:gd name="connsiteY1" fmla="*/ 158472 h 752475"/>
                <a:gd name="connsiteX2" fmla="*/ 56291 w 228600"/>
                <a:gd name="connsiteY2" fmla="*/ 158472 h 752475"/>
                <a:gd name="connsiteX3" fmla="*/ 57244 w 228600"/>
                <a:gd name="connsiteY3" fmla="*/ 168949 h 752475"/>
                <a:gd name="connsiteX4" fmla="*/ 52481 w 228600"/>
                <a:gd name="connsiteY4" fmla="*/ 160377 h 752475"/>
                <a:gd name="connsiteX5" fmla="*/ 47719 w 228600"/>
                <a:gd name="connsiteY5" fmla="*/ 162282 h 752475"/>
                <a:gd name="connsiteX6" fmla="*/ 77246 w 228600"/>
                <a:gd name="connsiteY6" fmla="*/ 208955 h 752475"/>
                <a:gd name="connsiteX7" fmla="*/ 102011 w 228600"/>
                <a:gd name="connsiteY7" fmla="*/ 303252 h 752475"/>
                <a:gd name="connsiteX8" fmla="*/ 108679 w 228600"/>
                <a:gd name="connsiteY8" fmla="*/ 313730 h 752475"/>
                <a:gd name="connsiteX9" fmla="*/ 148684 w 228600"/>
                <a:gd name="connsiteY9" fmla="*/ 458510 h 752475"/>
                <a:gd name="connsiteX10" fmla="*/ 149636 w 228600"/>
                <a:gd name="connsiteY10" fmla="*/ 460414 h 752475"/>
                <a:gd name="connsiteX11" fmla="*/ 177259 w 228600"/>
                <a:gd name="connsiteY11" fmla="*/ 584239 h 752475"/>
                <a:gd name="connsiteX12" fmla="*/ 207738 w 228600"/>
                <a:gd name="connsiteY12" fmla="*/ 712827 h 752475"/>
                <a:gd name="connsiteX13" fmla="*/ 182973 w 228600"/>
                <a:gd name="connsiteY13" fmla="*/ 722352 h 752475"/>
                <a:gd name="connsiteX14" fmla="*/ 134396 w 228600"/>
                <a:gd name="connsiteY14" fmla="*/ 537567 h 752475"/>
                <a:gd name="connsiteX15" fmla="*/ 145826 w 228600"/>
                <a:gd name="connsiteY15" fmla="*/ 585192 h 752475"/>
                <a:gd name="connsiteX16" fmla="*/ 126776 w 228600"/>
                <a:gd name="connsiteY16" fmla="*/ 498514 h 752475"/>
                <a:gd name="connsiteX17" fmla="*/ 115346 w 228600"/>
                <a:gd name="connsiteY17" fmla="*/ 491847 h 752475"/>
                <a:gd name="connsiteX18" fmla="*/ 103916 w 228600"/>
                <a:gd name="connsiteY18" fmla="*/ 428030 h 752475"/>
                <a:gd name="connsiteX19" fmla="*/ 101059 w 228600"/>
                <a:gd name="connsiteY19" fmla="*/ 420410 h 752475"/>
                <a:gd name="connsiteX20" fmla="*/ 83913 w 228600"/>
                <a:gd name="connsiteY20" fmla="*/ 367069 h 752475"/>
                <a:gd name="connsiteX21" fmla="*/ 88676 w 228600"/>
                <a:gd name="connsiteY21" fmla="*/ 369927 h 752475"/>
                <a:gd name="connsiteX22" fmla="*/ 58196 w 228600"/>
                <a:gd name="connsiteY22" fmla="*/ 265152 h 752475"/>
                <a:gd name="connsiteX23" fmla="*/ 47719 w 228600"/>
                <a:gd name="connsiteY23" fmla="*/ 254674 h 752475"/>
                <a:gd name="connsiteX24" fmla="*/ 42004 w 228600"/>
                <a:gd name="connsiteY24" fmla="*/ 229910 h 752475"/>
                <a:gd name="connsiteX25" fmla="*/ 35336 w 228600"/>
                <a:gd name="connsiteY25" fmla="*/ 208955 h 752475"/>
                <a:gd name="connsiteX26" fmla="*/ 9619 w 228600"/>
                <a:gd name="connsiteY26" fmla="*/ 156567 h 752475"/>
                <a:gd name="connsiteX27" fmla="*/ 7713 w 228600"/>
                <a:gd name="connsiteY27" fmla="*/ 125135 h 752475"/>
                <a:gd name="connsiteX28" fmla="*/ 9619 w 228600"/>
                <a:gd name="connsiteY28" fmla="*/ 127992 h 752475"/>
                <a:gd name="connsiteX29" fmla="*/ 27716 w 228600"/>
                <a:gd name="connsiteY29" fmla="*/ 176569 h 752475"/>
                <a:gd name="connsiteX30" fmla="*/ 55338 w 228600"/>
                <a:gd name="connsiteY30" fmla="*/ 277535 h 752475"/>
                <a:gd name="connsiteX31" fmla="*/ 48671 w 228600"/>
                <a:gd name="connsiteY31" fmla="*/ 281344 h 752475"/>
                <a:gd name="connsiteX32" fmla="*/ 57244 w 228600"/>
                <a:gd name="connsiteY32" fmla="*/ 308967 h 752475"/>
                <a:gd name="connsiteX33" fmla="*/ 67721 w 228600"/>
                <a:gd name="connsiteY33" fmla="*/ 357544 h 752475"/>
                <a:gd name="connsiteX34" fmla="*/ 76294 w 228600"/>
                <a:gd name="connsiteY34" fmla="*/ 403264 h 752475"/>
                <a:gd name="connsiteX35" fmla="*/ 80104 w 228600"/>
                <a:gd name="connsiteY35" fmla="*/ 399455 h 752475"/>
                <a:gd name="connsiteX36" fmla="*/ 90581 w 228600"/>
                <a:gd name="connsiteY36" fmla="*/ 424219 h 752475"/>
                <a:gd name="connsiteX37" fmla="*/ 82961 w 228600"/>
                <a:gd name="connsiteY37" fmla="*/ 426124 h 752475"/>
                <a:gd name="connsiteX38" fmla="*/ 89629 w 228600"/>
                <a:gd name="connsiteY38" fmla="*/ 472797 h 752475"/>
                <a:gd name="connsiteX39" fmla="*/ 99154 w 228600"/>
                <a:gd name="connsiteY39" fmla="*/ 487085 h 752475"/>
                <a:gd name="connsiteX40" fmla="*/ 94391 w 228600"/>
                <a:gd name="connsiteY40" fmla="*/ 483274 h 752475"/>
                <a:gd name="connsiteX41" fmla="*/ 113441 w 228600"/>
                <a:gd name="connsiteY41" fmla="*/ 537567 h 752475"/>
                <a:gd name="connsiteX42" fmla="*/ 109631 w 228600"/>
                <a:gd name="connsiteY42" fmla="*/ 528994 h 752475"/>
                <a:gd name="connsiteX43" fmla="*/ 115346 w 228600"/>
                <a:gd name="connsiteY43" fmla="*/ 527089 h 752475"/>
                <a:gd name="connsiteX44" fmla="*/ 136301 w 228600"/>
                <a:gd name="connsiteY44" fmla="*/ 631864 h 752475"/>
                <a:gd name="connsiteX45" fmla="*/ 130586 w 228600"/>
                <a:gd name="connsiteY45" fmla="*/ 629960 h 752475"/>
                <a:gd name="connsiteX46" fmla="*/ 155351 w 228600"/>
                <a:gd name="connsiteY46" fmla="*/ 697587 h 752475"/>
                <a:gd name="connsiteX47" fmla="*/ 164876 w 228600"/>
                <a:gd name="connsiteY47" fmla="*/ 746164 h 752475"/>
                <a:gd name="connsiteX48" fmla="*/ 176306 w 228600"/>
                <a:gd name="connsiteY48" fmla="*/ 747117 h 752475"/>
                <a:gd name="connsiteX49" fmla="*/ 169638 w 228600"/>
                <a:gd name="connsiteY49" fmla="*/ 749974 h 752475"/>
                <a:gd name="connsiteX50" fmla="*/ 223931 w 228600"/>
                <a:gd name="connsiteY50" fmla="*/ 726162 h 752475"/>
                <a:gd name="connsiteX51" fmla="*/ 211548 w 228600"/>
                <a:gd name="connsiteY51" fmla="*/ 736639 h 752475"/>
                <a:gd name="connsiteX52" fmla="*/ 225836 w 228600"/>
                <a:gd name="connsiteY52" fmla="*/ 729019 h 752475"/>
                <a:gd name="connsiteX53" fmla="*/ 209644 w 228600"/>
                <a:gd name="connsiteY53" fmla="*/ 643294 h 752475"/>
                <a:gd name="connsiteX54" fmla="*/ 155351 w 228600"/>
                <a:gd name="connsiteY54" fmla="*/ 424219 h 752475"/>
                <a:gd name="connsiteX55" fmla="*/ 140111 w 228600"/>
                <a:gd name="connsiteY55" fmla="*/ 352782 h 752475"/>
                <a:gd name="connsiteX56" fmla="*/ 101059 w 228600"/>
                <a:gd name="connsiteY56" fmla="*/ 238482 h 752475"/>
                <a:gd name="connsiteX57" fmla="*/ 109631 w 228600"/>
                <a:gd name="connsiteY57" fmla="*/ 246102 h 752475"/>
                <a:gd name="connsiteX58" fmla="*/ 96296 w 228600"/>
                <a:gd name="connsiteY58" fmla="*/ 216574 h 752475"/>
                <a:gd name="connsiteX59" fmla="*/ 97248 w 228600"/>
                <a:gd name="connsiteY59" fmla="*/ 227052 h 752475"/>
                <a:gd name="connsiteX60" fmla="*/ 85819 w 228600"/>
                <a:gd name="connsiteY60" fmla="*/ 185142 h 752475"/>
                <a:gd name="connsiteX61" fmla="*/ 40098 w 228600"/>
                <a:gd name="connsiteY61" fmla="*/ 41314 h 752475"/>
                <a:gd name="connsiteX62" fmla="*/ 19144 w 228600"/>
                <a:gd name="connsiteY62" fmla="*/ 17502 h 752475"/>
                <a:gd name="connsiteX63" fmla="*/ 40098 w 228600"/>
                <a:gd name="connsiteY63" fmla="*/ 102274 h 752475"/>
                <a:gd name="connsiteX64" fmla="*/ 31526 w 228600"/>
                <a:gd name="connsiteY64" fmla="*/ 102274 h 752475"/>
                <a:gd name="connsiteX65" fmla="*/ 38194 w 228600"/>
                <a:gd name="connsiteY65" fmla="*/ 120372 h 752475"/>
                <a:gd name="connsiteX66" fmla="*/ 87723 w 228600"/>
                <a:gd name="connsiteY66" fmla="*/ 235624 h 752475"/>
                <a:gd name="connsiteX67" fmla="*/ 87723 w 228600"/>
                <a:gd name="connsiteY67" fmla="*/ 235624 h 752475"/>
                <a:gd name="connsiteX68" fmla="*/ 90581 w 228600"/>
                <a:gd name="connsiteY68" fmla="*/ 246102 h 752475"/>
                <a:gd name="connsiteX69" fmla="*/ 90581 w 228600"/>
                <a:gd name="connsiteY69" fmla="*/ 246102 h 752475"/>
                <a:gd name="connsiteX70" fmla="*/ 103916 w 228600"/>
                <a:gd name="connsiteY70" fmla="*/ 219432 h 752475"/>
                <a:gd name="connsiteX71" fmla="*/ 103916 w 228600"/>
                <a:gd name="connsiteY71" fmla="*/ 219432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8600" h="752475">
                  <a:moveTo>
                    <a:pt x="38194" y="120372"/>
                  </a:moveTo>
                  <a:cubicBezTo>
                    <a:pt x="38194" y="121324"/>
                    <a:pt x="54386" y="160377"/>
                    <a:pt x="57244" y="158472"/>
                  </a:cubicBezTo>
                  <a:cubicBezTo>
                    <a:pt x="54386" y="155614"/>
                    <a:pt x="54386" y="155614"/>
                    <a:pt x="56291" y="158472"/>
                  </a:cubicBezTo>
                  <a:cubicBezTo>
                    <a:pt x="45813" y="167997"/>
                    <a:pt x="62006" y="110847"/>
                    <a:pt x="57244" y="168949"/>
                  </a:cubicBezTo>
                  <a:cubicBezTo>
                    <a:pt x="53434" y="170855"/>
                    <a:pt x="51529" y="159424"/>
                    <a:pt x="52481" y="160377"/>
                  </a:cubicBezTo>
                  <a:cubicBezTo>
                    <a:pt x="50576" y="161330"/>
                    <a:pt x="48671" y="161330"/>
                    <a:pt x="47719" y="162282"/>
                  </a:cubicBezTo>
                  <a:cubicBezTo>
                    <a:pt x="48671" y="182285"/>
                    <a:pt x="78198" y="193714"/>
                    <a:pt x="77246" y="208955"/>
                  </a:cubicBezTo>
                  <a:cubicBezTo>
                    <a:pt x="77246" y="208955"/>
                    <a:pt x="95344" y="286107"/>
                    <a:pt x="102011" y="303252"/>
                  </a:cubicBezTo>
                  <a:cubicBezTo>
                    <a:pt x="104869" y="306110"/>
                    <a:pt x="106773" y="309919"/>
                    <a:pt x="108679" y="313730"/>
                  </a:cubicBezTo>
                  <a:cubicBezTo>
                    <a:pt x="111536" y="375642"/>
                    <a:pt x="130586" y="413742"/>
                    <a:pt x="148684" y="458510"/>
                  </a:cubicBezTo>
                  <a:cubicBezTo>
                    <a:pt x="142969" y="463272"/>
                    <a:pt x="146779" y="457557"/>
                    <a:pt x="149636" y="460414"/>
                  </a:cubicBezTo>
                  <a:cubicBezTo>
                    <a:pt x="151541" y="468987"/>
                    <a:pt x="162019" y="577572"/>
                    <a:pt x="177259" y="584239"/>
                  </a:cubicBezTo>
                  <a:cubicBezTo>
                    <a:pt x="185831" y="600432"/>
                    <a:pt x="210596" y="706160"/>
                    <a:pt x="207738" y="712827"/>
                  </a:cubicBezTo>
                  <a:cubicBezTo>
                    <a:pt x="203929" y="712827"/>
                    <a:pt x="179163" y="715685"/>
                    <a:pt x="182973" y="722352"/>
                  </a:cubicBezTo>
                  <a:cubicBezTo>
                    <a:pt x="184879" y="721399"/>
                    <a:pt x="142016" y="557569"/>
                    <a:pt x="134396" y="537567"/>
                  </a:cubicBezTo>
                  <a:cubicBezTo>
                    <a:pt x="137254" y="541377"/>
                    <a:pt x="142969" y="582335"/>
                    <a:pt x="145826" y="585192"/>
                  </a:cubicBezTo>
                  <a:cubicBezTo>
                    <a:pt x="144873" y="584239"/>
                    <a:pt x="122013" y="492799"/>
                    <a:pt x="126776" y="498514"/>
                  </a:cubicBezTo>
                  <a:cubicBezTo>
                    <a:pt x="126776" y="497562"/>
                    <a:pt x="119156" y="490894"/>
                    <a:pt x="115346" y="491847"/>
                  </a:cubicBezTo>
                  <a:cubicBezTo>
                    <a:pt x="125823" y="493752"/>
                    <a:pt x="103916" y="427077"/>
                    <a:pt x="103916" y="428030"/>
                  </a:cubicBezTo>
                  <a:cubicBezTo>
                    <a:pt x="102963" y="425172"/>
                    <a:pt x="102011" y="423267"/>
                    <a:pt x="101059" y="420410"/>
                  </a:cubicBezTo>
                  <a:cubicBezTo>
                    <a:pt x="97248" y="417552"/>
                    <a:pt x="85819" y="387072"/>
                    <a:pt x="83913" y="367069"/>
                  </a:cubicBezTo>
                  <a:cubicBezTo>
                    <a:pt x="85819" y="368022"/>
                    <a:pt x="87723" y="368974"/>
                    <a:pt x="88676" y="369927"/>
                  </a:cubicBezTo>
                  <a:cubicBezTo>
                    <a:pt x="75341" y="331827"/>
                    <a:pt x="68673" y="301347"/>
                    <a:pt x="58196" y="265152"/>
                  </a:cubicBezTo>
                  <a:cubicBezTo>
                    <a:pt x="53434" y="260389"/>
                    <a:pt x="49623" y="258485"/>
                    <a:pt x="47719" y="254674"/>
                  </a:cubicBezTo>
                  <a:cubicBezTo>
                    <a:pt x="49623" y="257532"/>
                    <a:pt x="42004" y="230862"/>
                    <a:pt x="42004" y="229910"/>
                  </a:cubicBezTo>
                  <a:cubicBezTo>
                    <a:pt x="47719" y="236577"/>
                    <a:pt x="44861" y="216574"/>
                    <a:pt x="35336" y="208955"/>
                  </a:cubicBezTo>
                  <a:cubicBezTo>
                    <a:pt x="48671" y="220385"/>
                    <a:pt x="9619" y="156567"/>
                    <a:pt x="9619" y="156567"/>
                  </a:cubicBezTo>
                  <a:cubicBezTo>
                    <a:pt x="12476" y="150852"/>
                    <a:pt x="19144" y="127992"/>
                    <a:pt x="7713" y="125135"/>
                  </a:cubicBezTo>
                  <a:cubicBezTo>
                    <a:pt x="6761" y="127992"/>
                    <a:pt x="6761" y="128944"/>
                    <a:pt x="9619" y="127992"/>
                  </a:cubicBezTo>
                  <a:cubicBezTo>
                    <a:pt x="18191" y="137517"/>
                    <a:pt x="10571" y="158472"/>
                    <a:pt x="27716" y="176569"/>
                  </a:cubicBezTo>
                  <a:cubicBezTo>
                    <a:pt x="25811" y="205144"/>
                    <a:pt x="42004" y="253722"/>
                    <a:pt x="55338" y="277535"/>
                  </a:cubicBezTo>
                  <a:cubicBezTo>
                    <a:pt x="49623" y="280392"/>
                    <a:pt x="50576" y="282297"/>
                    <a:pt x="48671" y="281344"/>
                  </a:cubicBezTo>
                  <a:cubicBezTo>
                    <a:pt x="50576" y="293727"/>
                    <a:pt x="51529" y="299442"/>
                    <a:pt x="57244" y="308967"/>
                  </a:cubicBezTo>
                  <a:cubicBezTo>
                    <a:pt x="61054" y="323255"/>
                    <a:pt x="67721" y="357544"/>
                    <a:pt x="67721" y="357544"/>
                  </a:cubicBezTo>
                  <a:cubicBezTo>
                    <a:pt x="68673" y="369927"/>
                    <a:pt x="82961" y="388977"/>
                    <a:pt x="76294" y="403264"/>
                  </a:cubicBezTo>
                  <a:cubicBezTo>
                    <a:pt x="77246" y="402312"/>
                    <a:pt x="78198" y="400407"/>
                    <a:pt x="80104" y="399455"/>
                  </a:cubicBezTo>
                  <a:cubicBezTo>
                    <a:pt x="82961" y="417552"/>
                    <a:pt x="83913" y="411837"/>
                    <a:pt x="90581" y="424219"/>
                  </a:cubicBezTo>
                  <a:cubicBezTo>
                    <a:pt x="92486" y="435649"/>
                    <a:pt x="82961" y="425172"/>
                    <a:pt x="82961" y="426124"/>
                  </a:cubicBezTo>
                  <a:cubicBezTo>
                    <a:pt x="90581" y="440412"/>
                    <a:pt x="95344" y="461367"/>
                    <a:pt x="89629" y="472797"/>
                  </a:cubicBezTo>
                  <a:cubicBezTo>
                    <a:pt x="89629" y="472797"/>
                    <a:pt x="103916" y="484227"/>
                    <a:pt x="99154" y="487085"/>
                  </a:cubicBezTo>
                  <a:cubicBezTo>
                    <a:pt x="98201" y="485180"/>
                    <a:pt x="96296" y="483274"/>
                    <a:pt x="94391" y="483274"/>
                  </a:cubicBezTo>
                  <a:cubicBezTo>
                    <a:pt x="105821" y="500419"/>
                    <a:pt x="99154" y="523280"/>
                    <a:pt x="113441" y="537567"/>
                  </a:cubicBezTo>
                  <a:cubicBezTo>
                    <a:pt x="112488" y="534710"/>
                    <a:pt x="110584" y="531852"/>
                    <a:pt x="109631" y="528994"/>
                  </a:cubicBezTo>
                  <a:cubicBezTo>
                    <a:pt x="116298" y="527089"/>
                    <a:pt x="108679" y="535662"/>
                    <a:pt x="115346" y="527089"/>
                  </a:cubicBezTo>
                  <a:cubicBezTo>
                    <a:pt x="103916" y="549949"/>
                    <a:pt x="132491" y="606147"/>
                    <a:pt x="136301" y="631864"/>
                  </a:cubicBezTo>
                  <a:cubicBezTo>
                    <a:pt x="134396" y="631864"/>
                    <a:pt x="131538" y="631864"/>
                    <a:pt x="130586" y="629960"/>
                  </a:cubicBezTo>
                  <a:cubicBezTo>
                    <a:pt x="136301" y="650914"/>
                    <a:pt x="156304" y="675680"/>
                    <a:pt x="155351" y="697587"/>
                  </a:cubicBezTo>
                  <a:cubicBezTo>
                    <a:pt x="147731" y="713780"/>
                    <a:pt x="169638" y="729972"/>
                    <a:pt x="164876" y="746164"/>
                  </a:cubicBezTo>
                  <a:cubicBezTo>
                    <a:pt x="165829" y="748069"/>
                    <a:pt x="175354" y="734735"/>
                    <a:pt x="176306" y="747117"/>
                  </a:cubicBezTo>
                  <a:cubicBezTo>
                    <a:pt x="174401" y="748069"/>
                    <a:pt x="171544" y="749022"/>
                    <a:pt x="169638" y="749974"/>
                  </a:cubicBezTo>
                  <a:cubicBezTo>
                    <a:pt x="171544" y="752832"/>
                    <a:pt x="218216" y="729019"/>
                    <a:pt x="223931" y="726162"/>
                  </a:cubicBezTo>
                  <a:cubicBezTo>
                    <a:pt x="221073" y="730924"/>
                    <a:pt x="217263" y="734735"/>
                    <a:pt x="211548" y="736639"/>
                  </a:cubicBezTo>
                  <a:cubicBezTo>
                    <a:pt x="217263" y="735687"/>
                    <a:pt x="222026" y="732830"/>
                    <a:pt x="225836" y="729019"/>
                  </a:cubicBezTo>
                  <a:cubicBezTo>
                    <a:pt x="229646" y="726162"/>
                    <a:pt x="211548" y="640437"/>
                    <a:pt x="209644" y="643294"/>
                  </a:cubicBezTo>
                  <a:cubicBezTo>
                    <a:pt x="202976" y="634722"/>
                    <a:pt x="162971" y="422314"/>
                    <a:pt x="155351" y="424219"/>
                  </a:cubicBezTo>
                  <a:cubicBezTo>
                    <a:pt x="150588" y="407074"/>
                    <a:pt x="141063" y="369927"/>
                    <a:pt x="140111" y="352782"/>
                  </a:cubicBezTo>
                  <a:cubicBezTo>
                    <a:pt x="132491" y="322302"/>
                    <a:pt x="91534" y="269914"/>
                    <a:pt x="101059" y="238482"/>
                  </a:cubicBezTo>
                  <a:cubicBezTo>
                    <a:pt x="108679" y="267057"/>
                    <a:pt x="99154" y="239435"/>
                    <a:pt x="109631" y="246102"/>
                  </a:cubicBezTo>
                  <a:cubicBezTo>
                    <a:pt x="108679" y="245149"/>
                    <a:pt x="96296" y="216574"/>
                    <a:pt x="96296" y="216574"/>
                  </a:cubicBezTo>
                  <a:cubicBezTo>
                    <a:pt x="93438" y="215622"/>
                    <a:pt x="98201" y="228005"/>
                    <a:pt x="97248" y="227052"/>
                  </a:cubicBezTo>
                  <a:cubicBezTo>
                    <a:pt x="88676" y="220385"/>
                    <a:pt x="89629" y="187047"/>
                    <a:pt x="85819" y="185142"/>
                  </a:cubicBezTo>
                  <a:cubicBezTo>
                    <a:pt x="61054" y="147994"/>
                    <a:pt x="53434" y="82272"/>
                    <a:pt x="40098" y="41314"/>
                  </a:cubicBezTo>
                  <a:cubicBezTo>
                    <a:pt x="33431" y="19407"/>
                    <a:pt x="27716" y="-8215"/>
                    <a:pt x="19144" y="17502"/>
                  </a:cubicBezTo>
                  <a:cubicBezTo>
                    <a:pt x="16286" y="22264"/>
                    <a:pt x="28669" y="93702"/>
                    <a:pt x="40098" y="102274"/>
                  </a:cubicBezTo>
                  <a:cubicBezTo>
                    <a:pt x="37241" y="104180"/>
                    <a:pt x="34384" y="104180"/>
                    <a:pt x="31526" y="102274"/>
                  </a:cubicBezTo>
                  <a:cubicBezTo>
                    <a:pt x="49623" y="95607"/>
                    <a:pt x="36288" y="123230"/>
                    <a:pt x="38194" y="120372"/>
                  </a:cubicBezTo>
                  <a:close/>
                  <a:moveTo>
                    <a:pt x="87723" y="235624"/>
                  </a:moveTo>
                  <a:cubicBezTo>
                    <a:pt x="86771" y="234672"/>
                    <a:pt x="85819" y="229910"/>
                    <a:pt x="87723" y="235624"/>
                  </a:cubicBezTo>
                  <a:close/>
                  <a:moveTo>
                    <a:pt x="90581" y="246102"/>
                  </a:moveTo>
                  <a:cubicBezTo>
                    <a:pt x="88676" y="238482"/>
                    <a:pt x="91534" y="241339"/>
                    <a:pt x="90581" y="246102"/>
                  </a:cubicBezTo>
                  <a:close/>
                  <a:moveTo>
                    <a:pt x="103916" y="219432"/>
                  </a:moveTo>
                  <a:cubicBezTo>
                    <a:pt x="106773" y="225147"/>
                    <a:pt x="99154" y="217527"/>
                    <a:pt x="103916" y="2194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7" name="Freeform: Shape 5486">
              <a:extLst>
                <a:ext uri="{FF2B5EF4-FFF2-40B4-BE49-F238E27FC236}">
                  <a16:creationId xmlns:a16="http://schemas.microsoft.com/office/drawing/2014/main" id="{46C3A916-C4E1-486F-A7CB-42786D0A5343}"/>
                </a:ext>
              </a:extLst>
            </p:cNvPr>
            <p:cNvSpPr/>
            <p:nvPr/>
          </p:nvSpPr>
          <p:spPr>
            <a:xfrm>
              <a:off x="7340679" y="6003808"/>
              <a:ext cx="9525" cy="9525"/>
            </a:xfrm>
            <a:custGeom>
              <a:avLst/>
              <a:gdLst>
                <a:gd name="connsiteX0" fmla="*/ 7858 w 9525"/>
                <a:gd name="connsiteY0" fmla="*/ 7419 h 9525"/>
                <a:gd name="connsiteX1" fmla="*/ 7858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419"/>
                  </a:moveTo>
                  <a:cubicBezTo>
                    <a:pt x="6906" y="6466"/>
                    <a:pt x="6906" y="8371"/>
                    <a:pt x="7858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8" name="Freeform: Shape 5487">
              <a:extLst>
                <a:ext uri="{FF2B5EF4-FFF2-40B4-BE49-F238E27FC236}">
                  <a16:creationId xmlns:a16="http://schemas.microsoft.com/office/drawing/2014/main" id="{B7EAF380-2A6F-4750-B41A-0BFC4648FA5E}"/>
                </a:ext>
              </a:extLst>
            </p:cNvPr>
            <p:cNvSpPr/>
            <p:nvPr/>
          </p:nvSpPr>
          <p:spPr>
            <a:xfrm>
              <a:off x="7302341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9" name="Freeform: Shape 5488">
              <a:extLst>
                <a:ext uri="{FF2B5EF4-FFF2-40B4-BE49-F238E27FC236}">
                  <a16:creationId xmlns:a16="http://schemas.microsoft.com/office/drawing/2014/main" id="{49A7E0F1-B22E-4A71-B9A5-541310807E2A}"/>
                </a:ext>
              </a:extLst>
            </p:cNvPr>
            <p:cNvSpPr/>
            <p:nvPr/>
          </p:nvSpPr>
          <p:spPr>
            <a:xfrm>
              <a:off x="7366159" y="61713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0" name="Freeform: Shape 5489">
              <a:extLst>
                <a:ext uri="{FF2B5EF4-FFF2-40B4-BE49-F238E27FC236}">
                  <a16:creationId xmlns:a16="http://schemas.microsoft.com/office/drawing/2014/main" id="{0D4FCAC5-3250-460A-B771-2AB430DC85A3}"/>
                </a:ext>
              </a:extLst>
            </p:cNvPr>
            <p:cNvSpPr/>
            <p:nvPr/>
          </p:nvSpPr>
          <p:spPr>
            <a:xfrm>
              <a:off x="7296626" y="60369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7567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1" name="Freeform: Shape 5490">
              <a:extLst>
                <a:ext uri="{FF2B5EF4-FFF2-40B4-BE49-F238E27FC236}">
                  <a16:creationId xmlns:a16="http://schemas.microsoft.com/office/drawing/2014/main" id="{C5E69FE1-B565-4E34-928E-8490D24AB7AD}"/>
                </a:ext>
              </a:extLst>
            </p:cNvPr>
            <p:cNvSpPr/>
            <p:nvPr/>
          </p:nvSpPr>
          <p:spPr>
            <a:xfrm>
              <a:off x="7290911" y="6009798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7144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2" name="Freeform: Shape 5491">
              <a:extLst>
                <a:ext uri="{FF2B5EF4-FFF2-40B4-BE49-F238E27FC236}">
                  <a16:creationId xmlns:a16="http://schemas.microsoft.com/office/drawing/2014/main" id="{4FE6AFFF-1E2F-49AC-83C1-CDEA38F1069D}"/>
                </a:ext>
              </a:extLst>
            </p:cNvPr>
            <p:cNvSpPr/>
            <p:nvPr/>
          </p:nvSpPr>
          <p:spPr>
            <a:xfrm>
              <a:off x="7286128" y="599551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3" name="Freeform: Shape 5492">
              <a:extLst>
                <a:ext uri="{FF2B5EF4-FFF2-40B4-BE49-F238E27FC236}">
                  <a16:creationId xmlns:a16="http://schemas.microsoft.com/office/drawing/2014/main" id="{566C482C-CF2F-4BF7-B859-FD47F276B26B}"/>
                </a:ext>
              </a:extLst>
            </p:cNvPr>
            <p:cNvSpPr/>
            <p:nvPr/>
          </p:nvSpPr>
          <p:spPr>
            <a:xfrm>
              <a:off x="7369969" y="628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7144" y="8097"/>
                    <a:pt x="7144" y="7144"/>
                  </a:cubicBezTo>
                  <a:cubicBezTo>
                    <a:pt x="8096" y="10002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4" name="Freeform: Shape 5493">
              <a:extLst>
                <a:ext uri="{FF2B5EF4-FFF2-40B4-BE49-F238E27FC236}">
                  <a16:creationId xmlns:a16="http://schemas.microsoft.com/office/drawing/2014/main" id="{7B52C105-EE19-4F70-8231-C2299FE5A989}"/>
                </a:ext>
              </a:extLst>
            </p:cNvPr>
            <p:cNvSpPr/>
            <p:nvPr/>
          </p:nvSpPr>
          <p:spPr>
            <a:xfrm>
              <a:off x="7339489" y="6200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9049" y="10001"/>
                  </a:cubicBezTo>
                  <a:cubicBezTo>
                    <a:pt x="9049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5" name="Freeform: Shape 5494">
              <a:extLst>
                <a:ext uri="{FF2B5EF4-FFF2-40B4-BE49-F238E27FC236}">
                  <a16:creationId xmlns:a16="http://schemas.microsoft.com/office/drawing/2014/main" id="{AB7C100D-B32A-4A8B-AA5D-F294D5D979B6}"/>
                </a:ext>
              </a:extLst>
            </p:cNvPr>
            <p:cNvSpPr/>
            <p:nvPr/>
          </p:nvSpPr>
          <p:spPr>
            <a:xfrm>
              <a:off x="7402354" y="6419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6" name="Freeform: Shape 5495">
              <a:extLst>
                <a:ext uri="{FF2B5EF4-FFF2-40B4-BE49-F238E27FC236}">
                  <a16:creationId xmlns:a16="http://schemas.microsoft.com/office/drawing/2014/main" id="{A4C33142-166D-44B1-8ECC-9FB78E62C2DD}"/>
                </a:ext>
              </a:extLst>
            </p:cNvPr>
            <p:cNvSpPr/>
            <p:nvPr/>
          </p:nvSpPr>
          <p:spPr>
            <a:xfrm>
              <a:off x="7342346" y="62031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7" name="Freeform: Shape 5496">
              <a:extLst>
                <a:ext uri="{FF2B5EF4-FFF2-40B4-BE49-F238E27FC236}">
                  <a16:creationId xmlns:a16="http://schemas.microsoft.com/office/drawing/2014/main" id="{1B13D291-0CC7-4931-9623-FB8AD6A67378}"/>
                </a:ext>
              </a:extLst>
            </p:cNvPr>
            <p:cNvSpPr/>
            <p:nvPr/>
          </p:nvSpPr>
          <p:spPr>
            <a:xfrm>
              <a:off x="7258764" y="5913448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8" name="Freeform: Shape 5497">
              <a:extLst>
                <a:ext uri="{FF2B5EF4-FFF2-40B4-BE49-F238E27FC236}">
                  <a16:creationId xmlns:a16="http://schemas.microsoft.com/office/drawing/2014/main" id="{8BEE19FE-1008-47B8-9874-31F7F9C7D4B3}"/>
                </a:ext>
              </a:extLst>
            </p:cNvPr>
            <p:cNvSpPr/>
            <p:nvPr/>
          </p:nvSpPr>
          <p:spPr>
            <a:xfrm>
              <a:off x="7258526" y="59131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9" name="Freeform: Shape 5498">
              <a:extLst>
                <a:ext uri="{FF2B5EF4-FFF2-40B4-BE49-F238E27FC236}">
                  <a16:creationId xmlns:a16="http://schemas.microsoft.com/office/drawing/2014/main" id="{2503CB82-9176-4A87-B81A-A827E2F9D81F}"/>
                </a:ext>
              </a:extLst>
            </p:cNvPr>
            <p:cNvSpPr/>
            <p:nvPr/>
          </p:nvSpPr>
          <p:spPr>
            <a:xfrm>
              <a:off x="7256621" y="5910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0" name="Freeform: Shape 5499">
              <a:extLst>
                <a:ext uri="{FF2B5EF4-FFF2-40B4-BE49-F238E27FC236}">
                  <a16:creationId xmlns:a16="http://schemas.microsoft.com/office/drawing/2014/main" id="{D64DACDB-78DA-4667-9A1D-BC02AE1A6659}"/>
                </a:ext>
              </a:extLst>
            </p:cNvPr>
            <p:cNvSpPr/>
            <p:nvPr/>
          </p:nvSpPr>
          <p:spPr>
            <a:xfrm>
              <a:off x="7262336" y="59393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1" name="Freeform: Shape 5500">
              <a:extLst>
                <a:ext uri="{FF2B5EF4-FFF2-40B4-BE49-F238E27FC236}">
                  <a16:creationId xmlns:a16="http://schemas.microsoft.com/office/drawing/2014/main" id="{087E0FBE-3DC4-456F-B8D6-B9F57F85A09F}"/>
                </a:ext>
              </a:extLst>
            </p:cNvPr>
            <p:cNvSpPr/>
            <p:nvPr/>
          </p:nvSpPr>
          <p:spPr>
            <a:xfrm>
              <a:off x="7263818" y="5938043"/>
              <a:ext cx="9525" cy="19050"/>
            </a:xfrm>
            <a:custGeom>
              <a:avLst/>
              <a:gdLst>
                <a:gd name="connsiteX0" fmla="*/ 7567 w 9525"/>
                <a:gd name="connsiteY0" fmla="*/ 16034 h 19050"/>
                <a:gd name="connsiteX1" fmla="*/ 7567 w 9525"/>
                <a:gd name="connsiteY1" fmla="*/ 160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6034"/>
                  </a:moveTo>
                  <a:cubicBezTo>
                    <a:pt x="6615" y="-3969"/>
                    <a:pt x="7567" y="16034"/>
                    <a:pt x="7567" y="160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2" name="Freeform: Shape 5501">
              <a:extLst>
                <a:ext uri="{FF2B5EF4-FFF2-40B4-BE49-F238E27FC236}">
                  <a16:creationId xmlns:a16="http://schemas.microsoft.com/office/drawing/2014/main" id="{400AA80A-3D22-4904-AB2E-E2F4DB563314}"/>
                </a:ext>
              </a:extLst>
            </p:cNvPr>
            <p:cNvSpPr/>
            <p:nvPr/>
          </p:nvSpPr>
          <p:spPr>
            <a:xfrm>
              <a:off x="7268144" y="5974912"/>
              <a:ext cx="9525" cy="19050"/>
            </a:xfrm>
            <a:custGeom>
              <a:avLst/>
              <a:gdLst>
                <a:gd name="connsiteX0" fmla="*/ 9909 w 9525"/>
                <a:gd name="connsiteY0" fmla="*/ 13455 h 19050"/>
                <a:gd name="connsiteX1" fmla="*/ 9909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09" y="13455"/>
                  </a:moveTo>
                  <a:cubicBezTo>
                    <a:pt x="4194" y="2025"/>
                    <a:pt x="8956" y="8692"/>
                    <a:pt x="9909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3" name="Freeform: Shape 5502">
              <a:extLst>
                <a:ext uri="{FF2B5EF4-FFF2-40B4-BE49-F238E27FC236}">
                  <a16:creationId xmlns:a16="http://schemas.microsoft.com/office/drawing/2014/main" id="{D2EFEC29-0AC9-4C05-BFDB-0634E4CCCE3D}"/>
                </a:ext>
              </a:extLst>
            </p:cNvPr>
            <p:cNvSpPr/>
            <p:nvPr/>
          </p:nvSpPr>
          <p:spPr>
            <a:xfrm>
              <a:off x="7272814" y="5999956"/>
              <a:ext cx="9525" cy="9525"/>
            </a:xfrm>
            <a:custGeom>
              <a:avLst/>
              <a:gdLst>
                <a:gd name="connsiteX0" fmla="*/ 9049 w 9525"/>
                <a:gd name="connsiteY0" fmla="*/ 8414 h 9525"/>
                <a:gd name="connsiteX1" fmla="*/ 7144 w 9525"/>
                <a:gd name="connsiteY1" fmla="*/ 8414 h 9525"/>
                <a:gd name="connsiteX2" fmla="*/ 9049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14"/>
                  </a:moveTo>
                  <a:cubicBezTo>
                    <a:pt x="8096" y="5556"/>
                    <a:pt x="7144" y="8414"/>
                    <a:pt x="7144" y="8414"/>
                  </a:cubicBezTo>
                  <a:cubicBezTo>
                    <a:pt x="8096" y="10319"/>
                    <a:pt x="9049" y="11271"/>
                    <a:pt x="9049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4" name="Freeform: Shape 5503">
              <a:extLst>
                <a:ext uri="{FF2B5EF4-FFF2-40B4-BE49-F238E27FC236}">
                  <a16:creationId xmlns:a16="http://schemas.microsoft.com/office/drawing/2014/main" id="{69C76145-25AE-4626-B754-804A23C4C68A}"/>
                </a:ext>
              </a:extLst>
            </p:cNvPr>
            <p:cNvSpPr/>
            <p:nvPr/>
          </p:nvSpPr>
          <p:spPr>
            <a:xfrm>
              <a:off x="7309009" y="613933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10001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5" name="Freeform: Shape 5504">
              <a:extLst>
                <a:ext uri="{FF2B5EF4-FFF2-40B4-BE49-F238E27FC236}">
                  <a16:creationId xmlns:a16="http://schemas.microsoft.com/office/drawing/2014/main" id="{FBE849F9-FCBE-41E5-A00A-8F8FBEE74D0F}"/>
                </a:ext>
              </a:extLst>
            </p:cNvPr>
            <p:cNvSpPr/>
            <p:nvPr/>
          </p:nvSpPr>
          <p:spPr>
            <a:xfrm>
              <a:off x="7331445" y="6158493"/>
              <a:ext cx="9525" cy="9525"/>
            </a:xfrm>
            <a:custGeom>
              <a:avLst/>
              <a:gdLst>
                <a:gd name="connsiteX0" fmla="*/ 7567 w 9525"/>
                <a:gd name="connsiteY0" fmla="*/ 10849 h 9525"/>
                <a:gd name="connsiteX1" fmla="*/ 7567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849"/>
                  </a:moveTo>
                  <a:cubicBezTo>
                    <a:pt x="7567" y="7991"/>
                    <a:pt x="6615" y="4181"/>
                    <a:pt x="7567" y="108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6" name="Freeform: Shape 5505">
              <a:extLst>
                <a:ext uri="{FF2B5EF4-FFF2-40B4-BE49-F238E27FC236}">
                  <a16:creationId xmlns:a16="http://schemas.microsoft.com/office/drawing/2014/main" id="{D49C525F-BA79-451A-8839-51C09DF1DFAD}"/>
                </a:ext>
              </a:extLst>
            </p:cNvPr>
            <p:cNvSpPr/>
            <p:nvPr/>
          </p:nvSpPr>
          <p:spPr>
            <a:xfrm>
              <a:off x="7318133" y="6181536"/>
              <a:ext cx="9525" cy="9525"/>
            </a:xfrm>
            <a:custGeom>
              <a:avLst/>
              <a:gdLst>
                <a:gd name="connsiteX0" fmla="*/ 7545 w 9525"/>
                <a:gd name="connsiteY0" fmla="*/ 7808 h 9525"/>
                <a:gd name="connsiteX1" fmla="*/ 7545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7808"/>
                  </a:moveTo>
                  <a:cubicBezTo>
                    <a:pt x="5639" y="3998"/>
                    <a:pt x="11355" y="18286"/>
                    <a:pt x="7545" y="78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7" name="Freeform: Shape 5506">
              <a:extLst>
                <a:ext uri="{FF2B5EF4-FFF2-40B4-BE49-F238E27FC236}">
                  <a16:creationId xmlns:a16="http://schemas.microsoft.com/office/drawing/2014/main" id="{C94D77E5-9CAF-4188-B531-EEB7EE0468A1}"/>
                </a:ext>
              </a:extLst>
            </p:cNvPr>
            <p:cNvSpPr/>
            <p:nvPr/>
          </p:nvSpPr>
          <p:spPr>
            <a:xfrm>
              <a:off x="7385635" y="6450236"/>
              <a:ext cx="9525" cy="9525"/>
            </a:xfrm>
            <a:custGeom>
              <a:avLst/>
              <a:gdLst>
                <a:gd name="connsiteX0" fmla="*/ 7670 w 9525"/>
                <a:gd name="connsiteY0" fmla="*/ 9618 h 9525"/>
                <a:gd name="connsiteX1" fmla="*/ 10527 w 9525"/>
                <a:gd name="connsiteY1" fmla="*/ 7713 h 9525"/>
                <a:gd name="connsiteX2" fmla="*/ 7670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0" y="9618"/>
                  </a:moveTo>
                  <a:lnTo>
                    <a:pt x="10527" y="7713"/>
                  </a:lnTo>
                  <a:cubicBezTo>
                    <a:pt x="9575" y="6761"/>
                    <a:pt x="5765" y="6761"/>
                    <a:pt x="7670" y="9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8" name="Freeform: Shape 5507">
              <a:extLst>
                <a:ext uri="{FF2B5EF4-FFF2-40B4-BE49-F238E27FC236}">
                  <a16:creationId xmlns:a16="http://schemas.microsoft.com/office/drawing/2014/main" id="{1CF625A2-C284-49E6-B63A-5405B64611FA}"/>
                </a:ext>
              </a:extLst>
            </p:cNvPr>
            <p:cNvSpPr/>
            <p:nvPr/>
          </p:nvSpPr>
          <p:spPr>
            <a:xfrm>
              <a:off x="7444264" y="6522243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9049"/>
                    <a:pt x="11906" y="9049"/>
                    <a:pt x="12859" y="7144"/>
                  </a:cubicBez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9" name="Freeform: Shape 5508">
              <a:extLst>
                <a:ext uri="{FF2B5EF4-FFF2-40B4-BE49-F238E27FC236}">
                  <a16:creationId xmlns:a16="http://schemas.microsoft.com/office/drawing/2014/main" id="{F573F83B-D5A2-4FA4-88CF-319B6D9A1A36}"/>
                </a:ext>
              </a:extLst>
            </p:cNvPr>
            <p:cNvSpPr/>
            <p:nvPr/>
          </p:nvSpPr>
          <p:spPr>
            <a:xfrm>
              <a:off x="7397882" y="6191302"/>
              <a:ext cx="9525" cy="9525"/>
            </a:xfrm>
            <a:custGeom>
              <a:avLst/>
              <a:gdLst>
                <a:gd name="connsiteX0" fmla="*/ 7805 w 9525"/>
                <a:gd name="connsiteY0" fmla="*/ 7567 h 9525"/>
                <a:gd name="connsiteX1" fmla="*/ 780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05" y="7567"/>
                  </a:moveTo>
                  <a:cubicBezTo>
                    <a:pt x="12568" y="7567"/>
                    <a:pt x="4948" y="6615"/>
                    <a:pt x="7805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0" name="Freeform: Shape 5509">
              <a:extLst>
                <a:ext uri="{FF2B5EF4-FFF2-40B4-BE49-F238E27FC236}">
                  <a16:creationId xmlns:a16="http://schemas.microsoft.com/office/drawing/2014/main" id="{DD0C9E4D-BF8A-415C-A4DC-B91F5BB03489}"/>
                </a:ext>
              </a:extLst>
            </p:cNvPr>
            <p:cNvSpPr/>
            <p:nvPr/>
          </p:nvSpPr>
          <p:spPr>
            <a:xfrm>
              <a:off x="7419710" y="651462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8096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1" name="Freeform: Shape 5510">
              <a:extLst>
                <a:ext uri="{FF2B5EF4-FFF2-40B4-BE49-F238E27FC236}">
                  <a16:creationId xmlns:a16="http://schemas.microsoft.com/office/drawing/2014/main" id="{223473B8-02BD-43D1-A037-DFE35BE26567}"/>
                </a:ext>
              </a:extLst>
            </p:cNvPr>
            <p:cNvSpPr/>
            <p:nvPr/>
          </p:nvSpPr>
          <p:spPr>
            <a:xfrm>
              <a:off x="7416641" y="6519238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15716" y="7291"/>
                    <a:pt x="1095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2" name="Freeform: Shape 5511">
              <a:extLst>
                <a:ext uri="{FF2B5EF4-FFF2-40B4-BE49-F238E27FC236}">
                  <a16:creationId xmlns:a16="http://schemas.microsoft.com/office/drawing/2014/main" id="{7008C7FD-A3EA-40CD-9403-7E853B2DBE19}"/>
                </a:ext>
              </a:extLst>
            </p:cNvPr>
            <p:cNvSpPr/>
            <p:nvPr/>
          </p:nvSpPr>
          <p:spPr>
            <a:xfrm>
              <a:off x="7427119" y="6565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3" name="Freeform: Shape 5512">
              <a:extLst>
                <a:ext uri="{FF2B5EF4-FFF2-40B4-BE49-F238E27FC236}">
                  <a16:creationId xmlns:a16="http://schemas.microsoft.com/office/drawing/2014/main" id="{B9694BE2-893A-49B4-99AD-7BB5BF7AD088}"/>
                </a:ext>
              </a:extLst>
            </p:cNvPr>
            <p:cNvSpPr/>
            <p:nvPr/>
          </p:nvSpPr>
          <p:spPr>
            <a:xfrm>
              <a:off x="7437596" y="6597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4" name="Freeform: Shape 5513">
              <a:extLst>
                <a:ext uri="{FF2B5EF4-FFF2-40B4-BE49-F238E27FC236}">
                  <a16:creationId xmlns:a16="http://schemas.microsoft.com/office/drawing/2014/main" id="{86D4B390-2975-4AAE-9EAF-4C6463D1D767}"/>
                </a:ext>
              </a:extLst>
            </p:cNvPr>
            <p:cNvSpPr/>
            <p:nvPr/>
          </p:nvSpPr>
          <p:spPr>
            <a:xfrm>
              <a:off x="7437596" y="66094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5" name="Freeform: Shape 5514">
              <a:extLst>
                <a:ext uri="{FF2B5EF4-FFF2-40B4-BE49-F238E27FC236}">
                  <a16:creationId xmlns:a16="http://schemas.microsoft.com/office/drawing/2014/main" id="{A5F0FD0C-1BDB-48F4-B247-771469F44B5A}"/>
                </a:ext>
              </a:extLst>
            </p:cNvPr>
            <p:cNvSpPr/>
            <p:nvPr/>
          </p:nvSpPr>
          <p:spPr>
            <a:xfrm>
              <a:off x="7426166" y="6565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9049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6" name="Freeform: Shape 5515">
              <a:extLst>
                <a:ext uri="{FF2B5EF4-FFF2-40B4-BE49-F238E27FC236}">
                  <a16:creationId xmlns:a16="http://schemas.microsoft.com/office/drawing/2014/main" id="{70E7D629-1BFB-42C9-9E4D-3AFE61E27431}"/>
                </a:ext>
              </a:extLst>
            </p:cNvPr>
            <p:cNvSpPr/>
            <p:nvPr/>
          </p:nvSpPr>
          <p:spPr>
            <a:xfrm>
              <a:off x="7425452" y="65231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7" name="Freeform: Shape 5516">
              <a:extLst>
                <a:ext uri="{FF2B5EF4-FFF2-40B4-BE49-F238E27FC236}">
                  <a16:creationId xmlns:a16="http://schemas.microsoft.com/office/drawing/2014/main" id="{B5C01534-26A6-460C-B53A-6950CADDCDF3}"/>
                </a:ext>
              </a:extLst>
            </p:cNvPr>
            <p:cNvSpPr/>
            <p:nvPr/>
          </p:nvSpPr>
          <p:spPr>
            <a:xfrm>
              <a:off x="7418758" y="65536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8" name="Freeform: Shape 5517">
              <a:extLst>
                <a:ext uri="{FF2B5EF4-FFF2-40B4-BE49-F238E27FC236}">
                  <a16:creationId xmlns:a16="http://schemas.microsoft.com/office/drawing/2014/main" id="{3D64ECF5-DA0B-4926-9DB3-202EEA05F5C6}"/>
                </a:ext>
              </a:extLst>
            </p:cNvPr>
            <p:cNvSpPr/>
            <p:nvPr/>
          </p:nvSpPr>
          <p:spPr>
            <a:xfrm>
              <a:off x="7416641" y="654402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3811" y="536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9" name="Freeform: Shape 5518">
              <a:extLst>
                <a:ext uri="{FF2B5EF4-FFF2-40B4-BE49-F238E27FC236}">
                  <a16:creationId xmlns:a16="http://schemas.microsoft.com/office/drawing/2014/main" id="{7C576041-F7E1-44CB-9E04-F8889CC9D62D}"/>
                </a:ext>
              </a:extLst>
            </p:cNvPr>
            <p:cNvSpPr/>
            <p:nvPr/>
          </p:nvSpPr>
          <p:spPr>
            <a:xfrm>
              <a:off x="7415689" y="652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0" name="Freeform: Shape 5519">
              <a:extLst>
                <a:ext uri="{FF2B5EF4-FFF2-40B4-BE49-F238E27FC236}">
                  <a16:creationId xmlns:a16="http://schemas.microsoft.com/office/drawing/2014/main" id="{CBCEBA7C-08A4-419C-899B-1F95005112EF}"/>
                </a:ext>
              </a:extLst>
            </p:cNvPr>
            <p:cNvSpPr/>
            <p:nvPr/>
          </p:nvSpPr>
          <p:spPr>
            <a:xfrm>
              <a:off x="7421642" y="656034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ubicBezTo>
                    <a:pt x="6906" y="8096"/>
                    <a:pt x="7858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1" name="Freeform: Shape 5520">
              <a:extLst>
                <a:ext uri="{FF2B5EF4-FFF2-40B4-BE49-F238E27FC236}">
                  <a16:creationId xmlns:a16="http://schemas.microsoft.com/office/drawing/2014/main" id="{A2904C1E-B4C0-47EC-96E1-4A54F73F6C6F}"/>
                </a:ext>
              </a:extLst>
            </p:cNvPr>
            <p:cNvSpPr/>
            <p:nvPr/>
          </p:nvSpPr>
          <p:spPr>
            <a:xfrm>
              <a:off x="7453789" y="65186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2" name="Freeform: Shape 5521">
              <a:extLst>
                <a:ext uri="{FF2B5EF4-FFF2-40B4-BE49-F238E27FC236}">
                  <a16:creationId xmlns:a16="http://schemas.microsoft.com/office/drawing/2014/main" id="{298943F5-F789-4018-9151-321CDB81301A}"/>
                </a:ext>
              </a:extLst>
            </p:cNvPr>
            <p:cNvSpPr/>
            <p:nvPr/>
          </p:nvSpPr>
          <p:spPr>
            <a:xfrm>
              <a:off x="7467124" y="65070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3" name="Freeform: Shape 5522">
              <a:extLst>
                <a:ext uri="{FF2B5EF4-FFF2-40B4-BE49-F238E27FC236}">
                  <a16:creationId xmlns:a16="http://schemas.microsoft.com/office/drawing/2014/main" id="{3C872261-A103-44D3-8C11-563DF8EAA94F}"/>
                </a:ext>
              </a:extLst>
            </p:cNvPr>
            <p:cNvSpPr/>
            <p:nvPr/>
          </p:nvSpPr>
          <p:spPr>
            <a:xfrm>
              <a:off x="7441406" y="6630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4" name="Freeform: Shape 5523">
              <a:extLst>
                <a:ext uri="{FF2B5EF4-FFF2-40B4-BE49-F238E27FC236}">
                  <a16:creationId xmlns:a16="http://schemas.microsoft.com/office/drawing/2014/main" id="{DFAE4074-1116-45E9-A9B1-7843DD57E6C4}"/>
                </a:ext>
              </a:extLst>
            </p:cNvPr>
            <p:cNvSpPr/>
            <p:nvPr/>
          </p:nvSpPr>
          <p:spPr>
            <a:xfrm>
              <a:off x="7471886" y="6662261"/>
              <a:ext cx="9525" cy="19050"/>
            </a:xfrm>
            <a:custGeom>
              <a:avLst/>
              <a:gdLst>
                <a:gd name="connsiteX0" fmla="*/ 9049 w 9525"/>
                <a:gd name="connsiteY0" fmla="*/ 11906 h 19050"/>
                <a:gd name="connsiteX1" fmla="*/ 7144 w 9525"/>
                <a:gd name="connsiteY1" fmla="*/ 7144 h 19050"/>
                <a:gd name="connsiteX2" fmla="*/ 904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1906"/>
                  </a:moveTo>
                  <a:cubicBezTo>
                    <a:pt x="8096" y="10001"/>
                    <a:pt x="8096" y="8096"/>
                    <a:pt x="7144" y="7144"/>
                  </a:cubicBezTo>
                  <a:cubicBezTo>
                    <a:pt x="8096" y="8096"/>
                    <a:pt x="8096" y="11906"/>
                    <a:pt x="9049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5" name="Freeform: Shape 5524">
              <a:extLst>
                <a:ext uri="{FF2B5EF4-FFF2-40B4-BE49-F238E27FC236}">
                  <a16:creationId xmlns:a16="http://schemas.microsoft.com/office/drawing/2014/main" id="{66C676F4-81F5-4FB7-A945-47B4B3536FA2}"/>
                </a:ext>
              </a:extLst>
            </p:cNvPr>
            <p:cNvSpPr/>
            <p:nvPr/>
          </p:nvSpPr>
          <p:spPr>
            <a:xfrm>
              <a:off x="7426166" y="6523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7"/>
                    <a:pt x="7144" y="7144"/>
                  </a:cubicBez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6" name="Freeform: Shape 5525">
              <a:extLst>
                <a:ext uri="{FF2B5EF4-FFF2-40B4-BE49-F238E27FC236}">
                  <a16:creationId xmlns:a16="http://schemas.microsoft.com/office/drawing/2014/main" id="{40B6E500-8CF2-4E01-81C8-AA5EBD33B32A}"/>
                </a:ext>
              </a:extLst>
            </p:cNvPr>
            <p:cNvSpPr/>
            <p:nvPr/>
          </p:nvSpPr>
          <p:spPr>
            <a:xfrm>
              <a:off x="7471886" y="6662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7" name="Freeform: Shape 5526">
              <a:extLst>
                <a:ext uri="{FF2B5EF4-FFF2-40B4-BE49-F238E27FC236}">
                  <a16:creationId xmlns:a16="http://schemas.microsoft.com/office/drawing/2014/main" id="{EAED140C-19CF-4858-AB18-359837BF8DCC}"/>
                </a:ext>
              </a:extLst>
            </p:cNvPr>
            <p:cNvSpPr/>
            <p:nvPr/>
          </p:nvSpPr>
          <p:spPr>
            <a:xfrm>
              <a:off x="7454741" y="665654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9049"/>
                    <a:pt x="7144" y="8097"/>
                    <a:pt x="7144" y="7144"/>
                  </a:cubicBezTo>
                  <a:cubicBezTo>
                    <a:pt x="7144" y="8097"/>
                    <a:pt x="7144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8" name="Freeform: Shape 5527">
              <a:extLst>
                <a:ext uri="{FF2B5EF4-FFF2-40B4-BE49-F238E27FC236}">
                  <a16:creationId xmlns:a16="http://schemas.microsoft.com/office/drawing/2014/main" id="{28032423-2333-48E5-8B17-160B003B4989}"/>
                </a:ext>
              </a:extLst>
            </p:cNvPr>
            <p:cNvSpPr/>
            <p:nvPr/>
          </p:nvSpPr>
          <p:spPr>
            <a:xfrm>
              <a:off x="7446169" y="6626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9" name="Freeform: Shape 5528">
              <a:extLst>
                <a:ext uri="{FF2B5EF4-FFF2-40B4-BE49-F238E27FC236}">
                  <a16:creationId xmlns:a16="http://schemas.microsoft.com/office/drawing/2014/main" id="{1EFCEBCC-E448-40CE-A987-3C5261610766}"/>
                </a:ext>
              </a:extLst>
            </p:cNvPr>
            <p:cNvSpPr/>
            <p:nvPr/>
          </p:nvSpPr>
          <p:spPr>
            <a:xfrm>
              <a:off x="7456646" y="6651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2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0" name="Freeform: Shape 5529">
              <a:extLst>
                <a:ext uri="{FF2B5EF4-FFF2-40B4-BE49-F238E27FC236}">
                  <a16:creationId xmlns:a16="http://schemas.microsoft.com/office/drawing/2014/main" id="{49DA7D18-0DAE-4B1D-9732-ACBB5EAAAB44}"/>
                </a:ext>
              </a:extLst>
            </p:cNvPr>
            <p:cNvSpPr/>
            <p:nvPr/>
          </p:nvSpPr>
          <p:spPr>
            <a:xfrm>
              <a:off x="7459504" y="665408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5"/>
                    <a:pt x="7144" y="7701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1" name="Freeform: Shape 5530">
              <a:extLst>
                <a:ext uri="{FF2B5EF4-FFF2-40B4-BE49-F238E27FC236}">
                  <a16:creationId xmlns:a16="http://schemas.microsoft.com/office/drawing/2014/main" id="{D88D4AAC-7A6A-4B89-88AB-4B67DF38EC59}"/>
                </a:ext>
              </a:extLst>
            </p:cNvPr>
            <p:cNvSpPr/>
            <p:nvPr/>
          </p:nvSpPr>
          <p:spPr>
            <a:xfrm>
              <a:off x="7455694" y="6543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10001 w 9525"/>
                <a:gd name="connsiteY1" fmla="*/ 7990 h 9525"/>
                <a:gd name="connsiteX2" fmla="*/ 7144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9049" y="7990"/>
                    <a:pt x="10001" y="7990"/>
                  </a:cubicBezTo>
                  <a:cubicBezTo>
                    <a:pt x="7144" y="7990"/>
                    <a:pt x="714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2" name="Freeform: Shape 5531">
              <a:extLst>
                <a:ext uri="{FF2B5EF4-FFF2-40B4-BE49-F238E27FC236}">
                  <a16:creationId xmlns:a16="http://schemas.microsoft.com/office/drawing/2014/main" id="{68D0C74D-085C-448D-9A7E-1FEBE4F5FEA9}"/>
                </a:ext>
              </a:extLst>
            </p:cNvPr>
            <p:cNvSpPr/>
            <p:nvPr/>
          </p:nvSpPr>
          <p:spPr>
            <a:xfrm>
              <a:off x="7424261" y="65237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4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3" name="Freeform: Shape 5532">
              <a:extLst>
                <a:ext uri="{FF2B5EF4-FFF2-40B4-BE49-F238E27FC236}">
                  <a16:creationId xmlns:a16="http://schemas.microsoft.com/office/drawing/2014/main" id="{37E70DB4-939C-4455-8F95-97A14C59C66C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4" name="Freeform: Shape 5533">
              <a:extLst>
                <a:ext uri="{FF2B5EF4-FFF2-40B4-BE49-F238E27FC236}">
                  <a16:creationId xmlns:a16="http://schemas.microsoft.com/office/drawing/2014/main" id="{D9CB995B-9019-4BC0-B7C1-B2D72A9A95E1}"/>
                </a:ext>
              </a:extLst>
            </p:cNvPr>
            <p:cNvSpPr/>
            <p:nvPr/>
          </p:nvSpPr>
          <p:spPr>
            <a:xfrm>
              <a:off x="7456646" y="65789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5" name="Freeform: Shape 5534">
              <a:extLst>
                <a:ext uri="{FF2B5EF4-FFF2-40B4-BE49-F238E27FC236}">
                  <a16:creationId xmlns:a16="http://schemas.microsoft.com/office/drawing/2014/main" id="{9E286B30-DE23-4080-A5F1-26CACC6CA755}"/>
                </a:ext>
              </a:extLst>
            </p:cNvPr>
            <p:cNvSpPr/>
            <p:nvPr/>
          </p:nvSpPr>
          <p:spPr>
            <a:xfrm>
              <a:off x="7452836" y="657844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25241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6" name="Freeform: Shape 5535">
              <a:extLst>
                <a:ext uri="{FF2B5EF4-FFF2-40B4-BE49-F238E27FC236}">
                  <a16:creationId xmlns:a16="http://schemas.microsoft.com/office/drawing/2014/main" id="{54087718-4945-4EED-9F23-CF86701D366D}"/>
                </a:ext>
              </a:extLst>
            </p:cNvPr>
            <p:cNvSpPr/>
            <p:nvPr/>
          </p:nvSpPr>
          <p:spPr>
            <a:xfrm>
              <a:off x="7457599" y="6543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7" name="Freeform: Shape 5536">
              <a:extLst>
                <a:ext uri="{FF2B5EF4-FFF2-40B4-BE49-F238E27FC236}">
                  <a16:creationId xmlns:a16="http://schemas.microsoft.com/office/drawing/2014/main" id="{C3614A51-4436-48C0-92CB-3025389ED971}"/>
                </a:ext>
              </a:extLst>
            </p:cNvPr>
            <p:cNvSpPr/>
            <p:nvPr/>
          </p:nvSpPr>
          <p:spPr>
            <a:xfrm>
              <a:off x="7412831" y="6504125"/>
              <a:ext cx="76200" cy="171450"/>
            </a:xfrm>
            <a:custGeom>
              <a:avLst/>
              <a:gdLst>
                <a:gd name="connsiteX0" fmla="*/ 45244 w 76200"/>
                <a:gd name="connsiteY0" fmla="*/ 37644 h 171450"/>
                <a:gd name="connsiteX1" fmla="*/ 57626 w 76200"/>
                <a:gd name="connsiteY1" fmla="*/ 47169 h 171450"/>
                <a:gd name="connsiteX2" fmla="*/ 56674 w 76200"/>
                <a:gd name="connsiteY2" fmla="*/ 47169 h 171450"/>
                <a:gd name="connsiteX3" fmla="*/ 55721 w 76200"/>
                <a:gd name="connsiteY3" fmla="*/ 50026 h 171450"/>
                <a:gd name="connsiteX4" fmla="*/ 47149 w 76200"/>
                <a:gd name="connsiteY4" fmla="*/ 48122 h 171450"/>
                <a:gd name="connsiteX5" fmla="*/ 48101 w 76200"/>
                <a:gd name="connsiteY5" fmla="*/ 72887 h 171450"/>
                <a:gd name="connsiteX6" fmla="*/ 54769 w 76200"/>
                <a:gd name="connsiteY6" fmla="*/ 79554 h 171450"/>
                <a:gd name="connsiteX7" fmla="*/ 49054 w 76200"/>
                <a:gd name="connsiteY7" fmla="*/ 77649 h 171450"/>
                <a:gd name="connsiteX8" fmla="*/ 53816 w 76200"/>
                <a:gd name="connsiteY8" fmla="*/ 86222 h 171450"/>
                <a:gd name="connsiteX9" fmla="*/ 50959 w 76200"/>
                <a:gd name="connsiteY9" fmla="*/ 81459 h 171450"/>
                <a:gd name="connsiteX10" fmla="*/ 49054 w 76200"/>
                <a:gd name="connsiteY10" fmla="*/ 78601 h 171450"/>
                <a:gd name="connsiteX11" fmla="*/ 51911 w 76200"/>
                <a:gd name="connsiteY11" fmla="*/ 85269 h 171450"/>
                <a:gd name="connsiteX12" fmla="*/ 51911 w 76200"/>
                <a:gd name="connsiteY12" fmla="*/ 84317 h 171450"/>
                <a:gd name="connsiteX13" fmla="*/ 48101 w 76200"/>
                <a:gd name="connsiteY13" fmla="*/ 76697 h 171450"/>
                <a:gd name="connsiteX14" fmla="*/ 54769 w 76200"/>
                <a:gd name="connsiteY14" fmla="*/ 95747 h 171450"/>
                <a:gd name="connsiteX15" fmla="*/ 50959 w 76200"/>
                <a:gd name="connsiteY15" fmla="*/ 86222 h 171450"/>
                <a:gd name="connsiteX16" fmla="*/ 54769 w 76200"/>
                <a:gd name="connsiteY16" fmla="*/ 97651 h 171450"/>
                <a:gd name="connsiteX17" fmla="*/ 50006 w 76200"/>
                <a:gd name="connsiteY17" fmla="*/ 83364 h 171450"/>
                <a:gd name="connsiteX18" fmla="*/ 48101 w 76200"/>
                <a:gd name="connsiteY18" fmla="*/ 78601 h 171450"/>
                <a:gd name="connsiteX19" fmla="*/ 47149 w 76200"/>
                <a:gd name="connsiteY19" fmla="*/ 75744 h 171450"/>
                <a:gd name="connsiteX20" fmla="*/ 47149 w 76200"/>
                <a:gd name="connsiteY20" fmla="*/ 76697 h 171450"/>
                <a:gd name="connsiteX21" fmla="*/ 53816 w 76200"/>
                <a:gd name="connsiteY21" fmla="*/ 97651 h 171450"/>
                <a:gd name="connsiteX22" fmla="*/ 54769 w 76200"/>
                <a:gd name="connsiteY22" fmla="*/ 104319 h 171450"/>
                <a:gd name="connsiteX23" fmla="*/ 50006 w 76200"/>
                <a:gd name="connsiteY23" fmla="*/ 88126 h 171450"/>
                <a:gd name="connsiteX24" fmla="*/ 55721 w 76200"/>
                <a:gd name="connsiteY24" fmla="*/ 110987 h 171450"/>
                <a:gd name="connsiteX25" fmla="*/ 49054 w 76200"/>
                <a:gd name="connsiteY25" fmla="*/ 86222 h 171450"/>
                <a:gd name="connsiteX26" fmla="*/ 50006 w 76200"/>
                <a:gd name="connsiteY26" fmla="*/ 91937 h 171450"/>
                <a:gd name="connsiteX27" fmla="*/ 52864 w 76200"/>
                <a:gd name="connsiteY27" fmla="*/ 106224 h 171450"/>
                <a:gd name="connsiteX28" fmla="*/ 51911 w 76200"/>
                <a:gd name="connsiteY28" fmla="*/ 101462 h 171450"/>
                <a:gd name="connsiteX29" fmla="*/ 47149 w 76200"/>
                <a:gd name="connsiteY29" fmla="*/ 78601 h 171450"/>
                <a:gd name="connsiteX30" fmla="*/ 47149 w 76200"/>
                <a:gd name="connsiteY30" fmla="*/ 80507 h 171450"/>
                <a:gd name="connsiteX31" fmla="*/ 50959 w 76200"/>
                <a:gd name="connsiteY31" fmla="*/ 99557 h 171450"/>
                <a:gd name="connsiteX32" fmla="*/ 45244 w 76200"/>
                <a:gd name="connsiteY32" fmla="*/ 70029 h 171450"/>
                <a:gd name="connsiteX33" fmla="*/ 50006 w 76200"/>
                <a:gd name="connsiteY33" fmla="*/ 101462 h 171450"/>
                <a:gd name="connsiteX34" fmla="*/ 46196 w 76200"/>
                <a:gd name="connsiteY34" fmla="*/ 78601 h 171450"/>
                <a:gd name="connsiteX35" fmla="*/ 47149 w 76200"/>
                <a:gd name="connsiteY35" fmla="*/ 87174 h 171450"/>
                <a:gd name="connsiteX36" fmla="*/ 47149 w 76200"/>
                <a:gd name="connsiteY36" fmla="*/ 92889 h 171450"/>
                <a:gd name="connsiteX37" fmla="*/ 47149 w 76200"/>
                <a:gd name="connsiteY37" fmla="*/ 92889 h 171450"/>
                <a:gd name="connsiteX38" fmla="*/ 46196 w 76200"/>
                <a:gd name="connsiteY38" fmla="*/ 85269 h 171450"/>
                <a:gd name="connsiteX39" fmla="*/ 45244 w 76200"/>
                <a:gd name="connsiteY39" fmla="*/ 78601 h 171450"/>
                <a:gd name="connsiteX40" fmla="*/ 46196 w 76200"/>
                <a:gd name="connsiteY40" fmla="*/ 90984 h 171450"/>
                <a:gd name="connsiteX41" fmla="*/ 46196 w 76200"/>
                <a:gd name="connsiteY41" fmla="*/ 97651 h 171450"/>
                <a:gd name="connsiteX42" fmla="*/ 44291 w 76200"/>
                <a:gd name="connsiteY42" fmla="*/ 78601 h 171450"/>
                <a:gd name="connsiteX43" fmla="*/ 44291 w 76200"/>
                <a:gd name="connsiteY43" fmla="*/ 87174 h 171450"/>
                <a:gd name="connsiteX44" fmla="*/ 44291 w 76200"/>
                <a:gd name="connsiteY44" fmla="*/ 80507 h 171450"/>
                <a:gd name="connsiteX45" fmla="*/ 43339 w 76200"/>
                <a:gd name="connsiteY45" fmla="*/ 93842 h 171450"/>
                <a:gd name="connsiteX46" fmla="*/ 43339 w 76200"/>
                <a:gd name="connsiteY46" fmla="*/ 79554 h 171450"/>
                <a:gd name="connsiteX47" fmla="*/ 42386 w 76200"/>
                <a:gd name="connsiteY47" fmla="*/ 90984 h 171450"/>
                <a:gd name="connsiteX48" fmla="*/ 42386 w 76200"/>
                <a:gd name="connsiteY48" fmla="*/ 84317 h 171450"/>
                <a:gd name="connsiteX49" fmla="*/ 39529 w 76200"/>
                <a:gd name="connsiteY49" fmla="*/ 102414 h 171450"/>
                <a:gd name="connsiteX50" fmla="*/ 41434 w 76200"/>
                <a:gd name="connsiteY50" fmla="*/ 82412 h 171450"/>
                <a:gd name="connsiteX51" fmla="*/ 41434 w 76200"/>
                <a:gd name="connsiteY51" fmla="*/ 82412 h 171450"/>
                <a:gd name="connsiteX52" fmla="*/ 41434 w 76200"/>
                <a:gd name="connsiteY52" fmla="*/ 83364 h 171450"/>
                <a:gd name="connsiteX53" fmla="*/ 38576 w 76200"/>
                <a:gd name="connsiteY53" fmla="*/ 88126 h 171450"/>
                <a:gd name="connsiteX54" fmla="*/ 40481 w 76200"/>
                <a:gd name="connsiteY54" fmla="*/ 79554 h 171450"/>
                <a:gd name="connsiteX55" fmla="*/ 34766 w 76200"/>
                <a:gd name="connsiteY55" fmla="*/ 88126 h 171450"/>
                <a:gd name="connsiteX56" fmla="*/ 37624 w 76200"/>
                <a:gd name="connsiteY56" fmla="*/ 79554 h 171450"/>
                <a:gd name="connsiteX57" fmla="*/ 36671 w 76200"/>
                <a:gd name="connsiteY57" fmla="*/ 78601 h 171450"/>
                <a:gd name="connsiteX58" fmla="*/ 19526 w 76200"/>
                <a:gd name="connsiteY58" fmla="*/ 50979 h 171450"/>
                <a:gd name="connsiteX59" fmla="*/ 18574 w 76200"/>
                <a:gd name="connsiteY59" fmla="*/ 47169 h 171450"/>
                <a:gd name="connsiteX60" fmla="*/ 23336 w 76200"/>
                <a:gd name="connsiteY60" fmla="*/ 41454 h 171450"/>
                <a:gd name="connsiteX61" fmla="*/ 15716 w 76200"/>
                <a:gd name="connsiteY61" fmla="*/ 40501 h 171450"/>
                <a:gd name="connsiteX62" fmla="*/ 23336 w 76200"/>
                <a:gd name="connsiteY62" fmla="*/ 33834 h 171450"/>
                <a:gd name="connsiteX63" fmla="*/ 10001 w 76200"/>
                <a:gd name="connsiteY63" fmla="*/ 29072 h 171450"/>
                <a:gd name="connsiteX64" fmla="*/ 16669 w 76200"/>
                <a:gd name="connsiteY64" fmla="*/ 23357 h 171450"/>
                <a:gd name="connsiteX65" fmla="*/ 15716 w 76200"/>
                <a:gd name="connsiteY65" fmla="*/ 21451 h 171450"/>
                <a:gd name="connsiteX66" fmla="*/ 12859 w 76200"/>
                <a:gd name="connsiteY66" fmla="*/ 20499 h 171450"/>
                <a:gd name="connsiteX67" fmla="*/ 13811 w 76200"/>
                <a:gd name="connsiteY67" fmla="*/ 31929 h 171450"/>
                <a:gd name="connsiteX68" fmla="*/ 7144 w 76200"/>
                <a:gd name="connsiteY68" fmla="*/ 35739 h 171450"/>
                <a:gd name="connsiteX69" fmla="*/ 15716 w 76200"/>
                <a:gd name="connsiteY69" fmla="*/ 51932 h 171450"/>
                <a:gd name="connsiteX70" fmla="*/ 23336 w 76200"/>
                <a:gd name="connsiteY70" fmla="*/ 54789 h 171450"/>
                <a:gd name="connsiteX71" fmla="*/ 13811 w 76200"/>
                <a:gd name="connsiteY71" fmla="*/ 60504 h 171450"/>
                <a:gd name="connsiteX72" fmla="*/ 19526 w 76200"/>
                <a:gd name="connsiteY72" fmla="*/ 64314 h 171450"/>
                <a:gd name="connsiteX73" fmla="*/ 26194 w 76200"/>
                <a:gd name="connsiteY73" fmla="*/ 88126 h 171450"/>
                <a:gd name="connsiteX74" fmla="*/ 31909 w 76200"/>
                <a:gd name="connsiteY74" fmla="*/ 91937 h 171450"/>
                <a:gd name="connsiteX75" fmla="*/ 27146 w 76200"/>
                <a:gd name="connsiteY75" fmla="*/ 106224 h 171450"/>
                <a:gd name="connsiteX76" fmla="*/ 30004 w 76200"/>
                <a:gd name="connsiteY76" fmla="*/ 110034 h 171450"/>
                <a:gd name="connsiteX77" fmla="*/ 33814 w 76200"/>
                <a:gd name="connsiteY77" fmla="*/ 105272 h 171450"/>
                <a:gd name="connsiteX78" fmla="*/ 31909 w 76200"/>
                <a:gd name="connsiteY78" fmla="*/ 128132 h 171450"/>
                <a:gd name="connsiteX79" fmla="*/ 34766 w 76200"/>
                <a:gd name="connsiteY79" fmla="*/ 115749 h 171450"/>
                <a:gd name="connsiteX80" fmla="*/ 34766 w 76200"/>
                <a:gd name="connsiteY80" fmla="*/ 130989 h 171450"/>
                <a:gd name="connsiteX81" fmla="*/ 35719 w 76200"/>
                <a:gd name="connsiteY81" fmla="*/ 134799 h 171450"/>
                <a:gd name="connsiteX82" fmla="*/ 39529 w 76200"/>
                <a:gd name="connsiteY82" fmla="*/ 120512 h 171450"/>
                <a:gd name="connsiteX83" fmla="*/ 41434 w 76200"/>
                <a:gd name="connsiteY83" fmla="*/ 148134 h 171450"/>
                <a:gd name="connsiteX84" fmla="*/ 41434 w 76200"/>
                <a:gd name="connsiteY84" fmla="*/ 123369 h 171450"/>
                <a:gd name="connsiteX85" fmla="*/ 45244 w 76200"/>
                <a:gd name="connsiteY85" fmla="*/ 147182 h 171450"/>
                <a:gd name="connsiteX86" fmla="*/ 45244 w 76200"/>
                <a:gd name="connsiteY86" fmla="*/ 140514 h 171450"/>
                <a:gd name="connsiteX87" fmla="*/ 46196 w 76200"/>
                <a:gd name="connsiteY87" fmla="*/ 154801 h 171450"/>
                <a:gd name="connsiteX88" fmla="*/ 46196 w 76200"/>
                <a:gd name="connsiteY88" fmla="*/ 144324 h 171450"/>
                <a:gd name="connsiteX89" fmla="*/ 47149 w 76200"/>
                <a:gd name="connsiteY89" fmla="*/ 152897 h 171450"/>
                <a:gd name="connsiteX90" fmla="*/ 48101 w 76200"/>
                <a:gd name="connsiteY90" fmla="*/ 139562 h 171450"/>
                <a:gd name="connsiteX91" fmla="*/ 49054 w 76200"/>
                <a:gd name="connsiteY91" fmla="*/ 143372 h 171450"/>
                <a:gd name="connsiteX92" fmla="*/ 49054 w 76200"/>
                <a:gd name="connsiteY92" fmla="*/ 136704 h 171450"/>
                <a:gd name="connsiteX93" fmla="*/ 51911 w 76200"/>
                <a:gd name="connsiteY93" fmla="*/ 152897 h 171450"/>
                <a:gd name="connsiteX94" fmla="*/ 53816 w 76200"/>
                <a:gd name="connsiteY94" fmla="*/ 148134 h 171450"/>
                <a:gd name="connsiteX95" fmla="*/ 54769 w 76200"/>
                <a:gd name="connsiteY95" fmla="*/ 160517 h 171450"/>
                <a:gd name="connsiteX96" fmla="*/ 56674 w 76200"/>
                <a:gd name="connsiteY96" fmla="*/ 155754 h 171450"/>
                <a:gd name="connsiteX97" fmla="*/ 56674 w 76200"/>
                <a:gd name="connsiteY97" fmla="*/ 154801 h 171450"/>
                <a:gd name="connsiteX98" fmla="*/ 58579 w 76200"/>
                <a:gd name="connsiteY98" fmla="*/ 161469 h 171450"/>
                <a:gd name="connsiteX99" fmla="*/ 62389 w 76200"/>
                <a:gd name="connsiteY99" fmla="*/ 169089 h 171450"/>
                <a:gd name="connsiteX100" fmla="*/ 63341 w 76200"/>
                <a:gd name="connsiteY100" fmla="*/ 161469 h 171450"/>
                <a:gd name="connsiteX101" fmla="*/ 67151 w 76200"/>
                <a:gd name="connsiteY101" fmla="*/ 170042 h 171450"/>
                <a:gd name="connsiteX102" fmla="*/ 68104 w 76200"/>
                <a:gd name="connsiteY102" fmla="*/ 168137 h 171450"/>
                <a:gd name="connsiteX103" fmla="*/ 67151 w 76200"/>
                <a:gd name="connsiteY103" fmla="*/ 160517 h 171450"/>
                <a:gd name="connsiteX104" fmla="*/ 70009 w 76200"/>
                <a:gd name="connsiteY104" fmla="*/ 161469 h 171450"/>
                <a:gd name="connsiteX105" fmla="*/ 70009 w 76200"/>
                <a:gd name="connsiteY105" fmla="*/ 160517 h 171450"/>
                <a:gd name="connsiteX106" fmla="*/ 67151 w 76200"/>
                <a:gd name="connsiteY106" fmla="*/ 147182 h 171450"/>
                <a:gd name="connsiteX107" fmla="*/ 73819 w 76200"/>
                <a:gd name="connsiteY107" fmla="*/ 163374 h 171450"/>
                <a:gd name="connsiteX108" fmla="*/ 70009 w 76200"/>
                <a:gd name="connsiteY108" fmla="*/ 146229 h 171450"/>
                <a:gd name="connsiteX109" fmla="*/ 70009 w 76200"/>
                <a:gd name="connsiteY109" fmla="*/ 132894 h 171450"/>
                <a:gd name="connsiteX110" fmla="*/ 74771 w 76200"/>
                <a:gd name="connsiteY110" fmla="*/ 141467 h 171450"/>
                <a:gd name="connsiteX111" fmla="*/ 70009 w 76200"/>
                <a:gd name="connsiteY111" fmla="*/ 112892 h 171450"/>
                <a:gd name="connsiteX112" fmla="*/ 75724 w 76200"/>
                <a:gd name="connsiteY112" fmla="*/ 113844 h 171450"/>
                <a:gd name="connsiteX113" fmla="*/ 67151 w 76200"/>
                <a:gd name="connsiteY113" fmla="*/ 98604 h 171450"/>
                <a:gd name="connsiteX114" fmla="*/ 66199 w 76200"/>
                <a:gd name="connsiteY114" fmla="*/ 64314 h 171450"/>
                <a:gd name="connsiteX115" fmla="*/ 73819 w 76200"/>
                <a:gd name="connsiteY115" fmla="*/ 66219 h 171450"/>
                <a:gd name="connsiteX116" fmla="*/ 67151 w 76200"/>
                <a:gd name="connsiteY116" fmla="*/ 59551 h 171450"/>
                <a:gd name="connsiteX117" fmla="*/ 68104 w 76200"/>
                <a:gd name="connsiteY117" fmla="*/ 61457 h 171450"/>
                <a:gd name="connsiteX118" fmla="*/ 62389 w 76200"/>
                <a:gd name="connsiteY118" fmla="*/ 59551 h 171450"/>
                <a:gd name="connsiteX119" fmla="*/ 68104 w 76200"/>
                <a:gd name="connsiteY119" fmla="*/ 9069 h 171450"/>
                <a:gd name="connsiteX120" fmla="*/ 46196 w 76200"/>
                <a:gd name="connsiteY120" fmla="*/ 9069 h 171450"/>
                <a:gd name="connsiteX121" fmla="*/ 46196 w 76200"/>
                <a:gd name="connsiteY121" fmla="*/ 10022 h 171450"/>
                <a:gd name="connsiteX122" fmla="*/ 45244 w 76200"/>
                <a:gd name="connsiteY122" fmla="*/ 11926 h 171450"/>
                <a:gd name="connsiteX123" fmla="*/ 50959 w 76200"/>
                <a:gd name="connsiteY123" fmla="*/ 13832 h 171450"/>
                <a:gd name="connsiteX124" fmla="*/ 43339 w 76200"/>
                <a:gd name="connsiteY124" fmla="*/ 23357 h 171450"/>
                <a:gd name="connsiteX125" fmla="*/ 51911 w 76200"/>
                <a:gd name="connsiteY125" fmla="*/ 30976 h 171450"/>
                <a:gd name="connsiteX126" fmla="*/ 45244 w 76200"/>
                <a:gd name="connsiteY126" fmla="*/ 37644 h 171450"/>
                <a:gd name="connsiteX127" fmla="*/ 54769 w 76200"/>
                <a:gd name="connsiteY127" fmla="*/ 67172 h 171450"/>
                <a:gd name="connsiteX128" fmla="*/ 54769 w 76200"/>
                <a:gd name="connsiteY128" fmla="*/ 67172 h 171450"/>
                <a:gd name="connsiteX129" fmla="*/ 54769 w 76200"/>
                <a:gd name="connsiteY129" fmla="*/ 69076 h 171450"/>
                <a:gd name="connsiteX130" fmla="*/ 54769 w 76200"/>
                <a:gd name="connsiteY130" fmla="*/ 69076 h 171450"/>
                <a:gd name="connsiteX131" fmla="*/ 74771 w 76200"/>
                <a:gd name="connsiteY131" fmla="*/ 63362 h 171450"/>
                <a:gd name="connsiteX132" fmla="*/ 74771 w 76200"/>
                <a:gd name="connsiteY132" fmla="*/ 633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76200" h="171450">
                  <a:moveTo>
                    <a:pt x="45244" y="37644"/>
                  </a:moveTo>
                  <a:cubicBezTo>
                    <a:pt x="45244" y="34787"/>
                    <a:pt x="51911" y="48122"/>
                    <a:pt x="57626" y="47169"/>
                  </a:cubicBezTo>
                  <a:cubicBezTo>
                    <a:pt x="55721" y="46217"/>
                    <a:pt x="55721" y="46217"/>
                    <a:pt x="56674" y="47169"/>
                  </a:cubicBezTo>
                  <a:cubicBezTo>
                    <a:pt x="51911" y="45264"/>
                    <a:pt x="51911" y="46217"/>
                    <a:pt x="55721" y="50026"/>
                  </a:cubicBezTo>
                  <a:cubicBezTo>
                    <a:pt x="49054" y="50979"/>
                    <a:pt x="54769" y="47169"/>
                    <a:pt x="47149" y="48122"/>
                  </a:cubicBezTo>
                  <a:cubicBezTo>
                    <a:pt x="47149" y="47169"/>
                    <a:pt x="58579" y="72887"/>
                    <a:pt x="48101" y="72887"/>
                  </a:cubicBezTo>
                  <a:cubicBezTo>
                    <a:pt x="50959" y="74792"/>
                    <a:pt x="49054" y="76697"/>
                    <a:pt x="54769" y="79554"/>
                  </a:cubicBezTo>
                  <a:cubicBezTo>
                    <a:pt x="50006" y="82412"/>
                    <a:pt x="57626" y="89079"/>
                    <a:pt x="49054" y="77649"/>
                  </a:cubicBezTo>
                  <a:cubicBezTo>
                    <a:pt x="58579" y="90984"/>
                    <a:pt x="46196" y="74792"/>
                    <a:pt x="53816" y="86222"/>
                  </a:cubicBezTo>
                  <a:cubicBezTo>
                    <a:pt x="53816" y="86222"/>
                    <a:pt x="47149" y="75744"/>
                    <a:pt x="50959" y="81459"/>
                  </a:cubicBezTo>
                  <a:cubicBezTo>
                    <a:pt x="57626" y="92889"/>
                    <a:pt x="49054" y="78601"/>
                    <a:pt x="49054" y="78601"/>
                  </a:cubicBezTo>
                  <a:cubicBezTo>
                    <a:pt x="50006" y="80507"/>
                    <a:pt x="50959" y="83364"/>
                    <a:pt x="51911" y="85269"/>
                  </a:cubicBezTo>
                  <a:cubicBezTo>
                    <a:pt x="51911" y="85269"/>
                    <a:pt x="44291" y="69076"/>
                    <a:pt x="51911" y="84317"/>
                  </a:cubicBezTo>
                  <a:cubicBezTo>
                    <a:pt x="50006" y="82412"/>
                    <a:pt x="49054" y="79554"/>
                    <a:pt x="48101" y="76697"/>
                  </a:cubicBezTo>
                  <a:cubicBezTo>
                    <a:pt x="50959" y="82412"/>
                    <a:pt x="52864" y="90032"/>
                    <a:pt x="54769" y="95747"/>
                  </a:cubicBezTo>
                  <a:cubicBezTo>
                    <a:pt x="53816" y="92889"/>
                    <a:pt x="52864" y="89079"/>
                    <a:pt x="50959" y="86222"/>
                  </a:cubicBezTo>
                  <a:cubicBezTo>
                    <a:pt x="51911" y="90032"/>
                    <a:pt x="53816" y="93842"/>
                    <a:pt x="54769" y="97651"/>
                  </a:cubicBezTo>
                  <a:cubicBezTo>
                    <a:pt x="52864" y="92889"/>
                    <a:pt x="50959" y="88126"/>
                    <a:pt x="50006" y="83364"/>
                  </a:cubicBezTo>
                  <a:cubicBezTo>
                    <a:pt x="50959" y="87174"/>
                    <a:pt x="53816" y="94794"/>
                    <a:pt x="48101" y="78601"/>
                  </a:cubicBezTo>
                  <a:cubicBezTo>
                    <a:pt x="49054" y="80507"/>
                    <a:pt x="48101" y="79554"/>
                    <a:pt x="47149" y="75744"/>
                  </a:cubicBezTo>
                  <a:cubicBezTo>
                    <a:pt x="49054" y="80507"/>
                    <a:pt x="49054" y="80507"/>
                    <a:pt x="47149" y="76697"/>
                  </a:cubicBezTo>
                  <a:cubicBezTo>
                    <a:pt x="49054" y="83364"/>
                    <a:pt x="50959" y="90984"/>
                    <a:pt x="53816" y="97651"/>
                  </a:cubicBezTo>
                  <a:cubicBezTo>
                    <a:pt x="50959" y="90984"/>
                    <a:pt x="46196" y="70982"/>
                    <a:pt x="54769" y="104319"/>
                  </a:cubicBezTo>
                  <a:cubicBezTo>
                    <a:pt x="52864" y="98604"/>
                    <a:pt x="51911" y="93842"/>
                    <a:pt x="50006" y="88126"/>
                  </a:cubicBezTo>
                  <a:cubicBezTo>
                    <a:pt x="51911" y="95747"/>
                    <a:pt x="53816" y="103367"/>
                    <a:pt x="55721" y="110987"/>
                  </a:cubicBezTo>
                  <a:cubicBezTo>
                    <a:pt x="52864" y="97651"/>
                    <a:pt x="52864" y="103367"/>
                    <a:pt x="49054" y="86222"/>
                  </a:cubicBezTo>
                  <a:cubicBezTo>
                    <a:pt x="50959" y="93842"/>
                    <a:pt x="50959" y="95747"/>
                    <a:pt x="50006" y="91937"/>
                  </a:cubicBezTo>
                  <a:cubicBezTo>
                    <a:pt x="50959" y="96699"/>
                    <a:pt x="51911" y="101462"/>
                    <a:pt x="52864" y="106224"/>
                  </a:cubicBezTo>
                  <a:cubicBezTo>
                    <a:pt x="44291" y="70029"/>
                    <a:pt x="50959" y="97651"/>
                    <a:pt x="51911" y="101462"/>
                  </a:cubicBezTo>
                  <a:cubicBezTo>
                    <a:pt x="39529" y="45264"/>
                    <a:pt x="53816" y="113844"/>
                    <a:pt x="47149" y="78601"/>
                  </a:cubicBezTo>
                  <a:cubicBezTo>
                    <a:pt x="48101" y="82412"/>
                    <a:pt x="51911" y="101462"/>
                    <a:pt x="47149" y="80507"/>
                  </a:cubicBezTo>
                  <a:cubicBezTo>
                    <a:pt x="48101" y="87174"/>
                    <a:pt x="50006" y="92889"/>
                    <a:pt x="50959" y="99557"/>
                  </a:cubicBezTo>
                  <a:cubicBezTo>
                    <a:pt x="49054" y="90032"/>
                    <a:pt x="47149" y="80507"/>
                    <a:pt x="45244" y="70029"/>
                  </a:cubicBezTo>
                  <a:cubicBezTo>
                    <a:pt x="47149" y="80507"/>
                    <a:pt x="49054" y="90984"/>
                    <a:pt x="50006" y="101462"/>
                  </a:cubicBezTo>
                  <a:cubicBezTo>
                    <a:pt x="49054" y="93842"/>
                    <a:pt x="47149" y="86222"/>
                    <a:pt x="46196" y="78601"/>
                  </a:cubicBezTo>
                  <a:cubicBezTo>
                    <a:pt x="49054" y="82412"/>
                    <a:pt x="49054" y="85269"/>
                    <a:pt x="47149" y="87174"/>
                  </a:cubicBezTo>
                  <a:cubicBezTo>
                    <a:pt x="46196" y="85269"/>
                    <a:pt x="46196" y="87174"/>
                    <a:pt x="47149" y="92889"/>
                  </a:cubicBezTo>
                  <a:cubicBezTo>
                    <a:pt x="47149" y="89079"/>
                    <a:pt x="43339" y="66219"/>
                    <a:pt x="47149" y="92889"/>
                  </a:cubicBezTo>
                  <a:cubicBezTo>
                    <a:pt x="44291" y="70029"/>
                    <a:pt x="45244" y="79554"/>
                    <a:pt x="46196" y="85269"/>
                  </a:cubicBezTo>
                  <a:cubicBezTo>
                    <a:pt x="46196" y="83364"/>
                    <a:pt x="45244" y="80507"/>
                    <a:pt x="45244" y="78601"/>
                  </a:cubicBezTo>
                  <a:cubicBezTo>
                    <a:pt x="46196" y="87174"/>
                    <a:pt x="45244" y="87174"/>
                    <a:pt x="46196" y="90984"/>
                  </a:cubicBezTo>
                  <a:cubicBezTo>
                    <a:pt x="45244" y="87174"/>
                    <a:pt x="46196" y="89079"/>
                    <a:pt x="46196" y="97651"/>
                  </a:cubicBezTo>
                  <a:cubicBezTo>
                    <a:pt x="42386" y="55742"/>
                    <a:pt x="47149" y="118607"/>
                    <a:pt x="44291" y="78601"/>
                  </a:cubicBezTo>
                  <a:cubicBezTo>
                    <a:pt x="46196" y="114797"/>
                    <a:pt x="44291" y="73839"/>
                    <a:pt x="44291" y="87174"/>
                  </a:cubicBezTo>
                  <a:cubicBezTo>
                    <a:pt x="44291" y="91937"/>
                    <a:pt x="44291" y="90032"/>
                    <a:pt x="44291" y="80507"/>
                  </a:cubicBezTo>
                  <a:cubicBezTo>
                    <a:pt x="44291" y="85269"/>
                    <a:pt x="44291" y="89079"/>
                    <a:pt x="43339" y="93842"/>
                  </a:cubicBezTo>
                  <a:cubicBezTo>
                    <a:pt x="43339" y="89079"/>
                    <a:pt x="43339" y="84317"/>
                    <a:pt x="43339" y="79554"/>
                  </a:cubicBezTo>
                  <a:cubicBezTo>
                    <a:pt x="44291" y="83364"/>
                    <a:pt x="43339" y="87174"/>
                    <a:pt x="42386" y="90984"/>
                  </a:cubicBezTo>
                  <a:cubicBezTo>
                    <a:pt x="42386" y="70982"/>
                    <a:pt x="40481" y="92889"/>
                    <a:pt x="42386" y="84317"/>
                  </a:cubicBezTo>
                  <a:cubicBezTo>
                    <a:pt x="40481" y="89079"/>
                    <a:pt x="42386" y="88126"/>
                    <a:pt x="39529" y="102414"/>
                  </a:cubicBezTo>
                  <a:cubicBezTo>
                    <a:pt x="40481" y="95747"/>
                    <a:pt x="40481" y="89079"/>
                    <a:pt x="41434" y="82412"/>
                  </a:cubicBezTo>
                  <a:cubicBezTo>
                    <a:pt x="40481" y="90032"/>
                    <a:pt x="40481" y="90032"/>
                    <a:pt x="41434" y="82412"/>
                  </a:cubicBezTo>
                  <a:cubicBezTo>
                    <a:pt x="39529" y="90032"/>
                    <a:pt x="39529" y="90032"/>
                    <a:pt x="41434" y="83364"/>
                  </a:cubicBezTo>
                  <a:cubicBezTo>
                    <a:pt x="38576" y="94794"/>
                    <a:pt x="42386" y="81459"/>
                    <a:pt x="38576" y="88126"/>
                  </a:cubicBezTo>
                  <a:cubicBezTo>
                    <a:pt x="38576" y="89079"/>
                    <a:pt x="39529" y="80507"/>
                    <a:pt x="40481" y="79554"/>
                  </a:cubicBezTo>
                  <a:cubicBezTo>
                    <a:pt x="38576" y="81459"/>
                    <a:pt x="34766" y="84317"/>
                    <a:pt x="34766" y="88126"/>
                  </a:cubicBezTo>
                  <a:cubicBezTo>
                    <a:pt x="34766" y="88126"/>
                    <a:pt x="38576" y="78601"/>
                    <a:pt x="37624" y="79554"/>
                  </a:cubicBezTo>
                  <a:cubicBezTo>
                    <a:pt x="36671" y="80507"/>
                    <a:pt x="31909" y="84317"/>
                    <a:pt x="36671" y="78601"/>
                  </a:cubicBezTo>
                  <a:cubicBezTo>
                    <a:pt x="38576" y="80507"/>
                    <a:pt x="21431" y="54789"/>
                    <a:pt x="19526" y="50979"/>
                  </a:cubicBezTo>
                  <a:cubicBezTo>
                    <a:pt x="29051" y="52884"/>
                    <a:pt x="18574" y="46217"/>
                    <a:pt x="18574" y="47169"/>
                  </a:cubicBezTo>
                  <a:cubicBezTo>
                    <a:pt x="21431" y="46217"/>
                    <a:pt x="18574" y="47169"/>
                    <a:pt x="23336" y="41454"/>
                  </a:cubicBezTo>
                  <a:cubicBezTo>
                    <a:pt x="24289" y="42407"/>
                    <a:pt x="14764" y="40501"/>
                    <a:pt x="15716" y="40501"/>
                  </a:cubicBezTo>
                  <a:cubicBezTo>
                    <a:pt x="24289" y="40501"/>
                    <a:pt x="20479" y="34787"/>
                    <a:pt x="23336" y="33834"/>
                  </a:cubicBezTo>
                  <a:cubicBezTo>
                    <a:pt x="20479" y="31929"/>
                    <a:pt x="15716" y="30976"/>
                    <a:pt x="10001" y="29072"/>
                  </a:cubicBezTo>
                  <a:cubicBezTo>
                    <a:pt x="13811" y="25262"/>
                    <a:pt x="12859" y="23357"/>
                    <a:pt x="16669" y="23357"/>
                  </a:cubicBezTo>
                  <a:cubicBezTo>
                    <a:pt x="10954" y="22404"/>
                    <a:pt x="10954" y="22404"/>
                    <a:pt x="15716" y="21451"/>
                  </a:cubicBezTo>
                  <a:cubicBezTo>
                    <a:pt x="18574" y="22404"/>
                    <a:pt x="3334" y="19547"/>
                    <a:pt x="12859" y="20499"/>
                  </a:cubicBezTo>
                  <a:cubicBezTo>
                    <a:pt x="12859" y="20499"/>
                    <a:pt x="476" y="31929"/>
                    <a:pt x="13811" y="31929"/>
                  </a:cubicBezTo>
                  <a:cubicBezTo>
                    <a:pt x="11906" y="32882"/>
                    <a:pt x="9049" y="34787"/>
                    <a:pt x="7144" y="35739"/>
                  </a:cubicBezTo>
                  <a:cubicBezTo>
                    <a:pt x="11906" y="39549"/>
                    <a:pt x="6191" y="47169"/>
                    <a:pt x="15716" y="51932"/>
                  </a:cubicBezTo>
                  <a:cubicBezTo>
                    <a:pt x="5239" y="55742"/>
                    <a:pt x="19526" y="53837"/>
                    <a:pt x="23336" y="54789"/>
                  </a:cubicBezTo>
                  <a:cubicBezTo>
                    <a:pt x="15716" y="57647"/>
                    <a:pt x="21431" y="56694"/>
                    <a:pt x="13811" y="60504"/>
                  </a:cubicBezTo>
                  <a:cubicBezTo>
                    <a:pt x="12859" y="61457"/>
                    <a:pt x="19526" y="62409"/>
                    <a:pt x="19526" y="64314"/>
                  </a:cubicBezTo>
                  <a:cubicBezTo>
                    <a:pt x="21431" y="73839"/>
                    <a:pt x="21431" y="90984"/>
                    <a:pt x="26194" y="88126"/>
                  </a:cubicBezTo>
                  <a:cubicBezTo>
                    <a:pt x="27146" y="107176"/>
                    <a:pt x="21431" y="92889"/>
                    <a:pt x="31909" y="91937"/>
                  </a:cubicBezTo>
                  <a:cubicBezTo>
                    <a:pt x="31909" y="92889"/>
                    <a:pt x="27146" y="105272"/>
                    <a:pt x="27146" y="106224"/>
                  </a:cubicBezTo>
                  <a:cubicBezTo>
                    <a:pt x="29051" y="100509"/>
                    <a:pt x="30004" y="101462"/>
                    <a:pt x="30004" y="110034"/>
                  </a:cubicBezTo>
                  <a:cubicBezTo>
                    <a:pt x="30004" y="110034"/>
                    <a:pt x="32861" y="105272"/>
                    <a:pt x="33814" y="105272"/>
                  </a:cubicBezTo>
                  <a:cubicBezTo>
                    <a:pt x="32861" y="112892"/>
                    <a:pt x="30004" y="122417"/>
                    <a:pt x="31909" y="128132"/>
                  </a:cubicBezTo>
                  <a:cubicBezTo>
                    <a:pt x="36671" y="111939"/>
                    <a:pt x="22384" y="146229"/>
                    <a:pt x="34766" y="115749"/>
                  </a:cubicBezTo>
                  <a:cubicBezTo>
                    <a:pt x="34766" y="119559"/>
                    <a:pt x="34766" y="128132"/>
                    <a:pt x="34766" y="130989"/>
                  </a:cubicBezTo>
                  <a:cubicBezTo>
                    <a:pt x="36671" y="124322"/>
                    <a:pt x="37624" y="126226"/>
                    <a:pt x="35719" y="134799"/>
                  </a:cubicBezTo>
                  <a:cubicBezTo>
                    <a:pt x="35719" y="133847"/>
                    <a:pt x="36671" y="122417"/>
                    <a:pt x="39529" y="120512"/>
                  </a:cubicBezTo>
                  <a:cubicBezTo>
                    <a:pt x="38576" y="128132"/>
                    <a:pt x="44291" y="141467"/>
                    <a:pt x="41434" y="148134"/>
                  </a:cubicBezTo>
                  <a:cubicBezTo>
                    <a:pt x="41434" y="136704"/>
                    <a:pt x="41434" y="134799"/>
                    <a:pt x="41434" y="123369"/>
                  </a:cubicBezTo>
                  <a:cubicBezTo>
                    <a:pt x="41434" y="130989"/>
                    <a:pt x="44291" y="141467"/>
                    <a:pt x="45244" y="147182"/>
                  </a:cubicBezTo>
                  <a:cubicBezTo>
                    <a:pt x="44291" y="145276"/>
                    <a:pt x="44291" y="142419"/>
                    <a:pt x="45244" y="140514"/>
                  </a:cubicBezTo>
                  <a:cubicBezTo>
                    <a:pt x="47149" y="145276"/>
                    <a:pt x="48101" y="150039"/>
                    <a:pt x="46196" y="154801"/>
                  </a:cubicBezTo>
                  <a:cubicBezTo>
                    <a:pt x="47149" y="150992"/>
                    <a:pt x="47149" y="147182"/>
                    <a:pt x="46196" y="144324"/>
                  </a:cubicBezTo>
                  <a:cubicBezTo>
                    <a:pt x="46196" y="147182"/>
                    <a:pt x="46196" y="150039"/>
                    <a:pt x="47149" y="152897"/>
                  </a:cubicBezTo>
                  <a:cubicBezTo>
                    <a:pt x="47149" y="148134"/>
                    <a:pt x="48101" y="144324"/>
                    <a:pt x="48101" y="139562"/>
                  </a:cubicBezTo>
                  <a:cubicBezTo>
                    <a:pt x="48101" y="155754"/>
                    <a:pt x="51911" y="154801"/>
                    <a:pt x="49054" y="143372"/>
                  </a:cubicBezTo>
                  <a:cubicBezTo>
                    <a:pt x="49054" y="149087"/>
                    <a:pt x="49054" y="147182"/>
                    <a:pt x="49054" y="136704"/>
                  </a:cubicBezTo>
                  <a:cubicBezTo>
                    <a:pt x="49054" y="143372"/>
                    <a:pt x="50959" y="146229"/>
                    <a:pt x="51911" y="152897"/>
                  </a:cubicBezTo>
                  <a:cubicBezTo>
                    <a:pt x="51911" y="151944"/>
                    <a:pt x="54769" y="152897"/>
                    <a:pt x="53816" y="148134"/>
                  </a:cubicBezTo>
                  <a:cubicBezTo>
                    <a:pt x="53816" y="152897"/>
                    <a:pt x="54769" y="156707"/>
                    <a:pt x="54769" y="160517"/>
                  </a:cubicBezTo>
                  <a:cubicBezTo>
                    <a:pt x="54769" y="161469"/>
                    <a:pt x="57626" y="154801"/>
                    <a:pt x="56674" y="155754"/>
                  </a:cubicBezTo>
                  <a:cubicBezTo>
                    <a:pt x="56674" y="162422"/>
                    <a:pt x="56674" y="162422"/>
                    <a:pt x="56674" y="154801"/>
                  </a:cubicBezTo>
                  <a:cubicBezTo>
                    <a:pt x="58579" y="168137"/>
                    <a:pt x="57626" y="160517"/>
                    <a:pt x="58579" y="161469"/>
                  </a:cubicBezTo>
                  <a:cubicBezTo>
                    <a:pt x="58579" y="165279"/>
                    <a:pt x="60484" y="166232"/>
                    <a:pt x="62389" y="169089"/>
                  </a:cubicBezTo>
                  <a:cubicBezTo>
                    <a:pt x="63341" y="166232"/>
                    <a:pt x="65246" y="165279"/>
                    <a:pt x="63341" y="161469"/>
                  </a:cubicBezTo>
                  <a:cubicBezTo>
                    <a:pt x="65246" y="163374"/>
                    <a:pt x="66199" y="167184"/>
                    <a:pt x="67151" y="170042"/>
                  </a:cubicBezTo>
                  <a:cubicBezTo>
                    <a:pt x="63341" y="160517"/>
                    <a:pt x="68104" y="168137"/>
                    <a:pt x="68104" y="168137"/>
                  </a:cubicBezTo>
                  <a:cubicBezTo>
                    <a:pt x="69056" y="165279"/>
                    <a:pt x="68104" y="163374"/>
                    <a:pt x="67151" y="160517"/>
                  </a:cubicBezTo>
                  <a:cubicBezTo>
                    <a:pt x="69056" y="165279"/>
                    <a:pt x="66199" y="157659"/>
                    <a:pt x="70009" y="161469"/>
                  </a:cubicBezTo>
                  <a:cubicBezTo>
                    <a:pt x="69056" y="155754"/>
                    <a:pt x="69056" y="155754"/>
                    <a:pt x="70009" y="160517"/>
                  </a:cubicBezTo>
                  <a:cubicBezTo>
                    <a:pt x="70009" y="155754"/>
                    <a:pt x="69056" y="150992"/>
                    <a:pt x="67151" y="147182"/>
                  </a:cubicBezTo>
                  <a:cubicBezTo>
                    <a:pt x="69056" y="152897"/>
                    <a:pt x="71914" y="158612"/>
                    <a:pt x="73819" y="163374"/>
                  </a:cubicBezTo>
                  <a:cubicBezTo>
                    <a:pt x="72866" y="157659"/>
                    <a:pt x="71914" y="151944"/>
                    <a:pt x="70009" y="146229"/>
                  </a:cubicBezTo>
                  <a:cubicBezTo>
                    <a:pt x="75724" y="160517"/>
                    <a:pt x="70961" y="137657"/>
                    <a:pt x="70009" y="132894"/>
                  </a:cubicBezTo>
                  <a:cubicBezTo>
                    <a:pt x="70009" y="133847"/>
                    <a:pt x="74771" y="141467"/>
                    <a:pt x="74771" y="141467"/>
                  </a:cubicBezTo>
                  <a:cubicBezTo>
                    <a:pt x="76676" y="139562"/>
                    <a:pt x="70961" y="114797"/>
                    <a:pt x="70009" y="112892"/>
                  </a:cubicBezTo>
                  <a:cubicBezTo>
                    <a:pt x="74771" y="111939"/>
                    <a:pt x="71914" y="113844"/>
                    <a:pt x="75724" y="113844"/>
                  </a:cubicBezTo>
                  <a:cubicBezTo>
                    <a:pt x="72866" y="108129"/>
                    <a:pt x="70009" y="103367"/>
                    <a:pt x="67151" y="98604"/>
                  </a:cubicBezTo>
                  <a:cubicBezTo>
                    <a:pt x="78581" y="92889"/>
                    <a:pt x="58579" y="68124"/>
                    <a:pt x="66199" y="64314"/>
                  </a:cubicBezTo>
                  <a:cubicBezTo>
                    <a:pt x="67151" y="64314"/>
                    <a:pt x="70961" y="65267"/>
                    <a:pt x="73819" y="66219"/>
                  </a:cubicBezTo>
                  <a:cubicBezTo>
                    <a:pt x="68104" y="63362"/>
                    <a:pt x="70961" y="57647"/>
                    <a:pt x="67151" y="59551"/>
                  </a:cubicBezTo>
                  <a:cubicBezTo>
                    <a:pt x="68104" y="59551"/>
                    <a:pt x="68104" y="61457"/>
                    <a:pt x="68104" y="61457"/>
                  </a:cubicBezTo>
                  <a:cubicBezTo>
                    <a:pt x="67151" y="59551"/>
                    <a:pt x="65246" y="58599"/>
                    <a:pt x="62389" y="59551"/>
                  </a:cubicBezTo>
                  <a:cubicBezTo>
                    <a:pt x="66199" y="58599"/>
                    <a:pt x="67151" y="13832"/>
                    <a:pt x="68104" y="9069"/>
                  </a:cubicBezTo>
                  <a:cubicBezTo>
                    <a:pt x="65246" y="5259"/>
                    <a:pt x="46196" y="8117"/>
                    <a:pt x="46196" y="9069"/>
                  </a:cubicBezTo>
                  <a:cubicBezTo>
                    <a:pt x="51911" y="13832"/>
                    <a:pt x="47149" y="10022"/>
                    <a:pt x="46196" y="10022"/>
                  </a:cubicBezTo>
                  <a:cubicBezTo>
                    <a:pt x="48101" y="11926"/>
                    <a:pt x="47149" y="11926"/>
                    <a:pt x="45244" y="11926"/>
                  </a:cubicBezTo>
                  <a:cubicBezTo>
                    <a:pt x="45244" y="13832"/>
                    <a:pt x="48101" y="11926"/>
                    <a:pt x="50959" y="13832"/>
                  </a:cubicBezTo>
                  <a:cubicBezTo>
                    <a:pt x="43339" y="16689"/>
                    <a:pt x="53816" y="23357"/>
                    <a:pt x="43339" y="23357"/>
                  </a:cubicBezTo>
                  <a:cubicBezTo>
                    <a:pt x="53816" y="25262"/>
                    <a:pt x="39529" y="27167"/>
                    <a:pt x="51911" y="30976"/>
                  </a:cubicBezTo>
                  <a:cubicBezTo>
                    <a:pt x="39529" y="37644"/>
                    <a:pt x="58579" y="34787"/>
                    <a:pt x="45244" y="37644"/>
                  </a:cubicBezTo>
                  <a:close/>
                  <a:moveTo>
                    <a:pt x="54769" y="67172"/>
                  </a:moveTo>
                  <a:cubicBezTo>
                    <a:pt x="54769" y="67172"/>
                    <a:pt x="53816" y="65267"/>
                    <a:pt x="54769" y="67172"/>
                  </a:cubicBezTo>
                  <a:close/>
                  <a:moveTo>
                    <a:pt x="54769" y="69076"/>
                  </a:moveTo>
                  <a:cubicBezTo>
                    <a:pt x="55721" y="68124"/>
                    <a:pt x="58579" y="68124"/>
                    <a:pt x="54769" y="69076"/>
                  </a:cubicBezTo>
                  <a:close/>
                  <a:moveTo>
                    <a:pt x="74771" y="63362"/>
                  </a:moveTo>
                  <a:cubicBezTo>
                    <a:pt x="74771" y="64314"/>
                    <a:pt x="70961" y="63362"/>
                    <a:pt x="74771" y="633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8" name="Freeform: Shape 5537">
              <a:extLst>
                <a:ext uri="{FF2B5EF4-FFF2-40B4-BE49-F238E27FC236}">
                  <a16:creationId xmlns:a16="http://schemas.microsoft.com/office/drawing/2014/main" id="{37D65051-2D94-465E-A0C0-15AA3F9E285D}"/>
                </a:ext>
              </a:extLst>
            </p:cNvPr>
            <p:cNvSpPr/>
            <p:nvPr/>
          </p:nvSpPr>
          <p:spPr>
            <a:xfrm>
              <a:off x="7475549" y="655992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9" name="Freeform: Shape 5538">
              <a:extLst>
                <a:ext uri="{FF2B5EF4-FFF2-40B4-BE49-F238E27FC236}">
                  <a16:creationId xmlns:a16="http://schemas.microsoft.com/office/drawing/2014/main" id="{E6E766AA-F272-4E5A-8667-485898C9F1B6}"/>
                </a:ext>
              </a:extLst>
            </p:cNvPr>
            <p:cNvSpPr/>
            <p:nvPr/>
          </p:nvSpPr>
          <p:spPr>
            <a:xfrm>
              <a:off x="7427648" y="6564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0" name="Freeform: Shape 5539">
              <a:extLst>
                <a:ext uri="{FF2B5EF4-FFF2-40B4-BE49-F238E27FC236}">
                  <a16:creationId xmlns:a16="http://schemas.microsoft.com/office/drawing/2014/main" id="{7667EFE9-6765-42A9-B844-02089DEBFD02}"/>
                </a:ext>
              </a:extLst>
            </p:cNvPr>
            <p:cNvSpPr/>
            <p:nvPr/>
          </p:nvSpPr>
          <p:spPr>
            <a:xfrm>
              <a:off x="7455694" y="6576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1" name="Freeform: Shape 5540">
              <a:extLst>
                <a:ext uri="{FF2B5EF4-FFF2-40B4-BE49-F238E27FC236}">
                  <a16:creationId xmlns:a16="http://schemas.microsoft.com/office/drawing/2014/main" id="{79DDDC79-0A0A-47AD-91C9-8F6067D4A3D4}"/>
                </a:ext>
              </a:extLst>
            </p:cNvPr>
            <p:cNvSpPr/>
            <p:nvPr/>
          </p:nvSpPr>
          <p:spPr>
            <a:xfrm>
              <a:off x="7431881" y="654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2" name="Freeform: Shape 5541">
              <a:extLst>
                <a:ext uri="{FF2B5EF4-FFF2-40B4-BE49-F238E27FC236}">
                  <a16:creationId xmlns:a16="http://schemas.microsoft.com/office/drawing/2014/main" id="{4E709265-2C24-426D-81B4-EC98DC8747CA}"/>
                </a:ext>
              </a:extLst>
            </p:cNvPr>
            <p:cNvSpPr/>
            <p:nvPr/>
          </p:nvSpPr>
          <p:spPr>
            <a:xfrm>
              <a:off x="7430929" y="65412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3" name="Freeform: Shape 5542">
              <a:extLst>
                <a:ext uri="{FF2B5EF4-FFF2-40B4-BE49-F238E27FC236}">
                  <a16:creationId xmlns:a16="http://schemas.microsoft.com/office/drawing/2014/main" id="{4B5AC92F-93BE-4716-84E4-13CA2BDF23B0}"/>
                </a:ext>
              </a:extLst>
            </p:cNvPr>
            <p:cNvSpPr/>
            <p:nvPr/>
          </p:nvSpPr>
          <p:spPr>
            <a:xfrm>
              <a:off x="7429003" y="653843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4" name="Freeform: Shape 5543">
              <a:extLst>
                <a:ext uri="{FF2B5EF4-FFF2-40B4-BE49-F238E27FC236}">
                  <a16:creationId xmlns:a16="http://schemas.microsoft.com/office/drawing/2014/main" id="{2E2AB13B-9859-48CF-82C1-D1AC1AEFB119}"/>
                </a:ext>
              </a:extLst>
            </p:cNvPr>
            <p:cNvSpPr/>
            <p:nvPr/>
          </p:nvSpPr>
          <p:spPr>
            <a:xfrm>
              <a:off x="7450931" y="65815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5" name="Freeform: Shape 5544">
              <a:extLst>
                <a:ext uri="{FF2B5EF4-FFF2-40B4-BE49-F238E27FC236}">
                  <a16:creationId xmlns:a16="http://schemas.microsoft.com/office/drawing/2014/main" id="{A2DF9C63-60A3-4E96-B99A-F5BA0FCD4A13}"/>
                </a:ext>
              </a:extLst>
            </p:cNvPr>
            <p:cNvSpPr/>
            <p:nvPr/>
          </p:nvSpPr>
          <p:spPr>
            <a:xfrm>
              <a:off x="7443311" y="6581625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8096" y="6817"/>
                    <a:pt x="8096" y="6817"/>
                    <a:pt x="7144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6" name="Freeform: Shape 5545">
              <a:extLst>
                <a:ext uri="{FF2B5EF4-FFF2-40B4-BE49-F238E27FC236}">
                  <a16:creationId xmlns:a16="http://schemas.microsoft.com/office/drawing/2014/main" id="{BAD6B0FC-FBE8-4055-BA87-849A64AEDFC8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7" name="Freeform: Shape 5546">
              <a:extLst>
                <a:ext uri="{FF2B5EF4-FFF2-40B4-BE49-F238E27FC236}">
                  <a16:creationId xmlns:a16="http://schemas.microsoft.com/office/drawing/2014/main" id="{30121011-668C-4160-9FD9-A10D925D95DD}"/>
                </a:ext>
              </a:extLst>
            </p:cNvPr>
            <p:cNvSpPr/>
            <p:nvPr/>
          </p:nvSpPr>
          <p:spPr>
            <a:xfrm>
              <a:off x="7444502" y="6581827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6615"/>
                    <a:pt x="7858" y="7567"/>
                  </a:cubicBezTo>
                  <a:cubicBezTo>
                    <a:pt x="6906" y="7567"/>
                    <a:pt x="6906" y="8520"/>
                    <a:pt x="78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8" name="Freeform: Shape 5547">
              <a:extLst>
                <a:ext uri="{FF2B5EF4-FFF2-40B4-BE49-F238E27FC236}">
                  <a16:creationId xmlns:a16="http://schemas.microsoft.com/office/drawing/2014/main" id="{6E0538AB-57BD-41B0-8D2F-1EEB339F33FE}"/>
                </a:ext>
              </a:extLst>
            </p:cNvPr>
            <p:cNvSpPr/>
            <p:nvPr/>
          </p:nvSpPr>
          <p:spPr>
            <a:xfrm>
              <a:off x="7424790" y="651896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4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9" name="Freeform: Shape 5548">
              <a:extLst>
                <a:ext uri="{FF2B5EF4-FFF2-40B4-BE49-F238E27FC236}">
                  <a16:creationId xmlns:a16="http://schemas.microsoft.com/office/drawing/2014/main" id="{A8E0C4C6-BF84-4DF3-9DF8-CFF64819B9C7}"/>
                </a:ext>
              </a:extLst>
            </p:cNvPr>
            <p:cNvSpPr/>
            <p:nvPr/>
          </p:nvSpPr>
          <p:spPr>
            <a:xfrm>
              <a:off x="7424261" y="65193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0" name="Freeform: Shape 5549">
              <a:extLst>
                <a:ext uri="{FF2B5EF4-FFF2-40B4-BE49-F238E27FC236}">
                  <a16:creationId xmlns:a16="http://schemas.microsoft.com/office/drawing/2014/main" id="{CB162BDA-F98A-4B4C-9201-EC77750E7B38}"/>
                </a:ext>
              </a:extLst>
            </p:cNvPr>
            <p:cNvSpPr/>
            <p:nvPr/>
          </p:nvSpPr>
          <p:spPr>
            <a:xfrm>
              <a:off x="7423309" y="65189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1" name="Freeform: Shape 5550">
              <a:extLst>
                <a:ext uri="{FF2B5EF4-FFF2-40B4-BE49-F238E27FC236}">
                  <a16:creationId xmlns:a16="http://schemas.microsoft.com/office/drawing/2014/main" id="{84393366-9BFB-4937-B480-682A462872C6}"/>
                </a:ext>
              </a:extLst>
            </p:cNvPr>
            <p:cNvSpPr/>
            <p:nvPr/>
          </p:nvSpPr>
          <p:spPr>
            <a:xfrm>
              <a:off x="7426166" y="65251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2" name="Freeform: Shape 5551">
              <a:extLst>
                <a:ext uri="{FF2B5EF4-FFF2-40B4-BE49-F238E27FC236}">
                  <a16:creationId xmlns:a16="http://schemas.microsoft.com/office/drawing/2014/main" id="{8BF0A180-623B-4CC7-9C35-E58B7C127C47}"/>
                </a:ext>
              </a:extLst>
            </p:cNvPr>
            <p:cNvSpPr/>
            <p:nvPr/>
          </p:nvSpPr>
          <p:spPr>
            <a:xfrm>
              <a:off x="7427119" y="652446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8096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3" name="Freeform: Shape 5552">
              <a:extLst>
                <a:ext uri="{FF2B5EF4-FFF2-40B4-BE49-F238E27FC236}">
                  <a16:creationId xmlns:a16="http://schemas.microsoft.com/office/drawing/2014/main" id="{E63E04B4-682D-4F98-AC10-593162348058}"/>
                </a:ext>
              </a:extLst>
            </p:cNvPr>
            <p:cNvSpPr/>
            <p:nvPr/>
          </p:nvSpPr>
          <p:spPr>
            <a:xfrm>
              <a:off x="7415900" y="653733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5027" y="6339"/>
                    <a:pt x="8837" y="7291"/>
                    <a:pt x="883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4" name="Freeform: Shape 5553">
              <a:extLst>
                <a:ext uri="{FF2B5EF4-FFF2-40B4-BE49-F238E27FC236}">
                  <a16:creationId xmlns:a16="http://schemas.microsoft.com/office/drawing/2014/main" id="{02AAC44A-76EF-475D-B056-56E151CDED16}"/>
                </a:ext>
              </a:extLst>
            </p:cNvPr>
            <p:cNvSpPr/>
            <p:nvPr/>
          </p:nvSpPr>
          <p:spPr>
            <a:xfrm>
              <a:off x="7415689" y="6542932"/>
              <a:ext cx="9525" cy="9525"/>
            </a:xfrm>
            <a:custGeom>
              <a:avLst/>
              <a:gdLst>
                <a:gd name="connsiteX0" fmla="*/ 9049 w 9525"/>
                <a:gd name="connsiteY0" fmla="*/ 7411 h 9525"/>
                <a:gd name="connsiteX1" fmla="*/ 7144 w 9525"/>
                <a:gd name="connsiteY1" fmla="*/ 8363 h 9525"/>
                <a:gd name="connsiteX2" fmla="*/ 9049 w 9525"/>
                <a:gd name="connsiteY2" fmla="*/ 741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1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8096" y="8363"/>
                    <a:pt x="8096" y="8363"/>
                    <a:pt x="9049" y="7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5" name="Freeform: Shape 5554">
              <a:extLst>
                <a:ext uri="{FF2B5EF4-FFF2-40B4-BE49-F238E27FC236}">
                  <a16:creationId xmlns:a16="http://schemas.microsoft.com/office/drawing/2014/main" id="{0D67852F-1CDB-4FC5-B610-595C75A9E771}"/>
                </a:ext>
              </a:extLst>
            </p:cNvPr>
            <p:cNvSpPr/>
            <p:nvPr/>
          </p:nvSpPr>
          <p:spPr>
            <a:xfrm>
              <a:off x="7426166" y="657558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7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7"/>
                  </a:lnTo>
                  <a:cubicBezTo>
                    <a:pt x="8096" y="8097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6" name="Freeform: Shape 5555">
              <a:extLst>
                <a:ext uri="{FF2B5EF4-FFF2-40B4-BE49-F238E27FC236}">
                  <a16:creationId xmlns:a16="http://schemas.microsoft.com/office/drawing/2014/main" id="{EC86F265-400F-4B8B-9A48-A99518132F92}"/>
                </a:ext>
              </a:extLst>
            </p:cNvPr>
            <p:cNvSpPr/>
            <p:nvPr/>
          </p:nvSpPr>
          <p:spPr>
            <a:xfrm>
              <a:off x="7443111" y="6573663"/>
              <a:ext cx="9525" cy="9525"/>
            </a:xfrm>
            <a:custGeom>
              <a:avLst/>
              <a:gdLst>
                <a:gd name="connsiteX0" fmla="*/ 7344 w 9525"/>
                <a:gd name="connsiteY0" fmla="*/ 9064 h 9525"/>
                <a:gd name="connsiteX1" fmla="*/ 73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064"/>
                  </a:moveTo>
                  <a:cubicBezTo>
                    <a:pt x="9249" y="4301"/>
                    <a:pt x="6392" y="10017"/>
                    <a:pt x="73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7" name="Freeform: Shape 5556">
              <a:extLst>
                <a:ext uri="{FF2B5EF4-FFF2-40B4-BE49-F238E27FC236}">
                  <a16:creationId xmlns:a16="http://schemas.microsoft.com/office/drawing/2014/main" id="{FB36F264-0535-46CC-975F-701FA7C9E99D}"/>
                </a:ext>
              </a:extLst>
            </p:cNvPr>
            <p:cNvSpPr/>
            <p:nvPr/>
          </p:nvSpPr>
          <p:spPr>
            <a:xfrm>
              <a:off x="7429776" y="6591226"/>
              <a:ext cx="9525" cy="9525"/>
            </a:xfrm>
            <a:custGeom>
              <a:avLst/>
              <a:gdLst>
                <a:gd name="connsiteX0" fmla="*/ 7344 w 9525"/>
                <a:gd name="connsiteY0" fmla="*/ 7694 h 9525"/>
                <a:gd name="connsiteX1" fmla="*/ 73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694"/>
                  </a:moveTo>
                  <a:cubicBezTo>
                    <a:pt x="6392" y="5789"/>
                    <a:pt x="9249" y="9599"/>
                    <a:pt x="73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8" name="Freeform: Shape 5557">
              <a:extLst>
                <a:ext uri="{FF2B5EF4-FFF2-40B4-BE49-F238E27FC236}">
                  <a16:creationId xmlns:a16="http://schemas.microsoft.com/office/drawing/2014/main" id="{C417C098-45CE-431A-9A84-69FEC38EB3D9}"/>
                </a:ext>
              </a:extLst>
            </p:cNvPr>
            <p:cNvSpPr/>
            <p:nvPr/>
          </p:nvSpPr>
          <p:spPr>
            <a:xfrm>
              <a:off x="7459504" y="6652736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7144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7144" y="7144"/>
                  </a:lnTo>
                  <a:cubicBezTo>
                    <a:pt x="7144" y="9049"/>
                    <a:pt x="7144" y="16669"/>
                    <a:pt x="71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9" name="Freeform: Shape 5558">
              <a:extLst>
                <a:ext uri="{FF2B5EF4-FFF2-40B4-BE49-F238E27FC236}">
                  <a16:creationId xmlns:a16="http://schemas.microsoft.com/office/drawing/2014/main" id="{90368341-105B-4619-AAB9-6017CD3424B1}"/>
                </a:ext>
              </a:extLst>
            </p:cNvPr>
            <p:cNvSpPr/>
            <p:nvPr/>
          </p:nvSpPr>
          <p:spPr>
            <a:xfrm>
              <a:off x="7467124" y="6665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0" name="Freeform: Shape 5559">
              <a:extLst>
                <a:ext uri="{FF2B5EF4-FFF2-40B4-BE49-F238E27FC236}">
                  <a16:creationId xmlns:a16="http://schemas.microsoft.com/office/drawing/2014/main" id="{9DC56523-455F-4A96-B156-57CF63914DE3}"/>
                </a:ext>
              </a:extLst>
            </p:cNvPr>
            <p:cNvSpPr/>
            <p:nvPr/>
          </p:nvSpPr>
          <p:spPr>
            <a:xfrm>
              <a:off x="7482364" y="6634570"/>
              <a:ext cx="9525" cy="9525"/>
            </a:xfrm>
            <a:custGeom>
              <a:avLst/>
              <a:gdLst>
                <a:gd name="connsiteX0" fmla="*/ 7144 w 9525"/>
                <a:gd name="connsiteY0" fmla="*/ 7212 h 9525"/>
                <a:gd name="connsiteX1" fmla="*/ 7144 w 9525"/>
                <a:gd name="connsiteY1" fmla="*/ 721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2"/>
                  </a:moveTo>
                  <a:cubicBezTo>
                    <a:pt x="10954" y="15784"/>
                    <a:pt x="7144" y="6259"/>
                    <a:pt x="7144" y="72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1" name="Freeform: Shape 5560">
              <a:extLst>
                <a:ext uri="{FF2B5EF4-FFF2-40B4-BE49-F238E27FC236}">
                  <a16:creationId xmlns:a16="http://schemas.microsoft.com/office/drawing/2014/main" id="{1D9B89E3-8389-4DD6-9A51-CF43F5EF4A1F}"/>
                </a:ext>
              </a:extLst>
            </p:cNvPr>
            <p:cNvSpPr/>
            <p:nvPr/>
          </p:nvSpPr>
          <p:spPr>
            <a:xfrm>
              <a:off x="7196593" y="5894451"/>
              <a:ext cx="9525" cy="9525"/>
            </a:xfrm>
            <a:custGeom>
              <a:avLst/>
              <a:gdLst>
                <a:gd name="connsiteX0" fmla="*/ 9069 w 9525"/>
                <a:gd name="connsiteY0" fmla="*/ 7239 h 9525"/>
                <a:gd name="connsiteX1" fmla="*/ 9069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239"/>
                  </a:moveTo>
                  <a:cubicBezTo>
                    <a:pt x="8117" y="6286"/>
                    <a:pt x="5259" y="12954"/>
                    <a:pt x="9069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2" name="Freeform: Shape 5561">
              <a:extLst>
                <a:ext uri="{FF2B5EF4-FFF2-40B4-BE49-F238E27FC236}">
                  <a16:creationId xmlns:a16="http://schemas.microsoft.com/office/drawing/2014/main" id="{A6E0A156-B4C3-4CF3-92E1-B23B4F6EC156}"/>
                </a:ext>
              </a:extLst>
            </p:cNvPr>
            <p:cNvSpPr/>
            <p:nvPr/>
          </p:nvSpPr>
          <p:spPr>
            <a:xfrm>
              <a:off x="7189946" y="5898970"/>
              <a:ext cx="19050" cy="19050"/>
            </a:xfrm>
            <a:custGeom>
              <a:avLst/>
              <a:gdLst>
                <a:gd name="connsiteX0" fmla="*/ 7144 w 19050"/>
                <a:gd name="connsiteY0" fmla="*/ 14149 h 19050"/>
                <a:gd name="connsiteX1" fmla="*/ 11906 w 19050"/>
                <a:gd name="connsiteY1" fmla="*/ 10340 h 19050"/>
                <a:gd name="connsiteX2" fmla="*/ 7144 w 19050"/>
                <a:gd name="connsiteY2" fmla="*/ 1414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4149"/>
                  </a:moveTo>
                  <a:cubicBezTo>
                    <a:pt x="15716" y="32247"/>
                    <a:pt x="9049" y="8435"/>
                    <a:pt x="11906" y="10340"/>
                  </a:cubicBezTo>
                  <a:cubicBezTo>
                    <a:pt x="3334" y="-138"/>
                    <a:pt x="16669" y="18912"/>
                    <a:pt x="7144" y="141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3" name="Freeform: Shape 5562">
              <a:extLst>
                <a:ext uri="{FF2B5EF4-FFF2-40B4-BE49-F238E27FC236}">
                  <a16:creationId xmlns:a16="http://schemas.microsoft.com/office/drawing/2014/main" id="{FA215AB7-C974-4164-A905-0E5A6FCA31FD}"/>
                </a:ext>
              </a:extLst>
            </p:cNvPr>
            <p:cNvSpPr/>
            <p:nvPr/>
          </p:nvSpPr>
          <p:spPr>
            <a:xfrm>
              <a:off x="7149941" y="609552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4" name="Freeform: Shape 5563">
              <a:extLst>
                <a:ext uri="{FF2B5EF4-FFF2-40B4-BE49-F238E27FC236}">
                  <a16:creationId xmlns:a16="http://schemas.microsoft.com/office/drawing/2014/main" id="{42EF897D-97FC-4CB1-978F-3793FB0E76C3}"/>
                </a:ext>
              </a:extLst>
            </p:cNvPr>
            <p:cNvSpPr/>
            <p:nvPr/>
          </p:nvSpPr>
          <p:spPr>
            <a:xfrm>
              <a:off x="7126367" y="62126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7858" y="8096"/>
                    <a:pt x="7858" y="8096"/>
                    <a:pt x="7858" y="7144"/>
                  </a:cubicBezTo>
                  <a:cubicBezTo>
                    <a:pt x="6906" y="9049"/>
                    <a:pt x="6906" y="9049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5" name="Freeform: Shape 5564">
              <a:extLst>
                <a:ext uri="{FF2B5EF4-FFF2-40B4-BE49-F238E27FC236}">
                  <a16:creationId xmlns:a16="http://schemas.microsoft.com/office/drawing/2014/main" id="{8ACBD323-6FD0-41CA-B8E9-17667D71308A}"/>
                </a:ext>
              </a:extLst>
            </p:cNvPr>
            <p:cNvSpPr/>
            <p:nvPr/>
          </p:nvSpPr>
          <p:spPr>
            <a:xfrm>
              <a:off x="7119461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6" name="Freeform: Shape 5565">
              <a:extLst>
                <a:ext uri="{FF2B5EF4-FFF2-40B4-BE49-F238E27FC236}">
                  <a16:creationId xmlns:a16="http://schemas.microsoft.com/office/drawing/2014/main" id="{EF381A9D-C866-4F60-8E27-FA3A92F87F06}"/>
                </a:ext>
              </a:extLst>
            </p:cNvPr>
            <p:cNvSpPr/>
            <p:nvPr/>
          </p:nvSpPr>
          <p:spPr>
            <a:xfrm>
              <a:off x="7148036" y="609647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10001"/>
                  </a:lnTo>
                  <a:cubicBezTo>
                    <a:pt x="9049" y="10954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7" name="Freeform: Shape 5566">
              <a:extLst>
                <a:ext uri="{FF2B5EF4-FFF2-40B4-BE49-F238E27FC236}">
                  <a16:creationId xmlns:a16="http://schemas.microsoft.com/office/drawing/2014/main" id="{0569E377-BFB2-46E3-851C-8A8B3F8097B3}"/>
                </a:ext>
              </a:extLst>
            </p:cNvPr>
            <p:cNvSpPr/>
            <p:nvPr/>
          </p:nvSpPr>
          <p:spPr>
            <a:xfrm>
              <a:off x="7192804" y="593208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8" name="Freeform: Shape 5567">
              <a:extLst>
                <a:ext uri="{FF2B5EF4-FFF2-40B4-BE49-F238E27FC236}">
                  <a16:creationId xmlns:a16="http://schemas.microsoft.com/office/drawing/2014/main" id="{D5B1F5FE-F6C3-477E-94A5-8481F2139376}"/>
                </a:ext>
              </a:extLst>
            </p:cNvPr>
            <p:cNvSpPr/>
            <p:nvPr/>
          </p:nvSpPr>
          <p:spPr>
            <a:xfrm>
              <a:off x="7156185" y="6041744"/>
              <a:ext cx="9525" cy="9525"/>
            </a:xfrm>
            <a:custGeom>
              <a:avLst/>
              <a:gdLst>
                <a:gd name="connsiteX0" fmla="*/ 7567 w 9525"/>
                <a:gd name="connsiteY0" fmla="*/ 9488 h 9525"/>
                <a:gd name="connsiteX1" fmla="*/ 756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488"/>
                  </a:moveTo>
                  <a:cubicBezTo>
                    <a:pt x="7567" y="8536"/>
                    <a:pt x="6615" y="4726"/>
                    <a:pt x="7567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9" name="Freeform: Shape 5568">
              <a:extLst>
                <a:ext uri="{FF2B5EF4-FFF2-40B4-BE49-F238E27FC236}">
                  <a16:creationId xmlns:a16="http://schemas.microsoft.com/office/drawing/2014/main" id="{1565E93F-AC43-45CC-9582-3DE4EB83E2B5}"/>
                </a:ext>
              </a:extLst>
            </p:cNvPr>
            <p:cNvSpPr/>
            <p:nvPr/>
          </p:nvSpPr>
          <p:spPr>
            <a:xfrm>
              <a:off x="7163039" y="6003769"/>
              <a:ext cx="9525" cy="9525"/>
            </a:xfrm>
            <a:custGeom>
              <a:avLst/>
              <a:gdLst>
                <a:gd name="connsiteX0" fmla="*/ 7380 w 9525"/>
                <a:gd name="connsiteY0" fmla="*/ 7458 h 9525"/>
                <a:gd name="connsiteX1" fmla="*/ 7380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80" y="7458"/>
                  </a:moveTo>
                  <a:cubicBezTo>
                    <a:pt x="5476" y="13173"/>
                    <a:pt x="15953" y="5553"/>
                    <a:pt x="7380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0" name="Freeform: Shape 5569">
              <a:extLst>
                <a:ext uri="{FF2B5EF4-FFF2-40B4-BE49-F238E27FC236}">
                  <a16:creationId xmlns:a16="http://schemas.microsoft.com/office/drawing/2014/main" id="{DD478EAF-9462-4546-910F-8B1E1D538AE4}"/>
                </a:ext>
              </a:extLst>
            </p:cNvPr>
            <p:cNvSpPr/>
            <p:nvPr/>
          </p:nvSpPr>
          <p:spPr>
            <a:xfrm>
              <a:off x="7179707" y="594026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1" name="Freeform: Shape 5570">
              <a:extLst>
                <a:ext uri="{FF2B5EF4-FFF2-40B4-BE49-F238E27FC236}">
                  <a16:creationId xmlns:a16="http://schemas.microsoft.com/office/drawing/2014/main" id="{89007243-5D96-4359-8445-328108F31786}"/>
                </a:ext>
              </a:extLst>
            </p:cNvPr>
            <p:cNvSpPr/>
            <p:nvPr/>
          </p:nvSpPr>
          <p:spPr>
            <a:xfrm>
              <a:off x="7149941" y="60726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2" name="Freeform: Shape 5571">
              <a:extLst>
                <a:ext uri="{FF2B5EF4-FFF2-40B4-BE49-F238E27FC236}">
                  <a16:creationId xmlns:a16="http://schemas.microsoft.com/office/drawing/2014/main" id="{52069871-E605-4A7C-8A4D-D7B89567030D}"/>
                </a:ext>
              </a:extLst>
            </p:cNvPr>
            <p:cNvSpPr/>
            <p:nvPr/>
          </p:nvSpPr>
          <p:spPr>
            <a:xfrm>
              <a:off x="7140416" y="583382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3" name="Freeform: Shape 5572">
              <a:extLst>
                <a:ext uri="{FF2B5EF4-FFF2-40B4-BE49-F238E27FC236}">
                  <a16:creationId xmlns:a16="http://schemas.microsoft.com/office/drawing/2014/main" id="{B666630A-3A91-46A5-81E5-1257D5EC2F5D}"/>
                </a:ext>
              </a:extLst>
            </p:cNvPr>
            <p:cNvSpPr/>
            <p:nvPr/>
          </p:nvSpPr>
          <p:spPr>
            <a:xfrm>
              <a:off x="7163276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4" name="Freeform: Shape 5573">
              <a:extLst>
                <a:ext uri="{FF2B5EF4-FFF2-40B4-BE49-F238E27FC236}">
                  <a16:creationId xmlns:a16="http://schemas.microsoft.com/office/drawing/2014/main" id="{7370E1E8-BF04-4E18-B1A9-14E1D0FE2C01}"/>
                </a:ext>
              </a:extLst>
            </p:cNvPr>
            <p:cNvSpPr/>
            <p:nvPr/>
          </p:nvSpPr>
          <p:spPr>
            <a:xfrm>
              <a:off x="7108984" y="6270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5" name="Freeform: Shape 5574">
              <a:extLst>
                <a:ext uri="{FF2B5EF4-FFF2-40B4-BE49-F238E27FC236}">
                  <a16:creationId xmlns:a16="http://schemas.microsoft.com/office/drawing/2014/main" id="{8EF52E92-85C8-4099-8722-5036129950EA}"/>
                </a:ext>
              </a:extLst>
            </p:cNvPr>
            <p:cNvSpPr/>
            <p:nvPr/>
          </p:nvSpPr>
          <p:spPr>
            <a:xfrm>
              <a:off x="7049929" y="6455254"/>
              <a:ext cx="19050" cy="19050"/>
            </a:xfrm>
            <a:custGeom>
              <a:avLst/>
              <a:gdLst>
                <a:gd name="connsiteX0" fmla="*/ 12859 w 19050"/>
                <a:gd name="connsiteY0" fmla="*/ 10316 h 19050"/>
                <a:gd name="connsiteX1" fmla="*/ 7144 w 19050"/>
                <a:gd name="connsiteY1" fmla="*/ 8410 h 19050"/>
                <a:gd name="connsiteX2" fmla="*/ 12859 w 19050"/>
                <a:gd name="connsiteY2" fmla="*/ 10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0316"/>
                  </a:moveTo>
                  <a:cubicBezTo>
                    <a:pt x="10001" y="14126"/>
                    <a:pt x="10954" y="3648"/>
                    <a:pt x="7144" y="8410"/>
                  </a:cubicBezTo>
                  <a:cubicBezTo>
                    <a:pt x="8096" y="8410"/>
                    <a:pt x="10001" y="15078"/>
                    <a:pt x="12859" y="10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6" name="Freeform: Shape 5575">
              <a:extLst>
                <a:ext uri="{FF2B5EF4-FFF2-40B4-BE49-F238E27FC236}">
                  <a16:creationId xmlns:a16="http://schemas.microsoft.com/office/drawing/2014/main" id="{313E15D8-A1E1-4F71-8B8E-097C9336DCD0}"/>
                </a:ext>
              </a:extLst>
            </p:cNvPr>
            <p:cNvSpPr/>
            <p:nvPr/>
          </p:nvSpPr>
          <p:spPr>
            <a:xfrm>
              <a:off x="7192804" y="5935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8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8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7" name="Freeform: Shape 5576">
              <a:extLst>
                <a:ext uri="{FF2B5EF4-FFF2-40B4-BE49-F238E27FC236}">
                  <a16:creationId xmlns:a16="http://schemas.microsoft.com/office/drawing/2014/main" id="{923C3A84-033E-47A3-BFD2-2BD91425532D}"/>
                </a:ext>
              </a:extLst>
            </p:cNvPr>
            <p:cNvSpPr/>
            <p:nvPr/>
          </p:nvSpPr>
          <p:spPr>
            <a:xfrm>
              <a:off x="7048553" y="6456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8" name="Freeform: Shape 5577">
              <a:extLst>
                <a:ext uri="{FF2B5EF4-FFF2-40B4-BE49-F238E27FC236}">
                  <a16:creationId xmlns:a16="http://schemas.microsoft.com/office/drawing/2014/main" id="{1260CC98-C74C-4C87-90FE-869D93737F20}"/>
                </a:ext>
              </a:extLst>
            </p:cNvPr>
            <p:cNvSpPr/>
            <p:nvPr/>
          </p:nvSpPr>
          <p:spPr>
            <a:xfrm>
              <a:off x="7095649" y="639365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9" name="Freeform: Shape 5578">
              <a:extLst>
                <a:ext uri="{FF2B5EF4-FFF2-40B4-BE49-F238E27FC236}">
                  <a16:creationId xmlns:a16="http://schemas.microsoft.com/office/drawing/2014/main" id="{4E210E32-40CE-4FC9-A84C-7BD4102315FE}"/>
                </a:ext>
              </a:extLst>
            </p:cNvPr>
            <p:cNvSpPr/>
            <p:nvPr/>
          </p:nvSpPr>
          <p:spPr>
            <a:xfrm>
              <a:off x="7109936" y="6293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0" name="Freeform: Shape 5579">
              <a:extLst>
                <a:ext uri="{FF2B5EF4-FFF2-40B4-BE49-F238E27FC236}">
                  <a16:creationId xmlns:a16="http://schemas.microsoft.com/office/drawing/2014/main" id="{4C516887-8420-47E1-BCC4-D9839A38DF9A}"/>
                </a:ext>
              </a:extLst>
            </p:cNvPr>
            <p:cNvSpPr/>
            <p:nvPr/>
          </p:nvSpPr>
          <p:spPr>
            <a:xfrm>
              <a:off x="7091992" y="6427506"/>
              <a:ext cx="9525" cy="9525"/>
            </a:xfrm>
            <a:custGeom>
              <a:avLst/>
              <a:gdLst>
                <a:gd name="connsiteX0" fmla="*/ 8896 w 9525"/>
                <a:gd name="connsiteY0" fmla="*/ 7583 h 9525"/>
                <a:gd name="connsiteX1" fmla="*/ 8896 w 9525"/>
                <a:gd name="connsiteY1" fmla="*/ 758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583"/>
                  </a:moveTo>
                  <a:cubicBezTo>
                    <a:pt x="4133" y="17108"/>
                    <a:pt x="10801" y="4726"/>
                    <a:pt x="8896" y="75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1" name="Freeform: Shape 5580">
              <a:extLst>
                <a:ext uri="{FF2B5EF4-FFF2-40B4-BE49-F238E27FC236}">
                  <a16:creationId xmlns:a16="http://schemas.microsoft.com/office/drawing/2014/main" id="{94BA2D58-5E4B-4E9B-8E24-600969C24558}"/>
                </a:ext>
              </a:extLst>
            </p:cNvPr>
            <p:cNvSpPr/>
            <p:nvPr/>
          </p:nvSpPr>
          <p:spPr>
            <a:xfrm>
              <a:off x="7087076" y="646096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2" name="Freeform: Shape 5581">
              <a:extLst>
                <a:ext uri="{FF2B5EF4-FFF2-40B4-BE49-F238E27FC236}">
                  <a16:creationId xmlns:a16="http://schemas.microsoft.com/office/drawing/2014/main" id="{5B8C877F-5125-4A5F-8C39-8A9D2B4F6CDA}"/>
                </a:ext>
              </a:extLst>
            </p:cNvPr>
            <p:cNvSpPr/>
            <p:nvPr/>
          </p:nvSpPr>
          <p:spPr>
            <a:xfrm>
              <a:off x="7122319" y="5935548"/>
              <a:ext cx="9525" cy="9525"/>
            </a:xfrm>
            <a:custGeom>
              <a:avLst/>
              <a:gdLst>
                <a:gd name="connsiteX0" fmla="*/ 7144 w 9525"/>
                <a:gd name="connsiteY0" fmla="*/ 9957 h 9525"/>
                <a:gd name="connsiteX1" fmla="*/ 10001 w 9525"/>
                <a:gd name="connsiteY1" fmla="*/ 9004 h 9525"/>
                <a:gd name="connsiteX2" fmla="*/ 7144 w 9525"/>
                <a:gd name="connsiteY2" fmla="*/ 99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957"/>
                  </a:moveTo>
                  <a:cubicBezTo>
                    <a:pt x="8096" y="9004"/>
                    <a:pt x="9049" y="9004"/>
                    <a:pt x="10001" y="9004"/>
                  </a:cubicBezTo>
                  <a:cubicBezTo>
                    <a:pt x="8096" y="9004"/>
                    <a:pt x="8096" y="4242"/>
                    <a:pt x="7144" y="99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3" name="Freeform: Shape 5582">
              <a:extLst>
                <a:ext uri="{FF2B5EF4-FFF2-40B4-BE49-F238E27FC236}">
                  <a16:creationId xmlns:a16="http://schemas.microsoft.com/office/drawing/2014/main" id="{14A5DB90-3773-4B2F-8E03-C0F538B5F1A6}"/>
                </a:ext>
              </a:extLst>
            </p:cNvPr>
            <p:cNvSpPr/>
            <p:nvPr/>
          </p:nvSpPr>
          <p:spPr>
            <a:xfrm>
              <a:off x="7191851" y="5933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4" name="Freeform: Shape 5583">
              <a:extLst>
                <a:ext uri="{FF2B5EF4-FFF2-40B4-BE49-F238E27FC236}">
                  <a16:creationId xmlns:a16="http://schemas.microsoft.com/office/drawing/2014/main" id="{6E5DFC60-B85F-4668-8083-1419FFD9994A}"/>
                </a:ext>
              </a:extLst>
            </p:cNvPr>
            <p:cNvSpPr/>
            <p:nvPr/>
          </p:nvSpPr>
          <p:spPr>
            <a:xfrm>
              <a:off x="7114699" y="643366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3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5" name="Freeform: Shape 5584">
              <a:extLst>
                <a:ext uri="{FF2B5EF4-FFF2-40B4-BE49-F238E27FC236}">
                  <a16:creationId xmlns:a16="http://schemas.microsoft.com/office/drawing/2014/main" id="{3A337712-D8A8-4B02-AF3C-5A6583ADF824}"/>
                </a:ext>
              </a:extLst>
            </p:cNvPr>
            <p:cNvSpPr/>
            <p:nvPr/>
          </p:nvSpPr>
          <p:spPr>
            <a:xfrm>
              <a:off x="7075646" y="61841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6" name="Freeform: Shape 5585">
              <a:extLst>
                <a:ext uri="{FF2B5EF4-FFF2-40B4-BE49-F238E27FC236}">
                  <a16:creationId xmlns:a16="http://schemas.microsoft.com/office/drawing/2014/main" id="{5EA90591-88D3-49FD-8A72-5E4EDF2E76E3}"/>
                </a:ext>
              </a:extLst>
            </p:cNvPr>
            <p:cNvSpPr/>
            <p:nvPr/>
          </p:nvSpPr>
          <p:spPr>
            <a:xfrm>
              <a:off x="7109076" y="6455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14764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7" name="Freeform: Shape 5586">
              <a:extLst>
                <a:ext uri="{FF2B5EF4-FFF2-40B4-BE49-F238E27FC236}">
                  <a16:creationId xmlns:a16="http://schemas.microsoft.com/office/drawing/2014/main" id="{C7CF7C49-CC99-44B4-894D-DFC093AD6DB6}"/>
                </a:ext>
              </a:extLst>
            </p:cNvPr>
            <p:cNvSpPr/>
            <p:nvPr/>
          </p:nvSpPr>
          <p:spPr>
            <a:xfrm>
              <a:off x="7125176" y="5937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8" name="Freeform: Shape 5587">
              <a:extLst>
                <a:ext uri="{FF2B5EF4-FFF2-40B4-BE49-F238E27FC236}">
                  <a16:creationId xmlns:a16="http://schemas.microsoft.com/office/drawing/2014/main" id="{D0867282-CD13-4913-AD98-96CEA4E26215}"/>
                </a:ext>
              </a:extLst>
            </p:cNvPr>
            <p:cNvSpPr/>
            <p:nvPr/>
          </p:nvSpPr>
          <p:spPr>
            <a:xfrm>
              <a:off x="7024896" y="5789541"/>
              <a:ext cx="180975" cy="771525"/>
            </a:xfrm>
            <a:custGeom>
              <a:avLst/>
              <a:gdLst>
                <a:gd name="connsiteX0" fmla="*/ 107424 w 180975"/>
                <a:gd name="connsiteY0" fmla="*/ 117863 h 771525"/>
                <a:gd name="connsiteX1" fmla="*/ 111235 w 180975"/>
                <a:gd name="connsiteY1" fmla="*/ 160726 h 771525"/>
                <a:gd name="connsiteX2" fmla="*/ 110282 w 180975"/>
                <a:gd name="connsiteY2" fmla="*/ 160726 h 771525"/>
                <a:gd name="connsiteX3" fmla="*/ 107424 w 180975"/>
                <a:gd name="connsiteY3" fmla="*/ 171203 h 771525"/>
                <a:gd name="connsiteX4" fmla="*/ 106472 w 180975"/>
                <a:gd name="connsiteY4" fmla="*/ 161678 h 771525"/>
                <a:gd name="connsiteX5" fmla="*/ 100757 w 180975"/>
                <a:gd name="connsiteY5" fmla="*/ 160726 h 771525"/>
                <a:gd name="connsiteX6" fmla="*/ 95995 w 180975"/>
                <a:gd name="connsiteY6" fmla="*/ 212161 h 771525"/>
                <a:gd name="connsiteX7" fmla="*/ 75992 w 180975"/>
                <a:gd name="connsiteY7" fmla="*/ 307411 h 771525"/>
                <a:gd name="connsiteX8" fmla="*/ 76945 w 180975"/>
                <a:gd name="connsiteY8" fmla="*/ 319793 h 771525"/>
                <a:gd name="connsiteX9" fmla="*/ 48370 w 180975"/>
                <a:gd name="connsiteY9" fmla="*/ 467431 h 771525"/>
                <a:gd name="connsiteX10" fmla="*/ 48370 w 180975"/>
                <a:gd name="connsiteY10" fmla="*/ 469336 h 771525"/>
                <a:gd name="connsiteX11" fmla="*/ 32177 w 180975"/>
                <a:gd name="connsiteY11" fmla="*/ 595066 h 771525"/>
                <a:gd name="connsiteX12" fmla="*/ 57895 w 180975"/>
                <a:gd name="connsiteY12" fmla="*/ 764611 h 771525"/>
                <a:gd name="connsiteX13" fmla="*/ 101710 w 180975"/>
                <a:gd name="connsiteY13" fmla="*/ 589351 h 771525"/>
                <a:gd name="connsiteX14" fmla="*/ 104567 w 180975"/>
                <a:gd name="connsiteY14" fmla="*/ 601733 h 771525"/>
                <a:gd name="connsiteX15" fmla="*/ 111235 w 180975"/>
                <a:gd name="connsiteY15" fmla="*/ 513151 h 771525"/>
                <a:gd name="connsiteX16" fmla="*/ 104567 w 180975"/>
                <a:gd name="connsiteY16" fmla="*/ 501721 h 771525"/>
                <a:gd name="connsiteX17" fmla="*/ 121712 w 180975"/>
                <a:gd name="connsiteY17" fmla="*/ 439808 h 771525"/>
                <a:gd name="connsiteX18" fmla="*/ 122664 w 180975"/>
                <a:gd name="connsiteY18" fmla="*/ 431236 h 771525"/>
                <a:gd name="connsiteX19" fmla="*/ 130285 w 180975"/>
                <a:gd name="connsiteY19" fmla="*/ 375991 h 771525"/>
                <a:gd name="connsiteX20" fmla="*/ 134095 w 180975"/>
                <a:gd name="connsiteY20" fmla="*/ 379801 h 771525"/>
                <a:gd name="connsiteX21" fmla="*/ 152192 w 180975"/>
                <a:gd name="connsiteY21" fmla="*/ 272168 h 771525"/>
                <a:gd name="connsiteX22" fmla="*/ 147429 w 180975"/>
                <a:gd name="connsiteY22" fmla="*/ 258833 h 771525"/>
                <a:gd name="connsiteX23" fmla="*/ 153145 w 180975"/>
                <a:gd name="connsiteY23" fmla="*/ 234068 h 771525"/>
                <a:gd name="connsiteX24" fmla="*/ 156002 w 180975"/>
                <a:gd name="connsiteY24" fmla="*/ 212161 h 771525"/>
                <a:gd name="connsiteX25" fmla="*/ 164574 w 180975"/>
                <a:gd name="connsiteY25" fmla="*/ 159773 h 771525"/>
                <a:gd name="connsiteX26" fmla="*/ 174099 w 180975"/>
                <a:gd name="connsiteY26" fmla="*/ 130246 h 771525"/>
                <a:gd name="connsiteX27" fmla="*/ 175052 w 180975"/>
                <a:gd name="connsiteY27" fmla="*/ 133103 h 771525"/>
                <a:gd name="connsiteX28" fmla="*/ 163622 w 180975"/>
                <a:gd name="connsiteY28" fmla="*/ 179776 h 771525"/>
                <a:gd name="connsiteX29" fmla="*/ 145524 w 180975"/>
                <a:gd name="connsiteY29" fmla="*/ 282646 h 771525"/>
                <a:gd name="connsiteX30" fmla="*/ 137904 w 180975"/>
                <a:gd name="connsiteY30" fmla="*/ 282646 h 771525"/>
                <a:gd name="connsiteX31" fmla="*/ 134095 w 180975"/>
                <a:gd name="connsiteY31" fmla="*/ 311221 h 771525"/>
                <a:gd name="connsiteX32" fmla="*/ 122664 w 180975"/>
                <a:gd name="connsiteY32" fmla="*/ 359798 h 771525"/>
                <a:gd name="connsiteX33" fmla="*/ 111235 w 180975"/>
                <a:gd name="connsiteY33" fmla="*/ 404566 h 771525"/>
                <a:gd name="connsiteX34" fmla="*/ 115997 w 180975"/>
                <a:gd name="connsiteY34" fmla="*/ 402661 h 771525"/>
                <a:gd name="connsiteX35" fmla="*/ 115045 w 180975"/>
                <a:gd name="connsiteY35" fmla="*/ 430283 h 771525"/>
                <a:gd name="connsiteX36" fmla="*/ 107424 w 180975"/>
                <a:gd name="connsiteY36" fmla="*/ 428378 h 771525"/>
                <a:gd name="connsiteX37" fmla="*/ 94089 w 180975"/>
                <a:gd name="connsiteY37" fmla="*/ 473146 h 771525"/>
                <a:gd name="connsiteX38" fmla="*/ 96947 w 180975"/>
                <a:gd name="connsiteY38" fmla="*/ 490291 h 771525"/>
                <a:gd name="connsiteX39" fmla="*/ 94089 w 180975"/>
                <a:gd name="connsiteY39" fmla="*/ 484576 h 771525"/>
                <a:gd name="connsiteX40" fmla="*/ 88374 w 180975"/>
                <a:gd name="connsiteY40" fmla="*/ 541726 h 771525"/>
                <a:gd name="connsiteX41" fmla="*/ 88374 w 180975"/>
                <a:gd name="connsiteY41" fmla="*/ 532201 h 771525"/>
                <a:gd name="connsiteX42" fmla="*/ 94089 w 180975"/>
                <a:gd name="connsiteY42" fmla="*/ 533153 h 771525"/>
                <a:gd name="connsiteX43" fmla="*/ 81707 w 180975"/>
                <a:gd name="connsiteY43" fmla="*/ 639833 h 771525"/>
                <a:gd name="connsiteX44" fmla="*/ 76945 w 180975"/>
                <a:gd name="connsiteY44" fmla="*/ 635071 h 771525"/>
                <a:gd name="connsiteX45" fmla="*/ 70277 w 180975"/>
                <a:gd name="connsiteY45" fmla="*/ 706508 h 771525"/>
                <a:gd name="connsiteX46" fmla="*/ 63610 w 180975"/>
                <a:gd name="connsiteY46" fmla="*/ 748419 h 771525"/>
                <a:gd name="connsiteX47" fmla="*/ 18842 w 180975"/>
                <a:gd name="connsiteY47" fmla="*/ 736988 h 771525"/>
                <a:gd name="connsiteX48" fmla="*/ 26462 w 180975"/>
                <a:gd name="connsiteY48" fmla="*/ 734131 h 771525"/>
                <a:gd name="connsiteX49" fmla="*/ 39797 w 180975"/>
                <a:gd name="connsiteY49" fmla="*/ 662694 h 771525"/>
                <a:gd name="connsiteX50" fmla="*/ 75039 w 180975"/>
                <a:gd name="connsiteY50" fmla="*/ 438856 h 771525"/>
                <a:gd name="connsiteX51" fmla="*/ 93137 w 180975"/>
                <a:gd name="connsiteY51" fmla="*/ 368371 h 771525"/>
                <a:gd name="connsiteX52" fmla="*/ 109329 w 180975"/>
                <a:gd name="connsiteY52" fmla="*/ 249308 h 771525"/>
                <a:gd name="connsiteX53" fmla="*/ 114092 w 180975"/>
                <a:gd name="connsiteY53" fmla="*/ 259786 h 771525"/>
                <a:gd name="connsiteX54" fmla="*/ 117902 w 180975"/>
                <a:gd name="connsiteY54" fmla="*/ 229306 h 771525"/>
                <a:gd name="connsiteX55" fmla="*/ 112187 w 180975"/>
                <a:gd name="connsiteY55" fmla="*/ 237878 h 771525"/>
                <a:gd name="connsiteX56" fmla="*/ 120760 w 180975"/>
                <a:gd name="connsiteY56" fmla="*/ 195016 h 771525"/>
                <a:gd name="connsiteX57" fmla="*/ 144572 w 180975"/>
                <a:gd name="connsiteY57" fmla="*/ 44521 h 771525"/>
                <a:gd name="connsiteX58" fmla="*/ 134095 w 180975"/>
                <a:gd name="connsiteY58" fmla="*/ 14041 h 771525"/>
                <a:gd name="connsiteX59" fmla="*/ 122664 w 180975"/>
                <a:gd name="connsiteY59" fmla="*/ 100718 h 771525"/>
                <a:gd name="connsiteX60" fmla="*/ 115045 w 180975"/>
                <a:gd name="connsiteY60" fmla="*/ 97861 h 771525"/>
                <a:gd name="connsiteX61" fmla="*/ 107424 w 180975"/>
                <a:gd name="connsiteY61" fmla="*/ 117863 h 771525"/>
                <a:gd name="connsiteX62" fmla="*/ 93137 w 180975"/>
                <a:gd name="connsiteY62" fmla="*/ 240736 h 771525"/>
                <a:gd name="connsiteX63" fmla="*/ 93137 w 180975"/>
                <a:gd name="connsiteY63" fmla="*/ 240736 h 771525"/>
                <a:gd name="connsiteX64" fmla="*/ 91232 w 180975"/>
                <a:gd name="connsiteY64" fmla="*/ 251213 h 771525"/>
                <a:gd name="connsiteX65" fmla="*/ 91232 w 180975"/>
                <a:gd name="connsiteY65" fmla="*/ 251213 h 771525"/>
                <a:gd name="connsiteX66" fmla="*/ 115045 w 180975"/>
                <a:gd name="connsiteY66" fmla="*/ 233116 h 771525"/>
                <a:gd name="connsiteX67" fmla="*/ 115045 w 180975"/>
                <a:gd name="connsiteY67" fmla="*/ 23311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0975" h="771525">
                  <a:moveTo>
                    <a:pt x="107424" y="117863"/>
                  </a:moveTo>
                  <a:cubicBezTo>
                    <a:pt x="107424" y="118816"/>
                    <a:pt x="107424" y="160726"/>
                    <a:pt x="111235" y="160726"/>
                  </a:cubicBezTo>
                  <a:cubicBezTo>
                    <a:pt x="110282" y="156916"/>
                    <a:pt x="109329" y="156916"/>
                    <a:pt x="110282" y="160726"/>
                  </a:cubicBezTo>
                  <a:cubicBezTo>
                    <a:pt x="96947" y="165488"/>
                    <a:pt x="133142" y="117863"/>
                    <a:pt x="107424" y="171203"/>
                  </a:cubicBezTo>
                  <a:cubicBezTo>
                    <a:pt x="102662" y="171203"/>
                    <a:pt x="105520" y="160726"/>
                    <a:pt x="106472" y="161678"/>
                  </a:cubicBezTo>
                  <a:cubicBezTo>
                    <a:pt x="104567" y="161678"/>
                    <a:pt x="102662" y="161678"/>
                    <a:pt x="100757" y="160726"/>
                  </a:cubicBezTo>
                  <a:cubicBezTo>
                    <a:pt x="94089" y="179776"/>
                    <a:pt x="103614" y="199778"/>
                    <a:pt x="95995" y="212161"/>
                  </a:cubicBezTo>
                  <a:cubicBezTo>
                    <a:pt x="95995" y="212161"/>
                    <a:pt x="77897" y="289313"/>
                    <a:pt x="75992" y="307411"/>
                  </a:cubicBezTo>
                  <a:cubicBezTo>
                    <a:pt x="76945" y="311221"/>
                    <a:pt x="76945" y="315983"/>
                    <a:pt x="76945" y="319793"/>
                  </a:cubicBezTo>
                  <a:cubicBezTo>
                    <a:pt x="51227" y="376943"/>
                    <a:pt x="51227" y="418853"/>
                    <a:pt x="48370" y="467431"/>
                  </a:cubicBezTo>
                  <a:cubicBezTo>
                    <a:pt x="41702" y="469336"/>
                    <a:pt x="47417" y="466478"/>
                    <a:pt x="48370" y="469336"/>
                  </a:cubicBezTo>
                  <a:cubicBezTo>
                    <a:pt x="45512" y="477908"/>
                    <a:pt x="20747" y="582683"/>
                    <a:pt x="32177" y="595066"/>
                  </a:cubicBezTo>
                  <a:cubicBezTo>
                    <a:pt x="33129" y="634119"/>
                    <a:pt x="-39261" y="806521"/>
                    <a:pt x="57895" y="764611"/>
                  </a:cubicBezTo>
                  <a:cubicBezTo>
                    <a:pt x="92185" y="750323"/>
                    <a:pt x="97899" y="639833"/>
                    <a:pt x="101710" y="589351"/>
                  </a:cubicBezTo>
                  <a:cubicBezTo>
                    <a:pt x="102662" y="593161"/>
                    <a:pt x="103614" y="597923"/>
                    <a:pt x="104567" y="601733"/>
                  </a:cubicBezTo>
                  <a:cubicBezTo>
                    <a:pt x="104567" y="599828"/>
                    <a:pt x="109329" y="505531"/>
                    <a:pt x="111235" y="513151"/>
                  </a:cubicBezTo>
                  <a:cubicBezTo>
                    <a:pt x="111235" y="512198"/>
                    <a:pt x="107424" y="503626"/>
                    <a:pt x="104567" y="501721"/>
                  </a:cubicBezTo>
                  <a:cubicBezTo>
                    <a:pt x="113139" y="508388"/>
                    <a:pt x="121712" y="437903"/>
                    <a:pt x="121712" y="439808"/>
                  </a:cubicBezTo>
                  <a:cubicBezTo>
                    <a:pt x="121712" y="436951"/>
                    <a:pt x="122664" y="434093"/>
                    <a:pt x="122664" y="431236"/>
                  </a:cubicBezTo>
                  <a:cubicBezTo>
                    <a:pt x="120760" y="427426"/>
                    <a:pt x="122664" y="395041"/>
                    <a:pt x="130285" y="375991"/>
                  </a:cubicBezTo>
                  <a:cubicBezTo>
                    <a:pt x="131237" y="376943"/>
                    <a:pt x="132189" y="378848"/>
                    <a:pt x="134095" y="379801"/>
                  </a:cubicBezTo>
                  <a:cubicBezTo>
                    <a:pt x="138857" y="339796"/>
                    <a:pt x="144572" y="309316"/>
                    <a:pt x="152192" y="272168"/>
                  </a:cubicBezTo>
                  <a:cubicBezTo>
                    <a:pt x="150287" y="265501"/>
                    <a:pt x="146477" y="262643"/>
                    <a:pt x="147429" y="258833"/>
                  </a:cubicBezTo>
                  <a:cubicBezTo>
                    <a:pt x="148382" y="262643"/>
                    <a:pt x="153145" y="235021"/>
                    <a:pt x="153145" y="234068"/>
                  </a:cubicBezTo>
                  <a:cubicBezTo>
                    <a:pt x="155049" y="242641"/>
                    <a:pt x="160764" y="222638"/>
                    <a:pt x="156002" y="212161"/>
                  </a:cubicBezTo>
                  <a:cubicBezTo>
                    <a:pt x="163622" y="228353"/>
                    <a:pt x="164574" y="159773"/>
                    <a:pt x="164574" y="159773"/>
                  </a:cubicBezTo>
                  <a:cubicBezTo>
                    <a:pt x="169337" y="155011"/>
                    <a:pt x="183624" y="135961"/>
                    <a:pt x="174099" y="130246"/>
                  </a:cubicBezTo>
                  <a:cubicBezTo>
                    <a:pt x="172195" y="132151"/>
                    <a:pt x="172195" y="133103"/>
                    <a:pt x="175052" y="133103"/>
                  </a:cubicBezTo>
                  <a:cubicBezTo>
                    <a:pt x="179814" y="145486"/>
                    <a:pt x="156002" y="155963"/>
                    <a:pt x="163622" y="179776"/>
                  </a:cubicBezTo>
                  <a:cubicBezTo>
                    <a:pt x="149335" y="204541"/>
                    <a:pt x="142667" y="255976"/>
                    <a:pt x="145524" y="282646"/>
                  </a:cubicBezTo>
                  <a:cubicBezTo>
                    <a:pt x="139810" y="282646"/>
                    <a:pt x="138857" y="284551"/>
                    <a:pt x="137904" y="282646"/>
                  </a:cubicBezTo>
                  <a:cubicBezTo>
                    <a:pt x="134095" y="294076"/>
                    <a:pt x="133142" y="299791"/>
                    <a:pt x="134095" y="311221"/>
                  </a:cubicBezTo>
                  <a:cubicBezTo>
                    <a:pt x="132189" y="325508"/>
                    <a:pt x="122664" y="359798"/>
                    <a:pt x="122664" y="359798"/>
                  </a:cubicBezTo>
                  <a:cubicBezTo>
                    <a:pt x="117902" y="372181"/>
                    <a:pt x="123617" y="395041"/>
                    <a:pt x="111235" y="404566"/>
                  </a:cubicBezTo>
                  <a:cubicBezTo>
                    <a:pt x="113139" y="403613"/>
                    <a:pt x="114092" y="402661"/>
                    <a:pt x="115997" y="402661"/>
                  </a:cubicBezTo>
                  <a:cubicBezTo>
                    <a:pt x="111235" y="420758"/>
                    <a:pt x="114092" y="415043"/>
                    <a:pt x="115045" y="430283"/>
                  </a:cubicBezTo>
                  <a:cubicBezTo>
                    <a:pt x="112187" y="441713"/>
                    <a:pt x="108377" y="428378"/>
                    <a:pt x="107424" y="428378"/>
                  </a:cubicBezTo>
                  <a:cubicBezTo>
                    <a:pt x="108377" y="444571"/>
                    <a:pt x="103614" y="466478"/>
                    <a:pt x="94089" y="473146"/>
                  </a:cubicBezTo>
                  <a:cubicBezTo>
                    <a:pt x="94089" y="473146"/>
                    <a:pt x="101710" y="490291"/>
                    <a:pt x="96947" y="490291"/>
                  </a:cubicBezTo>
                  <a:cubicBezTo>
                    <a:pt x="96947" y="487433"/>
                    <a:pt x="95995" y="485528"/>
                    <a:pt x="94089" y="484576"/>
                  </a:cubicBezTo>
                  <a:cubicBezTo>
                    <a:pt x="96947" y="504578"/>
                    <a:pt x="81707" y="522676"/>
                    <a:pt x="88374" y="541726"/>
                  </a:cubicBezTo>
                  <a:cubicBezTo>
                    <a:pt x="88374" y="538869"/>
                    <a:pt x="88374" y="535058"/>
                    <a:pt x="88374" y="532201"/>
                  </a:cubicBezTo>
                  <a:cubicBezTo>
                    <a:pt x="95042" y="533153"/>
                    <a:pt x="84564" y="536963"/>
                    <a:pt x="94089" y="533153"/>
                  </a:cubicBezTo>
                  <a:cubicBezTo>
                    <a:pt x="74087" y="548394"/>
                    <a:pt x="88374" y="614116"/>
                    <a:pt x="81707" y="639833"/>
                  </a:cubicBezTo>
                  <a:cubicBezTo>
                    <a:pt x="79802" y="638881"/>
                    <a:pt x="77897" y="637928"/>
                    <a:pt x="76945" y="635071"/>
                  </a:cubicBezTo>
                  <a:cubicBezTo>
                    <a:pt x="73135" y="656026"/>
                    <a:pt x="79802" y="687458"/>
                    <a:pt x="70277" y="706508"/>
                  </a:cubicBezTo>
                  <a:cubicBezTo>
                    <a:pt x="56942" y="716986"/>
                    <a:pt x="62657" y="742703"/>
                    <a:pt x="63610" y="748419"/>
                  </a:cubicBezTo>
                  <a:cubicBezTo>
                    <a:pt x="69324" y="741751"/>
                    <a:pt x="24557" y="736988"/>
                    <a:pt x="18842" y="736988"/>
                  </a:cubicBezTo>
                  <a:cubicBezTo>
                    <a:pt x="39797" y="731273"/>
                    <a:pt x="26462" y="734131"/>
                    <a:pt x="26462" y="734131"/>
                  </a:cubicBezTo>
                  <a:cubicBezTo>
                    <a:pt x="17889" y="738894"/>
                    <a:pt x="46464" y="656978"/>
                    <a:pt x="39797" y="662694"/>
                  </a:cubicBezTo>
                  <a:cubicBezTo>
                    <a:pt x="37892" y="652216"/>
                    <a:pt x="81707" y="441713"/>
                    <a:pt x="75039" y="438856"/>
                  </a:cubicBezTo>
                  <a:cubicBezTo>
                    <a:pt x="77897" y="421711"/>
                    <a:pt x="86470" y="383611"/>
                    <a:pt x="93137" y="368371"/>
                  </a:cubicBezTo>
                  <a:cubicBezTo>
                    <a:pt x="99804" y="337891"/>
                    <a:pt x="86470" y="272168"/>
                    <a:pt x="109329" y="249308"/>
                  </a:cubicBezTo>
                  <a:cubicBezTo>
                    <a:pt x="103614" y="277883"/>
                    <a:pt x="107424" y="249308"/>
                    <a:pt x="114092" y="259786"/>
                  </a:cubicBezTo>
                  <a:cubicBezTo>
                    <a:pt x="109329" y="242641"/>
                    <a:pt x="114092" y="244546"/>
                    <a:pt x="117902" y="229306"/>
                  </a:cubicBezTo>
                  <a:cubicBezTo>
                    <a:pt x="112187" y="228353"/>
                    <a:pt x="113139" y="231211"/>
                    <a:pt x="112187" y="237878"/>
                  </a:cubicBezTo>
                  <a:cubicBezTo>
                    <a:pt x="107424" y="227401"/>
                    <a:pt x="122664" y="198826"/>
                    <a:pt x="120760" y="195016"/>
                  </a:cubicBezTo>
                  <a:cubicBezTo>
                    <a:pt x="115045" y="150248"/>
                    <a:pt x="141714" y="88336"/>
                    <a:pt x="144572" y="44521"/>
                  </a:cubicBezTo>
                  <a:cubicBezTo>
                    <a:pt x="146477" y="21661"/>
                    <a:pt x="151239" y="-5962"/>
                    <a:pt x="134095" y="14041"/>
                  </a:cubicBezTo>
                  <a:cubicBezTo>
                    <a:pt x="129332" y="17851"/>
                    <a:pt x="115045" y="88336"/>
                    <a:pt x="122664" y="100718"/>
                  </a:cubicBezTo>
                  <a:cubicBezTo>
                    <a:pt x="119807" y="100718"/>
                    <a:pt x="116949" y="99766"/>
                    <a:pt x="115045" y="97861"/>
                  </a:cubicBezTo>
                  <a:cubicBezTo>
                    <a:pt x="126474" y="99766"/>
                    <a:pt x="105520" y="120721"/>
                    <a:pt x="107424" y="117863"/>
                  </a:cubicBezTo>
                  <a:close/>
                  <a:moveTo>
                    <a:pt x="93137" y="240736"/>
                  </a:moveTo>
                  <a:cubicBezTo>
                    <a:pt x="93137" y="239783"/>
                    <a:pt x="94089" y="235021"/>
                    <a:pt x="93137" y="240736"/>
                  </a:cubicBezTo>
                  <a:close/>
                  <a:moveTo>
                    <a:pt x="91232" y="251213"/>
                  </a:moveTo>
                  <a:cubicBezTo>
                    <a:pt x="93137" y="244546"/>
                    <a:pt x="94089" y="247403"/>
                    <a:pt x="91232" y="251213"/>
                  </a:cubicBezTo>
                  <a:close/>
                  <a:moveTo>
                    <a:pt x="115045" y="233116"/>
                  </a:moveTo>
                  <a:cubicBezTo>
                    <a:pt x="115045" y="240736"/>
                    <a:pt x="111235" y="229306"/>
                    <a:pt x="115045" y="233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9" name="Freeform: Shape 5588">
              <a:extLst>
                <a:ext uri="{FF2B5EF4-FFF2-40B4-BE49-F238E27FC236}">
                  <a16:creationId xmlns:a16="http://schemas.microsoft.com/office/drawing/2014/main" id="{64A9870A-2B0F-4850-876E-F4274284A000}"/>
                </a:ext>
              </a:extLst>
            </p:cNvPr>
            <p:cNvSpPr/>
            <p:nvPr/>
          </p:nvSpPr>
          <p:spPr>
            <a:xfrm>
              <a:off x="7128563" y="60117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0" name="Freeform: Shape 5589">
              <a:extLst>
                <a:ext uri="{FF2B5EF4-FFF2-40B4-BE49-F238E27FC236}">
                  <a16:creationId xmlns:a16="http://schemas.microsoft.com/office/drawing/2014/main" id="{99EE0203-95C2-4777-B2B5-21B05AC85883}"/>
                </a:ext>
              </a:extLst>
            </p:cNvPr>
            <p:cNvSpPr/>
            <p:nvPr/>
          </p:nvSpPr>
          <p:spPr>
            <a:xfrm>
              <a:off x="7150894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1" name="Freeform: Shape 5590">
              <a:extLst>
                <a:ext uri="{FF2B5EF4-FFF2-40B4-BE49-F238E27FC236}">
                  <a16:creationId xmlns:a16="http://schemas.microsoft.com/office/drawing/2014/main" id="{E74C6204-7A5C-4888-90B0-AA1A6887A2D4}"/>
                </a:ext>
              </a:extLst>
            </p:cNvPr>
            <p:cNvSpPr/>
            <p:nvPr/>
          </p:nvSpPr>
          <p:spPr>
            <a:xfrm>
              <a:off x="7076599" y="61729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2" name="Freeform: Shape 5591">
              <a:extLst>
                <a:ext uri="{FF2B5EF4-FFF2-40B4-BE49-F238E27FC236}">
                  <a16:creationId xmlns:a16="http://schemas.microsoft.com/office/drawing/2014/main" id="{7D943CFA-C55E-4008-9444-9A0AC43AA472}"/>
                </a:ext>
              </a:extLst>
            </p:cNvPr>
            <p:cNvSpPr/>
            <p:nvPr/>
          </p:nvSpPr>
          <p:spPr>
            <a:xfrm>
              <a:off x="7170896" y="6040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3" name="Freeform: Shape 5592">
              <a:extLst>
                <a:ext uri="{FF2B5EF4-FFF2-40B4-BE49-F238E27FC236}">
                  <a16:creationId xmlns:a16="http://schemas.microsoft.com/office/drawing/2014/main" id="{27C4A282-DED6-4498-ABA9-49568DFEEC22}"/>
                </a:ext>
              </a:extLst>
            </p:cNvPr>
            <p:cNvSpPr/>
            <p:nvPr/>
          </p:nvSpPr>
          <p:spPr>
            <a:xfrm>
              <a:off x="7175659" y="6013608"/>
              <a:ext cx="9525" cy="9525"/>
            </a:xfrm>
            <a:custGeom>
              <a:avLst/>
              <a:gdLst>
                <a:gd name="connsiteX0" fmla="*/ 7144 w 9525"/>
                <a:gd name="connsiteY0" fmla="*/ 10002 h 9525"/>
                <a:gd name="connsiteX1" fmla="*/ 9049 w 9525"/>
                <a:gd name="connsiteY1" fmla="*/ 7144 h 9525"/>
                <a:gd name="connsiteX2" fmla="*/ 7144 w 9525"/>
                <a:gd name="connsiteY2" fmla="*/ 1000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2"/>
                  </a:moveTo>
                  <a:lnTo>
                    <a:pt x="9049" y="7144"/>
                  </a:lnTo>
                  <a:cubicBezTo>
                    <a:pt x="8096" y="8097"/>
                    <a:pt x="7144" y="9049"/>
                    <a:pt x="7144" y="100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4" name="Freeform: Shape 5593">
              <a:extLst>
                <a:ext uri="{FF2B5EF4-FFF2-40B4-BE49-F238E27FC236}">
                  <a16:creationId xmlns:a16="http://schemas.microsoft.com/office/drawing/2014/main" id="{3A3ED434-5676-47FC-9488-A96EE7C170A7}"/>
                </a:ext>
              </a:extLst>
            </p:cNvPr>
            <p:cNvSpPr/>
            <p:nvPr/>
          </p:nvSpPr>
          <p:spPr>
            <a:xfrm>
              <a:off x="7179151" y="5997522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5" name="Freeform: Shape 5594">
              <a:extLst>
                <a:ext uri="{FF2B5EF4-FFF2-40B4-BE49-F238E27FC236}">
                  <a16:creationId xmlns:a16="http://schemas.microsoft.com/office/drawing/2014/main" id="{469FB9DE-EA11-4F0D-95C2-5DF8915D40FC}"/>
                </a:ext>
              </a:extLst>
            </p:cNvPr>
            <p:cNvSpPr/>
            <p:nvPr/>
          </p:nvSpPr>
          <p:spPr>
            <a:xfrm>
              <a:off x="7129939" y="629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6" name="Freeform: Shape 5595">
              <a:extLst>
                <a:ext uri="{FF2B5EF4-FFF2-40B4-BE49-F238E27FC236}">
                  <a16:creationId xmlns:a16="http://schemas.microsoft.com/office/drawing/2014/main" id="{BFD1419A-103A-4570-A54E-FCD905C93B79}"/>
                </a:ext>
              </a:extLst>
            </p:cNvPr>
            <p:cNvSpPr/>
            <p:nvPr/>
          </p:nvSpPr>
          <p:spPr>
            <a:xfrm>
              <a:off x="7139464" y="6206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8096" y="9049"/>
                    <a:pt x="8096" y="10001"/>
                  </a:cubicBezTo>
                  <a:cubicBezTo>
                    <a:pt x="8096" y="9049"/>
                    <a:pt x="9049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7" name="Freeform: Shape 5596">
              <a:extLst>
                <a:ext uri="{FF2B5EF4-FFF2-40B4-BE49-F238E27FC236}">
                  <a16:creationId xmlns:a16="http://schemas.microsoft.com/office/drawing/2014/main" id="{F5488849-C3AF-46D7-9EA5-36D5A8961E18}"/>
                </a:ext>
              </a:extLst>
            </p:cNvPr>
            <p:cNvSpPr/>
            <p:nvPr/>
          </p:nvSpPr>
          <p:spPr>
            <a:xfrm>
              <a:off x="7115228" y="64327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8" name="Freeform: Shape 5597">
              <a:extLst>
                <a:ext uri="{FF2B5EF4-FFF2-40B4-BE49-F238E27FC236}">
                  <a16:creationId xmlns:a16="http://schemas.microsoft.com/office/drawing/2014/main" id="{43DF0BD8-537F-471A-9F1B-7D5F930900DD}"/>
                </a:ext>
              </a:extLst>
            </p:cNvPr>
            <p:cNvSpPr/>
            <p:nvPr/>
          </p:nvSpPr>
          <p:spPr>
            <a:xfrm>
              <a:off x="7139464" y="6209823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8096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cubicBezTo>
                    <a:pt x="8096" y="9049"/>
                    <a:pt x="8096" y="8096"/>
                    <a:pt x="8096" y="7144"/>
                  </a:cubicBezTo>
                  <a:cubicBezTo>
                    <a:pt x="7144" y="8096"/>
                    <a:pt x="7144" y="9049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9" name="Freeform: Shape 5598">
              <a:extLst>
                <a:ext uri="{FF2B5EF4-FFF2-40B4-BE49-F238E27FC236}">
                  <a16:creationId xmlns:a16="http://schemas.microsoft.com/office/drawing/2014/main" id="{77D4BFD2-878B-40BA-95B9-EE1F99C490FC}"/>
                </a:ext>
              </a:extLst>
            </p:cNvPr>
            <p:cNvSpPr/>
            <p:nvPr/>
          </p:nvSpPr>
          <p:spPr>
            <a:xfrm>
              <a:off x="7196614" y="591630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0" name="Freeform: Shape 5599">
              <a:extLst>
                <a:ext uri="{FF2B5EF4-FFF2-40B4-BE49-F238E27FC236}">
                  <a16:creationId xmlns:a16="http://schemas.microsoft.com/office/drawing/2014/main" id="{032D9A06-663D-4508-A7E5-1F0CB3854828}"/>
                </a:ext>
              </a:extLst>
            </p:cNvPr>
            <p:cNvSpPr/>
            <p:nvPr/>
          </p:nvSpPr>
          <p:spPr>
            <a:xfrm>
              <a:off x="7195661" y="591550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1" name="Freeform: Shape 5600">
              <a:extLst>
                <a:ext uri="{FF2B5EF4-FFF2-40B4-BE49-F238E27FC236}">
                  <a16:creationId xmlns:a16="http://schemas.microsoft.com/office/drawing/2014/main" id="{0DDB6BB9-498D-468E-B5A3-AFE635833049}"/>
                </a:ext>
              </a:extLst>
            </p:cNvPr>
            <p:cNvSpPr/>
            <p:nvPr/>
          </p:nvSpPr>
          <p:spPr>
            <a:xfrm>
              <a:off x="7195661" y="591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2" name="Freeform: Shape 5601">
              <a:extLst>
                <a:ext uri="{FF2B5EF4-FFF2-40B4-BE49-F238E27FC236}">
                  <a16:creationId xmlns:a16="http://schemas.microsoft.com/office/drawing/2014/main" id="{A8E95656-A0ED-4D75-8897-E6CEBE9937B5}"/>
                </a:ext>
              </a:extLst>
            </p:cNvPr>
            <p:cNvSpPr/>
            <p:nvPr/>
          </p:nvSpPr>
          <p:spPr>
            <a:xfrm>
              <a:off x="7190899" y="5942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3" name="Freeform: Shape 5602">
              <a:extLst>
                <a:ext uri="{FF2B5EF4-FFF2-40B4-BE49-F238E27FC236}">
                  <a16:creationId xmlns:a16="http://schemas.microsoft.com/office/drawing/2014/main" id="{E686D447-62A5-4DD8-93AF-C4DFF70CDC38}"/>
                </a:ext>
              </a:extLst>
            </p:cNvPr>
            <p:cNvSpPr/>
            <p:nvPr/>
          </p:nvSpPr>
          <p:spPr>
            <a:xfrm>
              <a:off x="7188994" y="5941324"/>
              <a:ext cx="9525" cy="19050"/>
            </a:xfrm>
            <a:custGeom>
              <a:avLst/>
              <a:gdLst>
                <a:gd name="connsiteX0" fmla="*/ 7144 w 9525"/>
                <a:gd name="connsiteY0" fmla="*/ 15610 h 19050"/>
                <a:gd name="connsiteX1" fmla="*/ 7144 w 9525"/>
                <a:gd name="connsiteY1" fmla="*/ 156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610"/>
                  </a:moveTo>
                  <a:cubicBezTo>
                    <a:pt x="13811" y="-3440"/>
                    <a:pt x="8096" y="15610"/>
                    <a:pt x="7144" y="156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4" name="Freeform: Shape 5603">
              <a:extLst>
                <a:ext uri="{FF2B5EF4-FFF2-40B4-BE49-F238E27FC236}">
                  <a16:creationId xmlns:a16="http://schemas.microsoft.com/office/drawing/2014/main" id="{2493EB4F-7446-4312-BC81-554B392A5605}"/>
                </a:ext>
              </a:extLst>
            </p:cNvPr>
            <p:cNvSpPr/>
            <p:nvPr/>
          </p:nvSpPr>
          <p:spPr>
            <a:xfrm>
              <a:off x="7170896" y="5971645"/>
              <a:ext cx="9525" cy="19050"/>
            </a:xfrm>
            <a:custGeom>
              <a:avLst/>
              <a:gdLst>
                <a:gd name="connsiteX0" fmla="*/ 7144 w 9525"/>
                <a:gd name="connsiteY0" fmla="*/ 13865 h 19050"/>
                <a:gd name="connsiteX1" fmla="*/ 7144 w 9525"/>
                <a:gd name="connsiteY1" fmla="*/ 138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865"/>
                  </a:moveTo>
                  <a:cubicBezTo>
                    <a:pt x="7144" y="1482"/>
                    <a:pt x="9049" y="9102"/>
                    <a:pt x="7144" y="138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5" name="Freeform: Shape 5604">
              <a:extLst>
                <a:ext uri="{FF2B5EF4-FFF2-40B4-BE49-F238E27FC236}">
                  <a16:creationId xmlns:a16="http://schemas.microsoft.com/office/drawing/2014/main" id="{4F64862E-86CF-4384-B82B-FDB7C7E242A9}"/>
                </a:ext>
              </a:extLst>
            </p:cNvPr>
            <p:cNvSpPr/>
            <p:nvPr/>
          </p:nvSpPr>
          <p:spPr>
            <a:xfrm>
              <a:off x="7164229" y="5995685"/>
              <a:ext cx="9525" cy="9525"/>
            </a:xfrm>
            <a:custGeom>
              <a:avLst/>
              <a:gdLst>
                <a:gd name="connsiteX0" fmla="*/ 9049 w 9525"/>
                <a:gd name="connsiteY0" fmla="*/ 8875 h 9525"/>
                <a:gd name="connsiteX1" fmla="*/ 7144 w 9525"/>
                <a:gd name="connsiteY1" fmla="*/ 7922 h 9525"/>
                <a:gd name="connsiteX2" fmla="*/ 9049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875"/>
                  </a:moveTo>
                  <a:cubicBezTo>
                    <a:pt x="9049" y="5065"/>
                    <a:pt x="7144" y="8875"/>
                    <a:pt x="7144" y="7922"/>
                  </a:cubicBezTo>
                  <a:cubicBezTo>
                    <a:pt x="7144" y="10779"/>
                    <a:pt x="7144" y="11732"/>
                    <a:pt x="9049" y="88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6" name="Freeform: Shape 5605">
              <a:extLst>
                <a:ext uri="{FF2B5EF4-FFF2-40B4-BE49-F238E27FC236}">
                  <a16:creationId xmlns:a16="http://schemas.microsoft.com/office/drawing/2014/main" id="{A8B55784-7AD2-488E-ABE6-C9C163F0BC42}"/>
                </a:ext>
              </a:extLst>
            </p:cNvPr>
            <p:cNvSpPr/>
            <p:nvPr/>
          </p:nvSpPr>
          <p:spPr>
            <a:xfrm>
              <a:off x="7137559" y="61383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10001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7" name="Freeform: Shape 5606">
              <a:extLst>
                <a:ext uri="{FF2B5EF4-FFF2-40B4-BE49-F238E27FC236}">
                  <a16:creationId xmlns:a16="http://schemas.microsoft.com/office/drawing/2014/main" id="{A8368637-34DC-4037-96EC-029C10579A5B}"/>
                </a:ext>
              </a:extLst>
            </p:cNvPr>
            <p:cNvSpPr/>
            <p:nvPr/>
          </p:nvSpPr>
          <p:spPr>
            <a:xfrm>
              <a:off x="7148989" y="6164614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8096" y="7586"/>
                    <a:pt x="9049" y="4728"/>
                    <a:pt x="7144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8" name="Freeform: Shape 5607">
              <a:extLst>
                <a:ext uri="{FF2B5EF4-FFF2-40B4-BE49-F238E27FC236}">
                  <a16:creationId xmlns:a16="http://schemas.microsoft.com/office/drawing/2014/main" id="{FBEF2DAF-AE35-4810-94EC-3C1A477F67AC}"/>
                </a:ext>
              </a:extLst>
            </p:cNvPr>
            <p:cNvSpPr/>
            <p:nvPr/>
          </p:nvSpPr>
          <p:spPr>
            <a:xfrm>
              <a:off x="7127610" y="6180299"/>
              <a:ext cx="9525" cy="9525"/>
            </a:xfrm>
            <a:custGeom>
              <a:avLst/>
              <a:gdLst>
                <a:gd name="connsiteX0" fmla="*/ 7567 w 9525"/>
                <a:gd name="connsiteY0" fmla="*/ 8094 h 9525"/>
                <a:gd name="connsiteX1" fmla="*/ 7567 w 9525"/>
                <a:gd name="connsiteY1" fmla="*/ 80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094"/>
                  </a:moveTo>
                  <a:cubicBezTo>
                    <a:pt x="7567" y="3331"/>
                    <a:pt x="6615" y="18571"/>
                    <a:pt x="7567" y="80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9" name="Freeform: Shape 5608">
              <a:extLst>
                <a:ext uri="{FF2B5EF4-FFF2-40B4-BE49-F238E27FC236}">
                  <a16:creationId xmlns:a16="http://schemas.microsoft.com/office/drawing/2014/main" id="{144CFE7D-5242-46A4-8EC4-7F18D3ECB24E}"/>
                </a:ext>
              </a:extLst>
            </p:cNvPr>
            <p:cNvSpPr/>
            <p:nvPr/>
          </p:nvSpPr>
          <p:spPr>
            <a:xfrm>
              <a:off x="7085971" y="6454008"/>
              <a:ext cx="9525" cy="9525"/>
            </a:xfrm>
            <a:custGeom>
              <a:avLst/>
              <a:gdLst>
                <a:gd name="connsiteX0" fmla="*/ 7297 w 9525"/>
                <a:gd name="connsiteY0" fmla="*/ 9657 h 9525"/>
                <a:gd name="connsiteX1" fmla="*/ 10154 w 9525"/>
                <a:gd name="connsiteY1" fmla="*/ 9657 h 9525"/>
                <a:gd name="connsiteX2" fmla="*/ 7297 w 9525"/>
                <a:gd name="connsiteY2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9657"/>
                  </a:moveTo>
                  <a:lnTo>
                    <a:pt x="10154" y="9657"/>
                  </a:lnTo>
                  <a:cubicBezTo>
                    <a:pt x="10154" y="6799"/>
                    <a:pt x="6344" y="5847"/>
                    <a:pt x="7297" y="96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0" name="Freeform: Shape 5609">
              <a:extLst>
                <a:ext uri="{FF2B5EF4-FFF2-40B4-BE49-F238E27FC236}">
                  <a16:creationId xmlns:a16="http://schemas.microsoft.com/office/drawing/2014/main" id="{72BCA212-2D19-4CE0-8F00-4340B7FAACFC}"/>
                </a:ext>
              </a:extLst>
            </p:cNvPr>
            <p:cNvSpPr/>
            <p:nvPr/>
          </p:nvSpPr>
          <p:spPr>
            <a:xfrm>
              <a:off x="7052786" y="6517227"/>
              <a:ext cx="19050" cy="9525"/>
            </a:xfrm>
            <a:custGeom>
              <a:avLst/>
              <a:gdLst>
                <a:gd name="connsiteX0" fmla="*/ 12859 w 19050"/>
                <a:gd name="connsiteY0" fmla="*/ 10254 h 9525"/>
                <a:gd name="connsiteX1" fmla="*/ 7144 w 19050"/>
                <a:gd name="connsiteY1" fmla="*/ 7397 h 9525"/>
                <a:gd name="connsiteX2" fmla="*/ 12859 w 19050"/>
                <a:gd name="connsiteY2" fmla="*/ 102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254"/>
                  </a:moveTo>
                  <a:cubicBezTo>
                    <a:pt x="11906" y="8349"/>
                    <a:pt x="10001" y="6445"/>
                    <a:pt x="7144" y="7397"/>
                  </a:cubicBezTo>
                  <a:cubicBezTo>
                    <a:pt x="10001" y="8349"/>
                    <a:pt x="11906" y="10254"/>
                    <a:pt x="12859" y="102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1" name="Freeform: Shape 5610">
              <a:extLst>
                <a:ext uri="{FF2B5EF4-FFF2-40B4-BE49-F238E27FC236}">
                  <a16:creationId xmlns:a16="http://schemas.microsoft.com/office/drawing/2014/main" id="{EEA11E21-6E8F-4D3B-8AC0-8B29DFEA1FC7}"/>
                </a:ext>
              </a:extLst>
            </p:cNvPr>
            <p:cNvSpPr/>
            <p:nvPr/>
          </p:nvSpPr>
          <p:spPr>
            <a:xfrm>
              <a:off x="7096249" y="6204904"/>
              <a:ext cx="9525" cy="9525"/>
            </a:xfrm>
            <a:custGeom>
              <a:avLst/>
              <a:gdLst>
                <a:gd name="connsiteX0" fmla="*/ 7496 w 9525"/>
                <a:gd name="connsiteY0" fmla="*/ 7301 h 9525"/>
                <a:gd name="connsiteX1" fmla="*/ 7496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301"/>
                  </a:moveTo>
                  <a:cubicBezTo>
                    <a:pt x="12258" y="10158"/>
                    <a:pt x="5591" y="6348"/>
                    <a:pt x="7496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2" name="Freeform: Shape 5611">
              <a:extLst>
                <a:ext uri="{FF2B5EF4-FFF2-40B4-BE49-F238E27FC236}">
                  <a16:creationId xmlns:a16="http://schemas.microsoft.com/office/drawing/2014/main" id="{B631FA19-214A-4D5C-931D-737B1E63121A}"/>
                </a:ext>
              </a:extLst>
            </p:cNvPr>
            <p:cNvSpPr/>
            <p:nvPr/>
          </p:nvSpPr>
          <p:spPr>
            <a:xfrm>
              <a:off x="7088241" y="6528064"/>
              <a:ext cx="9525" cy="9525"/>
            </a:xfrm>
            <a:custGeom>
              <a:avLst/>
              <a:gdLst>
                <a:gd name="connsiteX0" fmla="*/ 8837 w 9525"/>
                <a:gd name="connsiteY0" fmla="*/ 7990 h 9525"/>
                <a:gd name="connsiteX1" fmla="*/ 883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990"/>
                  </a:moveTo>
                  <a:cubicBezTo>
                    <a:pt x="5027" y="6085"/>
                    <a:pt x="8837" y="7990"/>
                    <a:pt x="883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3" name="Freeform: Shape 5612">
              <a:extLst>
                <a:ext uri="{FF2B5EF4-FFF2-40B4-BE49-F238E27FC236}">
                  <a16:creationId xmlns:a16="http://schemas.microsoft.com/office/drawing/2014/main" id="{FBE69D2E-4AC0-4208-A537-CBEEA712D638}"/>
                </a:ext>
              </a:extLst>
            </p:cNvPr>
            <p:cNvSpPr/>
            <p:nvPr/>
          </p:nvSpPr>
          <p:spPr>
            <a:xfrm>
              <a:off x="7083266" y="65298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4764" y="11906"/>
                    <a:pt x="1190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4" name="Freeform: Shape 5613">
              <a:extLst>
                <a:ext uri="{FF2B5EF4-FFF2-40B4-BE49-F238E27FC236}">
                  <a16:creationId xmlns:a16="http://schemas.microsoft.com/office/drawing/2014/main" id="{47371B22-D9CF-4B90-8D74-DAEC662181D2}"/>
                </a:ext>
              </a:extLst>
            </p:cNvPr>
            <p:cNvSpPr/>
            <p:nvPr/>
          </p:nvSpPr>
          <p:spPr>
            <a:xfrm>
              <a:off x="7066121" y="657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5" name="Freeform: Shape 5614">
              <a:extLst>
                <a:ext uri="{FF2B5EF4-FFF2-40B4-BE49-F238E27FC236}">
                  <a16:creationId xmlns:a16="http://schemas.microsoft.com/office/drawing/2014/main" id="{4F69E3D0-17F2-4FFD-9345-5FAF8808F9EB}"/>
                </a:ext>
              </a:extLst>
            </p:cNvPr>
            <p:cNvSpPr/>
            <p:nvPr/>
          </p:nvSpPr>
          <p:spPr>
            <a:xfrm>
              <a:off x="7048976" y="65927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6" name="Freeform: Shape 5615">
              <a:extLst>
                <a:ext uri="{FF2B5EF4-FFF2-40B4-BE49-F238E27FC236}">
                  <a16:creationId xmlns:a16="http://schemas.microsoft.com/office/drawing/2014/main" id="{08BBBC2D-96C7-4B19-BB07-334AD07AC234}"/>
                </a:ext>
              </a:extLst>
            </p:cNvPr>
            <p:cNvSpPr/>
            <p:nvPr/>
          </p:nvSpPr>
          <p:spPr>
            <a:xfrm>
              <a:off x="7045695" y="659106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7" name="Freeform: Shape 5616">
              <a:extLst>
                <a:ext uri="{FF2B5EF4-FFF2-40B4-BE49-F238E27FC236}">
                  <a16:creationId xmlns:a16="http://schemas.microsoft.com/office/drawing/2014/main" id="{7259F33E-7BB7-4FEF-AFAD-8CAF9B840CF6}"/>
                </a:ext>
              </a:extLst>
            </p:cNvPr>
            <p:cNvSpPr/>
            <p:nvPr/>
          </p:nvSpPr>
          <p:spPr>
            <a:xfrm>
              <a:off x="7065169" y="65727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8097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8" name="Freeform: Shape 5617">
              <a:extLst>
                <a:ext uri="{FF2B5EF4-FFF2-40B4-BE49-F238E27FC236}">
                  <a16:creationId xmlns:a16="http://schemas.microsoft.com/office/drawing/2014/main" id="{47D99573-D145-49E7-81D6-65874BBB162C}"/>
                </a:ext>
              </a:extLst>
            </p:cNvPr>
            <p:cNvSpPr/>
            <p:nvPr/>
          </p:nvSpPr>
          <p:spPr>
            <a:xfrm>
              <a:off x="7089219" y="65377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9" name="Freeform: Shape 5618">
              <a:extLst>
                <a:ext uri="{FF2B5EF4-FFF2-40B4-BE49-F238E27FC236}">
                  <a16:creationId xmlns:a16="http://schemas.microsoft.com/office/drawing/2014/main" id="{C39E4F07-DEDF-49E7-87A6-88D6CA594131}"/>
                </a:ext>
              </a:extLst>
            </p:cNvPr>
            <p:cNvSpPr/>
            <p:nvPr/>
          </p:nvSpPr>
          <p:spPr>
            <a:xfrm>
              <a:off x="7065804" y="6558834"/>
              <a:ext cx="9525" cy="9525"/>
            </a:xfrm>
            <a:custGeom>
              <a:avLst/>
              <a:gdLst>
                <a:gd name="connsiteX0" fmla="*/ 8414 w 9525"/>
                <a:gd name="connsiteY0" fmla="*/ 8653 h 9525"/>
                <a:gd name="connsiteX1" fmla="*/ 841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653"/>
                  </a:moveTo>
                  <a:cubicBezTo>
                    <a:pt x="8414" y="7701"/>
                    <a:pt x="5556" y="5795"/>
                    <a:pt x="841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0" name="Freeform: Shape 5619">
              <a:extLst>
                <a:ext uri="{FF2B5EF4-FFF2-40B4-BE49-F238E27FC236}">
                  <a16:creationId xmlns:a16="http://schemas.microsoft.com/office/drawing/2014/main" id="{2D925AA1-2AB0-4B41-AB73-F12E11B1DD6B}"/>
                </a:ext>
              </a:extLst>
            </p:cNvPr>
            <p:cNvSpPr/>
            <p:nvPr/>
          </p:nvSpPr>
          <p:spPr>
            <a:xfrm>
              <a:off x="7068979" y="6550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381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1" name="Freeform: Shape 5620">
              <a:extLst>
                <a:ext uri="{FF2B5EF4-FFF2-40B4-BE49-F238E27FC236}">
                  <a16:creationId xmlns:a16="http://schemas.microsoft.com/office/drawing/2014/main" id="{0C5AB339-C8CE-4E23-8A4E-7E4EA2F5E19A}"/>
                </a:ext>
              </a:extLst>
            </p:cNvPr>
            <p:cNvSpPr/>
            <p:nvPr/>
          </p:nvSpPr>
          <p:spPr>
            <a:xfrm>
              <a:off x="7077551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2" name="Freeform: Shape 5621">
              <a:extLst>
                <a:ext uri="{FF2B5EF4-FFF2-40B4-BE49-F238E27FC236}">
                  <a16:creationId xmlns:a16="http://schemas.microsoft.com/office/drawing/2014/main" id="{6F64EDE9-78E8-4231-97FD-1B3E052C90F0}"/>
                </a:ext>
              </a:extLst>
            </p:cNvPr>
            <p:cNvSpPr/>
            <p:nvPr/>
          </p:nvSpPr>
          <p:spPr>
            <a:xfrm>
              <a:off x="7063264" y="65660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3" name="Freeform: Shape 5622">
              <a:extLst>
                <a:ext uri="{FF2B5EF4-FFF2-40B4-BE49-F238E27FC236}">
                  <a16:creationId xmlns:a16="http://schemas.microsoft.com/office/drawing/2014/main" id="{2EE2E297-B89E-49FD-97E2-B1799C609102}"/>
                </a:ext>
              </a:extLst>
            </p:cNvPr>
            <p:cNvSpPr/>
            <p:nvPr/>
          </p:nvSpPr>
          <p:spPr>
            <a:xfrm>
              <a:off x="7018496" y="65329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4" name="Freeform: Shape 5623">
              <a:extLst>
                <a:ext uri="{FF2B5EF4-FFF2-40B4-BE49-F238E27FC236}">
                  <a16:creationId xmlns:a16="http://schemas.microsoft.com/office/drawing/2014/main" id="{68D63DF4-435C-4B7F-9352-44549A778345}"/>
                </a:ext>
              </a:extLst>
            </p:cNvPr>
            <p:cNvSpPr/>
            <p:nvPr/>
          </p:nvSpPr>
          <p:spPr>
            <a:xfrm>
              <a:off x="7031831" y="6521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5" name="Freeform: Shape 5624">
              <a:extLst>
                <a:ext uri="{FF2B5EF4-FFF2-40B4-BE49-F238E27FC236}">
                  <a16:creationId xmlns:a16="http://schemas.microsoft.com/office/drawing/2014/main" id="{FF640B58-D8B4-4210-BABA-82EEB71C1574}"/>
                </a:ext>
              </a:extLst>
            </p:cNvPr>
            <p:cNvSpPr/>
            <p:nvPr/>
          </p:nvSpPr>
          <p:spPr>
            <a:xfrm>
              <a:off x="7043261" y="6587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6" name="Freeform: Shape 5625">
              <a:extLst>
                <a:ext uri="{FF2B5EF4-FFF2-40B4-BE49-F238E27FC236}">
                  <a16:creationId xmlns:a16="http://schemas.microsoft.com/office/drawing/2014/main" id="{1F1DAA6B-9080-45A6-9554-314F0DC6E32E}"/>
                </a:ext>
              </a:extLst>
            </p:cNvPr>
            <p:cNvSpPr/>
            <p:nvPr/>
          </p:nvSpPr>
          <p:spPr>
            <a:xfrm>
              <a:off x="7034689" y="6607968"/>
              <a:ext cx="9525" cy="47625"/>
            </a:xfrm>
            <a:custGeom>
              <a:avLst/>
              <a:gdLst>
                <a:gd name="connsiteX0" fmla="*/ 10954 w 9525"/>
                <a:gd name="connsiteY0" fmla="*/ 7144 h 47625"/>
                <a:gd name="connsiteX1" fmla="*/ 7144 w 9525"/>
                <a:gd name="connsiteY1" fmla="*/ 40481 h 47625"/>
                <a:gd name="connsiteX2" fmla="*/ 10954 w 9525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7625">
                  <a:moveTo>
                    <a:pt x="10954" y="7144"/>
                  </a:moveTo>
                  <a:cubicBezTo>
                    <a:pt x="9049" y="21431"/>
                    <a:pt x="9049" y="24289"/>
                    <a:pt x="7144" y="40481"/>
                  </a:cubicBezTo>
                  <a:cubicBezTo>
                    <a:pt x="8096" y="33814"/>
                    <a:pt x="10001" y="16669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7" name="Freeform: Shape 5626">
              <a:extLst>
                <a:ext uri="{FF2B5EF4-FFF2-40B4-BE49-F238E27FC236}">
                  <a16:creationId xmlns:a16="http://schemas.microsoft.com/office/drawing/2014/main" id="{FE0B801A-1727-46F4-A9DC-F7F8076A4905}"/>
                </a:ext>
              </a:extLst>
            </p:cNvPr>
            <p:cNvSpPr/>
            <p:nvPr/>
          </p:nvSpPr>
          <p:spPr>
            <a:xfrm>
              <a:off x="7088981" y="65384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8" name="Freeform: Shape 5627">
              <a:extLst>
                <a:ext uri="{FF2B5EF4-FFF2-40B4-BE49-F238E27FC236}">
                  <a16:creationId xmlns:a16="http://schemas.microsoft.com/office/drawing/2014/main" id="{1F5840F8-E973-4793-90F7-32D688628EA6}"/>
                </a:ext>
              </a:extLst>
            </p:cNvPr>
            <p:cNvSpPr/>
            <p:nvPr/>
          </p:nvSpPr>
          <p:spPr>
            <a:xfrm>
              <a:off x="7034265" y="66403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3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9" name="Freeform: Shape 5628">
              <a:extLst>
                <a:ext uri="{FF2B5EF4-FFF2-40B4-BE49-F238E27FC236}">
                  <a16:creationId xmlns:a16="http://schemas.microsoft.com/office/drawing/2014/main" id="{F71A4DD5-9565-4E1A-BC65-9B80FFB21B62}"/>
                </a:ext>
              </a:extLst>
            </p:cNvPr>
            <p:cNvSpPr/>
            <p:nvPr/>
          </p:nvSpPr>
          <p:spPr>
            <a:xfrm>
              <a:off x="7042309" y="6595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7144" y="10953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0" name="Freeform: Shape 5629">
              <a:extLst>
                <a:ext uri="{FF2B5EF4-FFF2-40B4-BE49-F238E27FC236}">
                  <a16:creationId xmlns:a16="http://schemas.microsoft.com/office/drawing/2014/main" id="{278205BC-C727-4447-97C4-9A1C7EE50C51}"/>
                </a:ext>
              </a:extLst>
            </p:cNvPr>
            <p:cNvSpPr/>
            <p:nvPr/>
          </p:nvSpPr>
          <p:spPr>
            <a:xfrm>
              <a:off x="7045166" y="6601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1" name="Freeform: Shape 5630">
              <a:extLst>
                <a:ext uri="{FF2B5EF4-FFF2-40B4-BE49-F238E27FC236}">
                  <a16:creationId xmlns:a16="http://schemas.microsoft.com/office/drawing/2014/main" id="{80861B9E-2158-43E3-8CA9-62675842A464}"/>
                </a:ext>
              </a:extLst>
            </p:cNvPr>
            <p:cNvSpPr/>
            <p:nvPr/>
          </p:nvSpPr>
          <p:spPr>
            <a:xfrm>
              <a:off x="7042309" y="6612181"/>
              <a:ext cx="9525" cy="9525"/>
            </a:xfrm>
            <a:custGeom>
              <a:avLst/>
              <a:gdLst>
                <a:gd name="connsiteX0" fmla="*/ 7144 w 9525"/>
                <a:gd name="connsiteY0" fmla="*/ 7694 h 9525"/>
                <a:gd name="connsiteX1" fmla="*/ 71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694"/>
                  </a:moveTo>
                  <a:cubicBezTo>
                    <a:pt x="7144" y="5789"/>
                    <a:pt x="7144" y="9599"/>
                    <a:pt x="71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2" name="Freeform: Shape 5631">
              <a:extLst>
                <a:ext uri="{FF2B5EF4-FFF2-40B4-BE49-F238E27FC236}">
                  <a16:creationId xmlns:a16="http://schemas.microsoft.com/office/drawing/2014/main" id="{5A1C0DDB-4708-43B0-8211-16CB9076941B}"/>
                </a:ext>
              </a:extLst>
            </p:cNvPr>
            <p:cNvSpPr/>
            <p:nvPr/>
          </p:nvSpPr>
          <p:spPr>
            <a:xfrm>
              <a:off x="7041356" y="6616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285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3" name="Freeform: Shape 5632">
              <a:extLst>
                <a:ext uri="{FF2B5EF4-FFF2-40B4-BE49-F238E27FC236}">
                  <a16:creationId xmlns:a16="http://schemas.microsoft.com/office/drawing/2014/main" id="{306FD9F3-B500-49A2-B163-4A0AB9AA6AB1}"/>
                </a:ext>
              </a:extLst>
            </p:cNvPr>
            <p:cNvSpPr/>
            <p:nvPr/>
          </p:nvSpPr>
          <p:spPr>
            <a:xfrm>
              <a:off x="7021354" y="6557248"/>
              <a:ext cx="9525" cy="9525"/>
            </a:xfrm>
            <a:custGeom>
              <a:avLst/>
              <a:gdLst>
                <a:gd name="connsiteX0" fmla="*/ 7144 w 9525"/>
                <a:gd name="connsiteY0" fmla="*/ 8334 h 9525"/>
                <a:gd name="connsiteX1" fmla="*/ 10001 w 9525"/>
                <a:gd name="connsiteY1" fmla="*/ 7382 h 9525"/>
                <a:gd name="connsiteX2" fmla="*/ 7144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34"/>
                  </a:moveTo>
                  <a:cubicBezTo>
                    <a:pt x="8096" y="8334"/>
                    <a:pt x="9049" y="8334"/>
                    <a:pt x="10001" y="7382"/>
                  </a:cubicBezTo>
                  <a:cubicBezTo>
                    <a:pt x="8096" y="7382"/>
                    <a:pt x="7144" y="6429"/>
                    <a:pt x="7144" y="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4" name="Freeform: Shape 5633">
              <a:extLst>
                <a:ext uri="{FF2B5EF4-FFF2-40B4-BE49-F238E27FC236}">
                  <a16:creationId xmlns:a16="http://schemas.microsoft.com/office/drawing/2014/main" id="{87870CEC-2E79-45F8-ADF5-24037E11B91A}"/>
                </a:ext>
              </a:extLst>
            </p:cNvPr>
            <p:cNvSpPr/>
            <p:nvPr/>
          </p:nvSpPr>
          <p:spPr>
            <a:xfrm>
              <a:off x="7088029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5" name="Freeform: Shape 5634">
              <a:extLst>
                <a:ext uri="{FF2B5EF4-FFF2-40B4-BE49-F238E27FC236}">
                  <a16:creationId xmlns:a16="http://schemas.microsoft.com/office/drawing/2014/main" id="{FCC799F8-4E9E-43F8-A5A7-15F80AA948C8}"/>
                </a:ext>
              </a:extLst>
            </p:cNvPr>
            <p:cNvSpPr/>
            <p:nvPr/>
          </p:nvSpPr>
          <p:spPr>
            <a:xfrm>
              <a:off x="7044214" y="6680358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8097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6" name="Freeform: Shape 5635">
              <a:extLst>
                <a:ext uri="{FF2B5EF4-FFF2-40B4-BE49-F238E27FC236}">
                  <a16:creationId xmlns:a16="http://schemas.microsoft.com/office/drawing/2014/main" id="{274C0DE0-5987-48DC-948F-B2F902DCB712}"/>
                </a:ext>
              </a:extLst>
            </p:cNvPr>
            <p:cNvSpPr/>
            <p:nvPr/>
          </p:nvSpPr>
          <p:spPr>
            <a:xfrm>
              <a:off x="7016829" y="66403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7" name="Freeform: Shape 5636">
              <a:extLst>
                <a:ext uri="{FF2B5EF4-FFF2-40B4-BE49-F238E27FC236}">
                  <a16:creationId xmlns:a16="http://schemas.microsoft.com/office/drawing/2014/main" id="{136EDFA2-49E2-426C-B91F-174DB46E6A0E}"/>
                </a:ext>
              </a:extLst>
            </p:cNvPr>
            <p:cNvSpPr/>
            <p:nvPr/>
          </p:nvSpPr>
          <p:spPr>
            <a:xfrm>
              <a:off x="7041885" y="6676435"/>
              <a:ext cx="9525" cy="19050"/>
            </a:xfrm>
            <a:custGeom>
              <a:avLst/>
              <a:gdLst>
                <a:gd name="connsiteX0" fmla="*/ 7567 w 9525"/>
                <a:gd name="connsiteY0" fmla="*/ 12020 h 19050"/>
                <a:gd name="connsiteX1" fmla="*/ 7567 w 9525"/>
                <a:gd name="connsiteY1" fmla="*/ 120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2020"/>
                  </a:moveTo>
                  <a:cubicBezTo>
                    <a:pt x="6615" y="1542"/>
                    <a:pt x="7567" y="11067"/>
                    <a:pt x="7567" y="120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8" name="Freeform: Shape 5637">
              <a:extLst>
                <a:ext uri="{FF2B5EF4-FFF2-40B4-BE49-F238E27FC236}">
                  <a16:creationId xmlns:a16="http://schemas.microsoft.com/office/drawing/2014/main" id="{862FF3AE-D81C-44AE-B3B8-091B9E6E72D9}"/>
                </a:ext>
              </a:extLst>
            </p:cNvPr>
            <p:cNvSpPr/>
            <p:nvPr/>
          </p:nvSpPr>
          <p:spPr>
            <a:xfrm>
              <a:off x="7024211" y="6557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9" name="Freeform: Shape 5638">
              <a:extLst>
                <a:ext uri="{FF2B5EF4-FFF2-40B4-BE49-F238E27FC236}">
                  <a16:creationId xmlns:a16="http://schemas.microsoft.com/office/drawing/2014/main" id="{6EEFEE84-8873-4D70-8A35-33E8B5FD22BD}"/>
                </a:ext>
              </a:extLst>
            </p:cNvPr>
            <p:cNvSpPr/>
            <p:nvPr/>
          </p:nvSpPr>
          <p:spPr>
            <a:xfrm>
              <a:off x="7012781" y="6522488"/>
              <a:ext cx="85725" cy="171450"/>
            </a:xfrm>
            <a:custGeom>
              <a:avLst/>
              <a:gdLst>
                <a:gd name="connsiteX0" fmla="*/ 10954 w 85725"/>
                <a:gd name="connsiteY0" fmla="*/ 34522 h 171450"/>
                <a:gd name="connsiteX1" fmla="*/ 23336 w 85725"/>
                <a:gd name="connsiteY1" fmla="*/ 43094 h 171450"/>
                <a:gd name="connsiteX2" fmla="*/ 22384 w 85725"/>
                <a:gd name="connsiteY2" fmla="*/ 43094 h 171450"/>
                <a:gd name="connsiteX3" fmla="*/ 21431 w 85725"/>
                <a:gd name="connsiteY3" fmla="*/ 45951 h 171450"/>
                <a:gd name="connsiteX4" fmla="*/ 12859 w 85725"/>
                <a:gd name="connsiteY4" fmla="*/ 44047 h 171450"/>
                <a:gd name="connsiteX5" fmla="*/ 8096 w 85725"/>
                <a:gd name="connsiteY5" fmla="*/ 121199 h 171450"/>
                <a:gd name="connsiteX6" fmla="*/ 11906 w 85725"/>
                <a:gd name="connsiteY6" fmla="*/ 116436 h 171450"/>
                <a:gd name="connsiteX7" fmla="*/ 11906 w 85725"/>
                <a:gd name="connsiteY7" fmla="*/ 118341 h 171450"/>
                <a:gd name="connsiteX8" fmla="*/ 9049 w 85725"/>
                <a:gd name="connsiteY8" fmla="*/ 126914 h 171450"/>
                <a:gd name="connsiteX9" fmla="*/ 11906 w 85725"/>
                <a:gd name="connsiteY9" fmla="*/ 121199 h 171450"/>
                <a:gd name="connsiteX10" fmla="*/ 10954 w 85725"/>
                <a:gd name="connsiteY10" fmla="*/ 135486 h 171450"/>
                <a:gd name="connsiteX11" fmla="*/ 10001 w 85725"/>
                <a:gd name="connsiteY11" fmla="*/ 159299 h 171450"/>
                <a:gd name="connsiteX12" fmla="*/ 13811 w 85725"/>
                <a:gd name="connsiteY12" fmla="*/ 144059 h 171450"/>
                <a:gd name="connsiteX13" fmla="*/ 10954 w 85725"/>
                <a:gd name="connsiteY13" fmla="*/ 154536 h 171450"/>
                <a:gd name="connsiteX14" fmla="*/ 13811 w 85725"/>
                <a:gd name="connsiteY14" fmla="*/ 143106 h 171450"/>
                <a:gd name="connsiteX15" fmla="*/ 9049 w 85725"/>
                <a:gd name="connsiteY15" fmla="*/ 165966 h 171450"/>
                <a:gd name="connsiteX16" fmla="*/ 9049 w 85725"/>
                <a:gd name="connsiteY16" fmla="*/ 166919 h 171450"/>
                <a:gd name="connsiteX17" fmla="*/ 14764 w 85725"/>
                <a:gd name="connsiteY17" fmla="*/ 152631 h 171450"/>
                <a:gd name="connsiteX18" fmla="*/ 14764 w 85725"/>
                <a:gd name="connsiteY18" fmla="*/ 162156 h 171450"/>
                <a:gd name="connsiteX19" fmla="*/ 18574 w 85725"/>
                <a:gd name="connsiteY19" fmla="*/ 153584 h 171450"/>
                <a:gd name="connsiteX20" fmla="*/ 27146 w 85725"/>
                <a:gd name="connsiteY20" fmla="*/ 172634 h 171450"/>
                <a:gd name="connsiteX21" fmla="*/ 30956 w 85725"/>
                <a:gd name="connsiteY21" fmla="*/ 164061 h 171450"/>
                <a:gd name="connsiteX22" fmla="*/ 31909 w 85725"/>
                <a:gd name="connsiteY22" fmla="*/ 163109 h 171450"/>
                <a:gd name="connsiteX23" fmla="*/ 32861 w 85725"/>
                <a:gd name="connsiteY23" fmla="*/ 168824 h 171450"/>
                <a:gd name="connsiteX24" fmla="*/ 34766 w 85725"/>
                <a:gd name="connsiteY24" fmla="*/ 155489 h 171450"/>
                <a:gd name="connsiteX25" fmla="*/ 36671 w 85725"/>
                <a:gd name="connsiteY25" fmla="*/ 167872 h 171450"/>
                <a:gd name="connsiteX26" fmla="*/ 38576 w 85725"/>
                <a:gd name="connsiteY26" fmla="*/ 165014 h 171450"/>
                <a:gd name="connsiteX27" fmla="*/ 40481 w 85725"/>
                <a:gd name="connsiteY27" fmla="*/ 138344 h 171450"/>
                <a:gd name="connsiteX28" fmla="*/ 40481 w 85725"/>
                <a:gd name="connsiteY28" fmla="*/ 158347 h 171450"/>
                <a:gd name="connsiteX29" fmla="*/ 42386 w 85725"/>
                <a:gd name="connsiteY29" fmla="*/ 135486 h 171450"/>
                <a:gd name="connsiteX30" fmla="*/ 45244 w 85725"/>
                <a:gd name="connsiteY30" fmla="*/ 128819 h 171450"/>
                <a:gd name="connsiteX31" fmla="*/ 42386 w 85725"/>
                <a:gd name="connsiteY31" fmla="*/ 109769 h 171450"/>
                <a:gd name="connsiteX32" fmla="*/ 47149 w 85725"/>
                <a:gd name="connsiteY32" fmla="*/ 126914 h 171450"/>
                <a:gd name="connsiteX33" fmla="*/ 47149 w 85725"/>
                <a:gd name="connsiteY33" fmla="*/ 125961 h 171450"/>
                <a:gd name="connsiteX34" fmla="*/ 48101 w 85725"/>
                <a:gd name="connsiteY34" fmla="*/ 101197 h 171450"/>
                <a:gd name="connsiteX35" fmla="*/ 51911 w 85725"/>
                <a:gd name="connsiteY35" fmla="*/ 106911 h 171450"/>
                <a:gd name="connsiteX36" fmla="*/ 47149 w 85725"/>
                <a:gd name="connsiteY36" fmla="*/ 89766 h 171450"/>
                <a:gd name="connsiteX37" fmla="*/ 52864 w 85725"/>
                <a:gd name="connsiteY37" fmla="*/ 91672 h 171450"/>
                <a:gd name="connsiteX38" fmla="*/ 57626 w 85725"/>
                <a:gd name="connsiteY38" fmla="*/ 79289 h 171450"/>
                <a:gd name="connsiteX39" fmla="*/ 67151 w 85725"/>
                <a:gd name="connsiteY39" fmla="*/ 47856 h 171450"/>
                <a:gd name="connsiteX40" fmla="*/ 68104 w 85725"/>
                <a:gd name="connsiteY40" fmla="*/ 44047 h 171450"/>
                <a:gd name="connsiteX41" fmla="*/ 75724 w 85725"/>
                <a:gd name="connsiteY41" fmla="*/ 42141 h 171450"/>
                <a:gd name="connsiteX42" fmla="*/ 70009 w 85725"/>
                <a:gd name="connsiteY42" fmla="*/ 37379 h 171450"/>
                <a:gd name="connsiteX43" fmla="*/ 79534 w 85725"/>
                <a:gd name="connsiteY43" fmla="*/ 36426 h 171450"/>
                <a:gd name="connsiteX44" fmla="*/ 71914 w 85725"/>
                <a:gd name="connsiteY44" fmla="*/ 24997 h 171450"/>
                <a:gd name="connsiteX45" fmla="*/ 80486 w 85725"/>
                <a:gd name="connsiteY45" fmla="*/ 24044 h 171450"/>
                <a:gd name="connsiteX46" fmla="*/ 81439 w 85725"/>
                <a:gd name="connsiteY46" fmla="*/ 22139 h 171450"/>
                <a:gd name="connsiteX47" fmla="*/ 79534 w 85725"/>
                <a:gd name="connsiteY47" fmla="*/ 19281 h 171450"/>
                <a:gd name="connsiteX48" fmla="*/ 73819 w 85725"/>
                <a:gd name="connsiteY48" fmla="*/ 29759 h 171450"/>
                <a:gd name="connsiteX49" fmla="*/ 66199 w 85725"/>
                <a:gd name="connsiteY49" fmla="*/ 28806 h 171450"/>
                <a:gd name="connsiteX50" fmla="*/ 63341 w 85725"/>
                <a:gd name="connsiteY50" fmla="*/ 46904 h 171450"/>
                <a:gd name="connsiteX51" fmla="*/ 67151 w 85725"/>
                <a:gd name="connsiteY51" fmla="*/ 53572 h 171450"/>
                <a:gd name="connsiteX52" fmla="*/ 56674 w 85725"/>
                <a:gd name="connsiteY52" fmla="*/ 52619 h 171450"/>
                <a:gd name="connsiteX53" fmla="*/ 59531 w 85725"/>
                <a:gd name="connsiteY53" fmla="*/ 58334 h 171450"/>
                <a:gd name="connsiteX54" fmla="*/ 39529 w 85725"/>
                <a:gd name="connsiteY54" fmla="*/ 70716 h 171450"/>
                <a:gd name="connsiteX55" fmla="*/ 38576 w 85725"/>
                <a:gd name="connsiteY55" fmla="*/ 72622 h 171450"/>
                <a:gd name="connsiteX56" fmla="*/ 45244 w 85725"/>
                <a:gd name="connsiteY56" fmla="*/ 84051 h 171450"/>
                <a:gd name="connsiteX57" fmla="*/ 41434 w 85725"/>
                <a:gd name="connsiteY57" fmla="*/ 78336 h 171450"/>
                <a:gd name="connsiteX58" fmla="*/ 38576 w 85725"/>
                <a:gd name="connsiteY58" fmla="*/ 74526 h 171450"/>
                <a:gd name="connsiteX59" fmla="*/ 42386 w 85725"/>
                <a:gd name="connsiteY59" fmla="*/ 85956 h 171450"/>
                <a:gd name="connsiteX60" fmla="*/ 40481 w 85725"/>
                <a:gd name="connsiteY60" fmla="*/ 82147 h 171450"/>
                <a:gd name="connsiteX61" fmla="*/ 36671 w 85725"/>
                <a:gd name="connsiteY61" fmla="*/ 70716 h 171450"/>
                <a:gd name="connsiteX62" fmla="*/ 40481 w 85725"/>
                <a:gd name="connsiteY62" fmla="*/ 85004 h 171450"/>
                <a:gd name="connsiteX63" fmla="*/ 37624 w 85725"/>
                <a:gd name="connsiteY63" fmla="*/ 74526 h 171450"/>
                <a:gd name="connsiteX64" fmla="*/ 36671 w 85725"/>
                <a:gd name="connsiteY64" fmla="*/ 72622 h 171450"/>
                <a:gd name="connsiteX65" fmla="*/ 36671 w 85725"/>
                <a:gd name="connsiteY65" fmla="*/ 74526 h 171450"/>
                <a:gd name="connsiteX66" fmla="*/ 39529 w 85725"/>
                <a:gd name="connsiteY66" fmla="*/ 93576 h 171450"/>
                <a:gd name="connsiteX67" fmla="*/ 35719 w 85725"/>
                <a:gd name="connsiteY67" fmla="*/ 77384 h 171450"/>
                <a:gd name="connsiteX68" fmla="*/ 36671 w 85725"/>
                <a:gd name="connsiteY68" fmla="*/ 88814 h 171450"/>
                <a:gd name="connsiteX69" fmla="*/ 38576 w 85725"/>
                <a:gd name="connsiteY69" fmla="*/ 98339 h 171450"/>
                <a:gd name="connsiteX70" fmla="*/ 37624 w 85725"/>
                <a:gd name="connsiteY70" fmla="*/ 99291 h 171450"/>
                <a:gd name="connsiteX71" fmla="*/ 35719 w 85725"/>
                <a:gd name="connsiteY71" fmla="*/ 83099 h 171450"/>
                <a:gd name="connsiteX72" fmla="*/ 34766 w 85725"/>
                <a:gd name="connsiteY72" fmla="*/ 85004 h 171450"/>
                <a:gd name="connsiteX73" fmla="*/ 34766 w 85725"/>
                <a:gd name="connsiteY73" fmla="*/ 98339 h 171450"/>
                <a:gd name="connsiteX74" fmla="*/ 33814 w 85725"/>
                <a:gd name="connsiteY74" fmla="*/ 89766 h 171450"/>
                <a:gd name="connsiteX75" fmla="*/ 33814 w 85725"/>
                <a:gd name="connsiteY75" fmla="*/ 108816 h 171450"/>
                <a:gd name="connsiteX76" fmla="*/ 32861 w 85725"/>
                <a:gd name="connsiteY76" fmla="*/ 119294 h 171450"/>
                <a:gd name="connsiteX77" fmla="*/ 31909 w 85725"/>
                <a:gd name="connsiteY77" fmla="*/ 104054 h 171450"/>
                <a:gd name="connsiteX78" fmla="*/ 30956 w 85725"/>
                <a:gd name="connsiteY78" fmla="*/ 108816 h 171450"/>
                <a:gd name="connsiteX79" fmla="*/ 30004 w 85725"/>
                <a:gd name="connsiteY79" fmla="*/ 126914 h 171450"/>
                <a:gd name="connsiteX80" fmla="*/ 30956 w 85725"/>
                <a:gd name="connsiteY80" fmla="*/ 101197 h 171450"/>
                <a:gd name="connsiteX81" fmla="*/ 30956 w 85725"/>
                <a:gd name="connsiteY81" fmla="*/ 105959 h 171450"/>
                <a:gd name="connsiteX82" fmla="*/ 30956 w 85725"/>
                <a:gd name="connsiteY82" fmla="*/ 98339 h 171450"/>
                <a:gd name="connsiteX83" fmla="*/ 30004 w 85725"/>
                <a:gd name="connsiteY83" fmla="*/ 105959 h 171450"/>
                <a:gd name="connsiteX84" fmla="*/ 27146 w 85725"/>
                <a:gd name="connsiteY84" fmla="*/ 135486 h 171450"/>
                <a:gd name="connsiteX85" fmla="*/ 29051 w 85725"/>
                <a:gd name="connsiteY85" fmla="*/ 115484 h 171450"/>
                <a:gd name="connsiteX86" fmla="*/ 27146 w 85725"/>
                <a:gd name="connsiteY86" fmla="*/ 141201 h 171450"/>
                <a:gd name="connsiteX87" fmla="*/ 30004 w 85725"/>
                <a:gd name="connsiteY87" fmla="*/ 105006 h 171450"/>
                <a:gd name="connsiteX88" fmla="*/ 29051 w 85725"/>
                <a:gd name="connsiteY88" fmla="*/ 111674 h 171450"/>
                <a:gd name="connsiteX89" fmla="*/ 30004 w 85725"/>
                <a:gd name="connsiteY89" fmla="*/ 103101 h 171450"/>
                <a:gd name="connsiteX90" fmla="*/ 26194 w 85725"/>
                <a:gd name="connsiteY90" fmla="*/ 142154 h 171450"/>
                <a:gd name="connsiteX91" fmla="*/ 26194 w 85725"/>
                <a:gd name="connsiteY91" fmla="*/ 140249 h 171450"/>
                <a:gd name="connsiteX92" fmla="*/ 28099 w 85725"/>
                <a:gd name="connsiteY92" fmla="*/ 118341 h 171450"/>
                <a:gd name="connsiteX93" fmla="*/ 25241 w 85725"/>
                <a:gd name="connsiteY93" fmla="*/ 146916 h 171450"/>
                <a:gd name="connsiteX94" fmla="*/ 29051 w 85725"/>
                <a:gd name="connsiteY94" fmla="*/ 108816 h 171450"/>
                <a:gd name="connsiteX95" fmla="*/ 27146 w 85725"/>
                <a:gd name="connsiteY95" fmla="*/ 123104 h 171450"/>
                <a:gd name="connsiteX96" fmla="*/ 24289 w 85725"/>
                <a:gd name="connsiteY96" fmla="*/ 147869 h 171450"/>
                <a:gd name="connsiteX97" fmla="*/ 29051 w 85725"/>
                <a:gd name="connsiteY97" fmla="*/ 94529 h 171450"/>
                <a:gd name="connsiteX98" fmla="*/ 24289 w 85725"/>
                <a:gd name="connsiteY98" fmla="*/ 129772 h 171450"/>
                <a:gd name="connsiteX99" fmla="*/ 41434 w 85725"/>
                <a:gd name="connsiteY99" fmla="*/ 69764 h 171450"/>
                <a:gd name="connsiteX100" fmla="*/ 30004 w 85725"/>
                <a:gd name="connsiteY100" fmla="*/ 82147 h 171450"/>
                <a:gd name="connsiteX101" fmla="*/ 27146 w 85725"/>
                <a:gd name="connsiteY101" fmla="*/ 100244 h 171450"/>
                <a:gd name="connsiteX102" fmla="*/ 30004 w 85725"/>
                <a:gd name="connsiteY102" fmla="*/ 76431 h 171450"/>
                <a:gd name="connsiteX103" fmla="*/ 26194 w 85725"/>
                <a:gd name="connsiteY103" fmla="*/ 99291 h 171450"/>
                <a:gd name="connsiteX104" fmla="*/ 28099 w 85725"/>
                <a:gd name="connsiteY104" fmla="*/ 86909 h 171450"/>
                <a:gd name="connsiteX105" fmla="*/ 28099 w 85725"/>
                <a:gd name="connsiteY105" fmla="*/ 85004 h 171450"/>
                <a:gd name="connsiteX106" fmla="*/ 27146 w 85725"/>
                <a:gd name="connsiteY106" fmla="*/ 91672 h 171450"/>
                <a:gd name="connsiteX107" fmla="*/ 24289 w 85725"/>
                <a:gd name="connsiteY107" fmla="*/ 103101 h 171450"/>
                <a:gd name="connsiteX108" fmla="*/ 30004 w 85725"/>
                <a:gd name="connsiteY108" fmla="*/ 75479 h 171450"/>
                <a:gd name="connsiteX109" fmla="*/ 25241 w 85725"/>
                <a:gd name="connsiteY109" fmla="*/ 91672 h 171450"/>
                <a:gd name="connsiteX110" fmla="*/ 29051 w 85725"/>
                <a:gd name="connsiteY110" fmla="*/ 75479 h 171450"/>
                <a:gd name="connsiteX111" fmla="*/ 25241 w 85725"/>
                <a:gd name="connsiteY111" fmla="*/ 86909 h 171450"/>
                <a:gd name="connsiteX112" fmla="*/ 29051 w 85725"/>
                <a:gd name="connsiteY112" fmla="*/ 74526 h 171450"/>
                <a:gd name="connsiteX113" fmla="*/ 24289 w 85725"/>
                <a:gd name="connsiteY113" fmla="*/ 86909 h 171450"/>
                <a:gd name="connsiteX114" fmla="*/ 25241 w 85725"/>
                <a:gd name="connsiteY114" fmla="*/ 80241 h 171450"/>
                <a:gd name="connsiteX115" fmla="*/ 39529 w 85725"/>
                <a:gd name="connsiteY115" fmla="*/ 69764 h 171450"/>
                <a:gd name="connsiteX116" fmla="*/ 22384 w 85725"/>
                <a:gd name="connsiteY116" fmla="*/ 81194 h 171450"/>
                <a:gd name="connsiteX117" fmla="*/ 29051 w 85725"/>
                <a:gd name="connsiteY117" fmla="*/ 70716 h 171450"/>
                <a:gd name="connsiteX118" fmla="*/ 21431 w 85725"/>
                <a:gd name="connsiteY118" fmla="*/ 72622 h 171450"/>
                <a:gd name="connsiteX119" fmla="*/ 20479 w 85725"/>
                <a:gd name="connsiteY119" fmla="*/ 70716 h 171450"/>
                <a:gd name="connsiteX120" fmla="*/ 30956 w 85725"/>
                <a:gd name="connsiteY120" fmla="*/ 64049 h 171450"/>
                <a:gd name="connsiteX121" fmla="*/ 38576 w 85725"/>
                <a:gd name="connsiteY121" fmla="*/ 65954 h 171450"/>
                <a:gd name="connsiteX122" fmla="*/ 30956 w 85725"/>
                <a:gd name="connsiteY122" fmla="*/ 59286 h 171450"/>
                <a:gd name="connsiteX123" fmla="*/ 31909 w 85725"/>
                <a:gd name="connsiteY123" fmla="*/ 61191 h 171450"/>
                <a:gd name="connsiteX124" fmla="*/ 26194 w 85725"/>
                <a:gd name="connsiteY124" fmla="*/ 59286 h 171450"/>
                <a:gd name="connsiteX125" fmla="*/ 30004 w 85725"/>
                <a:gd name="connsiteY125" fmla="*/ 8804 h 171450"/>
                <a:gd name="connsiteX126" fmla="*/ 8096 w 85725"/>
                <a:gd name="connsiteY126" fmla="*/ 9756 h 171450"/>
                <a:gd name="connsiteX127" fmla="*/ 9049 w 85725"/>
                <a:gd name="connsiteY127" fmla="*/ 10709 h 171450"/>
                <a:gd name="connsiteX128" fmla="*/ 8096 w 85725"/>
                <a:gd name="connsiteY128" fmla="*/ 12614 h 171450"/>
                <a:gd name="connsiteX129" fmla="*/ 13811 w 85725"/>
                <a:gd name="connsiteY129" fmla="*/ 14519 h 171450"/>
                <a:gd name="connsiteX130" fmla="*/ 7144 w 85725"/>
                <a:gd name="connsiteY130" fmla="*/ 24044 h 171450"/>
                <a:gd name="connsiteX131" fmla="*/ 15716 w 85725"/>
                <a:gd name="connsiteY131" fmla="*/ 31664 h 171450"/>
                <a:gd name="connsiteX132" fmla="*/ 10954 w 85725"/>
                <a:gd name="connsiteY132" fmla="*/ 34522 h 171450"/>
                <a:gd name="connsiteX133" fmla="*/ 21431 w 85725"/>
                <a:gd name="connsiteY133" fmla="*/ 63097 h 171450"/>
                <a:gd name="connsiteX134" fmla="*/ 21431 w 85725"/>
                <a:gd name="connsiteY134" fmla="*/ 63097 h 171450"/>
                <a:gd name="connsiteX135" fmla="*/ 21431 w 85725"/>
                <a:gd name="connsiteY135" fmla="*/ 65001 h 171450"/>
                <a:gd name="connsiteX136" fmla="*/ 21431 w 85725"/>
                <a:gd name="connsiteY136" fmla="*/ 65001 h 171450"/>
                <a:gd name="connsiteX137" fmla="*/ 41434 w 85725"/>
                <a:gd name="connsiteY137" fmla="*/ 58334 h 171450"/>
                <a:gd name="connsiteX138" fmla="*/ 41434 w 85725"/>
                <a:gd name="connsiteY138" fmla="*/ 5833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85725" h="171450">
                  <a:moveTo>
                    <a:pt x="10954" y="34522"/>
                  </a:moveTo>
                  <a:cubicBezTo>
                    <a:pt x="10954" y="31664"/>
                    <a:pt x="17621" y="44047"/>
                    <a:pt x="23336" y="43094"/>
                  </a:cubicBezTo>
                  <a:cubicBezTo>
                    <a:pt x="21431" y="42141"/>
                    <a:pt x="21431" y="42141"/>
                    <a:pt x="22384" y="43094"/>
                  </a:cubicBezTo>
                  <a:cubicBezTo>
                    <a:pt x="17621" y="41189"/>
                    <a:pt x="17621" y="42141"/>
                    <a:pt x="21431" y="45951"/>
                  </a:cubicBezTo>
                  <a:cubicBezTo>
                    <a:pt x="14764" y="46904"/>
                    <a:pt x="20479" y="43094"/>
                    <a:pt x="12859" y="44047"/>
                  </a:cubicBezTo>
                  <a:cubicBezTo>
                    <a:pt x="10001" y="50714"/>
                    <a:pt x="14764" y="89766"/>
                    <a:pt x="8096" y="121199"/>
                  </a:cubicBezTo>
                  <a:cubicBezTo>
                    <a:pt x="10001" y="119294"/>
                    <a:pt x="10954" y="118341"/>
                    <a:pt x="11906" y="116436"/>
                  </a:cubicBezTo>
                  <a:cubicBezTo>
                    <a:pt x="8096" y="124056"/>
                    <a:pt x="8096" y="124056"/>
                    <a:pt x="11906" y="118341"/>
                  </a:cubicBezTo>
                  <a:cubicBezTo>
                    <a:pt x="10954" y="121199"/>
                    <a:pt x="10001" y="124056"/>
                    <a:pt x="9049" y="126914"/>
                  </a:cubicBezTo>
                  <a:cubicBezTo>
                    <a:pt x="10954" y="125961"/>
                    <a:pt x="11906" y="124056"/>
                    <a:pt x="11906" y="121199"/>
                  </a:cubicBezTo>
                  <a:cubicBezTo>
                    <a:pt x="10954" y="122151"/>
                    <a:pt x="6191" y="148822"/>
                    <a:pt x="10954" y="135486"/>
                  </a:cubicBezTo>
                  <a:cubicBezTo>
                    <a:pt x="9049" y="144059"/>
                    <a:pt x="10001" y="150726"/>
                    <a:pt x="10001" y="159299"/>
                  </a:cubicBezTo>
                  <a:cubicBezTo>
                    <a:pt x="10954" y="154536"/>
                    <a:pt x="12859" y="148822"/>
                    <a:pt x="13811" y="144059"/>
                  </a:cubicBezTo>
                  <a:cubicBezTo>
                    <a:pt x="12859" y="147869"/>
                    <a:pt x="11906" y="150726"/>
                    <a:pt x="10954" y="154536"/>
                  </a:cubicBezTo>
                  <a:cubicBezTo>
                    <a:pt x="11906" y="150726"/>
                    <a:pt x="12859" y="146916"/>
                    <a:pt x="13811" y="143106"/>
                  </a:cubicBezTo>
                  <a:cubicBezTo>
                    <a:pt x="12859" y="157394"/>
                    <a:pt x="10954" y="154536"/>
                    <a:pt x="9049" y="165966"/>
                  </a:cubicBezTo>
                  <a:cubicBezTo>
                    <a:pt x="10001" y="163109"/>
                    <a:pt x="10001" y="163109"/>
                    <a:pt x="9049" y="166919"/>
                  </a:cubicBezTo>
                  <a:cubicBezTo>
                    <a:pt x="10954" y="167872"/>
                    <a:pt x="14764" y="153584"/>
                    <a:pt x="14764" y="152631"/>
                  </a:cubicBezTo>
                  <a:cubicBezTo>
                    <a:pt x="11906" y="178349"/>
                    <a:pt x="23336" y="134534"/>
                    <a:pt x="14764" y="162156"/>
                  </a:cubicBezTo>
                  <a:cubicBezTo>
                    <a:pt x="16669" y="160251"/>
                    <a:pt x="18574" y="157394"/>
                    <a:pt x="18574" y="153584"/>
                  </a:cubicBezTo>
                  <a:cubicBezTo>
                    <a:pt x="10954" y="166919"/>
                    <a:pt x="23336" y="166919"/>
                    <a:pt x="27146" y="172634"/>
                  </a:cubicBezTo>
                  <a:cubicBezTo>
                    <a:pt x="23336" y="168824"/>
                    <a:pt x="30004" y="170729"/>
                    <a:pt x="30956" y="164061"/>
                  </a:cubicBezTo>
                  <a:cubicBezTo>
                    <a:pt x="30956" y="165966"/>
                    <a:pt x="31909" y="173586"/>
                    <a:pt x="31909" y="163109"/>
                  </a:cubicBezTo>
                  <a:cubicBezTo>
                    <a:pt x="33814" y="166919"/>
                    <a:pt x="32861" y="166919"/>
                    <a:pt x="32861" y="168824"/>
                  </a:cubicBezTo>
                  <a:cubicBezTo>
                    <a:pt x="32861" y="163109"/>
                    <a:pt x="34766" y="162156"/>
                    <a:pt x="34766" y="155489"/>
                  </a:cubicBezTo>
                  <a:cubicBezTo>
                    <a:pt x="35719" y="182159"/>
                    <a:pt x="35719" y="138344"/>
                    <a:pt x="36671" y="167872"/>
                  </a:cubicBezTo>
                  <a:cubicBezTo>
                    <a:pt x="38576" y="165966"/>
                    <a:pt x="37624" y="150726"/>
                    <a:pt x="38576" y="165014"/>
                  </a:cubicBezTo>
                  <a:cubicBezTo>
                    <a:pt x="39529" y="156441"/>
                    <a:pt x="39529" y="146916"/>
                    <a:pt x="40481" y="138344"/>
                  </a:cubicBezTo>
                  <a:cubicBezTo>
                    <a:pt x="40481" y="145011"/>
                    <a:pt x="40481" y="151679"/>
                    <a:pt x="40481" y="158347"/>
                  </a:cubicBezTo>
                  <a:cubicBezTo>
                    <a:pt x="40481" y="150726"/>
                    <a:pt x="40481" y="143106"/>
                    <a:pt x="42386" y="135486"/>
                  </a:cubicBezTo>
                  <a:cubicBezTo>
                    <a:pt x="49054" y="145011"/>
                    <a:pt x="45244" y="127866"/>
                    <a:pt x="45244" y="128819"/>
                  </a:cubicBezTo>
                  <a:cubicBezTo>
                    <a:pt x="44291" y="122151"/>
                    <a:pt x="43339" y="115484"/>
                    <a:pt x="42386" y="109769"/>
                  </a:cubicBezTo>
                  <a:cubicBezTo>
                    <a:pt x="43339" y="116436"/>
                    <a:pt x="46196" y="120247"/>
                    <a:pt x="47149" y="126914"/>
                  </a:cubicBezTo>
                  <a:cubicBezTo>
                    <a:pt x="45244" y="118341"/>
                    <a:pt x="45244" y="118341"/>
                    <a:pt x="47149" y="125961"/>
                  </a:cubicBezTo>
                  <a:cubicBezTo>
                    <a:pt x="47149" y="127866"/>
                    <a:pt x="48101" y="101197"/>
                    <a:pt x="48101" y="101197"/>
                  </a:cubicBezTo>
                  <a:cubicBezTo>
                    <a:pt x="49054" y="103101"/>
                    <a:pt x="50006" y="105959"/>
                    <a:pt x="51911" y="106911"/>
                  </a:cubicBezTo>
                  <a:cubicBezTo>
                    <a:pt x="51911" y="105006"/>
                    <a:pt x="50006" y="88814"/>
                    <a:pt x="47149" y="89766"/>
                  </a:cubicBezTo>
                  <a:cubicBezTo>
                    <a:pt x="47149" y="90719"/>
                    <a:pt x="47149" y="86909"/>
                    <a:pt x="52864" y="91672"/>
                  </a:cubicBezTo>
                  <a:cubicBezTo>
                    <a:pt x="50006" y="87861"/>
                    <a:pt x="50959" y="78336"/>
                    <a:pt x="57626" y="79289"/>
                  </a:cubicBezTo>
                  <a:cubicBezTo>
                    <a:pt x="58579" y="67859"/>
                    <a:pt x="65246" y="53572"/>
                    <a:pt x="67151" y="47856"/>
                  </a:cubicBezTo>
                  <a:cubicBezTo>
                    <a:pt x="73819" y="55476"/>
                    <a:pt x="69056" y="44047"/>
                    <a:pt x="68104" y="44047"/>
                  </a:cubicBezTo>
                  <a:cubicBezTo>
                    <a:pt x="70961" y="44999"/>
                    <a:pt x="68104" y="44047"/>
                    <a:pt x="75724" y="42141"/>
                  </a:cubicBezTo>
                  <a:cubicBezTo>
                    <a:pt x="75724" y="44047"/>
                    <a:pt x="69056" y="36426"/>
                    <a:pt x="70009" y="37379"/>
                  </a:cubicBezTo>
                  <a:cubicBezTo>
                    <a:pt x="76676" y="42141"/>
                    <a:pt x="77629" y="35474"/>
                    <a:pt x="79534" y="36426"/>
                  </a:cubicBezTo>
                  <a:cubicBezTo>
                    <a:pt x="78581" y="33569"/>
                    <a:pt x="74771" y="29759"/>
                    <a:pt x="71914" y="24997"/>
                  </a:cubicBezTo>
                  <a:cubicBezTo>
                    <a:pt x="77629" y="24997"/>
                    <a:pt x="77629" y="22139"/>
                    <a:pt x="80486" y="24044"/>
                  </a:cubicBezTo>
                  <a:cubicBezTo>
                    <a:pt x="76676" y="20234"/>
                    <a:pt x="76676" y="19281"/>
                    <a:pt x="81439" y="22139"/>
                  </a:cubicBezTo>
                  <a:cubicBezTo>
                    <a:pt x="82391" y="24997"/>
                    <a:pt x="72866" y="13566"/>
                    <a:pt x="79534" y="19281"/>
                  </a:cubicBezTo>
                  <a:cubicBezTo>
                    <a:pt x="79534" y="19281"/>
                    <a:pt x="62389" y="21186"/>
                    <a:pt x="73819" y="29759"/>
                  </a:cubicBezTo>
                  <a:cubicBezTo>
                    <a:pt x="70961" y="29759"/>
                    <a:pt x="69056" y="28806"/>
                    <a:pt x="66199" y="28806"/>
                  </a:cubicBezTo>
                  <a:cubicBezTo>
                    <a:pt x="68104" y="34522"/>
                    <a:pt x="58579" y="37379"/>
                    <a:pt x="63341" y="46904"/>
                  </a:cubicBezTo>
                  <a:cubicBezTo>
                    <a:pt x="51911" y="44047"/>
                    <a:pt x="65246" y="50714"/>
                    <a:pt x="67151" y="53572"/>
                  </a:cubicBezTo>
                  <a:cubicBezTo>
                    <a:pt x="59531" y="51666"/>
                    <a:pt x="64294" y="53572"/>
                    <a:pt x="56674" y="52619"/>
                  </a:cubicBezTo>
                  <a:cubicBezTo>
                    <a:pt x="55721" y="52619"/>
                    <a:pt x="59531" y="57381"/>
                    <a:pt x="59531" y="58334"/>
                  </a:cubicBezTo>
                  <a:cubicBezTo>
                    <a:pt x="52864" y="65954"/>
                    <a:pt x="48101" y="73574"/>
                    <a:pt x="39529" y="70716"/>
                  </a:cubicBezTo>
                  <a:cubicBezTo>
                    <a:pt x="37624" y="69764"/>
                    <a:pt x="50006" y="82147"/>
                    <a:pt x="38576" y="72622"/>
                  </a:cubicBezTo>
                  <a:cubicBezTo>
                    <a:pt x="39529" y="73574"/>
                    <a:pt x="45244" y="85004"/>
                    <a:pt x="45244" y="84051"/>
                  </a:cubicBezTo>
                  <a:cubicBezTo>
                    <a:pt x="40481" y="77384"/>
                    <a:pt x="38576" y="75479"/>
                    <a:pt x="41434" y="78336"/>
                  </a:cubicBezTo>
                  <a:cubicBezTo>
                    <a:pt x="37624" y="68811"/>
                    <a:pt x="43339" y="84051"/>
                    <a:pt x="38576" y="74526"/>
                  </a:cubicBezTo>
                  <a:cubicBezTo>
                    <a:pt x="39529" y="77384"/>
                    <a:pt x="41434" y="81194"/>
                    <a:pt x="42386" y="85956"/>
                  </a:cubicBezTo>
                  <a:cubicBezTo>
                    <a:pt x="42386" y="82147"/>
                    <a:pt x="41434" y="81194"/>
                    <a:pt x="40481" y="82147"/>
                  </a:cubicBezTo>
                  <a:cubicBezTo>
                    <a:pt x="37624" y="77384"/>
                    <a:pt x="38576" y="75479"/>
                    <a:pt x="36671" y="70716"/>
                  </a:cubicBezTo>
                  <a:cubicBezTo>
                    <a:pt x="41434" y="85956"/>
                    <a:pt x="33814" y="56429"/>
                    <a:pt x="40481" y="85004"/>
                  </a:cubicBezTo>
                  <a:cubicBezTo>
                    <a:pt x="39529" y="82147"/>
                    <a:pt x="37624" y="77384"/>
                    <a:pt x="37624" y="74526"/>
                  </a:cubicBezTo>
                  <a:cubicBezTo>
                    <a:pt x="37624" y="75479"/>
                    <a:pt x="36671" y="74526"/>
                    <a:pt x="36671" y="72622"/>
                  </a:cubicBezTo>
                  <a:cubicBezTo>
                    <a:pt x="37624" y="75479"/>
                    <a:pt x="39529" y="88814"/>
                    <a:pt x="36671" y="74526"/>
                  </a:cubicBezTo>
                  <a:cubicBezTo>
                    <a:pt x="37624" y="81194"/>
                    <a:pt x="39529" y="86909"/>
                    <a:pt x="39529" y="93576"/>
                  </a:cubicBezTo>
                  <a:cubicBezTo>
                    <a:pt x="38576" y="88814"/>
                    <a:pt x="36671" y="83099"/>
                    <a:pt x="35719" y="77384"/>
                  </a:cubicBezTo>
                  <a:cubicBezTo>
                    <a:pt x="36671" y="81194"/>
                    <a:pt x="36671" y="85004"/>
                    <a:pt x="36671" y="88814"/>
                  </a:cubicBezTo>
                  <a:cubicBezTo>
                    <a:pt x="34766" y="81194"/>
                    <a:pt x="37624" y="95481"/>
                    <a:pt x="38576" y="98339"/>
                  </a:cubicBezTo>
                  <a:cubicBezTo>
                    <a:pt x="37624" y="97386"/>
                    <a:pt x="37624" y="97386"/>
                    <a:pt x="37624" y="99291"/>
                  </a:cubicBezTo>
                  <a:cubicBezTo>
                    <a:pt x="36671" y="93576"/>
                    <a:pt x="36671" y="88814"/>
                    <a:pt x="35719" y="83099"/>
                  </a:cubicBezTo>
                  <a:cubicBezTo>
                    <a:pt x="36671" y="88814"/>
                    <a:pt x="36671" y="111674"/>
                    <a:pt x="34766" y="85004"/>
                  </a:cubicBezTo>
                  <a:cubicBezTo>
                    <a:pt x="34766" y="89766"/>
                    <a:pt x="34766" y="93576"/>
                    <a:pt x="34766" y="98339"/>
                  </a:cubicBezTo>
                  <a:cubicBezTo>
                    <a:pt x="34766" y="95481"/>
                    <a:pt x="34766" y="92624"/>
                    <a:pt x="33814" y="89766"/>
                  </a:cubicBezTo>
                  <a:cubicBezTo>
                    <a:pt x="33814" y="96434"/>
                    <a:pt x="33814" y="102149"/>
                    <a:pt x="33814" y="108816"/>
                  </a:cubicBezTo>
                  <a:cubicBezTo>
                    <a:pt x="32861" y="68811"/>
                    <a:pt x="32861" y="115484"/>
                    <a:pt x="32861" y="119294"/>
                  </a:cubicBezTo>
                  <a:cubicBezTo>
                    <a:pt x="31909" y="91672"/>
                    <a:pt x="31909" y="129772"/>
                    <a:pt x="31909" y="104054"/>
                  </a:cubicBezTo>
                  <a:cubicBezTo>
                    <a:pt x="30956" y="113579"/>
                    <a:pt x="30956" y="115484"/>
                    <a:pt x="30956" y="108816"/>
                  </a:cubicBezTo>
                  <a:cubicBezTo>
                    <a:pt x="30956" y="114531"/>
                    <a:pt x="30004" y="121199"/>
                    <a:pt x="30004" y="126914"/>
                  </a:cubicBezTo>
                  <a:cubicBezTo>
                    <a:pt x="30004" y="118341"/>
                    <a:pt x="30956" y="109769"/>
                    <a:pt x="30956" y="101197"/>
                  </a:cubicBezTo>
                  <a:cubicBezTo>
                    <a:pt x="30956" y="103101"/>
                    <a:pt x="30956" y="104054"/>
                    <a:pt x="30956" y="105959"/>
                  </a:cubicBezTo>
                  <a:cubicBezTo>
                    <a:pt x="30956" y="103101"/>
                    <a:pt x="30956" y="100244"/>
                    <a:pt x="30956" y="98339"/>
                  </a:cubicBezTo>
                  <a:cubicBezTo>
                    <a:pt x="30956" y="97386"/>
                    <a:pt x="29051" y="120247"/>
                    <a:pt x="30004" y="105959"/>
                  </a:cubicBezTo>
                  <a:cubicBezTo>
                    <a:pt x="29051" y="115484"/>
                    <a:pt x="29051" y="125961"/>
                    <a:pt x="27146" y="135486"/>
                  </a:cubicBezTo>
                  <a:cubicBezTo>
                    <a:pt x="28099" y="128819"/>
                    <a:pt x="28099" y="122151"/>
                    <a:pt x="29051" y="115484"/>
                  </a:cubicBezTo>
                  <a:cubicBezTo>
                    <a:pt x="28099" y="124056"/>
                    <a:pt x="28099" y="132629"/>
                    <a:pt x="27146" y="141201"/>
                  </a:cubicBezTo>
                  <a:cubicBezTo>
                    <a:pt x="28099" y="129772"/>
                    <a:pt x="26194" y="115484"/>
                    <a:pt x="30004" y="105006"/>
                  </a:cubicBezTo>
                  <a:cubicBezTo>
                    <a:pt x="30004" y="106911"/>
                    <a:pt x="30004" y="108816"/>
                    <a:pt x="29051" y="111674"/>
                  </a:cubicBezTo>
                  <a:cubicBezTo>
                    <a:pt x="29051" y="108816"/>
                    <a:pt x="29051" y="105959"/>
                    <a:pt x="30004" y="103101"/>
                  </a:cubicBezTo>
                  <a:cubicBezTo>
                    <a:pt x="29051" y="115484"/>
                    <a:pt x="27146" y="128819"/>
                    <a:pt x="26194" y="142154"/>
                  </a:cubicBezTo>
                  <a:cubicBezTo>
                    <a:pt x="27146" y="134534"/>
                    <a:pt x="27146" y="133581"/>
                    <a:pt x="26194" y="140249"/>
                  </a:cubicBezTo>
                  <a:cubicBezTo>
                    <a:pt x="27146" y="132629"/>
                    <a:pt x="27146" y="125009"/>
                    <a:pt x="28099" y="118341"/>
                  </a:cubicBezTo>
                  <a:cubicBezTo>
                    <a:pt x="27146" y="127866"/>
                    <a:pt x="26194" y="137391"/>
                    <a:pt x="25241" y="146916"/>
                  </a:cubicBezTo>
                  <a:cubicBezTo>
                    <a:pt x="26194" y="134534"/>
                    <a:pt x="28099" y="122151"/>
                    <a:pt x="29051" y="108816"/>
                  </a:cubicBezTo>
                  <a:cubicBezTo>
                    <a:pt x="28099" y="113579"/>
                    <a:pt x="28099" y="118341"/>
                    <a:pt x="27146" y="123104"/>
                  </a:cubicBezTo>
                  <a:cubicBezTo>
                    <a:pt x="29051" y="104054"/>
                    <a:pt x="26194" y="142154"/>
                    <a:pt x="24289" y="147869"/>
                  </a:cubicBezTo>
                  <a:cubicBezTo>
                    <a:pt x="27146" y="123104"/>
                    <a:pt x="27146" y="106911"/>
                    <a:pt x="29051" y="94529"/>
                  </a:cubicBezTo>
                  <a:cubicBezTo>
                    <a:pt x="27146" y="105959"/>
                    <a:pt x="26194" y="117389"/>
                    <a:pt x="24289" y="129772"/>
                  </a:cubicBezTo>
                  <a:cubicBezTo>
                    <a:pt x="27146" y="109769"/>
                    <a:pt x="38576" y="89766"/>
                    <a:pt x="41434" y="69764"/>
                  </a:cubicBezTo>
                  <a:cubicBezTo>
                    <a:pt x="41434" y="82147"/>
                    <a:pt x="31909" y="85956"/>
                    <a:pt x="30004" y="82147"/>
                  </a:cubicBezTo>
                  <a:cubicBezTo>
                    <a:pt x="29051" y="87861"/>
                    <a:pt x="28099" y="94529"/>
                    <a:pt x="27146" y="100244"/>
                  </a:cubicBezTo>
                  <a:cubicBezTo>
                    <a:pt x="29051" y="85956"/>
                    <a:pt x="29051" y="87861"/>
                    <a:pt x="30004" y="76431"/>
                  </a:cubicBezTo>
                  <a:cubicBezTo>
                    <a:pt x="29051" y="84051"/>
                    <a:pt x="27146" y="91672"/>
                    <a:pt x="26194" y="99291"/>
                  </a:cubicBezTo>
                  <a:cubicBezTo>
                    <a:pt x="30956" y="68811"/>
                    <a:pt x="24289" y="111674"/>
                    <a:pt x="28099" y="86909"/>
                  </a:cubicBezTo>
                  <a:cubicBezTo>
                    <a:pt x="25241" y="103101"/>
                    <a:pt x="28099" y="85004"/>
                    <a:pt x="28099" y="85004"/>
                  </a:cubicBezTo>
                  <a:cubicBezTo>
                    <a:pt x="28099" y="86909"/>
                    <a:pt x="27146" y="89766"/>
                    <a:pt x="27146" y="91672"/>
                  </a:cubicBezTo>
                  <a:cubicBezTo>
                    <a:pt x="31909" y="72622"/>
                    <a:pt x="25241" y="100244"/>
                    <a:pt x="24289" y="103101"/>
                  </a:cubicBezTo>
                  <a:cubicBezTo>
                    <a:pt x="26194" y="93576"/>
                    <a:pt x="28099" y="84051"/>
                    <a:pt x="30004" y="75479"/>
                  </a:cubicBezTo>
                  <a:cubicBezTo>
                    <a:pt x="29051" y="81194"/>
                    <a:pt x="27146" y="86909"/>
                    <a:pt x="25241" y="91672"/>
                  </a:cubicBezTo>
                  <a:cubicBezTo>
                    <a:pt x="26194" y="85956"/>
                    <a:pt x="27146" y="80241"/>
                    <a:pt x="29051" y="75479"/>
                  </a:cubicBezTo>
                  <a:cubicBezTo>
                    <a:pt x="28099" y="79289"/>
                    <a:pt x="27146" y="83099"/>
                    <a:pt x="25241" y="86909"/>
                  </a:cubicBezTo>
                  <a:cubicBezTo>
                    <a:pt x="26194" y="84051"/>
                    <a:pt x="29051" y="77384"/>
                    <a:pt x="29051" y="74526"/>
                  </a:cubicBezTo>
                  <a:cubicBezTo>
                    <a:pt x="27146" y="78336"/>
                    <a:pt x="26194" y="83099"/>
                    <a:pt x="24289" y="86909"/>
                  </a:cubicBezTo>
                  <a:cubicBezTo>
                    <a:pt x="36671" y="50714"/>
                    <a:pt x="25241" y="82147"/>
                    <a:pt x="25241" y="80241"/>
                  </a:cubicBezTo>
                  <a:cubicBezTo>
                    <a:pt x="26194" y="72622"/>
                    <a:pt x="34766" y="81194"/>
                    <a:pt x="39529" y="69764"/>
                  </a:cubicBezTo>
                  <a:cubicBezTo>
                    <a:pt x="36671" y="73574"/>
                    <a:pt x="25241" y="77384"/>
                    <a:pt x="22384" y="81194"/>
                  </a:cubicBezTo>
                  <a:cubicBezTo>
                    <a:pt x="24289" y="77384"/>
                    <a:pt x="29051" y="72622"/>
                    <a:pt x="29051" y="70716"/>
                  </a:cubicBezTo>
                  <a:cubicBezTo>
                    <a:pt x="29051" y="71669"/>
                    <a:pt x="22384" y="73574"/>
                    <a:pt x="21431" y="72622"/>
                  </a:cubicBezTo>
                  <a:cubicBezTo>
                    <a:pt x="22384" y="71669"/>
                    <a:pt x="24289" y="70716"/>
                    <a:pt x="20479" y="70716"/>
                  </a:cubicBezTo>
                  <a:cubicBezTo>
                    <a:pt x="26194" y="71669"/>
                    <a:pt x="28099" y="65954"/>
                    <a:pt x="30956" y="64049"/>
                  </a:cubicBezTo>
                  <a:cubicBezTo>
                    <a:pt x="31909" y="64049"/>
                    <a:pt x="35719" y="65001"/>
                    <a:pt x="38576" y="65954"/>
                  </a:cubicBezTo>
                  <a:cubicBezTo>
                    <a:pt x="32861" y="64049"/>
                    <a:pt x="35719" y="57381"/>
                    <a:pt x="30956" y="59286"/>
                  </a:cubicBezTo>
                  <a:cubicBezTo>
                    <a:pt x="31909" y="59286"/>
                    <a:pt x="31909" y="61191"/>
                    <a:pt x="31909" y="61191"/>
                  </a:cubicBezTo>
                  <a:cubicBezTo>
                    <a:pt x="30956" y="59286"/>
                    <a:pt x="29051" y="58334"/>
                    <a:pt x="26194" y="59286"/>
                  </a:cubicBezTo>
                  <a:cubicBezTo>
                    <a:pt x="30004" y="58334"/>
                    <a:pt x="30004" y="13566"/>
                    <a:pt x="30004" y="8804"/>
                  </a:cubicBezTo>
                  <a:cubicBezTo>
                    <a:pt x="27146" y="4994"/>
                    <a:pt x="8096" y="8804"/>
                    <a:pt x="8096" y="9756"/>
                  </a:cubicBezTo>
                  <a:cubicBezTo>
                    <a:pt x="13811" y="13566"/>
                    <a:pt x="9049" y="9756"/>
                    <a:pt x="9049" y="10709"/>
                  </a:cubicBezTo>
                  <a:cubicBezTo>
                    <a:pt x="10954" y="12614"/>
                    <a:pt x="10954" y="12614"/>
                    <a:pt x="8096" y="12614"/>
                  </a:cubicBezTo>
                  <a:cubicBezTo>
                    <a:pt x="8096" y="14519"/>
                    <a:pt x="10954" y="12614"/>
                    <a:pt x="13811" y="14519"/>
                  </a:cubicBezTo>
                  <a:cubicBezTo>
                    <a:pt x="6191" y="17376"/>
                    <a:pt x="16669" y="24044"/>
                    <a:pt x="7144" y="24044"/>
                  </a:cubicBezTo>
                  <a:cubicBezTo>
                    <a:pt x="17621" y="24997"/>
                    <a:pt x="3334" y="28806"/>
                    <a:pt x="15716" y="31664"/>
                  </a:cubicBezTo>
                  <a:cubicBezTo>
                    <a:pt x="5239" y="33569"/>
                    <a:pt x="24289" y="30711"/>
                    <a:pt x="10954" y="34522"/>
                  </a:cubicBezTo>
                  <a:close/>
                  <a:moveTo>
                    <a:pt x="21431" y="63097"/>
                  </a:moveTo>
                  <a:cubicBezTo>
                    <a:pt x="21431" y="62144"/>
                    <a:pt x="20479" y="61191"/>
                    <a:pt x="21431" y="63097"/>
                  </a:cubicBezTo>
                  <a:close/>
                  <a:moveTo>
                    <a:pt x="21431" y="65001"/>
                  </a:moveTo>
                  <a:cubicBezTo>
                    <a:pt x="22384" y="64049"/>
                    <a:pt x="25241" y="63097"/>
                    <a:pt x="21431" y="65001"/>
                  </a:cubicBezTo>
                  <a:close/>
                  <a:moveTo>
                    <a:pt x="41434" y="58334"/>
                  </a:moveTo>
                  <a:cubicBezTo>
                    <a:pt x="41434" y="59286"/>
                    <a:pt x="37624" y="58334"/>
                    <a:pt x="41434" y="5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0" name="Freeform: Shape 5639">
              <a:extLst>
                <a:ext uri="{FF2B5EF4-FFF2-40B4-BE49-F238E27FC236}">
                  <a16:creationId xmlns:a16="http://schemas.microsoft.com/office/drawing/2014/main" id="{4CDC7040-7909-419B-87C4-E43F17DD06D5}"/>
                </a:ext>
              </a:extLst>
            </p:cNvPr>
            <p:cNvSpPr/>
            <p:nvPr/>
          </p:nvSpPr>
          <p:spPr>
            <a:xfrm>
              <a:off x="7042161" y="6573255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4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1" name="Freeform: Shape 5640">
              <a:extLst>
                <a:ext uri="{FF2B5EF4-FFF2-40B4-BE49-F238E27FC236}">
                  <a16:creationId xmlns:a16="http://schemas.microsoft.com/office/drawing/2014/main" id="{944B3D7F-B39A-4EAD-B051-350F5FB40DAD}"/>
                </a:ext>
              </a:extLst>
            </p:cNvPr>
            <p:cNvSpPr/>
            <p:nvPr/>
          </p:nvSpPr>
          <p:spPr>
            <a:xfrm>
              <a:off x="7066799" y="657272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2" name="Freeform: Shape 5641">
              <a:extLst>
                <a:ext uri="{FF2B5EF4-FFF2-40B4-BE49-F238E27FC236}">
                  <a16:creationId xmlns:a16="http://schemas.microsoft.com/office/drawing/2014/main" id="{8A4F9613-394D-46DE-8788-7F1391C0E3FC}"/>
                </a:ext>
              </a:extLst>
            </p:cNvPr>
            <p:cNvSpPr/>
            <p:nvPr/>
          </p:nvSpPr>
          <p:spPr>
            <a:xfrm>
              <a:off x="7015639" y="663693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8096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3" name="Freeform: Shape 5642">
              <a:extLst>
                <a:ext uri="{FF2B5EF4-FFF2-40B4-BE49-F238E27FC236}">
                  <a16:creationId xmlns:a16="http://schemas.microsoft.com/office/drawing/2014/main" id="{E05FBF84-A345-4B90-94AB-0F536ABD271D}"/>
                </a:ext>
              </a:extLst>
            </p:cNvPr>
            <p:cNvSpPr/>
            <p:nvPr/>
          </p:nvSpPr>
          <p:spPr>
            <a:xfrm>
              <a:off x="7079456" y="6562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4" name="Freeform: Shape 5643">
              <a:extLst>
                <a:ext uri="{FF2B5EF4-FFF2-40B4-BE49-F238E27FC236}">
                  <a16:creationId xmlns:a16="http://schemas.microsoft.com/office/drawing/2014/main" id="{B516BC49-DDA1-4CEB-A876-76CA4BE98CD2}"/>
                </a:ext>
              </a:extLst>
            </p:cNvPr>
            <p:cNvSpPr/>
            <p:nvPr/>
          </p:nvSpPr>
          <p:spPr>
            <a:xfrm>
              <a:off x="7082314" y="65555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5" name="Freeform: Shape 5644">
              <a:extLst>
                <a:ext uri="{FF2B5EF4-FFF2-40B4-BE49-F238E27FC236}">
                  <a16:creationId xmlns:a16="http://schemas.microsoft.com/office/drawing/2014/main" id="{C73F7296-EA10-45B4-9C54-E41DD3034897}"/>
                </a:ext>
              </a:extLst>
            </p:cNvPr>
            <p:cNvSpPr/>
            <p:nvPr/>
          </p:nvSpPr>
          <p:spPr>
            <a:xfrm>
              <a:off x="7082949" y="655230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4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6" name="Freeform: Shape 5645">
              <a:extLst>
                <a:ext uri="{FF2B5EF4-FFF2-40B4-BE49-F238E27FC236}">
                  <a16:creationId xmlns:a16="http://schemas.microsoft.com/office/drawing/2014/main" id="{92359FEA-5098-4B9C-BC16-3EA6171E2A5B}"/>
                </a:ext>
              </a:extLst>
            </p:cNvPr>
            <p:cNvSpPr/>
            <p:nvPr/>
          </p:nvSpPr>
          <p:spPr>
            <a:xfrm>
              <a:off x="7053739" y="6644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9049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7" name="Freeform: Shape 5646">
              <a:extLst>
                <a:ext uri="{FF2B5EF4-FFF2-40B4-BE49-F238E27FC236}">
                  <a16:creationId xmlns:a16="http://schemas.microsoft.com/office/drawing/2014/main" id="{C5B9B46D-14E2-4776-9ECF-D321CCB96EB4}"/>
                </a:ext>
              </a:extLst>
            </p:cNvPr>
            <p:cNvSpPr/>
            <p:nvPr/>
          </p:nvSpPr>
          <p:spPr>
            <a:xfrm>
              <a:off x="7057549" y="66032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8096" y="9049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8" name="Freeform: Shape 5647">
              <a:extLst>
                <a:ext uri="{FF2B5EF4-FFF2-40B4-BE49-F238E27FC236}">
                  <a16:creationId xmlns:a16="http://schemas.microsoft.com/office/drawing/2014/main" id="{BB4DCFBE-669A-4CD2-BD21-71A8D207CE43}"/>
                </a:ext>
              </a:extLst>
            </p:cNvPr>
            <p:cNvSpPr/>
            <p:nvPr/>
          </p:nvSpPr>
          <p:spPr>
            <a:xfrm>
              <a:off x="7044214" y="6681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9" name="Freeform: Shape 5648">
              <a:extLst>
                <a:ext uri="{FF2B5EF4-FFF2-40B4-BE49-F238E27FC236}">
                  <a16:creationId xmlns:a16="http://schemas.microsoft.com/office/drawing/2014/main" id="{1EA3B295-E164-42DF-B8E7-667881165873}"/>
                </a:ext>
              </a:extLst>
            </p:cNvPr>
            <p:cNvSpPr/>
            <p:nvPr/>
          </p:nvSpPr>
          <p:spPr>
            <a:xfrm>
              <a:off x="7057549" y="6606063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8096" y="8097"/>
                    <a:pt x="8096" y="8097"/>
                    <a:pt x="7144" y="7144"/>
                  </a:cubicBezTo>
                  <a:cubicBezTo>
                    <a:pt x="8096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0" name="Freeform: Shape 5649">
              <a:extLst>
                <a:ext uri="{FF2B5EF4-FFF2-40B4-BE49-F238E27FC236}">
                  <a16:creationId xmlns:a16="http://schemas.microsoft.com/office/drawing/2014/main" id="{77604393-3C27-4427-AFE4-E2DA418A9D0A}"/>
                </a:ext>
              </a:extLst>
            </p:cNvPr>
            <p:cNvSpPr/>
            <p:nvPr/>
          </p:nvSpPr>
          <p:spPr>
            <a:xfrm>
              <a:off x="7090886" y="65342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1" name="Freeform: Shape 5650">
              <a:extLst>
                <a:ext uri="{FF2B5EF4-FFF2-40B4-BE49-F238E27FC236}">
                  <a16:creationId xmlns:a16="http://schemas.microsoft.com/office/drawing/2014/main" id="{C45B1813-F8E1-4230-A2F9-06B9162B1C70}"/>
                </a:ext>
              </a:extLst>
            </p:cNvPr>
            <p:cNvSpPr/>
            <p:nvPr/>
          </p:nvSpPr>
          <p:spPr>
            <a:xfrm>
              <a:off x="7090172" y="65336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2" name="Freeform: Shape 5651">
              <a:extLst>
                <a:ext uri="{FF2B5EF4-FFF2-40B4-BE49-F238E27FC236}">
                  <a16:creationId xmlns:a16="http://schemas.microsoft.com/office/drawing/2014/main" id="{B2108577-4388-48B0-BD34-BA493EFCE61C}"/>
                </a:ext>
              </a:extLst>
            </p:cNvPr>
            <p:cNvSpPr/>
            <p:nvPr/>
          </p:nvSpPr>
          <p:spPr>
            <a:xfrm>
              <a:off x="7089934" y="6532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3" name="Freeform: Shape 5652">
              <a:extLst>
                <a:ext uri="{FF2B5EF4-FFF2-40B4-BE49-F238E27FC236}">
                  <a16:creationId xmlns:a16="http://schemas.microsoft.com/office/drawing/2014/main" id="{0AD5607D-4E3B-48A5-8298-639D73A2DEE4}"/>
                </a:ext>
              </a:extLst>
            </p:cNvPr>
            <p:cNvSpPr/>
            <p:nvPr/>
          </p:nvSpPr>
          <p:spPr>
            <a:xfrm>
              <a:off x="7088029" y="653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4" name="Freeform: Shape 5653">
              <a:extLst>
                <a:ext uri="{FF2B5EF4-FFF2-40B4-BE49-F238E27FC236}">
                  <a16:creationId xmlns:a16="http://schemas.microsoft.com/office/drawing/2014/main" id="{5ED69365-37A0-43B3-92B0-31C84A3B4A4A}"/>
                </a:ext>
              </a:extLst>
            </p:cNvPr>
            <p:cNvSpPr/>
            <p:nvPr/>
          </p:nvSpPr>
          <p:spPr>
            <a:xfrm>
              <a:off x="7088029" y="653960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5" name="Freeform: Shape 5654">
              <a:extLst>
                <a:ext uri="{FF2B5EF4-FFF2-40B4-BE49-F238E27FC236}">
                  <a16:creationId xmlns:a16="http://schemas.microsoft.com/office/drawing/2014/main" id="{CC6011DB-526B-4113-861B-EEFE5DFFB5B4}"/>
                </a:ext>
              </a:extLst>
            </p:cNvPr>
            <p:cNvSpPr/>
            <p:nvPr/>
          </p:nvSpPr>
          <p:spPr>
            <a:xfrm>
              <a:off x="7072895" y="6543410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6086" y="5027"/>
                    <a:pt x="7990" y="883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6" name="Freeform: Shape 5655">
              <a:extLst>
                <a:ext uri="{FF2B5EF4-FFF2-40B4-BE49-F238E27FC236}">
                  <a16:creationId xmlns:a16="http://schemas.microsoft.com/office/drawing/2014/main" id="{E55AD6E0-A272-42B0-81EA-D3E46A4F679F}"/>
                </a:ext>
              </a:extLst>
            </p:cNvPr>
            <p:cNvSpPr/>
            <p:nvPr/>
          </p:nvSpPr>
          <p:spPr>
            <a:xfrm>
              <a:off x="7068979" y="6548913"/>
              <a:ext cx="9525" cy="9525"/>
            </a:xfrm>
            <a:custGeom>
              <a:avLst/>
              <a:gdLst>
                <a:gd name="connsiteX0" fmla="*/ 9049 w 9525"/>
                <a:gd name="connsiteY0" fmla="*/ 8097 h 9525"/>
                <a:gd name="connsiteX1" fmla="*/ 7144 w 9525"/>
                <a:gd name="connsiteY1" fmla="*/ 7144 h 9525"/>
                <a:gd name="connsiteX2" fmla="*/ 9049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7"/>
                  </a:moveTo>
                  <a:cubicBezTo>
                    <a:pt x="9049" y="7144"/>
                    <a:pt x="7144" y="8097"/>
                    <a:pt x="7144" y="7144"/>
                  </a:cubicBezTo>
                  <a:cubicBezTo>
                    <a:pt x="7144" y="8097"/>
                    <a:pt x="8096" y="8097"/>
                    <a:pt x="9049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7" name="Freeform: Shape 5656">
              <a:extLst>
                <a:ext uri="{FF2B5EF4-FFF2-40B4-BE49-F238E27FC236}">
                  <a16:creationId xmlns:a16="http://schemas.microsoft.com/office/drawing/2014/main" id="{4EB17A55-7F06-4963-A36B-C39D2C16F423}"/>
                </a:ext>
              </a:extLst>
            </p:cNvPr>
            <p:cNvSpPr/>
            <p:nvPr/>
          </p:nvSpPr>
          <p:spPr>
            <a:xfrm>
              <a:off x="7058501" y="658129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8096" y="8096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8" name="Freeform: Shape 5657">
              <a:extLst>
                <a:ext uri="{FF2B5EF4-FFF2-40B4-BE49-F238E27FC236}">
                  <a16:creationId xmlns:a16="http://schemas.microsoft.com/office/drawing/2014/main" id="{8B7A9BA1-4AC1-4284-AD5F-C39FBABB8820}"/>
                </a:ext>
              </a:extLst>
            </p:cNvPr>
            <p:cNvSpPr/>
            <p:nvPr/>
          </p:nvSpPr>
          <p:spPr>
            <a:xfrm>
              <a:off x="7063264" y="6592581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6338"/>
                    <a:pt x="8096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9" name="Freeform: Shape 5658">
              <a:extLst>
                <a:ext uri="{FF2B5EF4-FFF2-40B4-BE49-F238E27FC236}">
                  <a16:creationId xmlns:a16="http://schemas.microsoft.com/office/drawing/2014/main" id="{86AB83B9-056F-4351-9F9E-A8BB3185FB59}"/>
                </a:ext>
              </a:extLst>
            </p:cNvPr>
            <p:cNvSpPr/>
            <p:nvPr/>
          </p:nvSpPr>
          <p:spPr>
            <a:xfrm>
              <a:off x="7045844" y="6585511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0" name="Freeform: Shape 5659">
              <a:extLst>
                <a:ext uri="{FF2B5EF4-FFF2-40B4-BE49-F238E27FC236}">
                  <a16:creationId xmlns:a16="http://schemas.microsoft.com/office/drawing/2014/main" id="{5CDC698E-7520-4D71-BF99-AE310DAFF136}"/>
                </a:ext>
              </a:extLst>
            </p:cNvPr>
            <p:cNvSpPr/>
            <p:nvPr/>
          </p:nvSpPr>
          <p:spPr>
            <a:xfrm>
              <a:off x="7041356" y="6605099"/>
              <a:ext cx="9525" cy="19050"/>
            </a:xfrm>
            <a:custGeom>
              <a:avLst/>
              <a:gdLst>
                <a:gd name="connsiteX0" fmla="*/ 7144 w 9525"/>
                <a:gd name="connsiteY0" fmla="*/ 8108 h 19050"/>
                <a:gd name="connsiteX1" fmla="*/ 7144 w 9525"/>
                <a:gd name="connsiteY1" fmla="*/ 20490 h 19050"/>
                <a:gd name="connsiteX2" fmla="*/ 7144 w 9525"/>
                <a:gd name="connsiteY2" fmla="*/ 81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108"/>
                  </a:moveTo>
                  <a:lnTo>
                    <a:pt x="7144" y="20490"/>
                  </a:lnTo>
                  <a:cubicBezTo>
                    <a:pt x="7144" y="17633"/>
                    <a:pt x="7144" y="3345"/>
                    <a:pt x="7144" y="81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1" name="Freeform: Shape 5660">
              <a:extLst>
                <a:ext uri="{FF2B5EF4-FFF2-40B4-BE49-F238E27FC236}">
                  <a16:creationId xmlns:a16="http://schemas.microsoft.com/office/drawing/2014/main" id="{50300B72-F3A3-4F9C-8AC5-53F838611F0B}"/>
                </a:ext>
              </a:extLst>
            </p:cNvPr>
            <p:cNvSpPr/>
            <p:nvPr/>
          </p:nvSpPr>
          <p:spPr>
            <a:xfrm>
              <a:off x="7037546" y="6622077"/>
              <a:ext cx="9525" cy="19050"/>
            </a:xfrm>
            <a:custGeom>
              <a:avLst/>
              <a:gdLst>
                <a:gd name="connsiteX0" fmla="*/ 7144 w 9525"/>
                <a:gd name="connsiteY0" fmla="*/ 16847 h 19050"/>
                <a:gd name="connsiteX1" fmla="*/ 7144 w 9525"/>
                <a:gd name="connsiteY1" fmla="*/ 12085 h 19050"/>
                <a:gd name="connsiteX2" fmla="*/ 7144 w 9525"/>
                <a:gd name="connsiteY2" fmla="*/ 168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6847"/>
                  </a:moveTo>
                  <a:cubicBezTo>
                    <a:pt x="8096" y="8275"/>
                    <a:pt x="8096" y="2560"/>
                    <a:pt x="7144" y="12085"/>
                  </a:cubicBezTo>
                  <a:cubicBezTo>
                    <a:pt x="7144" y="13037"/>
                    <a:pt x="7144" y="18753"/>
                    <a:pt x="7144" y="16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2" name="Freeform: Shape 5661">
              <a:extLst>
                <a:ext uri="{FF2B5EF4-FFF2-40B4-BE49-F238E27FC236}">
                  <a16:creationId xmlns:a16="http://schemas.microsoft.com/office/drawing/2014/main" id="{AF722BB9-B489-4513-8203-A15FBA97115D}"/>
                </a:ext>
              </a:extLst>
            </p:cNvPr>
            <p:cNvSpPr/>
            <p:nvPr/>
          </p:nvSpPr>
          <p:spPr>
            <a:xfrm>
              <a:off x="7038499" y="6588479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9049" y="4726"/>
                    <a:pt x="8096" y="853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3" name="Freeform: Shape 5662">
              <a:extLst>
                <a:ext uri="{FF2B5EF4-FFF2-40B4-BE49-F238E27FC236}">
                  <a16:creationId xmlns:a16="http://schemas.microsoft.com/office/drawing/2014/main" id="{45267D6B-69D2-4D64-8505-626B3551A26E}"/>
                </a:ext>
              </a:extLst>
            </p:cNvPr>
            <p:cNvSpPr/>
            <p:nvPr/>
          </p:nvSpPr>
          <p:spPr>
            <a:xfrm>
              <a:off x="7238249" y="5802176"/>
              <a:ext cx="9525" cy="9525"/>
            </a:xfrm>
            <a:custGeom>
              <a:avLst/>
              <a:gdLst>
                <a:gd name="connsiteX0" fmla="*/ 7419 w 9525"/>
                <a:gd name="connsiteY0" fmla="*/ 9978 h 9525"/>
                <a:gd name="connsiteX1" fmla="*/ 7419 w 9525"/>
                <a:gd name="connsiteY1" fmla="*/ 99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978"/>
                  </a:moveTo>
                  <a:cubicBezTo>
                    <a:pt x="6466" y="2358"/>
                    <a:pt x="8371" y="12836"/>
                    <a:pt x="7419" y="99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4" name="Freeform: Shape 5663">
              <a:extLst>
                <a:ext uri="{FF2B5EF4-FFF2-40B4-BE49-F238E27FC236}">
                  <a16:creationId xmlns:a16="http://schemas.microsoft.com/office/drawing/2014/main" id="{1C8D2ABD-3E0B-4280-8237-FB2F0408113C}"/>
                </a:ext>
              </a:extLst>
            </p:cNvPr>
            <p:cNvSpPr/>
            <p:nvPr/>
          </p:nvSpPr>
          <p:spPr>
            <a:xfrm>
              <a:off x="7237571" y="579834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714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5" name="Freeform: Shape 5664">
              <a:extLst>
                <a:ext uri="{FF2B5EF4-FFF2-40B4-BE49-F238E27FC236}">
                  <a16:creationId xmlns:a16="http://schemas.microsoft.com/office/drawing/2014/main" id="{497649E6-9CF3-4B0C-8705-BFB0006FB2BC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6" name="Freeform: Shape 5665">
              <a:extLst>
                <a:ext uri="{FF2B5EF4-FFF2-40B4-BE49-F238E27FC236}">
                  <a16:creationId xmlns:a16="http://schemas.microsoft.com/office/drawing/2014/main" id="{D76C12A7-2331-4E92-B6AC-AD0D6BEE4DB1}"/>
                </a:ext>
              </a:extLst>
            </p:cNvPr>
            <p:cNvSpPr/>
            <p:nvPr/>
          </p:nvSpPr>
          <p:spPr>
            <a:xfrm>
              <a:off x="7228046" y="57909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7" name="Freeform: Shape 5666">
              <a:extLst>
                <a:ext uri="{FF2B5EF4-FFF2-40B4-BE49-F238E27FC236}">
                  <a16:creationId xmlns:a16="http://schemas.microsoft.com/office/drawing/2014/main" id="{453DA587-A8D1-45A4-B244-0E2D291E117A}"/>
                </a:ext>
              </a:extLst>
            </p:cNvPr>
            <p:cNvSpPr/>
            <p:nvPr/>
          </p:nvSpPr>
          <p:spPr>
            <a:xfrm>
              <a:off x="7228999" y="578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8" name="Freeform: Shape 5667">
              <a:extLst>
                <a:ext uri="{FF2B5EF4-FFF2-40B4-BE49-F238E27FC236}">
                  <a16:creationId xmlns:a16="http://schemas.microsoft.com/office/drawing/2014/main" id="{AFF33CF4-E4B4-4973-A8E5-AC5D69236A72}"/>
                </a:ext>
              </a:extLst>
            </p:cNvPr>
            <p:cNvSpPr/>
            <p:nvPr/>
          </p:nvSpPr>
          <p:spPr>
            <a:xfrm>
              <a:off x="7230904" y="57926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9" name="Freeform: Shape 5668">
              <a:extLst>
                <a:ext uri="{FF2B5EF4-FFF2-40B4-BE49-F238E27FC236}">
                  <a16:creationId xmlns:a16="http://schemas.microsoft.com/office/drawing/2014/main" id="{AB669F65-C9E0-434A-AC90-5AB0933ADB38}"/>
                </a:ext>
              </a:extLst>
            </p:cNvPr>
            <p:cNvSpPr/>
            <p:nvPr/>
          </p:nvSpPr>
          <p:spPr>
            <a:xfrm>
              <a:off x="7237148" y="580581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6615" y="6339"/>
                    <a:pt x="7567" y="7291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0" name="Freeform: Shape 5669">
              <a:extLst>
                <a:ext uri="{FF2B5EF4-FFF2-40B4-BE49-F238E27FC236}">
                  <a16:creationId xmlns:a16="http://schemas.microsoft.com/office/drawing/2014/main" id="{7A06831C-C31A-402B-A888-423E050B106C}"/>
                </a:ext>
              </a:extLst>
            </p:cNvPr>
            <p:cNvSpPr/>
            <p:nvPr/>
          </p:nvSpPr>
          <p:spPr>
            <a:xfrm>
              <a:off x="7232809" y="578945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1" name="Freeform: Shape 5670">
              <a:extLst>
                <a:ext uri="{FF2B5EF4-FFF2-40B4-BE49-F238E27FC236}">
                  <a16:creationId xmlns:a16="http://schemas.microsoft.com/office/drawing/2014/main" id="{6C760EAD-133B-4554-82D9-44BDF805D883}"/>
                </a:ext>
              </a:extLst>
            </p:cNvPr>
            <p:cNvSpPr/>
            <p:nvPr/>
          </p:nvSpPr>
          <p:spPr>
            <a:xfrm>
              <a:off x="7233761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571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2" name="Freeform: Shape 5671">
              <a:extLst>
                <a:ext uri="{FF2B5EF4-FFF2-40B4-BE49-F238E27FC236}">
                  <a16:creationId xmlns:a16="http://schemas.microsoft.com/office/drawing/2014/main" id="{6B1841A4-2675-42D4-ACD5-5BBFA4A6B423}"/>
                </a:ext>
              </a:extLst>
            </p:cNvPr>
            <p:cNvSpPr/>
            <p:nvPr/>
          </p:nvSpPr>
          <p:spPr>
            <a:xfrm>
              <a:off x="7235666" y="57950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3" name="Freeform: Shape 5672">
              <a:extLst>
                <a:ext uri="{FF2B5EF4-FFF2-40B4-BE49-F238E27FC236}">
                  <a16:creationId xmlns:a16="http://schemas.microsoft.com/office/drawing/2014/main" id="{06FBED0E-B35D-4B38-9C1B-BEF713237F3B}"/>
                </a:ext>
              </a:extLst>
            </p:cNvPr>
            <p:cNvSpPr/>
            <p:nvPr/>
          </p:nvSpPr>
          <p:spPr>
            <a:xfrm>
              <a:off x="7231856" y="578977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7144" y="7144"/>
                    <a:pt x="7144" y="7144"/>
                  </a:cubicBezTo>
                  <a:lnTo>
                    <a:pt x="7144" y="80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4" name="Freeform: Shape 5673">
              <a:extLst>
                <a:ext uri="{FF2B5EF4-FFF2-40B4-BE49-F238E27FC236}">
                  <a16:creationId xmlns:a16="http://schemas.microsoft.com/office/drawing/2014/main" id="{63868D7A-85D0-49E5-B747-31D1CD480940}"/>
                </a:ext>
              </a:extLst>
            </p:cNvPr>
            <p:cNvSpPr/>
            <p:nvPr/>
          </p:nvSpPr>
          <p:spPr>
            <a:xfrm>
              <a:off x="7200424" y="5769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5" name="Freeform: Shape 5674">
              <a:extLst>
                <a:ext uri="{FF2B5EF4-FFF2-40B4-BE49-F238E27FC236}">
                  <a16:creationId xmlns:a16="http://schemas.microsoft.com/office/drawing/2014/main" id="{478619F3-A0EF-4CBB-82C2-B7DAD58DA8CD}"/>
                </a:ext>
              </a:extLst>
            </p:cNvPr>
            <p:cNvSpPr/>
            <p:nvPr/>
          </p:nvSpPr>
          <p:spPr>
            <a:xfrm>
              <a:off x="7214711" y="5770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6" name="Freeform: Shape 5675">
              <a:extLst>
                <a:ext uri="{FF2B5EF4-FFF2-40B4-BE49-F238E27FC236}">
                  <a16:creationId xmlns:a16="http://schemas.microsoft.com/office/drawing/2014/main" id="{DDA3CF74-6E84-438A-AA88-DC756F4B8069}"/>
                </a:ext>
              </a:extLst>
            </p:cNvPr>
            <p:cNvSpPr/>
            <p:nvPr/>
          </p:nvSpPr>
          <p:spPr>
            <a:xfrm>
              <a:off x="7229951" y="57840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7" name="Freeform: Shape 5676">
              <a:extLst>
                <a:ext uri="{FF2B5EF4-FFF2-40B4-BE49-F238E27FC236}">
                  <a16:creationId xmlns:a16="http://schemas.microsoft.com/office/drawing/2014/main" id="{C591280F-97B5-49CD-9DC9-E7FC0DC44FFA}"/>
                </a:ext>
              </a:extLst>
            </p:cNvPr>
            <p:cNvSpPr/>
            <p:nvPr/>
          </p:nvSpPr>
          <p:spPr>
            <a:xfrm>
              <a:off x="7222331" y="5784056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10001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8096"/>
                    <a:pt x="9049" y="9049"/>
                    <a:pt x="7144" y="10001"/>
                  </a:cubicBezTo>
                  <a:cubicBezTo>
                    <a:pt x="7144" y="10001"/>
                    <a:pt x="10001" y="8096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8" name="Freeform: Shape 5677">
              <a:extLst>
                <a:ext uri="{FF2B5EF4-FFF2-40B4-BE49-F238E27FC236}">
                  <a16:creationId xmlns:a16="http://schemas.microsoft.com/office/drawing/2014/main" id="{10E7BA0D-8BBA-455A-A0D1-4D4ED49005A7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9" name="Freeform: Shape 5678">
              <a:extLst>
                <a:ext uri="{FF2B5EF4-FFF2-40B4-BE49-F238E27FC236}">
                  <a16:creationId xmlns:a16="http://schemas.microsoft.com/office/drawing/2014/main" id="{7A238753-1626-406D-A3A6-ACD264AC3B81}"/>
                </a:ext>
              </a:extLst>
            </p:cNvPr>
            <p:cNvSpPr/>
            <p:nvPr/>
          </p:nvSpPr>
          <p:spPr>
            <a:xfrm>
              <a:off x="7220955" y="578786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0" name="Freeform: Shape 5679">
              <a:extLst>
                <a:ext uri="{FF2B5EF4-FFF2-40B4-BE49-F238E27FC236}">
                  <a16:creationId xmlns:a16="http://schemas.microsoft.com/office/drawing/2014/main" id="{66DB1489-9626-4339-BC51-CBE1D4261618}"/>
                </a:ext>
              </a:extLst>
            </p:cNvPr>
            <p:cNvSpPr/>
            <p:nvPr/>
          </p:nvSpPr>
          <p:spPr>
            <a:xfrm>
              <a:off x="7227094" y="578596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1" name="Freeform: Shape 5680">
              <a:extLst>
                <a:ext uri="{FF2B5EF4-FFF2-40B4-BE49-F238E27FC236}">
                  <a16:creationId xmlns:a16="http://schemas.microsoft.com/office/drawing/2014/main" id="{4DBA9722-43F3-4F29-9FE3-1A2995DF60C0}"/>
                </a:ext>
              </a:extLst>
            </p:cNvPr>
            <p:cNvSpPr/>
            <p:nvPr/>
          </p:nvSpPr>
          <p:spPr>
            <a:xfrm>
              <a:off x="7227094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2" name="Freeform: Shape 5681">
              <a:extLst>
                <a:ext uri="{FF2B5EF4-FFF2-40B4-BE49-F238E27FC236}">
                  <a16:creationId xmlns:a16="http://schemas.microsoft.com/office/drawing/2014/main" id="{95115FE9-DCDC-4226-934A-EA066F37CB47}"/>
                </a:ext>
              </a:extLst>
            </p:cNvPr>
            <p:cNvSpPr/>
            <p:nvPr/>
          </p:nvSpPr>
          <p:spPr>
            <a:xfrm>
              <a:off x="7226141" y="57883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3" name="Freeform: Shape 5682">
              <a:extLst>
                <a:ext uri="{FF2B5EF4-FFF2-40B4-BE49-F238E27FC236}">
                  <a16:creationId xmlns:a16="http://schemas.microsoft.com/office/drawing/2014/main" id="{E9B48670-DC84-43F0-BCC5-363D1DE7E958}"/>
                </a:ext>
              </a:extLst>
            </p:cNvPr>
            <p:cNvSpPr/>
            <p:nvPr/>
          </p:nvSpPr>
          <p:spPr>
            <a:xfrm>
              <a:off x="7225189" y="5788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4" name="Freeform: Shape 5683">
              <a:extLst>
                <a:ext uri="{FF2B5EF4-FFF2-40B4-BE49-F238E27FC236}">
                  <a16:creationId xmlns:a16="http://schemas.microsoft.com/office/drawing/2014/main" id="{6E6D2DD4-5CFB-46D6-B99C-6302F8493EB5}"/>
                </a:ext>
              </a:extLst>
            </p:cNvPr>
            <p:cNvSpPr/>
            <p:nvPr/>
          </p:nvSpPr>
          <p:spPr>
            <a:xfrm>
              <a:off x="7201376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5" name="Freeform: Shape 5684">
              <a:extLst>
                <a:ext uri="{FF2B5EF4-FFF2-40B4-BE49-F238E27FC236}">
                  <a16:creationId xmlns:a16="http://schemas.microsoft.com/office/drawing/2014/main" id="{E5F67FCB-A831-406A-94D8-C75D1B85340C}"/>
                </a:ext>
              </a:extLst>
            </p:cNvPr>
            <p:cNvSpPr/>
            <p:nvPr/>
          </p:nvSpPr>
          <p:spPr>
            <a:xfrm>
              <a:off x="7236619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6" name="Freeform: Shape 5685">
              <a:extLst>
                <a:ext uri="{FF2B5EF4-FFF2-40B4-BE49-F238E27FC236}">
                  <a16:creationId xmlns:a16="http://schemas.microsoft.com/office/drawing/2014/main" id="{4E4C5F63-2036-42D8-BCF1-B7C4DEB472E4}"/>
                </a:ext>
              </a:extLst>
            </p:cNvPr>
            <p:cNvSpPr/>
            <p:nvPr/>
          </p:nvSpPr>
          <p:spPr>
            <a:xfrm>
              <a:off x="7213759" y="58074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7" name="Freeform: Shape 5686">
              <a:extLst>
                <a:ext uri="{FF2B5EF4-FFF2-40B4-BE49-F238E27FC236}">
                  <a16:creationId xmlns:a16="http://schemas.microsoft.com/office/drawing/2014/main" id="{C7A5C321-8140-4B8D-B3AB-531689D85CF6}"/>
                </a:ext>
              </a:extLst>
            </p:cNvPr>
            <p:cNvSpPr/>
            <p:nvPr/>
          </p:nvSpPr>
          <p:spPr>
            <a:xfrm>
              <a:off x="7202329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8" name="Freeform: Shape 5687">
              <a:extLst>
                <a:ext uri="{FF2B5EF4-FFF2-40B4-BE49-F238E27FC236}">
                  <a16:creationId xmlns:a16="http://schemas.microsoft.com/office/drawing/2014/main" id="{3D114DA8-1662-446C-B95B-0B9672919BF9}"/>
                </a:ext>
              </a:extLst>
            </p:cNvPr>
            <p:cNvSpPr/>
            <p:nvPr/>
          </p:nvSpPr>
          <p:spPr>
            <a:xfrm>
              <a:off x="7212806" y="580499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9049" y="5259"/>
                    <a:pt x="7144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9" name="Freeform: Shape 5688">
              <a:extLst>
                <a:ext uri="{FF2B5EF4-FFF2-40B4-BE49-F238E27FC236}">
                  <a16:creationId xmlns:a16="http://schemas.microsoft.com/office/drawing/2014/main" id="{2DE1C98A-69A9-435E-83B5-1DAB568B1059}"/>
                </a:ext>
              </a:extLst>
            </p:cNvPr>
            <p:cNvSpPr/>
            <p:nvPr/>
          </p:nvSpPr>
          <p:spPr>
            <a:xfrm>
              <a:off x="7204234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0" name="Freeform: Shape 5689">
              <a:extLst>
                <a:ext uri="{FF2B5EF4-FFF2-40B4-BE49-F238E27FC236}">
                  <a16:creationId xmlns:a16="http://schemas.microsoft.com/office/drawing/2014/main" id="{78A73B25-6B11-46EC-B130-E2CB7D7C79D3}"/>
                </a:ext>
              </a:extLst>
            </p:cNvPr>
            <p:cNvSpPr/>
            <p:nvPr/>
          </p:nvSpPr>
          <p:spPr>
            <a:xfrm>
              <a:off x="7194709" y="5771673"/>
              <a:ext cx="47625" cy="47625"/>
            </a:xfrm>
            <a:custGeom>
              <a:avLst/>
              <a:gdLst>
                <a:gd name="connsiteX0" fmla="*/ 10001 w 47625"/>
                <a:gd name="connsiteY0" fmla="*/ 8096 h 47625"/>
                <a:gd name="connsiteX1" fmla="*/ 21431 w 47625"/>
                <a:gd name="connsiteY1" fmla="*/ 10001 h 47625"/>
                <a:gd name="connsiteX2" fmla="*/ 20479 w 47625"/>
                <a:gd name="connsiteY2" fmla="*/ 10001 h 47625"/>
                <a:gd name="connsiteX3" fmla="*/ 10954 w 47625"/>
                <a:gd name="connsiteY3" fmla="*/ 10001 h 47625"/>
                <a:gd name="connsiteX4" fmla="*/ 16669 w 47625"/>
                <a:gd name="connsiteY4" fmla="*/ 11906 h 47625"/>
                <a:gd name="connsiteX5" fmla="*/ 15716 w 47625"/>
                <a:gd name="connsiteY5" fmla="*/ 11906 h 47625"/>
                <a:gd name="connsiteX6" fmla="*/ 15716 w 47625"/>
                <a:gd name="connsiteY6" fmla="*/ 11906 h 47625"/>
                <a:gd name="connsiteX7" fmla="*/ 15716 w 47625"/>
                <a:gd name="connsiteY7" fmla="*/ 12859 h 47625"/>
                <a:gd name="connsiteX8" fmla="*/ 10001 w 47625"/>
                <a:gd name="connsiteY8" fmla="*/ 14764 h 47625"/>
                <a:gd name="connsiteX9" fmla="*/ 10954 w 47625"/>
                <a:gd name="connsiteY9" fmla="*/ 14764 h 47625"/>
                <a:gd name="connsiteX10" fmla="*/ 16669 w 47625"/>
                <a:gd name="connsiteY10" fmla="*/ 15716 h 47625"/>
                <a:gd name="connsiteX11" fmla="*/ 12859 w 47625"/>
                <a:gd name="connsiteY11" fmla="*/ 17621 h 47625"/>
                <a:gd name="connsiteX12" fmla="*/ 10954 w 47625"/>
                <a:gd name="connsiteY12" fmla="*/ 19526 h 47625"/>
                <a:gd name="connsiteX13" fmla="*/ 15716 w 47625"/>
                <a:gd name="connsiteY13" fmla="*/ 19526 h 47625"/>
                <a:gd name="connsiteX14" fmla="*/ 14764 w 47625"/>
                <a:gd name="connsiteY14" fmla="*/ 19526 h 47625"/>
                <a:gd name="connsiteX15" fmla="*/ 10954 w 47625"/>
                <a:gd name="connsiteY15" fmla="*/ 21431 h 47625"/>
                <a:gd name="connsiteX16" fmla="*/ 10001 w 47625"/>
                <a:gd name="connsiteY16" fmla="*/ 22384 h 47625"/>
                <a:gd name="connsiteX17" fmla="*/ 16669 w 47625"/>
                <a:gd name="connsiteY17" fmla="*/ 22384 h 47625"/>
                <a:gd name="connsiteX18" fmla="*/ 16669 w 47625"/>
                <a:gd name="connsiteY18" fmla="*/ 22384 h 47625"/>
                <a:gd name="connsiteX19" fmla="*/ 10001 w 47625"/>
                <a:gd name="connsiteY19" fmla="*/ 24289 h 47625"/>
                <a:gd name="connsiteX20" fmla="*/ 10001 w 47625"/>
                <a:gd name="connsiteY20" fmla="*/ 24289 h 47625"/>
                <a:gd name="connsiteX21" fmla="*/ 17621 w 47625"/>
                <a:gd name="connsiteY21" fmla="*/ 24289 h 47625"/>
                <a:gd name="connsiteX22" fmla="*/ 18574 w 47625"/>
                <a:gd name="connsiteY22" fmla="*/ 25241 h 47625"/>
                <a:gd name="connsiteX23" fmla="*/ 14764 w 47625"/>
                <a:gd name="connsiteY23" fmla="*/ 34766 h 47625"/>
                <a:gd name="connsiteX24" fmla="*/ 16669 w 47625"/>
                <a:gd name="connsiteY24" fmla="*/ 38576 h 47625"/>
                <a:gd name="connsiteX25" fmla="*/ 21431 w 47625"/>
                <a:gd name="connsiteY25" fmla="*/ 40481 h 47625"/>
                <a:gd name="connsiteX26" fmla="*/ 26194 w 47625"/>
                <a:gd name="connsiteY26" fmla="*/ 37624 h 47625"/>
                <a:gd name="connsiteX27" fmla="*/ 24289 w 47625"/>
                <a:gd name="connsiteY27" fmla="*/ 42386 h 47625"/>
                <a:gd name="connsiteX28" fmla="*/ 30004 w 47625"/>
                <a:gd name="connsiteY28" fmla="*/ 38576 h 47625"/>
                <a:gd name="connsiteX29" fmla="*/ 27146 w 47625"/>
                <a:gd name="connsiteY29" fmla="*/ 43339 h 47625"/>
                <a:gd name="connsiteX30" fmla="*/ 29051 w 47625"/>
                <a:gd name="connsiteY30" fmla="*/ 42386 h 47625"/>
                <a:gd name="connsiteX31" fmla="*/ 30956 w 47625"/>
                <a:gd name="connsiteY31" fmla="*/ 42386 h 47625"/>
                <a:gd name="connsiteX32" fmla="*/ 34766 w 47625"/>
                <a:gd name="connsiteY32" fmla="*/ 34766 h 47625"/>
                <a:gd name="connsiteX33" fmla="*/ 31909 w 47625"/>
                <a:gd name="connsiteY33" fmla="*/ 43339 h 47625"/>
                <a:gd name="connsiteX34" fmla="*/ 33814 w 47625"/>
                <a:gd name="connsiteY34" fmla="*/ 40481 h 47625"/>
                <a:gd name="connsiteX35" fmla="*/ 35719 w 47625"/>
                <a:gd name="connsiteY35" fmla="*/ 38576 h 47625"/>
                <a:gd name="connsiteX36" fmla="*/ 34766 w 47625"/>
                <a:gd name="connsiteY36" fmla="*/ 43339 h 47625"/>
                <a:gd name="connsiteX37" fmla="*/ 37624 w 47625"/>
                <a:gd name="connsiteY37" fmla="*/ 34766 h 47625"/>
                <a:gd name="connsiteX38" fmla="*/ 36671 w 47625"/>
                <a:gd name="connsiteY38" fmla="*/ 40481 h 47625"/>
                <a:gd name="connsiteX39" fmla="*/ 37624 w 47625"/>
                <a:gd name="connsiteY39" fmla="*/ 39528 h 47625"/>
                <a:gd name="connsiteX40" fmla="*/ 37624 w 47625"/>
                <a:gd name="connsiteY40" fmla="*/ 39528 h 47625"/>
                <a:gd name="connsiteX41" fmla="*/ 38576 w 47625"/>
                <a:gd name="connsiteY41" fmla="*/ 36671 h 47625"/>
                <a:gd name="connsiteX42" fmla="*/ 38576 w 47625"/>
                <a:gd name="connsiteY42" fmla="*/ 41434 h 47625"/>
                <a:gd name="connsiteX43" fmla="*/ 40481 w 47625"/>
                <a:gd name="connsiteY43" fmla="*/ 36671 h 47625"/>
                <a:gd name="connsiteX44" fmla="*/ 40481 w 47625"/>
                <a:gd name="connsiteY44" fmla="*/ 40481 h 47625"/>
                <a:gd name="connsiteX45" fmla="*/ 42386 w 47625"/>
                <a:gd name="connsiteY45" fmla="*/ 40481 h 47625"/>
                <a:gd name="connsiteX46" fmla="*/ 44291 w 47625"/>
                <a:gd name="connsiteY46" fmla="*/ 41434 h 47625"/>
                <a:gd name="connsiteX47" fmla="*/ 44291 w 47625"/>
                <a:gd name="connsiteY47" fmla="*/ 34766 h 47625"/>
                <a:gd name="connsiteX48" fmla="*/ 44291 w 47625"/>
                <a:gd name="connsiteY48" fmla="*/ 35719 h 47625"/>
                <a:gd name="connsiteX49" fmla="*/ 44291 w 47625"/>
                <a:gd name="connsiteY49" fmla="*/ 34766 h 47625"/>
                <a:gd name="connsiteX50" fmla="*/ 44291 w 47625"/>
                <a:gd name="connsiteY50" fmla="*/ 35719 h 47625"/>
                <a:gd name="connsiteX51" fmla="*/ 44291 w 47625"/>
                <a:gd name="connsiteY51" fmla="*/ 40481 h 47625"/>
                <a:gd name="connsiteX52" fmla="*/ 44291 w 47625"/>
                <a:gd name="connsiteY52" fmla="*/ 41434 h 47625"/>
                <a:gd name="connsiteX53" fmla="*/ 44291 w 47625"/>
                <a:gd name="connsiteY53" fmla="*/ 34766 h 47625"/>
                <a:gd name="connsiteX54" fmla="*/ 45244 w 47625"/>
                <a:gd name="connsiteY54" fmla="*/ 43339 h 47625"/>
                <a:gd name="connsiteX55" fmla="*/ 46196 w 47625"/>
                <a:gd name="connsiteY55" fmla="*/ 44291 h 47625"/>
                <a:gd name="connsiteX56" fmla="*/ 47149 w 47625"/>
                <a:gd name="connsiteY56" fmla="*/ 33814 h 47625"/>
                <a:gd name="connsiteX57" fmla="*/ 48101 w 47625"/>
                <a:gd name="connsiteY57" fmla="*/ 42386 h 47625"/>
                <a:gd name="connsiteX58" fmla="*/ 48101 w 47625"/>
                <a:gd name="connsiteY58" fmla="*/ 42386 h 47625"/>
                <a:gd name="connsiteX59" fmla="*/ 48101 w 47625"/>
                <a:gd name="connsiteY59" fmla="*/ 39528 h 47625"/>
                <a:gd name="connsiteX60" fmla="*/ 47149 w 47625"/>
                <a:gd name="connsiteY60" fmla="*/ 37624 h 47625"/>
                <a:gd name="connsiteX61" fmla="*/ 46196 w 47625"/>
                <a:gd name="connsiteY61" fmla="*/ 30003 h 47625"/>
                <a:gd name="connsiteX62" fmla="*/ 46196 w 47625"/>
                <a:gd name="connsiteY62" fmla="*/ 36671 h 47625"/>
                <a:gd name="connsiteX63" fmla="*/ 45244 w 47625"/>
                <a:gd name="connsiteY63" fmla="*/ 29051 h 47625"/>
                <a:gd name="connsiteX64" fmla="*/ 45244 w 47625"/>
                <a:gd name="connsiteY64" fmla="*/ 33814 h 47625"/>
                <a:gd name="connsiteX65" fmla="*/ 45244 w 47625"/>
                <a:gd name="connsiteY65" fmla="*/ 33814 h 47625"/>
                <a:gd name="connsiteX66" fmla="*/ 44291 w 47625"/>
                <a:gd name="connsiteY66" fmla="*/ 29051 h 47625"/>
                <a:gd name="connsiteX67" fmla="*/ 43339 w 47625"/>
                <a:gd name="connsiteY67" fmla="*/ 31909 h 47625"/>
                <a:gd name="connsiteX68" fmla="*/ 43339 w 47625"/>
                <a:gd name="connsiteY68" fmla="*/ 27146 h 47625"/>
                <a:gd name="connsiteX69" fmla="*/ 42386 w 47625"/>
                <a:gd name="connsiteY69" fmla="*/ 37624 h 47625"/>
                <a:gd name="connsiteX70" fmla="*/ 42386 w 47625"/>
                <a:gd name="connsiteY70" fmla="*/ 33814 h 47625"/>
                <a:gd name="connsiteX71" fmla="*/ 42386 w 47625"/>
                <a:gd name="connsiteY71" fmla="*/ 27146 h 47625"/>
                <a:gd name="connsiteX72" fmla="*/ 41434 w 47625"/>
                <a:gd name="connsiteY72" fmla="*/ 30956 h 47625"/>
                <a:gd name="connsiteX73" fmla="*/ 40481 w 47625"/>
                <a:gd name="connsiteY73" fmla="*/ 24289 h 47625"/>
                <a:gd name="connsiteX74" fmla="*/ 40481 w 47625"/>
                <a:gd name="connsiteY74" fmla="*/ 23336 h 47625"/>
                <a:gd name="connsiteX75" fmla="*/ 38576 w 47625"/>
                <a:gd name="connsiteY75" fmla="*/ 31909 h 47625"/>
                <a:gd name="connsiteX76" fmla="*/ 39529 w 47625"/>
                <a:gd name="connsiteY76" fmla="*/ 27146 h 47625"/>
                <a:gd name="connsiteX77" fmla="*/ 40481 w 47625"/>
                <a:gd name="connsiteY77" fmla="*/ 23336 h 47625"/>
                <a:gd name="connsiteX78" fmla="*/ 39529 w 47625"/>
                <a:gd name="connsiteY78" fmla="*/ 24289 h 47625"/>
                <a:gd name="connsiteX79" fmla="*/ 37624 w 47625"/>
                <a:gd name="connsiteY79" fmla="*/ 29051 h 47625"/>
                <a:gd name="connsiteX80" fmla="*/ 40481 w 47625"/>
                <a:gd name="connsiteY80" fmla="*/ 19526 h 47625"/>
                <a:gd name="connsiteX81" fmla="*/ 37624 w 47625"/>
                <a:gd name="connsiteY81" fmla="*/ 27146 h 47625"/>
                <a:gd name="connsiteX82" fmla="*/ 39529 w 47625"/>
                <a:gd name="connsiteY82" fmla="*/ 21431 h 47625"/>
                <a:gd name="connsiteX83" fmla="*/ 39529 w 47625"/>
                <a:gd name="connsiteY83" fmla="*/ 21431 h 47625"/>
                <a:gd name="connsiteX84" fmla="*/ 36671 w 47625"/>
                <a:gd name="connsiteY84" fmla="*/ 29051 h 47625"/>
                <a:gd name="connsiteX85" fmla="*/ 39529 w 47625"/>
                <a:gd name="connsiteY85" fmla="*/ 22384 h 47625"/>
                <a:gd name="connsiteX86" fmla="*/ 36671 w 47625"/>
                <a:gd name="connsiteY86" fmla="*/ 28099 h 47625"/>
                <a:gd name="connsiteX87" fmla="*/ 35719 w 47625"/>
                <a:gd name="connsiteY87" fmla="*/ 30003 h 47625"/>
                <a:gd name="connsiteX88" fmla="*/ 37624 w 47625"/>
                <a:gd name="connsiteY88" fmla="*/ 24289 h 47625"/>
                <a:gd name="connsiteX89" fmla="*/ 36671 w 47625"/>
                <a:gd name="connsiteY89" fmla="*/ 25241 h 47625"/>
                <a:gd name="connsiteX90" fmla="*/ 33814 w 47625"/>
                <a:gd name="connsiteY90" fmla="*/ 29051 h 47625"/>
                <a:gd name="connsiteX91" fmla="*/ 33814 w 47625"/>
                <a:gd name="connsiteY91" fmla="*/ 28099 h 47625"/>
                <a:gd name="connsiteX92" fmla="*/ 31909 w 47625"/>
                <a:gd name="connsiteY92" fmla="*/ 30003 h 47625"/>
                <a:gd name="connsiteX93" fmla="*/ 30956 w 47625"/>
                <a:gd name="connsiteY93" fmla="*/ 29051 h 47625"/>
                <a:gd name="connsiteX94" fmla="*/ 34766 w 47625"/>
                <a:gd name="connsiteY94" fmla="*/ 24289 h 47625"/>
                <a:gd name="connsiteX95" fmla="*/ 30004 w 47625"/>
                <a:gd name="connsiteY95" fmla="*/ 29051 h 47625"/>
                <a:gd name="connsiteX96" fmla="*/ 29051 w 47625"/>
                <a:gd name="connsiteY96" fmla="*/ 30003 h 47625"/>
                <a:gd name="connsiteX97" fmla="*/ 33814 w 47625"/>
                <a:gd name="connsiteY97" fmla="*/ 25241 h 47625"/>
                <a:gd name="connsiteX98" fmla="*/ 34766 w 47625"/>
                <a:gd name="connsiteY98" fmla="*/ 24289 h 47625"/>
                <a:gd name="connsiteX99" fmla="*/ 30004 w 47625"/>
                <a:gd name="connsiteY99" fmla="*/ 28099 h 47625"/>
                <a:gd name="connsiteX100" fmla="*/ 33814 w 47625"/>
                <a:gd name="connsiteY100" fmla="*/ 24289 h 47625"/>
                <a:gd name="connsiteX101" fmla="*/ 29051 w 47625"/>
                <a:gd name="connsiteY101" fmla="*/ 28099 h 47625"/>
                <a:gd name="connsiteX102" fmla="*/ 35719 w 47625"/>
                <a:gd name="connsiteY102" fmla="*/ 22384 h 47625"/>
                <a:gd name="connsiteX103" fmla="*/ 30004 w 47625"/>
                <a:gd name="connsiteY103" fmla="*/ 26194 h 47625"/>
                <a:gd name="connsiteX104" fmla="*/ 39529 w 47625"/>
                <a:gd name="connsiteY104" fmla="*/ 20478 h 47625"/>
                <a:gd name="connsiteX105" fmla="*/ 38576 w 47625"/>
                <a:gd name="connsiteY105" fmla="*/ 21431 h 47625"/>
                <a:gd name="connsiteX106" fmla="*/ 34766 w 47625"/>
                <a:gd name="connsiteY106" fmla="*/ 23336 h 47625"/>
                <a:gd name="connsiteX107" fmla="*/ 36671 w 47625"/>
                <a:gd name="connsiteY107" fmla="*/ 22384 h 47625"/>
                <a:gd name="connsiteX108" fmla="*/ 31909 w 47625"/>
                <a:gd name="connsiteY108" fmla="*/ 23336 h 47625"/>
                <a:gd name="connsiteX109" fmla="*/ 38576 w 47625"/>
                <a:gd name="connsiteY109" fmla="*/ 20478 h 47625"/>
                <a:gd name="connsiteX110" fmla="*/ 32861 w 47625"/>
                <a:gd name="connsiteY110" fmla="*/ 20478 h 47625"/>
                <a:gd name="connsiteX111" fmla="*/ 31909 w 47625"/>
                <a:gd name="connsiteY111" fmla="*/ 20478 h 47625"/>
                <a:gd name="connsiteX112" fmla="*/ 32861 w 47625"/>
                <a:gd name="connsiteY112" fmla="*/ 19526 h 47625"/>
                <a:gd name="connsiteX113" fmla="*/ 37624 w 47625"/>
                <a:gd name="connsiteY113" fmla="*/ 18574 h 47625"/>
                <a:gd name="connsiteX114" fmla="*/ 29051 w 47625"/>
                <a:gd name="connsiteY114" fmla="*/ 19526 h 47625"/>
                <a:gd name="connsiteX115" fmla="*/ 34766 w 47625"/>
                <a:gd name="connsiteY115" fmla="*/ 18574 h 47625"/>
                <a:gd name="connsiteX116" fmla="*/ 35719 w 47625"/>
                <a:gd name="connsiteY116" fmla="*/ 17621 h 47625"/>
                <a:gd name="connsiteX117" fmla="*/ 28099 w 47625"/>
                <a:gd name="connsiteY117" fmla="*/ 17621 h 47625"/>
                <a:gd name="connsiteX118" fmla="*/ 28099 w 47625"/>
                <a:gd name="connsiteY118" fmla="*/ 17621 h 47625"/>
                <a:gd name="connsiteX119" fmla="*/ 27146 w 47625"/>
                <a:gd name="connsiteY119" fmla="*/ 17621 h 47625"/>
                <a:gd name="connsiteX120" fmla="*/ 27146 w 47625"/>
                <a:gd name="connsiteY120" fmla="*/ 17621 h 47625"/>
                <a:gd name="connsiteX121" fmla="*/ 36671 w 47625"/>
                <a:gd name="connsiteY121" fmla="*/ 16669 h 47625"/>
                <a:gd name="connsiteX122" fmla="*/ 32861 w 47625"/>
                <a:gd name="connsiteY122" fmla="*/ 16669 h 47625"/>
                <a:gd name="connsiteX123" fmla="*/ 30004 w 47625"/>
                <a:gd name="connsiteY123" fmla="*/ 16669 h 47625"/>
                <a:gd name="connsiteX124" fmla="*/ 33814 w 47625"/>
                <a:gd name="connsiteY124" fmla="*/ 16669 h 47625"/>
                <a:gd name="connsiteX125" fmla="*/ 30956 w 47625"/>
                <a:gd name="connsiteY125" fmla="*/ 15716 h 47625"/>
                <a:gd name="connsiteX126" fmla="*/ 30956 w 47625"/>
                <a:gd name="connsiteY126" fmla="*/ 15716 h 47625"/>
                <a:gd name="connsiteX127" fmla="*/ 26194 w 47625"/>
                <a:gd name="connsiteY127" fmla="*/ 11906 h 47625"/>
                <a:gd name="connsiteX128" fmla="*/ 27146 w 47625"/>
                <a:gd name="connsiteY128" fmla="*/ 10953 h 47625"/>
                <a:gd name="connsiteX129" fmla="*/ 32861 w 47625"/>
                <a:gd name="connsiteY129" fmla="*/ 10953 h 47625"/>
                <a:gd name="connsiteX130" fmla="*/ 10954 w 47625"/>
                <a:gd name="connsiteY130" fmla="*/ 7144 h 47625"/>
                <a:gd name="connsiteX131" fmla="*/ 10954 w 47625"/>
                <a:gd name="connsiteY131" fmla="*/ 7144 h 47625"/>
                <a:gd name="connsiteX132" fmla="*/ 13811 w 47625"/>
                <a:gd name="connsiteY132" fmla="*/ 8096 h 47625"/>
                <a:gd name="connsiteX133" fmla="*/ 14764 w 47625"/>
                <a:gd name="connsiteY133" fmla="*/ 8096 h 47625"/>
                <a:gd name="connsiteX134" fmla="*/ 12859 w 47625"/>
                <a:gd name="connsiteY134" fmla="*/ 8096 h 47625"/>
                <a:gd name="connsiteX135" fmla="*/ 12859 w 47625"/>
                <a:gd name="connsiteY135" fmla="*/ 9049 h 47625"/>
                <a:gd name="connsiteX136" fmla="*/ 7144 w 47625"/>
                <a:gd name="connsiteY136" fmla="*/ 9049 h 47625"/>
                <a:gd name="connsiteX137" fmla="*/ 11906 w 47625"/>
                <a:gd name="connsiteY137" fmla="*/ 10001 h 47625"/>
                <a:gd name="connsiteX138" fmla="*/ 15716 w 47625"/>
                <a:gd name="connsiteY138" fmla="*/ 10953 h 47625"/>
                <a:gd name="connsiteX139" fmla="*/ 10001 w 47625"/>
                <a:gd name="connsiteY139" fmla="*/ 8096 h 47625"/>
                <a:gd name="connsiteX140" fmla="*/ 18574 w 47625"/>
                <a:gd name="connsiteY140" fmla="*/ 13811 h 47625"/>
                <a:gd name="connsiteX141" fmla="*/ 18574 w 47625"/>
                <a:gd name="connsiteY141" fmla="*/ 13811 h 47625"/>
                <a:gd name="connsiteX142" fmla="*/ 18574 w 47625"/>
                <a:gd name="connsiteY142" fmla="*/ 13811 h 47625"/>
                <a:gd name="connsiteX143" fmla="*/ 18574 w 47625"/>
                <a:gd name="connsiteY143" fmla="*/ 13811 h 47625"/>
                <a:gd name="connsiteX144" fmla="*/ 37624 w 47625"/>
                <a:gd name="connsiteY144" fmla="*/ 12859 h 47625"/>
                <a:gd name="connsiteX145" fmla="*/ 37624 w 47625"/>
                <a:gd name="connsiteY145" fmla="*/ 128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7625" h="47625">
                  <a:moveTo>
                    <a:pt x="10001" y="8096"/>
                  </a:moveTo>
                  <a:cubicBezTo>
                    <a:pt x="10954" y="7144"/>
                    <a:pt x="14764" y="10001"/>
                    <a:pt x="21431" y="10001"/>
                  </a:cubicBezTo>
                  <a:cubicBezTo>
                    <a:pt x="19526" y="10001"/>
                    <a:pt x="19526" y="10001"/>
                    <a:pt x="20479" y="10001"/>
                  </a:cubicBezTo>
                  <a:cubicBezTo>
                    <a:pt x="15716" y="10001"/>
                    <a:pt x="19526" y="10001"/>
                    <a:pt x="10954" y="10001"/>
                  </a:cubicBezTo>
                  <a:cubicBezTo>
                    <a:pt x="21431" y="7144"/>
                    <a:pt x="8096" y="12859"/>
                    <a:pt x="16669" y="11906"/>
                  </a:cubicBezTo>
                  <a:cubicBezTo>
                    <a:pt x="16669" y="11906"/>
                    <a:pt x="10001" y="12859"/>
                    <a:pt x="15716" y="11906"/>
                  </a:cubicBezTo>
                  <a:cubicBezTo>
                    <a:pt x="10954" y="11906"/>
                    <a:pt x="15716" y="11906"/>
                    <a:pt x="15716" y="11906"/>
                  </a:cubicBezTo>
                  <a:cubicBezTo>
                    <a:pt x="10954" y="11906"/>
                    <a:pt x="10954" y="11906"/>
                    <a:pt x="15716" y="12859"/>
                  </a:cubicBezTo>
                  <a:cubicBezTo>
                    <a:pt x="13811" y="11906"/>
                    <a:pt x="11906" y="12859"/>
                    <a:pt x="10001" y="14764"/>
                  </a:cubicBezTo>
                  <a:cubicBezTo>
                    <a:pt x="13811" y="14764"/>
                    <a:pt x="13811" y="14764"/>
                    <a:pt x="10954" y="14764"/>
                  </a:cubicBezTo>
                  <a:cubicBezTo>
                    <a:pt x="15716" y="13811"/>
                    <a:pt x="10001" y="17621"/>
                    <a:pt x="16669" y="15716"/>
                  </a:cubicBezTo>
                  <a:cubicBezTo>
                    <a:pt x="15716" y="16669"/>
                    <a:pt x="16669" y="16669"/>
                    <a:pt x="12859" y="17621"/>
                  </a:cubicBezTo>
                  <a:cubicBezTo>
                    <a:pt x="17621" y="16669"/>
                    <a:pt x="18574" y="15716"/>
                    <a:pt x="10954" y="19526"/>
                  </a:cubicBezTo>
                  <a:cubicBezTo>
                    <a:pt x="12859" y="18574"/>
                    <a:pt x="15716" y="19526"/>
                    <a:pt x="15716" y="19526"/>
                  </a:cubicBezTo>
                  <a:cubicBezTo>
                    <a:pt x="12859" y="21431"/>
                    <a:pt x="10954" y="20478"/>
                    <a:pt x="14764" y="19526"/>
                  </a:cubicBezTo>
                  <a:cubicBezTo>
                    <a:pt x="8096" y="19526"/>
                    <a:pt x="16669" y="20478"/>
                    <a:pt x="10954" y="21431"/>
                  </a:cubicBezTo>
                  <a:cubicBezTo>
                    <a:pt x="16669" y="20478"/>
                    <a:pt x="10954" y="22384"/>
                    <a:pt x="10001" y="22384"/>
                  </a:cubicBezTo>
                  <a:cubicBezTo>
                    <a:pt x="11906" y="24289"/>
                    <a:pt x="13811" y="24289"/>
                    <a:pt x="16669" y="22384"/>
                  </a:cubicBezTo>
                  <a:cubicBezTo>
                    <a:pt x="11906" y="23336"/>
                    <a:pt x="12859" y="23336"/>
                    <a:pt x="16669" y="22384"/>
                  </a:cubicBezTo>
                  <a:cubicBezTo>
                    <a:pt x="10954" y="26194"/>
                    <a:pt x="14764" y="22384"/>
                    <a:pt x="10001" y="24289"/>
                  </a:cubicBezTo>
                  <a:cubicBezTo>
                    <a:pt x="10954" y="24289"/>
                    <a:pt x="10954" y="24289"/>
                    <a:pt x="10001" y="24289"/>
                  </a:cubicBezTo>
                  <a:cubicBezTo>
                    <a:pt x="10954" y="26194"/>
                    <a:pt x="16669" y="24289"/>
                    <a:pt x="17621" y="24289"/>
                  </a:cubicBezTo>
                  <a:cubicBezTo>
                    <a:pt x="9049" y="28099"/>
                    <a:pt x="16669" y="25241"/>
                    <a:pt x="18574" y="25241"/>
                  </a:cubicBezTo>
                  <a:cubicBezTo>
                    <a:pt x="10954" y="27146"/>
                    <a:pt x="20479" y="30003"/>
                    <a:pt x="14764" y="34766"/>
                  </a:cubicBezTo>
                  <a:cubicBezTo>
                    <a:pt x="16669" y="36671"/>
                    <a:pt x="17621" y="27146"/>
                    <a:pt x="16669" y="38576"/>
                  </a:cubicBezTo>
                  <a:cubicBezTo>
                    <a:pt x="16669" y="35719"/>
                    <a:pt x="25241" y="37624"/>
                    <a:pt x="21431" y="40481"/>
                  </a:cubicBezTo>
                  <a:cubicBezTo>
                    <a:pt x="24289" y="37624"/>
                    <a:pt x="23336" y="40481"/>
                    <a:pt x="26194" y="37624"/>
                  </a:cubicBezTo>
                  <a:cubicBezTo>
                    <a:pt x="26194" y="39528"/>
                    <a:pt x="25241" y="40481"/>
                    <a:pt x="24289" y="42386"/>
                  </a:cubicBezTo>
                  <a:cubicBezTo>
                    <a:pt x="25241" y="42386"/>
                    <a:pt x="28099" y="40481"/>
                    <a:pt x="30004" y="38576"/>
                  </a:cubicBezTo>
                  <a:cubicBezTo>
                    <a:pt x="29051" y="40481"/>
                    <a:pt x="28099" y="41434"/>
                    <a:pt x="27146" y="43339"/>
                  </a:cubicBezTo>
                  <a:cubicBezTo>
                    <a:pt x="30956" y="38576"/>
                    <a:pt x="31909" y="38576"/>
                    <a:pt x="29051" y="42386"/>
                  </a:cubicBezTo>
                  <a:cubicBezTo>
                    <a:pt x="30956" y="40481"/>
                    <a:pt x="31909" y="40481"/>
                    <a:pt x="30956" y="42386"/>
                  </a:cubicBezTo>
                  <a:cubicBezTo>
                    <a:pt x="31909" y="41434"/>
                    <a:pt x="33814" y="34766"/>
                    <a:pt x="34766" y="34766"/>
                  </a:cubicBezTo>
                  <a:cubicBezTo>
                    <a:pt x="31909" y="42386"/>
                    <a:pt x="32861" y="41434"/>
                    <a:pt x="31909" y="43339"/>
                  </a:cubicBezTo>
                  <a:cubicBezTo>
                    <a:pt x="34766" y="39528"/>
                    <a:pt x="33814" y="44291"/>
                    <a:pt x="33814" y="40481"/>
                  </a:cubicBezTo>
                  <a:cubicBezTo>
                    <a:pt x="32861" y="42386"/>
                    <a:pt x="32861" y="42386"/>
                    <a:pt x="35719" y="38576"/>
                  </a:cubicBezTo>
                  <a:cubicBezTo>
                    <a:pt x="34766" y="40481"/>
                    <a:pt x="34766" y="42386"/>
                    <a:pt x="34766" y="43339"/>
                  </a:cubicBezTo>
                  <a:cubicBezTo>
                    <a:pt x="36671" y="38576"/>
                    <a:pt x="37624" y="41434"/>
                    <a:pt x="37624" y="34766"/>
                  </a:cubicBezTo>
                  <a:cubicBezTo>
                    <a:pt x="34766" y="42386"/>
                    <a:pt x="39529" y="27146"/>
                    <a:pt x="36671" y="40481"/>
                  </a:cubicBezTo>
                  <a:cubicBezTo>
                    <a:pt x="38576" y="35719"/>
                    <a:pt x="38576" y="34766"/>
                    <a:pt x="37624" y="39528"/>
                  </a:cubicBezTo>
                  <a:cubicBezTo>
                    <a:pt x="38576" y="35719"/>
                    <a:pt x="38576" y="35719"/>
                    <a:pt x="37624" y="39528"/>
                  </a:cubicBezTo>
                  <a:cubicBezTo>
                    <a:pt x="37624" y="38576"/>
                    <a:pt x="37624" y="37624"/>
                    <a:pt x="38576" y="36671"/>
                  </a:cubicBezTo>
                  <a:cubicBezTo>
                    <a:pt x="37624" y="39528"/>
                    <a:pt x="39529" y="32861"/>
                    <a:pt x="38576" y="41434"/>
                  </a:cubicBezTo>
                  <a:cubicBezTo>
                    <a:pt x="38576" y="41434"/>
                    <a:pt x="40481" y="37624"/>
                    <a:pt x="40481" y="36671"/>
                  </a:cubicBezTo>
                  <a:cubicBezTo>
                    <a:pt x="40481" y="37624"/>
                    <a:pt x="40481" y="38576"/>
                    <a:pt x="40481" y="40481"/>
                  </a:cubicBezTo>
                  <a:cubicBezTo>
                    <a:pt x="39529" y="34766"/>
                    <a:pt x="41434" y="38576"/>
                    <a:pt x="42386" y="40481"/>
                  </a:cubicBezTo>
                  <a:cubicBezTo>
                    <a:pt x="43339" y="32861"/>
                    <a:pt x="43339" y="40481"/>
                    <a:pt x="44291" y="41434"/>
                  </a:cubicBezTo>
                  <a:cubicBezTo>
                    <a:pt x="44291" y="40481"/>
                    <a:pt x="44291" y="34766"/>
                    <a:pt x="44291" y="34766"/>
                  </a:cubicBezTo>
                  <a:cubicBezTo>
                    <a:pt x="43339" y="45244"/>
                    <a:pt x="45244" y="37624"/>
                    <a:pt x="44291" y="35719"/>
                  </a:cubicBezTo>
                  <a:cubicBezTo>
                    <a:pt x="44291" y="37624"/>
                    <a:pt x="44291" y="37624"/>
                    <a:pt x="44291" y="34766"/>
                  </a:cubicBezTo>
                  <a:cubicBezTo>
                    <a:pt x="44291" y="42386"/>
                    <a:pt x="44291" y="36671"/>
                    <a:pt x="44291" y="35719"/>
                  </a:cubicBezTo>
                  <a:cubicBezTo>
                    <a:pt x="44291" y="37624"/>
                    <a:pt x="44291" y="38576"/>
                    <a:pt x="44291" y="40481"/>
                  </a:cubicBezTo>
                  <a:cubicBezTo>
                    <a:pt x="44291" y="39528"/>
                    <a:pt x="44291" y="40481"/>
                    <a:pt x="44291" y="41434"/>
                  </a:cubicBezTo>
                  <a:cubicBezTo>
                    <a:pt x="45244" y="40481"/>
                    <a:pt x="44291" y="35719"/>
                    <a:pt x="44291" y="34766"/>
                  </a:cubicBezTo>
                  <a:cubicBezTo>
                    <a:pt x="44291" y="37624"/>
                    <a:pt x="44291" y="40481"/>
                    <a:pt x="45244" y="43339"/>
                  </a:cubicBezTo>
                  <a:cubicBezTo>
                    <a:pt x="45244" y="42386"/>
                    <a:pt x="45244" y="39528"/>
                    <a:pt x="46196" y="44291"/>
                  </a:cubicBezTo>
                  <a:cubicBezTo>
                    <a:pt x="47149" y="39528"/>
                    <a:pt x="46196" y="40481"/>
                    <a:pt x="47149" y="33814"/>
                  </a:cubicBezTo>
                  <a:cubicBezTo>
                    <a:pt x="48101" y="40481"/>
                    <a:pt x="48101" y="36671"/>
                    <a:pt x="48101" y="42386"/>
                  </a:cubicBezTo>
                  <a:cubicBezTo>
                    <a:pt x="48101" y="37624"/>
                    <a:pt x="48101" y="37624"/>
                    <a:pt x="48101" y="42386"/>
                  </a:cubicBezTo>
                  <a:cubicBezTo>
                    <a:pt x="48101" y="43339"/>
                    <a:pt x="48101" y="30956"/>
                    <a:pt x="48101" y="39528"/>
                  </a:cubicBezTo>
                  <a:cubicBezTo>
                    <a:pt x="48101" y="36671"/>
                    <a:pt x="45244" y="34766"/>
                    <a:pt x="47149" y="37624"/>
                  </a:cubicBezTo>
                  <a:cubicBezTo>
                    <a:pt x="46196" y="33814"/>
                    <a:pt x="47149" y="34766"/>
                    <a:pt x="46196" y="30003"/>
                  </a:cubicBezTo>
                  <a:cubicBezTo>
                    <a:pt x="46196" y="30003"/>
                    <a:pt x="46196" y="25241"/>
                    <a:pt x="46196" y="36671"/>
                  </a:cubicBezTo>
                  <a:cubicBezTo>
                    <a:pt x="46196" y="33814"/>
                    <a:pt x="45244" y="31909"/>
                    <a:pt x="45244" y="29051"/>
                  </a:cubicBezTo>
                  <a:cubicBezTo>
                    <a:pt x="47149" y="32861"/>
                    <a:pt x="45244" y="29051"/>
                    <a:pt x="45244" y="33814"/>
                  </a:cubicBezTo>
                  <a:cubicBezTo>
                    <a:pt x="45244" y="31909"/>
                    <a:pt x="45244" y="27146"/>
                    <a:pt x="45244" y="33814"/>
                  </a:cubicBezTo>
                  <a:cubicBezTo>
                    <a:pt x="45244" y="28099"/>
                    <a:pt x="45244" y="37624"/>
                    <a:pt x="44291" y="29051"/>
                  </a:cubicBezTo>
                  <a:cubicBezTo>
                    <a:pt x="44291" y="33814"/>
                    <a:pt x="44291" y="25241"/>
                    <a:pt x="43339" y="31909"/>
                  </a:cubicBezTo>
                  <a:cubicBezTo>
                    <a:pt x="43339" y="24289"/>
                    <a:pt x="45244" y="30956"/>
                    <a:pt x="43339" y="27146"/>
                  </a:cubicBezTo>
                  <a:cubicBezTo>
                    <a:pt x="42386" y="30003"/>
                    <a:pt x="42386" y="33814"/>
                    <a:pt x="42386" y="37624"/>
                  </a:cubicBezTo>
                  <a:cubicBezTo>
                    <a:pt x="42386" y="32861"/>
                    <a:pt x="42386" y="31909"/>
                    <a:pt x="42386" y="33814"/>
                  </a:cubicBezTo>
                  <a:cubicBezTo>
                    <a:pt x="42386" y="30956"/>
                    <a:pt x="42386" y="32861"/>
                    <a:pt x="42386" y="27146"/>
                  </a:cubicBezTo>
                  <a:cubicBezTo>
                    <a:pt x="42386" y="28099"/>
                    <a:pt x="39529" y="29051"/>
                    <a:pt x="41434" y="30956"/>
                  </a:cubicBezTo>
                  <a:cubicBezTo>
                    <a:pt x="40481" y="30003"/>
                    <a:pt x="39529" y="29051"/>
                    <a:pt x="40481" y="24289"/>
                  </a:cubicBezTo>
                  <a:cubicBezTo>
                    <a:pt x="40481" y="24289"/>
                    <a:pt x="36671" y="35719"/>
                    <a:pt x="40481" y="23336"/>
                  </a:cubicBezTo>
                  <a:cubicBezTo>
                    <a:pt x="40481" y="26194"/>
                    <a:pt x="38576" y="30003"/>
                    <a:pt x="38576" y="31909"/>
                  </a:cubicBezTo>
                  <a:cubicBezTo>
                    <a:pt x="39529" y="26194"/>
                    <a:pt x="40481" y="24289"/>
                    <a:pt x="39529" y="27146"/>
                  </a:cubicBezTo>
                  <a:cubicBezTo>
                    <a:pt x="41434" y="19526"/>
                    <a:pt x="37624" y="32861"/>
                    <a:pt x="40481" y="23336"/>
                  </a:cubicBezTo>
                  <a:cubicBezTo>
                    <a:pt x="39529" y="26194"/>
                    <a:pt x="39529" y="27146"/>
                    <a:pt x="39529" y="24289"/>
                  </a:cubicBezTo>
                  <a:cubicBezTo>
                    <a:pt x="39529" y="26194"/>
                    <a:pt x="38576" y="27146"/>
                    <a:pt x="37624" y="29051"/>
                  </a:cubicBezTo>
                  <a:cubicBezTo>
                    <a:pt x="38576" y="26194"/>
                    <a:pt x="39529" y="22384"/>
                    <a:pt x="40481" y="19526"/>
                  </a:cubicBezTo>
                  <a:cubicBezTo>
                    <a:pt x="37624" y="28099"/>
                    <a:pt x="43339" y="11906"/>
                    <a:pt x="37624" y="27146"/>
                  </a:cubicBezTo>
                  <a:cubicBezTo>
                    <a:pt x="38576" y="25241"/>
                    <a:pt x="38576" y="23336"/>
                    <a:pt x="39529" y="21431"/>
                  </a:cubicBezTo>
                  <a:cubicBezTo>
                    <a:pt x="38576" y="22384"/>
                    <a:pt x="36671" y="28099"/>
                    <a:pt x="39529" y="21431"/>
                  </a:cubicBezTo>
                  <a:cubicBezTo>
                    <a:pt x="38576" y="23336"/>
                    <a:pt x="37624" y="26194"/>
                    <a:pt x="36671" y="29051"/>
                  </a:cubicBezTo>
                  <a:cubicBezTo>
                    <a:pt x="37624" y="27146"/>
                    <a:pt x="38576" y="24289"/>
                    <a:pt x="39529" y="22384"/>
                  </a:cubicBezTo>
                  <a:cubicBezTo>
                    <a:pt x="33814" y="33814"/>
                    <a:pt x="42386" y="18574"/>
                    <a:pt x="36671" y="28099"/>
                  </a:cubicBezTo>
                  <a:cubicBezTo>
                    <a:pt x="37624" y="26194"/>
                    <a:pt x="37624" y="27146"/>
                    <a:pt x="35719" y="30003"/>
                  </a:cubicBezTo>
                  <a:cubicBezTo>
                    <a:pt x="41434" y="16669"/>
                    <a:pt x="33814" y="31909"/>
                    <a:pt x="37624" y="24289"/>
                  </a:cubicBezTo>
                  <a:cubicBezTo>
                    <a:pt x="34766" y="28099"/>
                    <a:pt x="34766" y="29051"/>
                    <a:pt x="36671" y="25241"/>
                  </a:cubicBezTo>
                  <a:cubicBezTo>
                    <a:pt x="35719" y="26194"/>
                    <a:pt x="34766" y="28099"/>
                    <a:pt x="33814" y="29051"/>
                  </a:cubicBezTo>
                  <a:cubicBezTo>
                    <a:pt x="41434" y="17621"/>
                    <a:pt x="33814" y="28099"/>
                    <a:pt x="33814" y="28099"/>
                  </a:cubicBezTo>
                  <a:cubicBezTo>
                    <a:pt x="34766" y="26194"/>
                    <a:pt x="34766" y="27146"/>
                    <a:pt x="31909" y="30003"/>
                  </a:cubicBezTo>
                  <a:cubicBezTo>
                    <a:pt x="34766" y="25241"/>
                    <a:pt x="33814" y="24289"/>
                    <a:pt x="30956" y="29051"/>
                  </a:cubicBezTo>
                  <a:cubicBezTo>
                    <a:pt x="31909" y="27146"/>
                    <a:pt x="33814" y="26194"/>
                    <a:pt x="34766" y="24289"/>
                  </a:cubicBezTo>
                  <a:cubicBezTo>
                    <a:pt x="31909" y="27146"/>
                    <a:pt x="36671" y="24289"/>
                    <a:pt x="30004" y="29051"/>
                  </a:cubicBezTo>
                  <a:cubicBezTo>
                    <a:pt x="33814" y="25241"/>
                    <a:pt x="33814" y="25241"/>
                    <a:pt x="29051" y="30003"/>
                  </a:cubicBezTo>
                  <a:cubicBezTo>
                    <a:pt x="27146" y="31909"/>
                    <a:pt x="32861" y="25241"/>
                    <a:pt x="33814" y="25241"/>
                  </a:cubicBezTo>
                  <a:cubicBezTo>
                    <a:pt x="32861" y="26194"/>
                    <a:pt x="32861" y="26194"/>
                    <a:pt x="34766" y="24289"/>
                  </a:cubicBezTo>
                  <a:cubicBezTo>
                    <a:pt x="33814" y="24289"/>
                    <a:pt x="30956" y="27146"/>
                    <a:pt x="30004" y="28099"/>
                  </a:cubicBezTo>
                  <a:cubicBezTo>
                    <a:pt x="37624" y="18574"/>
                    <a:pt x="20479" y="34766"/>
                    <a:pt x="33814" y="24289"/>
                  </a:cubicBezTo>
                  <a:cubicBezTo>
                    <a:pt x="33814" y="25241"/>
                    <a:pt x="29051" y="27146"/>
                    <a:pt x="29051" y="28099"/>
                  </a:cubicBezTo>
                  <a:cubicBezTo>
                    <a:pt x="30004" y="27146"/>
                    <a:pt x="33814" y="23336"/>
                    <a:pt x="35719" y="22384"/>
                  </a:cubicBezTo>
                  <a:cubicBezTo>
                    <a:pt x="33814" y="23336"/>
                    <a:pt x="31909" y="24289"/>
                    <a:pt x="30004" y="26194"/>
                  </a:cubicBezTo>
                  <a:cubicBezTo>
                    <a:pt x="32861" y="25241"/>
                    <a:pt x="36671" y="22384"/>
                    <a:pt x="39529" y="20478"/>
                  </a:cubicBezTo>
                  <a:cubicBezTo>
                    <a:pt x="36671" y="22384"/>
                    <a:pt x="33814" y="24289"/>
                    <a:pt x="38576" y="21431"/>
                  </a:cubicBezTo>
                  <a:cubicBezTo>
                    <a:pt x="25241" y="28099"/>
                    <a:pt x="41434" y="19526"/>
                    <a:pt x="34766" y="23336"/>
                  </a:cubicBezTo>
                  <a:cubicBezTo>
                    <a:pt x="37624" y="21431"/>
                    <a:pt x="32861" y="24289"/>
                    <a:pt x="36671" y="22384"/>
                  </a:cubicBezTo>
                  <a:cubicBezTo>
                    <a:pt x="34766" y="23336"/>
                    <a:pt x="38576" y="22384"/>
                    <a:pt x="31909" y="23336"/>
                  </a:cubicBezTo>
                  <a:cubicBezTo>
                    <a:pt x="33814" y="22384"/>
                    <a:pt x="36671" y="21431"/>
                    <a:pt x="38576" y="20478"/>
                  </a:cubicBezTo>
                  <a:cubicBezTo>
                    <a:pt x="30004" y="25241"/>
                    <a:pt x="42386" y="19526"/>
                    <a:pt x="32861" y="20478"/>
                  </a:cubicBezTo>
                  <a:cubicBezTo>
                    <a:pt x="38576" y="19526"/>
                    <a:pt x="35719" y="22384"/>
                    <a:pt x="31909" y="20478"/>
                  </a:cubicBezTo>
                  <a:cubicBezTo>
                    <a:pt x="32861" y="20478"/>
                    <a:pt x="39529" y="18574"/>
                    <a:pt x="32861" y="19526"/>
                  </a:cubicBezTo>
                  <a:cubicBezTo>
                    <a:pt x="34766" y="18574"/>
                    <a:pt x="36671" y="19526"/>
                    <a:pt x="37624" y="18574"/>
                  </a:cubicBezTo>
                  <a:cubicBezTo>
                    <a:pt x="34766" y="18574"/>
                    <a:pt x="31909" y="19526"/>
                    <a:pt x="29051" y="19526"/>
                  </a:cubicBezTo>
                  <a:cubicBezTo>
                    <a:pt x="30956" y="19526"/>
                    <a:pt x="32861" y="19526"/>
                    <a:pt x="34766" y="18574"/>
                  </a:cubicBezTo>
                  <a:cubicBezTo>
                    <a:pt x="30956" y="19526"/>
                    <a:pt x="35719" y="17621"/>
                    <a:pt x="35719" y="17621"/>
                  </a:cubicBezTo>
                  <a:cubicBezTo>
                    <a:pt x="34766" y="16669"/>
                    <a:pt x="30004" y="17621"/>
                    <a:pt x="28099" y="17621"/>
                  </a:cubicBezTo>
                  <a:cubicBezTo>
                    <a:pt x="30004" y="17621"/>
                    <a:pt x="30004" y="17621"/>
                    <a:pt x="28099" y="17621"/>
                  </a:cubicBezTo>
                  <a:cubicBezTo>
                    <a:pt x="30956" y="17621"/>
                    <a:pt x="30956" y="17621"/>
                    <a:pt x="27146" y="17621"/>
                  </a:cubicBezTo>
                  <a:cubicBezTo>
                    <a:pt x="30956" y="17621"/>
                    <a:pt x="31909" y="16669"/>
                    <a:pt x="27146" y="17621"/>
                  </a:cubicBezTo>
                  <a:cubicBezTo>
                    <a:pt x="30004" y="17621"/>
                    <a:pt x="30004" y="17621"/>
                    <a:pt x="36671" y="16669"/>
                  </a:cubicBezTo>
                  <a:cubicBezTo>
                    <a:pt x="26194" y="16669"/>
                    <a:pt x="30956" y="16669"/>
                    <a:pt x="32861" y="16669"/>
                  </a:cubicBezTo>
                  <a:cubicBezTo>
                    <a:pt x="31909" y="16669"/>
                    <a:pt x="42386" y="16669"/>
                    <a:pt x="30004" y="16669"/>
                  </a:cubicBezTo>
                  <a:cubicBezTo>
                    <a:pt x="33814" y="16669"/>
                    <a:pt x="9049" y="17621"/>
                    <a:pt x="33814" y="16669"/>
                  </a:cubicBezTo>
                  <a:cubicBezTo>
                    <a:pt x="21431" y="14764"/>
                    <a:pt x="28099" y="15716"/>
                    <a:pt x="30956" y="15716"/>
                  </a:cubicBezTo>
                  <a:cubicBezTo>
                    <a:pt x="19526" y="14764"/>
                    <a:pt x="30004" y="14764"/>
                    <a:pt x="30956" y="15716"/>
                  </a:cubicBezTo>
                  <a:cubicBezTo>
                    <a:pt x="28099" y="15716"/>
                    <a:pt x="26194" y="10953"/>
                    <a:pt x="26194" y="11906"/>
                  </a:cubicBezTo>
                  <a:cubicBezTo>
                    <a:pt x="32861" y="12859"/>
                    <a:pt x="26194" y="10953"/>
                    <a:pt x="27146" y="10953"/>
                  </a:cubicBezTo>
                  <a:cubicBezTo>
                    <a:pt x="30956" y="10953"/>
                    <a:pt x="22384" y="13811"/>
                    <a:pt x="32861" y="10953"/>
                  </a:cubicBezTo>
                  <a:cubicBezTo>
                    <a:pt x="26194" y="10001"/>
                    <a:pt x="16669" y="7144"/>
                    <a:pt x="10954" y="7144"/>
                  </a:cubicBezTo>
                  <a:cubicBezTo>
                    <a:pt x="16669" y="10001"/>
                    <a:pt x="12859" y="7144"/>
                    <a:pt x="10954" y="7144"/>
                  </a:cubicBezTo>
                  <a:cubicBezTo>
                    <a:pt x="13811" y="7144"/>
                    <a:pt x="2381" y="10001"/>
                    <a:pt x="13811" y="8096"/>
                  </a:cubicBezTo>
                  <a:cubicBezTo>
                    <a:pt x="7144" y="7144"/>
                    <a:pt x="8096" y="7144"/>
                    <a:pt x="14764" y="8096"/>
                  </a:cubicBezTo>
                  <a:cubicBezTo>
                    <a:pt x="13811" y="8096"/>
                    <a:pt x="6191" y="7144"/>
                    <a:pt x="12859" y="8096"/>
                  </a:cubicBezTo>
                  <a:cubicBezTo>
                    <a:pt x="8096" y="8096"/>
                    <a:pt x="9049" y="6191"/>
                    <a:pt x="12859" y="9049"/>
                  </a:cubicBezTo>
                  <a:cubicBezTo>
                    <a:pt x="10954" y="9049"/>
                    <a:pt x="9049" y="9049"/>
                    <a:pt x="7144" y="9049"/>
                  </a:cubicBezTo>
                  <a:cubicBezTo>
                    <a:pt x="9049" y="9049"/>
                    <a:pt x="10001" y="10001"/>
                    <a:pt x="11906" y="10001"/>
                  </a:cubicBezTo>
                  <a:cubicBezTo>
                    <a:pt x="9049" y="10001"/>
                    <a:pt x="1429" y="9049"/>
                    <a:pt x="15716" y="10953"/>
                  </a:cubicBezTo>
                  <a:cubicBezTo>
                    <a:pt x="2381" y="7144"/>
                    <a:pt x="24289" y="9049"/>
                    <a:pt x="10001" y="8096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17621" y="13811"/>
                    <a:pt x="18574" y="13811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23336" y="13811"/>
                    <a:pt x="18574" y="13811"/>
                  </a:cubicBezTo>
                  <a:close/>
                  <a:moveTo>
                    <a:pt x="37624" y="12859"/>
                  </a:moveTo>
                  <a:cubicBezTo>
                    <a:pt x="37624" y="12859"/>
                    <a:pt x="34766" y="12859"/>
                    <a:pt x="37624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1" name="Freeform: Shape 5690">
              <a:extLst>
                <a:ext uri="{FF2B5EF4-FFF2-40B4-BE49-F238E27FC236}">
                  <a16:creationId xmlns:a16="http://schemas.microsoft.com/office/drawing/2014/main" id="{7847172B-34FC-4BD0-B13A-FC889C3532B9}"/>
                </a:ext>
              </a:extLst>
            </p:cNvPr>
            <p:cNvSpPr/>
            <p:nvPr/>
          </p:nvSpPr>
          <p:spPr>
            <a:xfrm>
              <a:off x="7221231" y="57773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2" name="Freeform: Shape 5691">
              <a:extLst>
                <a:ext uri="{FF2B5EF4-FFF2-40B4-BE49-F238E27FC236}">
                  <a16:creationId xmlns:a16="http://schemas.microsoft.com/office/drawing/2014/main" id="{A0326726-D313-4441-AB22-4C4B38AC79EB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3" name="Freeform: Shape 5692">
              <a:extLst>
                <a:ext uri="{FF2B5EF4-FFF2-40B4-BE49-F238E27FC236}">
                  <a16:creationId xmlns:a16="http://schemas.microsoft.com/office/drawing/2014/main" id="{0A552CF6-5968-498A-8671-0849A9E1D92A}"/>
                </a:ext>
              </a:extLst>
            </p:cNvPr>
            <p:cNvSpPr/>
            <p:nvPr/>
          </p:nvSpPr>
          <p:spPr>
            <a:xfrm>
              <a:off x="7201376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4" name="Freeform: Shape 5693">
              <a:extLst>
                <a:ext uri="{FF2B5EF4-FFF2-40B4-BE49-F238E27FC236}">
                  <a16:creationId xmlns:a16="http://schemas.microsoft.com/office/drawing/2014/main" id="{503DCEF6-4505-4520-8352-152982172A51}"/>
                </a:ext>
              </a:extLst>
            </p:cNvPr>
            <p:cNvSpPr/>
            <p:nvPr/>
          </p:nvSpPr>
          <p:spPr>
            <a:xfrm>
              <a:off x="7232809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5" name="Freeform: Shape 5694">
              <a:extLst>
                <a:ext uri="{FF2B5EF4-FFF2-40B4-BE49-F238E27FC236}">
                  <a16:creationId xmlns:a16="http://schemas.microsoft.com/office/drawing/2014/main" id="{AA965721-8D9B-4B20-835B-50BA693517B5}"/>
                </a:ext>
              </a:extLst>
            </p:cNvPr>
            <p:cNvSpPr/>
            <p:nvPr/>
          </p:nvSpPr>
          <p:spPr>
            <a:xfrm>
              <a:off x="7233761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6" name="Freeform: Shape 5695">
              <a:extLst>
                <a:ext uri="{FF2B5EF4-FFF2-40B4-BE49-F238E27FC236}">
                  <a16:creationId xmlns:a16="http://schemas.microsoft.com/office/drawing/2014/main" id="{CAD71820-9304-4A0D-B807-D15833A21ECA}"/>
                </a:ext>
              </a:extLst>
            </p:cNvPr>
            <p:cNvSpPr/>
            <p:nvPr/>
          </p:nvSpPr>
          <p:spPr>
            <a:xfrm>
              <a:off x="7234714" y="580427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7" name="Freeform: Shape 5696">
              <a:extLst>
                <a:ext uri="{FF2B5EF4-FFF2-40B4-BE49-F238E27FC236}">
                  <a16:creationId xmlns:a16="http://schemas.microsoft.com/office/drawing/2014/main" id="{09F2468C-6E77-46F7-BC26-C4D00D2061BF}"/>
                </a:ext>
              </a:extLst>
            </p:cNvPr>
            <p:cNvSpPr/>
            <p:nvPr/>
          </p:nvSpPr>
          <p:spPr>
            <a:xfrm>
              <a:off x="7220426" y="5806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8" name="Freeform: Shape 5697">
              <a:extLst>
                <a:ext uri="{FF2B5EF4-FFF2-40B4-BE49-F238E27FC236}">
                  <a16:creationId xmlns:a16="http://schemas.microsoft.com/office/drawing/2014/main" id="{02FE6530-56AF-4F94-AE52-9CC275C26186}"/>
                </a:ext>
              </a:extLst>
            </p:cNvPr>
            <p:cNvSpPr/>
            <p:nvPr/>
          </p:nvSpPr>
          <p:spPr>
            <a:xfrm>
              <a:off x="7226141" y="5802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9048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9" name="Freeform: Shape 5698">
              <a:extLst>
                <a:ext uri="{FF2B5EF4-FFF2-40B4-BE49-F238E27FC236}">
                  <a16:creationId xmlns:a16="http://schemas.microsoft.com/office/drawing/2014/main" id="{6C7EA3D2-FD68-4246-9675-2B6934BE1EC7}"/>
                </a:ext>
              </a:extLst>
            </p:cNvPr>
            <p:cNvSpPr/>
            <p:nvPr/>
          </p:nvSpPr>
          <p:spPr>
            <a:xfrm>
              <a:off x="7213759" y="5807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0" name="Freeform: Shape 5699">
              <a:extLst>
                <a:ext uri="{FF2B5EF4-FFF2-40B4-BE49-F238E27FC236}">
                  <a16:creationId xmlns:a16="http://schemas.microsoft.com/office/drawing/2014/main" id="{DFE22CF7-FE07-41BF-BA8E-9F7C91DCC4B0}"/>
                </a:ext>
              </a:extLst>
            </p:cNvPr>
            <p:cNvSpPr/>
            <p:nvPr/>
          </p:nvSpPr>
          <p:spPr>
            <a:xfrm>
              <a:off x="7226141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1" name="Freeform: Shape 5700">
              <a:extLst>
                <a:ext uri="{FF2B5EF4-FFF2-40B4-BE49-F238E27FC236}">
                  <a16:creationId xmlns:a16="http://schemas.microsoft.com/office/drawing/2014/main" id="{06529FAB-FA0B-40C8-9458-7EB45E28E67B}"/>
                </a:ext>
              </a:extLst>
            </p:cNvPr>
            <p:cNvSpPr/>
            <p:nvPr/>
          </p:nvSpPr>
          <p:spPr>
            <a:xfrm>
              <a:off x="7237571" y="58064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2" name="Freeform: Shape 5701">
              <a:extLst>
                <a:ext uri="{FF2B5EF4-FFF2-40B4-BE49-F238E27FC236}">
                  <a16:creationId xmlns:a16="http://schemas.microsoft.com/office/drawing/2014/main" id="{081651B4-7D28-4D46-8E43-2BB7B1BB87B5}"/>
                </a:ext>
              </a:extLst>
            </p:cNvPr>
            <p:cNvSpPr/>
            <p:nvPr/>
          </p:nvSpPr>
          <p:spPr>
            <a:xfrm>
              <a:off x="7237571" y="580620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3" name="Freeform: Shape 5702">
              <a:extLst>
                <a:ext uri="{FF2B5EF4-FFF2-40B4-BE49-F238E27FC236}">
                  <a16:creationId xmlns:a16="http://schemas.microsoft.com/office/drawing/2014/main" id="{E5CCEC5F-4209-463B-8E73-DA0D82B810B6}"/>
                </a:ext>
              </a:extLst>
            </p:cNvPr>
            <p:cNvSpPr/>
            <p:nvPr/>
          </p:nvSpPr>
          <p:spPr>
            <a:xfrm>
              <a:off x="7237571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4" name="Freeform: Shape 5703">
              <a:extLst>
                <a:ext uri="{FF2B5EF4-FFF2-40B4-BE49-F238E27FC236}">
                  <a16:creationId xmlns:a16="http://schemas.microsoft.com/office/drawing/2014/main" id="{B980B2C7-0295-4471-94A0-D7C905D3C276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5" name="Freeform: Shape 5704">
              <a:extLst>
                <a:ext uri="{FF2B5EF4-FFF2-40B4-BE49-F238E27FC236}">
                  <a16:creationId xmlns:a16="http://schemas.microsoft.com/office/drawing/2014/main" id="{7A619C56-8B65-41F4-AC25-10398A53E15A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6" name="Freeform: Shape 5705">
              <a:extLst>
                <a:ext uri="{FF2B5EF4-FFF2-40B4-BE49-F238E27FC236}">
                  <a16:creationId xmlns:a16="http://schemas.microsoft.com/office/drawing/2014/main" id="{DB11DAC9-DF10-4F5A-B3A7-9B8B58B7ECA8}"/>
                </a:ext>
              </a:extLst>
            </p:cNvPr>
            <p:cNvSpPr/>
            <p:nvPr/>
          </p:nvSpPr>
          <p:spPr>
            <a:xfrm>
              <a:off x="7233867" y="5791887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7990" y="8837"/>
                    <a:pt x="6086" y="502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7" name="Freeform: Shape 5706">
              <a:extLst>
                <a:ext uri="{FF2B5EF4-FFF2-40B4-BE49-F238E27FC236}">
                  <a16:creationId xmlns:a16="http://schemas.microsoft.com/office/drawing/2014/main" id="{24D74AD6-941A-4C7A-9B9B-145D3E97197C}"/>
                </a:ext>
              </a:extLst>
            </p:cNvPr>
            <p:cNvSpPr/>
            <p:nvPr/>
          </p:nvSpPr>
          <p:spPr>
            <a:xfrm>
              <a:off x="7233761" y="578977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8097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8" name="Freeform: Shape 5707">
              <a:extLst>
                <a:ext uri="{FF2B5EF4-FFF2-40B4-BE49-F238E27FC236}">
                  <a16:creationId xmlns:a16="http://schemas.microsoft.com/office/drawing/2014/main" id="{3B9F8A61-013C-43E6-B165-6DED35F4F389}"/>
                </a:ext>
              </a:extLst>
            </p:cNvPr>
            <p:cNvSpPr/>
            <p:nvPr/>
          </p:nvSpPr>
          <p:spPr>
            <a:xfrm>
              <a:off x="7229951" y="57888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9" name="Freeform: Shape 5708">
              <a:extLst>
                <a:ext uri="{FF2B5EF4-FFF2-40B4-BE49-F238E27FC236}">
                  <a16:creationId xmlns:a16="http://schemas.microsoft.com/office/drawing/2014/main" id="{A3020FCB-71D1-4986-8D7E-8C007DEBDFB7}"/>
                </a:ext>
              </a:extLst>
            </p:cNvPr>
            <p:cNvSpPr/>
            <p:nvPr/>
          </p:nvSpPr>
          <p:spPr>
            <a:xfrm>
              <a:off x="7227094" y="5804349"/>
              <a:ext cx="9525" cy="9525"/>
            </a:xfrm>
            <a:custGeom>
              <a:avLst/>
              <a:gdLst>
                <a:gd name="connsiteX0" fmla="*/ 7144 w 9525"/>
                <a:gd name="connsiteY0" fmla="*/ 7805 h 9525"/>
                <a:gd name="connsiteX1" fmla="*/ 714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05"/>
                  </a:moveTo>
                  <a:cubicBezTo>
                    <a:pt x="8096" y="12568"/>
                    <a:pt x="7144" y="4948"/>
                    <a:pt x="714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0" name="Freeform: Shape 5709">
              <a:extLst>
                <a:ext uri="{FF2B5EF4-FFF2-40B4-BE49-F238E27FC236}">
                  <a16:creationId xmlns:a16="http://schemas.microsoft.com/office/drawing/2014/main" id="{E4B56F10-2A77-4877-8B52-2F4D3F8B2CC3}"/>
                </a:ext>
              </a:extLst>
            </p:cNvPr>
            <p:cNvSpPr/>
            <p:nvPr/>
          </p:nvSpPr>
          <p:spPr>
            <a:xfrm>
              <a:off x="7229528" y="5786363"/>
              <a:ext cx="9525" cy="9525"/>
            </a:xfrm>
            <a:custGeom>
              <a:avLst/>
              <a:gdLst>
                <a:gd name="connsiteX0" fmla="*/ 7567 w 9525"/>
                <a:gd name="connsiteY0" fmla="*/ 7694 h 9525"/>
                <a:gd name="connsiteX1" fmla="*/ 7567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694"/>
                  </a:moveTo>
                  <a:cubicBezTo>
                    <a:pt x="7567" y="5789"/>
                    <a:pt x="6615" y="9599"/>
                    <a:pt x="7567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1" name="Freeform: Shape 5710">
              <a:extLst>
                <a:ext uri="{FF2B5EF4-FFF2-40B4-BE49-F238E27FC236}">
                  <a16:creationId xmlns:a16="http://schemas.microsoft.com/office/drawing/2014/main" id="{E16B10C0-1F24-4810-B945-1B61155E99F2}"/>
                </a:ext>
              </a:extLst>
            </p:cNvPr>
            <p:cNvSpPr/>
            <p:nvPr/>
          </p:nvSpPr>
          <p:spPr>
            <a:xfrm>
              <a:off x="7225189" y="5786722"/>
              <a:ext cx="9525" cy="9525"/>
            </a:xfrm>
            <a:custGeom>
              <a:avLst/>
              <a:gdLst>
                <a:gd name="connsiteX0" fmla="*/ 9049 w 9525"/>
                <a:gd name="connsiteY0" fmla="*/ 7335 h 9525"/>
                <a:gd name="connsiteX1" fmla="*/ 7144 w 9525"/>
                <a:gd name="connsiteY1" fmla="*/ 10193 h 9525"/>
                <a:gd name="connsiteX2" fmla="*/ 9049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335"/>
                  </a:moveTo>
                  <a:lnTo>
                    <a:pt x="7144" y="10193"/>
                  </a:lnTo>
                  <a:cubicBezTo>
                    <a:pt x="7144" y="9240"/>
                    <a:pt x="10001" y="6383"/>
                    <a:pt x="9049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2" name="Freeform: Shape 5711">
              <a:extLst>
                <a:ext uri="{FF2B5EF4-FFF2-40B4-BE49-F238E27FC236}">
                  <a16:creationId xmlns:a16="http://schemas.microsoft.com/office/drawing/2014/main" id="{95EF86D5-7AAA-4974-9E2E-DC6EDC6BCC45}"/>
                </a:ext>
              </a:extLst>
            </p:cNvPr>
            <p:cNvSpPr/>
            <p:nvPr/>
          </p:nvSpPr>
          <p:spPr>
            <a:xfrm>
              <a:off x="7223813" y="578676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  <a:gd name="connsiteX2" fmla="*/ 7567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8519" y="7291"/>
                    <a:pt x="9472" y="6339"/>
                    <a:pt x="7567" y="8244"/>
                  </a:cubicBezTo>
                  <a:cubicBezTo>
                    <a:pt x="7567" y="7291"/>
                    <a:pt x="6615" y="8244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3" name="Freeform: Shape 5712">
              <a:extLst>
                <a:ext uri="{FF2B5EF4-FFF2-40B4-BE49-F238E27FC236}">
                  <a16:creationId xmlns:a16="http://schemas.microsoft.com/office/drawing/2014/main" id="{5FBA0519-8589-4320-AFB6-AE96F0453167}"/>
                </a:ext>
              </a:extLst>
            </p:cNvPr>
            <p:cNvSpPr/>
            <p:nvPr/>
          </p:nvSpPr>
          <p:spPr>
            <a:xfrm>
              <a:off x="7226141" y="5781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4" name="Freeform: Shape 5713">
              <a:extLst>
                <a:ext uri="{FF2B5EF4-FFF2-40B4-BE49-F238E27FC236}">
                  <a16:creationId xmlns:a16="http://schemas.microsoft.com/office/drawing/2014/main" id="{C30237AB-305A-436E-B05B-A5CA1DAFE4EB}"/>
                </a:ext>
              </a:extLst>
            </p:cNvPr>
            <p:cNvSpPr/>
            <p:nvPr/>
          </p:nvSpPr>
          <p:spPr>
            <a:xfrm>
              <a:off x="7242334" y="56707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5" name="Freeform: Shape 5714">
              <a:extLst>
                <a:ext uri="{FF2B5EF4-FFF2-40B4-BE49-F238E27FC236}">
                  <a16:creationId xmlns:a16="http://schemas.microsoft.com/office/drawing/2014/main" id="{509896C4-F78B-4794-89C2-239A00083236}"/>
                </a:ext>
              </a:extLst>
            </p:cNvPr>
            <p:cNvSpPr/>
            <p:nvPr/>
          </p:nvSpPr>
          <p:spPr>
            <a:xfrm>
              <a:off x="7244297" y="5665628"/>
              <a:ext cx="9525" cy="9525"/>
            </a:xfrm>
            <a:custGeom>
              <a:avLst/>
              <a:gdLst>
                <a:gd name="connsiteX0" fmla="*/ 11847 w 9525"/>
                <a:gd name="connsiteY0" fmla="*/ 8414 h 9525"/>
                <a:gd name="connsiteX1" fmla="*/ 118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847" y="8414"/>
                  </a:moveTo>
                  <a:cubicBezTo>
                    <a:pt x="4228" y="5556"/>
                    <a:pt x="7085" y="8414"/>
                    <a:pt x="1184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6" name="Freeform: Shape 5715">
              <a:extLst>
                <a:ext uri="{FF2B5EF4-FFF2-40B4-BE49-F238E27FC236}">
                  <a16:creationId xmlns:a16="http://schemas.microsoft.com/office/drawing/2014/main" id="{D5358701-2FE6-4F87-AB6A-2CD35B4774DC}"/>
                </a:ext>
              </a:extLst>
            </p:cNvPr>
            <p:cNvSpPr/>
            <p:nvPr/>
          </p:nvSpPr>
          <p:spPr>
            <a:xfrm>
              <a:off x="7251859" y="56135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7" name="Freeform: Shape 5716">
              <a:extLst>
                <a:ext uri="{FF2B5EF4-FFF2-40B4-BE49-F238E27FC236}">
                  <a16:creationId xmlns:a16="http://schemas.microsoft.com/office/drawing/2014/main" id="{52A97E27-B7C8-4BFD-9DDB-475FA8E34873}"/>
                </a:ext>
              </a:extLst>
            </p:cNvPr>
            <p:cNvSpPr/>
            <p:nvPr/>
          </p:nvSpPr>
          <p:spPr>
            <a:xfrm>
              <a:off x="7252811" y="5580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8" name="Freeform: Shape 5717">
              <a:extLst>
                <a:ext uri="{FF2B5EF4-FFF2-40B4-BE49-F238E27FC236}">
                  <a16:creationId xmlns:a16="http://schemas.microsoft.com/office/drawing/2014/main" id="{1D6C7EEB-ECC9-43F8-A89B-FD2B0C1220CD}"/>
                </a:ext>
              </a:extLst>
            </p:cNvPr>
            <p:cNvSpPr/>
            <p:nvPr/>
          </p:nvSpPr>
          <p:spPr>
            <a:xfrm>
              <a:off x="7255669" y="5574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9" name="Freeform: Shape 5718">
              <a:extLst>
                <a:ext uri="{FF2B5EF4-FFF2-40B4-BE49-F238E27FC236}">
                  <a16:creationId xmlns:a16="http://schemas.microsoft.com/office/drawing/2014/main" id="{AE9D43C5-7FE1-4EDE-81DA-DEBD3A8E0818}"/>
                </a:ext>
              </a:extLst>
            </p:cNvPr>
            <p:cNvSpPr/>
            <p:nvPr/>
          </p:nvSpPr>
          <p:spPr>
            <a:xfrm>
              <a:off x="7251859" y="56126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0" name="Freeform: Shape 5719">
              <a:extLst>
                <a:ext uri="{FF2B5EF4-FFF2-40B4-BE49-F238E27FC236}">
                  <a16:creationId xmlns:a16="http://schemas.microsoft.com/office/drawing/2014/main" id="{39699822-ADB2-44C3-AADA-7AF08EE56632}"/>
                </a:ext>
              </a:extLst>
            </p:cNvPr>
            <p:cNvSpPr/>
            <p:nvPr/>
          </p:nvSpPr>
          <p:spPr>
            <a:xfrm>
              <a:off x="7240429" y="5660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1" name="Freeform: Shape 5720">
              <a:extLst>
                <a:ext uri="{FF2B5EF4-FFF2-40B4-BE49-F238E27FC236}">
                  <a16:creationId xmlns:a16="http://schemas.microsoft.com/office/drawing/2014/main" id="{C830A880-2B66-4235-A7DC-DCAE9D548D63}"/>
                </a:ext>
              </a:extLst>
            </p:cNvPr>
            <p:cNvSpPr/>
            <p:nvPr/>
          </p:nvSpPr>
          <p:spPr>
            <a:xfrm>
              <a:off x="7255669" y="5627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2" name="Freeform: Shape 5721">
              <a:extLst>
                <a:ext uri="{FF2B5EF4-FFF2-40B4-BE49-F238E27FC236}">
                  <a16:creationId xmlns:a16="http://schemas.microsoft.com/office/drawing/2014/main" id="{178E5EFD-0BE6-42D9-8EE7-8C526314D790}"/>
                </a:ext>
              </a:extLst>
            </p:cNvPr>
            <p:cNvSpPr/>
            <p:nvPr/>
          </p:nvSpPr>
          <p:spPr>
            <a:xfrm>
              <a:off x="7253235" y="5639001"/>
              <a:ext cx="9525" cy="9525"/>
            </a:xfrm>
            <a:custGeom>
              <a:avLst/>
              <a:gdLst>
                <a:gd name="connsiteX0" fmla="*/ 10530 w 9525"/>
                <a:gd name="connsiteY0" fmla="*/ 7419 h 9525"/>
                <a:gd name="connsiteX1" fmla="*/ 1053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419"/>
                  </a:moveTo>
                  <a:cubicBezTo>
                    <a:pt x="10530" y="6466"/>
                    <a:pt x="2910" y="8371"/>
                    <a:pt x="10530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3" name="Freeform: Shape 5722">
              <a:extLst>
                <a:ext uri="{FF2B5EF4-FFF2-40B4-BE49-F238E27FC236}">
                  <a16:creationId xmlns:a16="http://schemas.microsoft.com/office/drawing/2014/main" id="{0F651B02-3428-4ED5-BF36-6FAB92464876}"/>
                </a:ext>
              </a:extLst>
            </p:cNvPr>
            <p:cNvSpPr/>
            <p:nvPr/>
          </p:nvSpPr>
          <p:spPr>
            <a:xfrm>
              <a:off x="7251859" y="5657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4" name="Freeform: Shape 5723">
              <a:extLst>
                <a:ext uri="{FF2B5EF4-FFF2-40B4-BE49-F238E27FC236}">
                  <a16:creationId xmlns:a16="http://schemas.microsoft.com/office/drawing/2014/main" id="{C889B5E2-0172-4E2E-BA06-4433A6AB91F7}"/>
                </a:ext>
              </a:extLst>
            </p:cNvPr>
            <p:cNvSpPr/>
            <p:nvPr/>
          </p:nvSpPr>
          <p:spPr>
            <a:xfrm>
              <a:off x="7255669" y="56195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5" name="Freeform: Shape 5724">
              <a:extLst>
                <a:ext uri="{FF2B5EF4-FFF2-40B4-BE49-F238E27FC236}">
                  <a16:creationId xmlns:a16="http://schemas.microsoft.com/office/drawing/2014/main" id="{74187547-E5F7-41CB-89B6-0C4ABD78960E}"/>
                </a:ext>
              </a:extLst>
            </p:cNvPr>
            <p:cNvSpPr/>
            <p:nvPr/>
          </p:nvSpPr>
          <p:spPr>
            <a:xfrm>
              <a:off x="7217569" y="5648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6" name="Freeform: Shape 5725">
              <a:extLst>
                <a:ext uri="{FF2B5EF4-FFF2-40B4-BE49-F238E27FC236}">
                  <a16:creationId xmlns:a16="http://schemas.microsoft.com/office/drawing/2014/main" id="{AAC1062F-63D0-48C1-ADC1-A69FF51F4CAF}"/>
                </a:ext>
              </a:extLst>
            </p:cNvPr>
            <p:cNvSpPr/>
            <p:nvPr/>
          </p:nvSpPr>
          <p:spPr>
            <a:xfrm>
              <a:off x="7201588" y="566213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7" name="Freeform: Shape 5726">
              <a:extLst>
                <a:ext uri="{FF2B5EF4-FFF2-40B4-BE49-F238E27FC236}">
                  <a16:creationId xmlns:a16="http://schemas.microsoft.com/office/drawing/2014/main" id="{62350025-33D7-41E9-AE62-31D88E1D1B17}"/>
                </a:ext>
              </a:extLst>
            </p:cNvPr>
            <p:cNvSpPr/>
            <p:nvPr/>
          </p:nvSpPr>
          <p:spPr>
            <a:xfrm>
              <a:off x="7259479" y="5564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8" name="Freeform: Shape 5727">
              <a:extLst>
                <a:ext uri="{FF2B5EF4-FFF2-40B4-BE49-F238E27FC236}">
                  <a16:creationId xmlns:a16="http://schemas.microsoft.com/office/drawing/2014/main" id="{C59C61BB-B88C-42F1-9616-52A3BBBAE49A}"/>
                </a:ext>
              </a:extLst>
            </p:cNvPr>
            <p:cNvSpPr/>
            <p:nvPr/>
          </p:nvSpPr>
          <p:spPr>
            <a:xfrm>
              <a:off x="7211700" y="5506878"/>
              <a:ext cx="9525" cy="19050"/>
            </a:xfrm>
            <a:custGeom>
              <a:avLst/>
              <a:gdLst>
                <a:gd name="connsiteX0" fmla="*/ 7297 w 9525"/>
                <a:gd name="connsiteY0" fmla="*/ 7144 h 19050"/>
                <a:gd name="connsiteX1" fmla="*/ 8250 w 9525"/>
                <a:gd name="connsiteY1" fmla="*/ 12859 h 19050"/>
                <a:gd name="connsiteX2" fmla="*/ 729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297" y="7144"/>
                  </a:moveTo>
                  <a:cubicBezTo>
                    <a:pt x="9202" y="10001"/>
                    <a:pt x="5392" y="10953"/>
                    <a:pt x="8250" y="12859"/>
                  </a:cubicBezTo>
                  <a:cubicBezTo>
                    <a:pt x="8250" y="11906"/>
                    <a:pt x="10155" y="8096"/>
                    <a:pt x="72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9" name="Freeform: Shape 5728">
              <a:extLst>
                <a:ext uri="{FF2B5EF4-FFF2-40B4-BE49-F238E27FC236}">
                  <a16:creationId xmlns:a16="http://schemas.microsoft.com/office/drawing/2014/main" id="{EC7B4757-9467-471F-899E-F98B9B63F610}"/>
                </a:ext>
              </a:extLst>
            </p:cNvPr>
            <p:cNvSpPr/>
            <p:nvPr/>
          </p:nvSpPr>
          <p:spPr>
            <a:xfrm>
              <a:off x="7240429" y="5659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0" name="Freeform: Shape 5729">
              <a:extLst>
                <a:ext uri="{FF2B5EF4-FFF2-40B4-BE49-F238E27FC236}">
                  <a16:creationId xmlns:a16="http://schemas.microsoft.com/office/drawing/2014/main" id="{3B0BF0B3-2B02-4B64-A1E9-8972DA59CB92}"/>
                </a:ext>
              </a:extLst>
            </p:cNvPr>
            <p:cNvSpPr/>
            <p:nvPr/>
          </p:nvSpPr>
          <p:spPr>
            <a:xfrm>
              <a:off x="7212806" y="55125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1" name="Freeform: Shape 5730">
              <a:extLst>
                <a:ext uri="{FF2B5EF4-FFF2-40B4-BE49-F238E27FC236}">
                  <a16:creationId xmlns:a16="http://schemas.microsoft.com/office/drawing/2014/main" id="{30F11F08-84F2-4F9E-B374-D93ECBE77923}"/>
                </a:ext>
              </a:extLst>
            </p:cNvPr>
            <p:cNvSpPr/>
            <p:nvPr/>
          </p:nvSpPr>
          <p:spPr>
            <a:xfrm>
              <a:off x="7255669" y="5559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2" name="Freeform: Shape 5731">
              <a:extLst>
                <a:ext uri="{FF2B5EF4-FFF2-40B4-BE49-F238E27FC236}">
                  <a16:creationId xmlns:a16="http://schemas.microsoft.com/office/drawing/2014/main" id="{35B9D019-A3FD-4DB6-99A7-F23F20AF995B}"/>
                </a:ext>
              </a:extLst>
            </p:cNvPr>
            <p:cNvSpPr/>
            <p:nvPr/>
          </p:nvSpPr>
          <p:spPr>
            <a:xfrm>
              <a:off x="7253764" y="5576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3" name="Freeform: Shape 5732">
              <a:extLst>
                <a:ext uri="{FF2B5EF4-FFF2-40B4-BE49-F238E27FC236}">
                  <a16:creationId xmlns:a16="http://schemas.microsoft.com/office/drawing/2014/main" id="{FF155753-C7F6-4060-9A1F-DB1F0494CE8B}"/>
                </a:ext>
              </a:extLst>
            </p:cNvPr>
            <p:cNvSpPr/>
            <p:nvPr/>
          </p:nvSpPr>
          <p:spPr>
            <a:xfrm>
              <a:off x="7252261" y="5549070"/>
              <a:ext cx="9525" cy="9525"/>
            </a:xfrm>
            <a:custGeom>
              <a:avLst/>
              <a:gdLst>
                <a:gd name="connsiteX0" fmla="*/ 7694 w 9525"/>
                <a:gd name="connsiteY0" fmla="*/ 7815 h 9525"/>
                <a:gd name="connsiteX1" fmla="*/ 769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815"/>
                  </a:moveTo>
                  <a:cubicBezTo>
                    <a:pt x="9599" y="5909"/>
                    <a:pt x="5789" y="8767"/>
                    <a:pt x="7694" y="78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4" name="Freeform: Shape 5733">
              <a:extLst>
                <a:ext uri="{FF2B5EF4-FFF2-40B4-BE49-F238E27FC236}">
                  <a16:creationId xmlns:a16="http://schemas.microsoft.com/office/drawing/2014/main" id="{D963F63A-4E21-4A06-A9F9-904F2360E8A8}"/>
                </a:ext>
              </a:extLst>
            </p:cNvPr>
            <p:cNvSpPr/>
            <p:nvPr/>
          </p:nvSpPr>
          <p:spPr>
            <a:xfrm>
              <a:off x="7251435" y="5540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5" name="Freeform: Shape 5734">
              <a:extLst>
                <a:ext uri="{FF2B5EF4-FFF2-40B4-BE49-F238E27FC236}">
                  <a16:creationId xmlns:a16="http://schemas.microsoft.com/office/drawing/2014/main" id="{62176C01-FA4E-4801-AAA6-10D3CE001BA5}"/>
                </a:ext>
              </a:extLst>
            </p:cNvPr>
            <p:cNvSpPr/>
            <p:nvPr/>
          </p:nvSpPr>
          <p:spPr>
            <a:xfrm>
              <a:off x="7212806" y="561927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10001" y="9049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6" name="Freeform: Shape 5735">
              <a:extLst>
                <a:ext uri="{FF2B5EF4-FFF2-40B4-BE49-F238E27FC236}">
                  <a16:creationId xmlns:a16="http://schemas.microsoft.com/office/drawing/2014/main" id="{2A915D17-A71C-41B0-9F66-CFE8EE803B97}"/>
                </a:ext>
              </a:extLst>
            </p:cNvPr>
            <p:cNvSpPr/>
            <p:nvPr/>
          </p:nvSpPr>
          <p:spPr>
            <a:xfrm>
              <a:off x="7240408" y="566023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7144"/>
                    <a:pt x="8117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7" name="Freeform: Shape 5736">
              <a:extLst>
                <a:ext uri="{FF2B5EF4-FFF2-40B4-BE49-F238E27FC236}">
                  <a16:creationId xmlns:a16="http://schemas.microsoft.com/office/drawing/2014/main" id="{79460E07-C426-42F8-A2B5-C1F155943766}"/>
                </a:ext>
              </a:extLst>
            </p:cNvPr>
            <p:cNvSpPr/>
            <p:nvPr/>
          </p:nvSpPr>
          <p:spPr>
            <a:xfrm>
              <a:off x="7229951" y="55478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8" name="Freeform: Shape 5737">
              <a:extLst>
                <a:ext uri="{FF2B5EF4-FFF2-40B4-BE49-F238E27FC236}">
                  <a16:creationId xmlns:a16="http://schemas.microsoft.com/office/drawing/2014/main" id="{13AFE6F5-ED27-4E0B-B165-05E839DF0D91}"/>
                </a:ext>
              </a:extLst>
            </p:cNvPr>
            <p:cNvSpPr/>
            <p:nvPr/>
          </p:nvSpPr>
          <p:spPr>
            <a:xfrm>
              <a:off x="7212806" y="55697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9" name="Freeform: Shape 5738">
              <a:extLst>
                <a:ext uri="{FF2B5EF4-FFF2-40B4-BE49-F238E27FC236}">
                  <a16:creationId xmlns:a16="http://schemas.microsoft.com/office/drawing/2014/main" id="{E9042ABB-1B79-4DA5-A55B-35849FE18E69}"/>
                </a:ext>
              </a:extLst>
            </p:cNvPr>
            <p:cNvSpPr/>
            <p:nvPr/>
          </p:nvSpPr>
          <p:spPr>
            <a:xfrm>
              <a:off x="7229951" y="55433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9049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0" name="Freeform: Shape 5739">
              <a:extLst>
                <a:ext uri="{FF2B5EF4-FFF2-40B4-BE49-F238E27FC236}">
                  <a16:creationId xmlns:a16="http://schemas.microsoft.com/office/drawing/2014/main" id="{5B5209B0-D794-4D7A-9ECB-84AD4983B3D4}"/>
                </a:ext>
              </a:extLst>
            </p:cNvPr>
            <p:cNvSpPr/>
            <p:nvPr/>
          </p:nvSpPr>
          <p:spPr>
            <a:xfrm>
              <a:off x="7212806" y="5620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1" name="Freeform: Shape 5740">
              <a:extLst>
                <a:ext uri="{FF2B5EF4-FFF2-40B4-BE49-F238E27FC236}">
                  <a16:creationId xmlns:a16="http://schemas.microsoft.com/office/drawing/2014/main" id="{49C78FE8-8409-4796-B579-5F2D838EA0ED}"/>
                </a:ext>
              </a:extLst>
            </p:cNvPr>
            <p:cNvSpPr/>
            <p:nvPr/>
          </p:nvSpPr>
          <p:spPr>
            <a:xfrm>
              <a:off x="7188876" y="5504021"/>
              <a:ext cx="85725" cy="171450"/>
            </a:xfrm>
            <a:custGeom>
              <a:avLst/>
              <a:gdLst>
                <a:gd name="connsiteX0" fmla="*/ 37741 w 85725"/>
                <a:gd name="connsiteY0" fmla="*/ 132874 h 171450"/>
                <a:gd name="connsiteX1" fmla="*/ 25359 w 85725"/>
                <a:gd name="connsiteY1" fmla="*/ 121444 h 171450"/>
                <a:gd name="connsiteX2" fmla="*/ 26311 w 85725"/>
                <a:gd name="connsiteY2" fmla="*/ 121444 h 171450"/>
                <a:gd name="connsiteX3" fmla="*/ 27264 w 85725"/>
                <a:gd name="connsiteY3" fmla="*/ 118586 h 171450"/>
                <a:gd name="connsiteX4" fmla="*/ 35836 w 85725"/>
                <a:gd name="connsiteY4" fmla="*/ 120491 h 171450"/>
                <a:gd name="connsiteX5" fmla="*/ 28216 w 85725"/>
                <a:gd name="connsiteY5" fmla="*/ 53816 h 171450"/>
                <a:gd name="connsiteX6" fmla="*/ 28216 w 85725"/>
                <a:gd name="connsiteY6" fmla="*/ 52864 h 171450"/>
                <a:gd name="connsiteX7" fmla="*/ 27264 w 85725"/>
                <a:gd name="connsiteY7" fmla="*/ 31909 h 171450"/>
                <a:gd name="connsiteX8" fmla="*/ 32026 w 85725"/>
                <a:gd name="connsiteY8" fmla="*/ 30004 h 171450"/>
                <a:gd name="connsiteX9" fmla="*/ 51076 w 85725"/>
                <a:gd name="connsiteY9" fmla="*/ 31909 h 171450"/>
                <a:gd name="connsiteX10" fmla="*/ 55839 w 85725"/>
                <a:gd name="connsiteY10" fmla="*/ 69056 h 171450"/>
                <a:gd name="connsiteX11" fmla="*/ 50124 w 85725"/>
                <a:gd name="connsiteY11" fmla="*/ 66199 h 171450"/>
                <a:gd name="connsiteX12" fmla="*/ 62506 w 85725"/>
                <a:gd name="connsiteY12" fmla="*/ 82391 h 171450"/>
                <a:gd name="connsiteX13" fmla="*/ 53934 w 85725"/>
                <a:gd name="connsiteY13" fmla="*/ 65247 h 171450"/>
                <a:gd name="connsiteX14" fmla="*/ 53934 w 85725"/>
                <a:gd name="connsiteY14" fmla="*/ 66199 h 171450"/>
                <a:gd name="connsiteX15" fmla="*/ 54886 w 85725"/>
                <a:gd name="connsiteY15" fmla="*/ 78581 h 171450"/>
                <a:gd name="connsiteX16" fmla="*/ 63459 w 85725"/>
                <a:gd name="connsiteY16" fmla="*/ 84297 h 171450"/>
                <a:gd name="connsiteX17" fmla="*/ 66316 w 85725"/>
                <a:gd name="connsiteY17" fmla="*/ 131922 h 171450"/>
                <a:gd name="connsiteX18" fmla="*/ 66316 w 85725"/>
                <a:gd name="connsiteY18" fmla="*/ 136684 h 171450"/>
                <a:gd name="connsiteX19" fmla="*/ 59649 w 85725"/>
                <a:gd name="connsiteY19" fmla="*/ 141447 h 171450"/>
                <a:gd name="connsiteX20" fmla="*/ 66316 w 85725"/>
                <a:gd name="connsiteY20" fmla="*/ 145256 h 171450"/>
                <a:gd name="connsiteX21" fmla="*/ 57744 w 85725"/>
                <a:gd name="connsiteY21" fmla="*/ 149066 h 171450"/>
                <a:gd name="connsiteX22" fmla="*/ 68221 w 85725"/>
                <a:gd name="connsiteY22" fmla="*/ 159544 h 171450"/>
                <a:gd name="connsiteX23" fmla="*/ 60601 w 85725"/>
                <a:gd name="connsiteY23" fmla="*/ 163354 h 171450"/>
                <a:gd name="connsiteX24" fmla="*/ 65364 w 85725"/>
                <a:gd name="connsiteY24" fmla="*/ 168116 h 171450"/>
                <a:gd name="connsiteX25" fmla="*/ 63459 w 85725"/>
                <a:gd name="connsiteY25" fmla="*/ 167164 h 171450"/>
                <a:gd name="connsiteX26" fmla="*/ 66316 w 85725"/>
                <a:gd name="connsiteY26" fmla="*/ 153829 h 171450"/>
                <a:gd name="connsiteX27" fmla="*/ 73936 w 85725"/>
                <a:gd name="connsiteY27" fmla="*/ 151924 h 171450"/>
                <a:gd name="connsiteX28" fmla="*/ 71079 w 85725"/>
                <a:gd name="connsiteY28" fmla="*/ 130969 h 171450"/>
                <a:gd name="connsiteX29" fmla="*/ 65364 w 85725"/>
                <a:gd name="connsiteY29" fmla="*/ 125254 h 171450"/>
                <a:gd name="connsiteX30" fmla="*/ 75841 w 85725"/>
                <a:gd name="connsiteY30" fmla="*/ 122397 h 171450"/>
                <a:gd name="connsiteX31" fmla="*/ 71079 w 85725"/>
                <a:gd name="connsiteY31" fmla="*/ 116681 h 171450"/>
                <a:gd name="connsiteX32" fmla="*/ 68221 w 85725"/>
                <a:gd name="connsiteY32" fmla="*/ 83344 h 171450"/>
                <a:gd name="connsiteX33" fmla="*/ 75841 w 85725"/>
                <a:gd name="connsiteY33" fmla="*/ 83344 h 171450"/>
                <a:gd name="connsiteX34" fmla="*/ 77746 w 85725"/>
                <a:gd name="connsiteY34" fmla="*/ 81439 h 171450"/>
                <a:gd name="connsiteX35" fmla="*/ 71079 w 85725"/>
                <a:gd name="connsiteY35" fmla="*/ 74772 h 171450"/>
                <a:gd name="connsiteX36" fmla="*/ 80604 w 85725"/>
                <a:gd name="connsiteY36" fmla="*/ 70009 h 171450"/>
                <a:gd name="connsiteX37" fmla="*/ 72984 w 85725"/>
                <a:gd name="connsiteY37" fmla="*/ 68104 h 171450"/>
                <a:gd name="connsiteX38" fmla="*/ 79651 w 85725"/>
                <a:gd name="connsiteY38" fmla="*/ 66199 h 171450"/>
                <a:gd name="connsiteX39" fmla="*/ 71079 w 85725"/>
                <a:gd name="connsiteY39" fmla="*/ 78581 h 171450"/>
                <a:gd name="connsiteX40" fmla="*/ 78699 w 85725"/>
                <a:gd name="connsiteY40" fmla="*/ 70961 h 171450"/>
                <a:gd name="connsiteX41" fmla="*/ 70126 w 85725"/>
                <a:gd name="connsiteY41" fmla="*/ 73819 h 171450"/>
                <a:gd name="connsiteX42" fmla="*/ 69174 w 85725"/>
                <a:gd name="connsiteY42" fmla="*/ 54769 h 171450"/>
                <a:gd name="connsiteX43" fmla="*/ 67269 w 85725"/>
                <a:gd name="connsiteY43" fmla="*/ 50959 h 171450"/>
                <a:gd name="connsiteX44" fmla="*/ 67269 w 85725"/>
                <a:gd name="connsiteY44" fmla="*/ 36672 h 171450"/>
                <a:gd name="connsiteX45" fmla="*/ 65364 w 85725"/>
                <a:gd name="connsiteY45" fmla="*/ 22384 h 171450"/>
                <a:gd name="connsiteX46" fmla="*/ 72031 w 85725"/>
                <a:gd name="connsiteY46" fmla="*/ 10954 h 171450"/>
                <a:gd name="connsiteX47" fmla="*/ 53934 w 85725"/>
                <a:gd name="connsiteY47" fmla="*/ 18574 h 171450"/>
                <a:gd name="connsiteX48" fmla="*/ 57744 w 85725"/>
                <a:gd name="connsiteY48" fmla="*/ 13811 h 171450"/>
                <a:gd name="connsiteX49" fmla="*/ 34884 w 85725"/>
                <a:gd name="connsiteY49" fmla="*/ 17622 h 171450"/>
                <a:gd name="connsiteX50" fmla="*/ 24406 w 85725"/>
                <a:gd name="connsiteY50" fmla="*/ 7144 h 171450"/>
                <a:gd name="connsiteX51" fmla="*/ 26311 w 85725"/>
                <a:gd name="connsiteY51" fmla="*/ 11906 h 171450"/>
                <a:gd name="connsiteX52" fmla="*/ 7261 w 85725"/>
                <a:gd name="connsiteY52" fmla="*/ 10954 h 171450"/>
                <a:gd name="connsiteX53" fmla="*/ 7261 w 85725"/>
                <a:gd name="connsiteY53" fmla="*/ 67152 h 171450"/>
                <a:gd name="connsiteX54" fmla="*/ 15834 w 85725"/>
                <a:gd name="connsiteY54" fmla="*/ 70009 h 171450"/>
                <a:gd name="connsiteX55" fmla="*/ 16786 w 85725"/>
                <a:gd name="connsiteY55" fmla="*/ 99536 h 171450"/>
                <a:gd name="connsiteX56" fmla="*/ 9166 w 85725"/>
                <a:gd name="connsiteY56" fmla="*/ 97631 h 171450"/>
                <a:gd name="connsiteX57" fmla="*/ 16786 w 85725"/>
                <a:gd name="connsiteY57" fmla="*/ 106204 h 171450"/>
                <a:gd name="connsiteX58" fmla="*/ 15834 w 85725"/>
                <a:gd name="connsiteY58" fmla="*/ 103347 h 171450"/>
                <a:gd name="connsiteX59" fmla="*/ 21549 w 85725"/>
                <a:gd name="connsiteY59" fmla="*/ 106204 h 171450"/>
                <a:gd name="connsiteX60" fmla="*/ 15834 w 85725"/>
                <a:gd name="connsiteY60" fmla="*/ 115729 h 171450"/>
                <a:gd name="connsiteX61" fmla="*/ 15834 w 85725"/>
                <a:gd name="connsiteY61" fmla="*/ 165259 h 171450"/>
                <a:gd name="connsiteX62" fmla="*/ 37741 w 85725"/>
                <a:gd name="connsiteY62" fmla="*/ 165259 h 171450"/>
                <a:gd name="connsiteX63" fmla="*/ 37741 w 85725"/>
                <a:gd name="connsiteY63" fmla="*/ 164306 h 171450"/>
                <a:gd name="connsiteX64" fmla="*/ 38694 w 85725"/>
                <a:gd name="connsiteY64" fmla="*/ 161449 h 171450"/>
                <a:gd name="connsiteX65" fmla="*/ 32979 w 85725"/>
                <a:gd name="connsiteY65" fmla="*/ 159544 h 171450"/>
                <a:gd name="connsiteX66" fmla="*/ 32026 w 85725"/>
                <a:gd name="connsiteY66" fmla="*/ 140494 h 171450"/>
                <a:gd name="connsiteX67" fmla="*/ 37741 w 85725"/>
                <a:gd name="connsiteY67" fmla="*/ 132874 h 171450"/>
                <a:gd name="connsiteX68" fmla="*/ 28216 w 85725"/>
                <a:gd name="connsiteY68" fmla="*/ 99536 h 171450"/>
                <a:gd name="connsiteX69" fmla="*/ 28216 w 85725"/>
                <a:gd name="connsiteY69" fmla="*/ 99536 h 171450"/>
                <a:gd name="connsiteX70" fmla="*/ 28216 w 85725"/>
                <a:gd name="connsiteY70" fmla="*/ 96679 h 171450"/>
                <a:gd name="connsiteX71" fmla="*/ 28216 w 85725"/>
                <a:gd name="connsiteY71" fmla="*/ 96679 h 171450"/>
                <a:gd name="connsiteX72" fmla="*/ 9166 w 85725"/>
                <a:gd name="connsiteY72" fmla="*/ 103347 h 171450"/>
                <a:gd name="connsiteX73" fmla="*/ 9166 w 85725"/>
                <a:gd name="connsiteY73" fmla="*/ 103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5725" h="171450">
                  <a:moveTo>
                    <a:pt x="37741" y="132874"/>
                  </a:moveTo>
                  <a:cubicBezTo>
                    <a:pt x="37741" y="135731"/>
                    <a:pt x="31074" y="121444"/>
                    <a:pt x="25359" y="121444"/>
                  </a:cubicBezTo>
                  <a:cubicBezTo>
                    <a:pt x="27264" y="122397"/>
                    <a:pt x="27264" y="122397"/>
                    <a:pt x="26311" y="121444"/>
                  </a:cubicBezTo>
                  <a:cubicBezTo>
                    <a:pt x="31074" y="123349"/>
                    <a:pt x="32026" y="122397"/>
                    <a:pt x="27264" y="118586"/>
                  </a:cubicBezTo>
                  <a:cubicBezTo>
                    <a:pt x="33931" y="117634"/>
                    <a:pt x="28216" y="122397"/>
                    <a:pt x="35836" y="120491"/>
                  </a:cubicBezTo>
                  <a:cubicBezTo>
                    <a:pt x="39646" y="111919"/>
                    <a:pt x="32026" y="62389"/>
                    <a:pt x="28216" y="53816"/>
                  </a:cubicBezTo>
                  <a:cubicBezTo>
                    <a:pt x="32979" y="53816"/>
                    <a:pt x="32979" y="52864"/>
                    <a:pt x="28216" y="52864"/>
                  </a:cubicBezTo>
                  <a:cubicBezTo>
                    <a:pt x="30121" y="47149"/>
                    <a:pt x="37741" y="38577"/>
                    <a:pt x="27264" y="31909"/>
                  </a:cubicBezTo>
                  <a:cubicBezTo>
                    <a:pt x="31074" y="35719"/>
                    <a:pt x="34884" y="29052"/>
                    <a:pt x="32026" y="30004"/>
                  </a:cubicBezTo>
                  <a:cubicBezTo>
                    <a:pt x="39646" y="33814"/>
                    <a:pt x="47266" y="36672"/>
                    <a:pt x="51076" y="31909"/>
                  </a:cubicBezTo>
                  <a:cubicBezTo>
                    <a:pt x="49171" y="37624"/>
                    <a:pt x="49171" y="53816"/>
                    <a:pt x="55839" y="69056"/>
                  </a:cubicBezTo>
                  <a:cubicBezTo>
                    <a:pt x="53934" y="68104"/>
                    <a:pt x="52029" y="67152"/>
                    <a:pt x="50124" y="66199"/>
                  </a:cubicBezTo>
                  <a:cubicBezTo>
                    <a:pt x="56791" y="75724"/>
                    <a:pt x="48219" y="82391"/>
                    <a:pt x="62506" y="82391"/>
                  </a:cubicBezTo>
                  <a:cubicBezTo>
                    <a:pt x="59649" y="83344"/>
                    <a:pt x="56791" y="64294"/>
                    <a:pt x="53934" y="65247"/>
                  </a:cubicBezTo>
                  <a:cubicBezTo>
                    <a:pt x="57744" y="65247"/>
                    <a:pt x="57744" y="66199"/>
                    <a:pt x="53934" y="66199"/>
                  </a:cubicBezTo>
                  <a:cubicBezTo>
                    <a:pt x="53934" y="66199"/>
                    <a:pt x="64411" y="77629"/>
                    <a:pt x="54886" y="78581"/>
                  </a:cubicBezTo>
                  <a:cubicBezTo>
                    <a:pt x="55839" y="79534"/>
                    <a:pt x="62506" y="87154"/>
                    <a:pt x="63459" y="84297"/>
                  </a:cubicBezTo>
                  <a:cubicBezTo>
                    <a:pt x="55839" y="78581"/>
                    <a:pt x="66316" y="126206"/>
                    <a:pt x="66316" y="131922"/>
                  </a:cubicBezTo>
                  <a:cubicBezTo>
                    <a:pt x="58696" y="126206"/>
                    <a:pt x="66316" y="137636"/>
                    <a:pt x="66316" y="136684"/>
                  </a:cubicBezTo>
                  <a:cubicBezTo>
                    <a:pt x="63459" y="136684"/>
                    <a:pt x="65364" y="136684"/>
                    <a:pt x="59649" y="141447"/>
                  </a:cubicBezTo>
                  <a:cubicBezTo>
                    <a:pt x="59649" y="139541"/>
                    <a:pt x="67269" y="145256"/>
                    <a:pt x="66316" y="145256"/>
                  </a:cubicBezTo>
                  <a:cubicBezTo>
                    <a:pt x="57744" y="142399"/>
                    <a:pt x="59649" y="150019"/>
                    <a:pt x="57744" y="149066"/>
                  </a:cubicBezTo>
                  <a:cubicBezTo>
                    <a:pt x="59649" y="150972"/>
                    <a:pt x="65364" y="155734"/>
                    <a:pt x="68221" y="159544"/>
                  </a:cubicBezTo>
                  <a:cubicBezTo>
                    <a:pt x="63459" y="161449"/>
                    <a:pt x="63459" y="164306"/>
                    <a:pt x="60601" y="163354"/>
                  </a:cubicBezTo>
                  <a:cubicBezTo>
                    <a:pt x="63459" y="166211"/>
                    <a:pt x="59649" y="168116"/>
                    <a:pt x="65364" y="168116"/>
                  </a:cubicBezTo>
                  <a:cubicBezTo>
                    <a:pt x="67269" y="167164"/>
                    <a:pt x="66316" y="167164"/>
                    <a:pt x="63459" y="167164"/>
                  </a:cubicBezTo>
                  <a:cubicBezTo>
                    <a:pt x="63459" y="167164"/>
                    <a:pt x="78699" y="159544"/>
                    <a:pt x="66316" y="153829"/>
                  </a:cubicBezTo>
                  <a:cubicBezTo>
                    <a:pt x="69174" y="152877"/>
                    <a:pt x="71079" y="152877"/>
                    <a:pt x="73936" y="151924"/>
                  </a:cubicBezTo>
                  <a:cubicBezTo>
                    <a:pt x="72031" y="148114"/>
                    <a:pt x="77746" y="139541"/>
                    <a:pt x="71079" y="130969"/>
                  </a:cubicBezTo>
                  <a:cubicBezTo>
                    <a:pt x="82509" y="130969"/>
                    <a:pt x="67269" y="127159"/>
                    <a:pt x="65364" y="125254"/>
                  </a:cubicBezTo>
                  <a:cubicBezTo>
                    <a:pt x="72984" y="124302"/>
                    <a:pt x="68221" y="124302"/>
                    <a:pt x="75841" y="122397"/>
                  </a:cubicBezTo>
                  <a:cubicBezTo>
                    <a:pt x="76794" y="122397"/>
                    <a:pt x="71079" y="117634"/>
                    <a:pt x="71079" y="116681"/>
                  </a:cubicBezTo>
                  <a:cubicBezTo>
                    <a:pt x="72984" y="94774"/>
                    <a:pt x="79651" y="97631"/>
                    <a:pt x="68221" y="83344"/>
                  </a:cubicBezTo>
                  <a:cubicBezTo>
                    <a:pt x="70126" y="78581"/>
                    <a:pt x="73936" y="83344"/>
                    <a:pt x="75841" y="83344"/>
                  </a:cubicBezTo>
                  <a:cubicBezTo>
                    <a:pt x="73936" y="83344"/>
                    <a:pt x="73936" y="82391"/>
                    <a:pt x="77746" y="81439"/>
                  </a:cubicBezTo>
                  <a:cubicBezTo>
                    <a:pt x="77746" y="81439"/>
                    <a:pt x="72031" y="77629"/>
                    <a:pt x="71079" y="74772"/>
                  </a:cubicBezTo>
                  <a:cubicBezTo>
                    <a:pt x="74889" y="72866"/>
                    <a:pt x="78699" y="71914"/>
                    <a:pt x="80604" y="70009"/>
                  </a:cubicBezTo>
                  <a:cubicBezTo>
                    <a:pt x="75841" y="66199"/>
                    <a:pt x="82509" y="71914"/>
                    <a:pt x="72984" y="68104"/>
                  </a:cubicBezTo>
                  <a:cubicBezTo>
                    <a:pt x="74889" y="67152"/>
                    <a:pt x="78699" y="65247"/>
                    <a:pt x="79651" y="66199"/>
                  </a:cubicBezTo>
                  <a:cubicBezTo>
                    <a:pt x="82509" y="64294"/>
                    <a:pt x="72984" y="81439"/>
                    <a:pt x="71079" y="78581"/>
                  </a:cubicBezTo>
                  <a:cubicBezTo>
                    <a:pt x="71079" y="78581"/>
                    <a:pt x="80604" y="72866"/>
                    <a:pt x="78699" y="70961"/>
                  </a:cubicBezTo>
                  <a:cubicBezTo>
                    <a:pt x="72031" y="72866"/>
                    <a:pt x="76794" y="71914"/>
                    <a:pt x="70126" y="73819"/>
                  </a:cubicBezTo>
                  <a:cubicBezTo>
                    <a:pt x="82509" y="69056"/>
                    <a:pt x="68221" y="58579"/>
                    <a:pt x="69174" y="54769"/>
                  </a:cubicBezTo>
                  <a:cubicBezTo>
                    <a:pt x="79651" y="57627"/>
                    <a:pt x="70126" y="50006"/>
                    <a:pt x="67269" y="50959"/>
                  </a:cubicBezTo>
                  <a:cubicBezTo>
                    <a:pt x="75841" y="48102"/>
                    <a:pt x="68221" y="35719"/>
                    <a:pt x="67269" y="36672"/>
                  </a:cubicBezTo>
                  <a:cubicBezTo>
                    <a:pt x="81556" y="30956"/>
                    <a:pt x="64411" y="19527"/>
                    <a:pt x="65364" y="22384"/>
                  </a:cubicBezTo>
                  <a:cubicBezTo>
                    <a:pt x="66316" y="21431"/>
                    <a:pt x="74889" y="12859"/>
                    <a:pt x="72031" y="10954"/>
                  </a:cubicBezTo>
                  <a:cubicBezTo>
                    <a:pt x="54886" y="18574"/>
                    <a:pt x="66316" y="12859"/>
                    <a:pt x="53934" y="18574"/>
                  </a:cubicBezTo>
                  <a:cubicBezTo>
                    <a:pt x="65364" y="1429"/>
                    <a:pt x="59649" y="17622"/>
                    <a:pt x="57744" y="13811"/>
                  </a:cubicBezTo>
                  <a:cubicBezTo>
                    <a:pt x="52029" y="20479"/>
                    <a:pt x="32026" y="3334"/>
                    <a:pt x="34884" y="17622"/>
                  </a:cubicBezTo>
                  <a:cubicBezTo>
                    <a:pt x="31074" y="19527"/>
                    <a:pt x="27264" y="9049"/>
                    <a:pt x="24406" y="7144"/>
                  </a:cubicBezTo>
                  <a:cubicBezTo>
                    <a:pt x="21549" y="9049"/>
                    <a:pt x="21549" y="10954"/>
                    <a:pt x="26311" y="11906"/>
                  </a:cubicBezTo>
                  <a:cubicBezTo>
                    <a:pt x="27264" y="10002"/>
                    <a:pt x="5356" y="10954"/>
                    <a:pt x="7261" y="10954"/>
                  </a:cubicBezTo>
                  <a:cubicBezTo>
                    <a:pt x="9166" y="41434"/>
                    <a:pt x="13929" y="44291"/>
                    <a:pt x="7261" y="67152"/>
                  </a:cubicBezTo>
                  <a:cubicBezTo>
                    <a:pt x="10119" y="68104"/>
                    <a:pt x="12976" y="69056"/>
                    <a:pt x="15834" y="70009"/>
                  </a:cubicBezTo>
                  <a:cubicBezTo>
                    <a:pt x="12024" y="78581"/>
                    <a:pt x="19644" y="97631"/>
                    <a:pt x="16786" y="99536"/>
                  </a:cubicBezTo>
                  <a:cubicBezTo>
                    <a:pt x="16786" y="99536"/>
                    <a:pt x="11071" y="97631"/>
                    <a:pt x="9166" y="97631"/>
                  </a:cubicBezTo>
                  <a:cubicBezTo>
                    <a:pt x="13929" y="100489"/>
                    <a:pt x="12024" y="107156"/>
                    <a:pt x="16786" y="106204"/>
                  </a:cubicBezTo>
                  <a:cubicBezTo>
                    <a:pt x="15834" y="106204"/>
                    <a:pt x="15834" y="103347"/>
                    <a:pt x="15834" y="103347"/>
                  </a:cubicBezTo>
                  <a:cubicBezTo>
                    <a:pt x="16786" y="106204"/>
                    <a:pt x="18691" y="106204"/>
                    <a:pt x="21549" y="106204"/>
                  </a:cubicBezTo>
                  <a:cubicBezTo>
                    <a:pt x="2499" y="110966"/>
                    <a:pt x="24406" y="117634"/>
                    <a:pt x="15834" y="115729"/>
                  </a:cubicBezTo>
                  <a:cubicBezTo>
                    <a:pt x="28216" y="125254"/>
                    <a:pt x="15834" y="160497"/>
                    <a:pt x="15834" y="165259"/>
                  </a:cubicBezTo>
                  <a:cubicBezTo>
                    <a:pt x="18691" y="169069"/>
                    <a:pt x="36789" y="166211"/>
                    <a:pt x="37741" y="165259"/>
                  </a:cubicBezTo>
                  <a:cubicBezTo>
                    <a:pt x="33931" y="160497"/>
                    <a:pt x="36789" y="165259"/>
                    <a:pt x="37741" y="164306"/>
                  </a:cubicBezTo>
                  <a:cubicBezTo>
                    <a:pt x="35836" y="162402"/>
                    <a:pt x="36789" y="161449"/>
                    <a:pt x="38694" y="161449"/>
                  </a:cubicBezTo>
                  <a:cubicBezTo>
                    <a:pt x="38694" y="157639"/>
                    <a:pt x="35836" y="161449"/>
                    <a:pt x="32979" y="159544"/>
                  </a:cubicBezTo>
                  <a:cubicBezTo>
                    <a:pt x="38694" y="157639"/>
                    <a:pt x="39646" y="142399"/>
                    <a:pt x="32026" y="140494"/>
                  </a:cubicBezTo>
                  <a:cubicBezTo>
                    <a:pt x="43456" y="133827"/>
                    <a:pt x="25359" y="137636"/>
                    <a:pt x="37741" y="132874"/>
                  </a:cubicBezTo>
                  <a:close/>
                  <a:moveTo>
                    <a:pt x="28216" y="99536"/>
                  </a:moveTo>
                  <a:cubicBezTo>
                    <a:pt x="29169" y="99536"/>
                    <a:pt x="29169" y="100489"/>
                    <a:pt x="28216" y="99536"/>
                  </a:cubicBezTo>
                  <a:close/>
                  <a:moveTo>
                    <a:pt x="28216" y="96679"/>
                  </a:moveTo>
                  <a:cubicBezTo>
                    <a:pt x="28216" y="97631"/>
                    <a:pt x="25359" y="98584"/>
                    <a:pt x="28216" y="96679"/>
                  </a:cubicBezTo>
                  <a:close/>
                  <a:moveTo>
                    <a:pt x="9166" y="103347"/>
                  </a:moveTo>
                  <a:cubicBezTo>
                    <a:pt x="8214" y="102394"/>
                    <a:pt x="12976" y="104299"/>
                    <a:pt x="9166" y="1033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2" name="Freeform: Shape 5741">
              <a:extLst>
                <a:ext uri="{FF2B5EF4-FFF2-40B4-BE49-F238E27FC236}">
                  <a16:creationId xmlns:a16="http://schemas.microsoft.com/office/drawing/2014/main" id="{C0E97874-0985-4790-BE82-BF023A073E05}"/>
                </a:ext>
              </a:extLst>
            </p:cNvPr>
            <p:cNvSpPr/>
            <p:nvPr/>
          </p:nvSpPr>
          <p:spPr>
            <a:xfrm>
              <a:off x="7194709" y="5600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3" name="Freeform: Shape 5742">
              <a:extLst>
                <a:ext uri="{FF2B5EF4-FFF2-40B4-BE49-F238E27FC236}">
                  <a16:creationId xmlns:a16="http://schemas.microsoft.com/office/drawing/2014/main" id="{D7F433E4-BA78-4327-960C-FC37F0E98E5D}"/>
                </a:ext>
              </a:extLst>
            </p:cNvPr>
            <p:cNvSpPr/>
            <p:nvPr/>
          </p:nvSpPr>
          <p:spPr>
            <a:xfrm>
              <a:off x="7251435" y="56135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4" name="Freeform: Shape 5743">
              <a:extLst>
                <a:ext uri="{FF2B5EF4-FFF2-40B4-BE49-F238E27FC236}">
                  <a16:creationId xmlns:a16="http://schemas.microsoft.com/office/drawing/2014/main" id="{6FD9A1F1-1533-4254-A3ED-185FF8A5E864}"/>
                </a:ext>
              </a:extLst>
            </p:cNvPr>
            <p:cNvSpPr/>
            <p:nvPr/>
          </p:nvSpPr>
          <p:spPr>
            <a:xfrm>
              <a:off x="7213865" y="557260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5" name="Freeform: Shape 5744">
              <a:extLst>
                <a:ext uri="{FF2B5EF4-FFF2-40B4-BE49-F238E27FC236}">
                  <a16:creationId xmlns:a16="http://schemas.microsoft.com/office/drawing/2014/main" id="{5D9F28D9-9968-4C85-952A-EBD964758E00}"/>
                </a:ext>
              </a:extLst>
            </p:cNvPr>
            <p:cNvSpPr/>
            <p:nvPr/>
          </p:nvSpPr>
          <p:spPr>
            <a:xfrm>
              <a:off x="7241910" y="56297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6" name="Freeform: Shape 5745">
              <a:extLst>
                <a:ext uri="{FF2B5EF4-FFF2-40B4-BE49-F238E27FC236}">
                  <a16:creationId xmlns:a16="http://schemas.microsoft.com/office/drawing/2014/main" id="{11A95937-3BE4-46A5-9516-AC88CFE98639}"/>
                </a:ext>
              </a:extLst>
            </p:cNvPr>
            <p:cNvSpPr/>
            <p:nvPr/>
          </p:nvSpPr>
          <p:spPr>
            <a:xfrm>
              <a:off x="7241381" y="56364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7" name="Freeform: Shape 5746">
              <a:extLst>
                <a:ext uri="{FF2B5EF4-FFF2-40B4-BE49-F238E27FC236}">
                  <a16:creationId xmlns:a16="http://schemas.microsoft.com/office/drawing/2014/main" id="{92D36664-4794-4ED7-BC83-364B1B5B09D9}"/>
                </a:ext>
              </a:extLst>
            </p:cNvPr>
            <p:cNvSpPr/>
            <p:nvPr/>
          </p:nvSpPr>
          <p:spPr>
            <a:xfrm>
              <a:off x="7240429" y="5642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8" name="Freeform: Shape 5747">
              <a:extLst>
                <a:ext uri="{FF2B5EF4-FFF2-40B4-BE49-F238E27FC236}">
                  <a16:creationId xmlns:a16="http://schemas.microsoft.com/office/drawing/2014/main" id="{085C8E87-31F6-49A1-A559-B3C84A54BA89}"/>
                </a:ext>
              </a:extLst>
            </p:cNvPr>
            <p:cNvSpPr/>
            <p:nvPr/>
          </p:nvSpPr>
          <p:spPr>
            <a:xfrm>
              <a:off x="7233999" y="557760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9" name="Freeform: Shape 5748">
              <a:extLst>
                <a:ext uri="{FF2B5EF4-FFF2-40B4-BE49-F238E27FC236}">
                  <a16:creationId xmlns:a16="http://schemas.microsoft.com/office/drawing/2014/main" id="{8B86FEEE-8446-442C-A286-670DF04F9809}"/>
                </a:ext>
              </a:extLst>
            </p:cNvPr>
            <p:cNvSpPr/>
            <p:nvPr/>
          </p:nvSpPr>
          <p:spPr>
            <a:xfrm>
              <a:off x="7240756" y="5582126"/>
              <a:ext cx="9525" cy="9525"/>
            </a:xfrm>
            <a:custGeom>
              <a:avLst/>
              <a:gdLst>
                <a:gd name="connsiteX0" fmla="*/ 8722 w 9525"/>
                <a:gd name="connsiteY0" fmla="*/ 8097 h 9525"/>
                <a:gd name="connsiteX1" fmla="*/ 7769 w 9525"/>
                <a:gd name="connsiteY1" fmla="*/ 7144 h 9525"/>
                <a:gd name="connsiteX2" fmla="*/ 8722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7"/>
                  </a:moveTo>
                  <a:cubicBezTo>
                    <a:pt x="7769" y="8097"/>
                    <a:pt x="7769" y="7144"/>
                    <a:pt x="7769" y="7144"/>
                  </a:cubicBezTo>
                  <a:cubicBezTo>
                    <a:pt x="6817" y="8097"/>
                    <a:pt x="6817" y="8097"/>
                    <a:pt x="8722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0" name="Freeform: Shape 5749">
              <a:extLst>
                <a:ext uri="{FF2B5EF4-FFF2-40B4-BE49-F238E27FC236}">
                  <a16:creationId xmlns:a16="http://schemas.microsoft.com/office/drawing/2014/main" id="{E4C79703-FF09-4264-BBAF-BC0C73214B66}"/>
                </a:ext>
              </a:extLst>
            </p:cNvPr>
            <p:cNvSpPr/>
            <p:nvPr/>
          </p:nvSpPr>
          <p:spPr>
            <a:xfrm>
              <a:off x="7229951" y="55502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1" name="Freeform: Shape 5750">
              <a:extLst>
                <a:ext uri="{FF2B5EF4-FFF2-40B4-BE49-F238E27FC236}">
                  <a16:creationId xmlns:a16="http://schemas.microsoft.com/office/drawing/2014/main" id="{90A696DB-13A1-4C1B-96B9-E1A73D0C26AA}"/>
                </a:ext>
              </a:extLst>
            </p:cNvPr>
            <p:cNvSpPr/>
            <p:nvPr/>
          </p:nvSpPr>
          <p:spPr>
            <a:xfrm>
              <a:off x="7240005" y="5581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2" name="Freeform: Shape 5751">
              <a:extLst>
                <a:ext uri="{FF2B5EF4-FFF2-40B4-BE49-F238E27FC236}">
                  <a16:creationId xmlns:a16="http://schemas.microsoft.com/office/drawing/2014/main" id="{59891CD6-E810-4410-8233-D641DA5C2858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3" name="Freeform: Shape 5752">
              <a:extLst>
                <a:ext uri="{FF2B5EF4-FFF2-40B4-BE49-F238E27FC236}">
                  <a16:creationId xmlns:a16="http://schemas.microsoft.com/office/drawing/2014/main" id="{C38B39F5-10DB-4216-9277-E16D35720C58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4" name="Freeform: Shape 5753">
              <a:extLst>
                <a:ext uri="{FF2B5EF4-FFF2-40B4-BE49-F238E27FC236}">
                  <a16:creationId xmlns:a16="http://schemas.microsoft.com/office/drawing/2014/main" id="{6968E5D8-5220-401E-9E80-543E2506B8AE}"/>
                </a:ext>
              </a:extLst>
            </p:cNvPr>
            <p:cNvSpPr/>
            <p:nvPr/>
          </p:nvSpPr>
          <p:spPr>
            <a:xfrm>
              <a:off x="7240958" y="56659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5" name="Freeform: Shape 5754">
              <a:extLst>
                <a:ext uri="{FF2B5EF4-FFF2-40B4-BE49-F238E27FC236}">
                  <a16:creationId xmlns:a16="http://schemas.microsoft.com/office/drawing/2014/main" id="{95CBCCD3-4228-45FC-BDF6-66BB6057F474}"/>
                </a:ext>
              </a:extLst>
            </p:cNvPr>
            <p:cNvSpPr/>
            <p:nvPr/>
          </p:nvSpPr>
          <p:spPr>
            <a:xfrm>
              <a:off x="7240429" y="56573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6" name="Freeform: Shape 5755">
              <a:extLst>
                <a:ext uri="{FF2B5EF4-FFF2-40B4-BE49-F238E27FC236}">
                  <a16:creationId xmlns:a16="http://schemas.microsoft.com/office/drawing/2014/main" id="{C3C2CF12-A5CD-487A-8586-271B5914657D}"/>
                </a:ext>
              </a:extLst>
            </p:cNvPr>
            <p:cNvSpPr/>
            <p:nvPr/>
          </p:nvSpPr>
          <p:spPr>
            <a:xfrm>
              <a:off x="7239872" y="565546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2859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7" name="Freeform: Shape 5756">
              <a:extLst>
                <a:ext uri="{FF2B5EF4-FFF2-40B4-BE49-F238E27FC236}">
                  <a16:creationId xmlns:a16="http://schemas.microsoft.com/office/drawing/2014/main" id="{E21954B4-D4AD-4807-AC55-46F570BA39FB}"/>
                </a:ext>
              </a:extLst>
            </p:cNvPr>
            <p:cNvSpPr/>
            <p:nvPr/>
          </p:nvSpPr>
          <p:spPr>
            <a:xfrm>
              <a:off x="7253607" y="5645943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10158" y="10954"/>
                    <a:pt x="6348" y="8096"/>
                    <a:pt x="73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8" name="Freeform: Shape 5757">
              <a:extLst>
                <a:ext uri="{FF2B5EF4-FFF2-40B4-BE49-F238E27FC236}">
                  <a16:creationId xmlns:a16="http://schemas.microsoft.com/office/drawing/2014/main" id="{8E38E17B-FD78-4343-B6F7-233512DCBF0A}"/>
                </a:ext>
              </a:extLst>
            </p:cNvPr>
            <p:cNvSpPr/>
            <p:nvPr/>
          </p:nvSpPr>
          <p:spPr>
            <a:xfrm>
              <a:off x="7254716" y="564046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0"/>
                    <a:pt x="9049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9" name="Freeform: Shape 5758">
              <a:extLst>
                <a:ext uri="{FF2B5EF4-FFF2-40B4-BE49-F238E27FC236}">
                  <a16:creationId xmlns:a16="http://schemas.microsoft.com/office/drawing/2014/main" id="{42BFBB55-9400-49B6-8430-CB48B868AB47}"/>
                </a:ext>
              </a:extLst>
            </p:cNvPr>
            <p:cNvSpPr/>
            <p:nvPr/>
          </p:nvSpPr>
          <p:spPr>
            <a:xfrm>
              <a:off x="7253764" y="56007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0" name="Freeform: Shape 5759">
              <a:extLst>
                <a:ext uri="{FF2B5EF4-FFF2-40B4-BE49-F238E27FC236}">
                  <a16:creationId xmlns:a16="http://schemas.microsoft.com/office/drawing/2014/main" id="{25E7082B-CCD7-48D9-8D0E-573838696680}"/>
                </a:ext>
              </a:extLst>
            </p:cNvPr>
            <p:cNvSpPr/>
            <p:nvPr/>
          </p:nvSpPr>
          <p:spPr>
            <a:xfrm>
              <a:off x="7239053" y="55945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9049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1" name="Freeform: Shape 5760">
              <a:extLst>
                <a:ext uri="{FF2B5EF4-FFF2-40B4-BE49-F238E27FC236}">
                  <a16:creationId xmlns:a16="http://schemas.microsoft.com/office/drawing/2014/main" id="{6B2936E2-CEE7-4561-AAC2-03D0B44C6D15}"/>
                </a:ext>
              </a:extLst>
            </p:cNvPr>
            <p:cNvSpPr/>
            <p:nvPr/>
          </p:nvSpPr>
          <p:spPr>
            <a:xfrm>
              <a:off x="7257299" y="558785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2" name="Freeform: Shape 5761">
              <a:extLst>
                <a:ext uri="{FF2B5EF4-FFF2-40B4-BE49-F238E27FC236}">
                  <a16:creationId xmlns:a16="http://schemas.microsoft.com/office/drawing/2014/main" id="{22B1B036-D36D-4D7E-855D-39CB169A4A0C}"/>
                </a:ext>
              </a:extLst>
            </p:cNvPr>
            <p:cNvSpPr/>
            <p:nvPr/>
          </p:nvSpPr>
          <p:spPr>
            <a:xfrm>
              <a:off x="7251859" y="554212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3" name="Freeform: Shape 5762">
              <a:extLst>
                <a:ext uri="{FF2B5EF4-FFF2-40B4-BE49-F238E27FC236}">
                  <a16:creationId xmlns:a16="http://schemas.microsoft.com/office/drawing/2014/main" id="{9C9AE907-C57A-4111-882C-65C247F7A4D9}"/>
                </a:ext>
              </a:extLst>
            </p:cNvPr>
            <p:cNvSpPr/>
            <p:nvPr/>
          </p:nvSpPr>
          <p:spPr>
            <a:xfrm>
              <a:off x="7243286" y="5506792"/>
              <a:ext cx="9525" cy="9525"/>
            </a:xfrm>
            <a:custGeom>
              <a:avLst/>
              <a:gdLst>
                <a:gd name="connsiteX0" fmla="*/ 9049 w 9525"/>
                <a:gd name="connsiteY0" fmla="*/ 9134 h 9525"/>
                <a:gd name="connsiteX1" fmla="*/ 7144 w 9525"/>
                <a:gd name="connsiteY1" fmla="*/ 8182 h 9525"/>
                <a:gd name="connsiteX2" fmla="*/ 9049 w 9525"/>
                <a:gd name="connsiteY2" fmla="*/ 91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4"/>
                  </a:moveTo>
                  <a:cubicBezTo>
                    <a:pt x="10001" y="7230"/>
                    <a:pt x="9049" y="6277"/>
                    <a:pt x="7144" y="8182"/>
                  </a:cubicBezTo>
                  <a:cubicBezTo>
                    <a:pt x="8096" y="9134"/>
                    <a:pt x="8096" y="10087"/>
                    <a:pt x="9049" y="91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4" name="Freeform: Shape 5763">
              <a:extLst>
                <a:ext uri="{FF2B5EF4-FFF2-40B4-BE49-F238E27FC236}">
                  <a16:creationId xmlns:a16="http://schemas.microsoft.com/office/drawing/2014/main" id="{544A2692-7D78-4016-A7B0-6D2DE978EDDD}"/>
                </a:ext>
              </a:extLst>
            </p:cNvPr>
            <p:cNvSpPr/>
            <p:nvPr/>
          </p:nvSpPr>
          <p:spPr>
            <a:xfrm>
              <a:off x="7187724" y="556551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5556" y="6615"/>
                    <a:pt x="8414" y="7567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9458" name="Picture 2" descr="Image result for information system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5425"/>
            <a:ext cx="5860869" cy="387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D00AB0-DC8C-4207-85C9-BB075AE6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D43A8-2734-4D63-8420-27576F73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3541C-5D89-4C25-A265-0ED4E821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1" y="1542786"/>
            <a:ext cx="5268671" cy="41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F9A9ED-0C3E-41FF-AC57-8DE58DC0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442EE-86A6-469B-BFAE-D9FF75AC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4D196-C62E-422D-AA72-608AC362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547550"/>
            <a:ext cx="482032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3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D29CFF-E673-4883-84F5-1306D6EF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160DB-1F24-408B-8C25-2A70B17C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F1A98-F4B4-4D4D-AF8A-F45F26E1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98" y="1371600"/>
            <a:ext cx="5575211" cy="43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7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30F58D-B388-4022-9FDB-A8D7E746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6362A-0E80-4E88-98A5-444D6CAA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2948B-A75D-4D05-A214-4810BF8AC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518971"/>
            <a:ext cx="5087867" cy="40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7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70F31-C332-495C-8370-D09BB300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081BD-19B4-430F-A608-CD97A1D5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3DCC0-CC04-4AEE-8934-DC59D9B4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1485629"/>
            <a:ext cx="491558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7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1D800-46FB-4A3D-8141-C8014388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CE687-5D54-4D29-B5EA-8B85C051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2E494-E710-4FA2-A854-98627369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8" y="1485628"/>
            <a:ext cx="4991159" cy="40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7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AFB6-1107-4205-BA7B-E7CED5DA1BEC}"/>
              </a:ext>
            </a:extLst>
          </p:cNvPr>
          <p:cNvSpPr/>
          <p:nvPr/>
        </p:nvSpPr>
        <p:spPr>
          <a:xfrm>
            <a:off x="0" y="3359889"/>
            <a:ext cx="12192000" cy="18181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36684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Version Control System</a:t>
            </a:r>
            <a:endParaRPr lang="ko-KR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1" y="4373522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VCS</a:t>
            </a:r>
            <a:endParaRPr lang="ko-KR" altLang="en-US" sz="1867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3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 Control System (VCS)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27" y="1276094"/>
            <a:ext cx="6455230" cy="5181600"/>
          </a:xfrm>
        </p:spPr>
        <p:txBody>
          <a:bodyPr>
            <a:normAutofit lnSpcReduction="10000"/>
          </a:bodyPr>
          <a:lstStyle/>
          <a:p>
            <a:r>
              <a:rPr lang="en-US" altLang="ko-KR" sz="3000" dirty="0"/>
              <a:t>VCS:</a:t>
            </a:r>
          </a:p>
          <a:p>
            <a:pPr lvl="1"/>
            <a:r>
              <a:rPr lang="en-US" altLang="ko-KR" sz="2600" dirty="0"/>
              <a:t>A category of software tools that help in recording changes made to files by keeping a track of modification done to the code</a:t>
            </a:r>
          </a:p>
          <a:p>
            <a:r>
              <a:rPr lang="en-US" sz="3000" dirty="0"/>
              <a:t>Benefit:</a:t>
            </a:r>
          </a:p>
          <a:p>
            <a:pPr lvl="1"/>
            <a:r>
              <a:rPr lang="en-US" sz="2600" dirty="0"/>
              <a:t>Efficient collaboration</a:t>
            </a:r>
          </a:p>
          <a:p>
            <a:pPr lvl="1"/>
            <a:r>
              <a:rPr lang="en-US" sz="2600" dirty="0"/>
              <a:t>Leverages productivity</a:t>
            </a:r>
          </a:p>
          <a:p>
            <a:pPr lvl="1"/>
            <a:r>
              <a:rPr lang="en-US" sz="2600" dirty="0"/>
              <a:t>Effective communication and assistance</a:t>
            </a:r>
          </a:p>
          <a:p>
            <a:pPr lvl="1"/>
            <a:r>
              <a:rPr lang="en-US" sz="2600" dirty="0"/>
              <a:t>Reduce possibilities of errors and conflicts</a:t>
            </a:r>
          </a:p>
          <a:p>
            <a:pPr lvl="1"/>
            <a:r>
              <a:rPr lang="en-US" sz="2600" dirty="0"/>
              <a:t>Contribute to the project from any locations</a:t>
            </a:r>
          </a:p>
          <a:p>
            <a:pPr marL="457213" lvl="1" indent="0">
              <a:buNone/>
            </a:pPr>
            <a:endParaRPr lang="en-US" altLang="ko-KR" dirty="0"/>
          </a:p>
        </p:txBody>
      </p:sp>
      <p:pic>
        <p:nvPicPr>
          <p:cNvPr id="1026" name="Picture 2" descr="Version Control System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57" y="1845129"/>
            <a:ext cx="5148943" cy="39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4023"/>
            <a:ext cx="461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https://www.geeksforgeeks.org/version-control-systems/</a:t>
            </a:r>
          </a:p>
        </p:txBody>
      </p:sp>
    </p:spTree>
    <p:extLst>
      <p:ext uri="{BB962C8B-B14F-4D97-AF65-F5344CB8AC3E}">
        <p14:creationId xmlns:p14="http://schemas.microsoft.com/office/powerpoint/2010/main" val="340201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108871" cy="5181600"/>
          </a:xfrm>
        </p:spPr>
        <p:txBody>
          <a:bodyPr/>
          <a:lstStyle/>
          <a:p>
            <a:r>
              <a:rPr lang="en-US" dirty="0"/>
              <a:t>Local Version Control Systems</a:t>
            </a:r>
          </a:p>
          <a:p>
            <a:pPr lvl="1"/>
            <a:r>
              <a:rPr lang="en-US" dirty="0"/>
              <a:t>Use Revision Control System (RCS)</a:t>
            </a:r>
          </a:p>
          <a:p>
            <a:r>
              <a:rPr lang="en-US" dirty="0"/>
              <a:t>Centralized Version Control Systems</a:t>
            </a:r>
          </a:p>
          <a:p>
            <a:pPr lvl="1"/>
            <a:r>
              <a:rPr lang="en-US" dirty="0"/>
              <a:t>One repository and each user gets their own working copy</a:t>
            </a:r>
          </a:p>
          <a:p>
            <a:pPr lvl="1"/>
            <a:r>
              <a:rPr lang="en-US" dirty="0"/>
              <a:t>You commit, They update</a:t>
            </a:r>
          </a:p>
          <a:p>
            <a:r>
              <a:rPr lang="en-US" dirty="0"/>
              <a:t>Distributed Version Control Systems</a:t>
            </a:r>
          </a:p>
          <a:p>
            <a:pPr lvl="1"/>
            <a:r>
              <a:rPr lang="en-US" dirty="0"/>
              <a:t>Contain multiple repositories, each user has their own repository and working copy</a:t>
            </a:r>
          </a:p>
          <a:p>
            <a:pPr lvl="1"/>
            <a:r>
              <a:rPr lang="en-US" dirty="0"/>
              <a:t>You commit, You push, They pull, They update</a:t>
            </a:r>
          </a:p>
          <a:p>
            <a:pPr lvl="1"/>
            <a:r>
              <a:rPr lang="en-US" dirty="0"/>
              <a:t>Application: </a:t>
            </a:r>
            <a:r>
              <a:rPr lang="en-US" dirty="0" err="1"/>
              <a:t>Git</a:t>
            </a:r>
            <a:r>
              <a:rPr lang="en-US" dirty="0"/>
              <a:t>, Mercurial, etc.</a:t>
            </a:r>
          </a:p>
        </p:txBody>
      </p:sp>
    </p:spTree>
    <p:extLst>
      <p:ext uri="{BB962C8B-B14F-4D97-AF65-F5344CB8AC3E}">
        <p14:creationId xmlns:p14="http://schemas.microsoft.com/office/powerpoint/2010/main" val="399653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connect to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892143" cy="5181600"/>
          </a:xfrm>
        </p:spPr>
        <p:txBody>
          <a:bodyPr>
            <a:normAutofit/>
          </a:bodyPr>
          <a:lstStyle/>
          <a:p>
            <a:r>
              <a:rPr lang="en-US" altLang="ko-KR" dirty="0"/>
              <a:t>Create a </a:t>
            </a:r>
            <a:r>
              <a:rPr lang="en-US" altLang="ko-KR" dirty="0" err="1"/>
              <a:t>Github</a:t>
            </a:r>
            <a:r>
              <a:rPr lang="en-US" altLang="ko-KR" dirty="0"/>
              <a:t> Account 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Windows 10 has updated with built-in </a:t>
            </a:r>
            <a:r>
              <a:rPr lang="en-US" altLang="ko-KR" dirty="0" err="1"/>
              <a:t>Git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However, in the case that it didn’t work, you need to install Git manually. (as you did previously)</a:t>
            </a:r>
          </a:p>
          <a:p>
            <a:pPr lvl="1"/>
            <a:r>
              <a:rPr lang="en-US" altLang="ko-KR" dirty="0">
                <a:hlinkClick r:id="rId3"/>
              </a:rPr>
              <a:t>https://git-scm.com/downloads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076" y="3004457"/>
            <a:ext cx="6183120" cy="32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6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AFB6-1107-4205-BA7B-E7CED5DA1BEC}"/>
              </a:ext>
            </a:extLst>
          </p:cNvPr>
          <p:cNvSpPr/>
          <p:nvPr/>
        </p:nvSpPr>
        <p:spPr>
          <a:xfrm>
            <a:off x="0" y="3359889"/>
            <a:ext cx="12192000" cy="18181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36684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Downloading the Git for windows</a:t>
            </a:r>
            <a:endParaRPr lang="ko-KR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1" y="4373522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rPr>
              <a:t>Git SCM installation</a:t>
            </a:r>
            <a:endParaRPr lang="ko-KR" altLang="en-US" sz="1867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1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new Django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example, let’s create a new Django Project</a:t>
            </a:r>
          </a:p>
          <a:p>
            <a:r>
              <a:rPr lang="en-US" dirty="0"/>
              <a:t>For example, let’s name the project: </a:t>
            </a:r>
            <a:r>
              <a:rPr lang="en-US" dirty="0" err="1"/>
              <a:t>GitTrial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88553-619D-4C72-9EF4-5209ECD8F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64" y="2451236"/>
            <a:ext cx="5128018" cy="38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Github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17" y="1702202"/>
            <a:ext cx="2981325" cy="331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604" y="1702202"/>
            <a:ext cx="5819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Github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22" y="601784"/>
            <a:ext cx="4067175" cy="576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64" y="1904156"/>
            <a:ext cx="5295900" cy="2533650"/>
          </a:xfrm>
          <a:prstGeom prst="rect">
            <a:avLst/>
          </a:prstGeom>
        </p:spPr>
      </p:pic>
      <p:cxnSp>
        <p:nvCxnSpPr>
          <p:cNvPr id="6" name="Elbow Connector 5"/>
          <p:cNvCxnSpPr>
            <a:endCxn id="7" idx="3"/>
          </p:cNvCxnSpPr>
          <p:nvPr/>
        </p:nvCxnSpPr>
        <p:spPr>
          <a:xfrm rot="10800000" flipV="1">
            <a:off x="5660020" y="2283648"/>
            <a:ext cx="775202" cy="67009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62888" y="2761224"/>
            <a:ext cx="1097132" cy="385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96226" y="1997592"/>
            <a:ext cx="589198" cy="5671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" name="Elbow Connector 12"/>
          <p:cNvCxnSpPr>
            <a:endCxn id="14" idx="3"/>
          </p:cNvCxnSpPr>
          <p:nvPr/>
        </p:nvCxnSpPr>
        <p:spPr>
          <a:xfrm rot="16200000" flipH="1">
            <a:off x="8970170" y="922872"/>
            <a:ext cx="670096" cy="94252"/>
          </a:xfrm>
          <a:prstGeom prst="bentConnector4">
            <a:avLst>
              <a:gd name="adj1" fmla="val 35635"/>
              <a:gd name="adj2" fmla="val 342541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85758" y="1112526"/>
            <a:ext cx="1966586" cy="385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63493" y="139575"/>
            <a:ext cx="589198" cy="5671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52691" y="251376"/>
            <a:ext cx="142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note</a:t>
            </a:r>
          </a:p>
        </p:txBody>
      </p:sp>
      <p:cxnSp>
        <p:nvCxnSpPr>
          <p:cNvPr id="18" name="Elbow Connector 17"/>
          <p:cNvCxnSpPr>
            <a:endCxn id="19" idx="3"/>
          </p:cNvCxnSpPr>
          <p:nvPr/>
        </p:nvCxnSpPr>
        <p:spPr>
          <a:xfrm rot="10800000" flipV="1">
            <a:off x="8090705" y="5196139"/>
            <a:ext cx="2411693" cy="977634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59177" y="5981253"/>
            <a:ext cx="831527" cy="385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02397" y="4841574"/>
            <a:ext cx="589198" cy="5671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588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Github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3" y="1247715"/>
            <a:ext cx="7089001" cy="2074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550535"/>
            <a:ext cx="5267325" cy="2447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37" y="3445820"/>
            <a:ext cx="51911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5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Github</a:t>
            </a:r>
            <a:r>
              <a:rPr lang="en-US" dirty="0"/>
              <a:t>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73" y="1143000"/>
            <a:ext cx="3778710" cy="5410200"/>
          </a:xfrm>
          <a:prstGeom prst="rect">
            <a:avLst/>
          </a:prstGeom>
        </p:spPr>
      </p:pic>
      <p:cxnSp>
        <p:nvCxnSpPr>
          <p:cNvPr id="5" name="Elbow Connector 4"/>
          <p:cNvCxnSpPr>
            <a:endCxn id="6" idx="3"/>
          </p:cNvCxnSpPr>
          <p:nvPr/>
        </p:nvCxnSpPr>
        <p:spPr>
          <a:xfrm rot="10800000" flipV="1">
            <a:off x="4004842" y="5662057"/>
            <a:ext cx="3402957" cy="613621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88125" y="6083159"/>
            <a:ext cx="916716" cy="3850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31" y="1143000"/>
            <a:ext cx="6195999" cy="20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9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your code and update your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any update</a:t>
            </a:r>
          </a:p>
          <a:p>
            <a:r>
              <a:rPr lang="en-US" dirty="0"/>
              <a:t>Click “Commit” and add the message</a:t>
            </a:r>
          </a:p>
          <a:p>
            <a:r>
              <a:rPr lang="en-US" dirty="0"/>
              <a:t>Click “Push” to update the remote repository in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3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 Git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https://git-scm.com/download/win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6E003-033A-42E0-91F9-FE6D6D11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40" y="2104845"/>
            <a:ext cx="5341512" cy="37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586F4A-69CB-4C02-9608-E5DBC19A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0C956-0FD8-41A7-916B-21B0F47B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downloaded file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55FB1-7BE7-4B3C-8F5A-6AC18881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768353"/>
            <a:ext cx="482032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9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02ED0E-FFA9-4AC0-B153-86ED1118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B8058-BDAF-4A22-8647-8FCC1273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C3F5B-34EB-4731-9BB7-2EFF9228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21" y="1371600"/>
            <a:ext cx="5415357" cy="42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0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724E05-2D52-4CDD-BBB8-215D83E6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BEAE9-B50C-49D2-AB7E-F5BFC0CD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7173A-C7A4-4146-B956-DAFA12C9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92" y="1445370"/>
            <a:ext cx="5463215" cy="42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9C6839-1D81-4046-B9BE-5964F4FB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7C172-A514-4809-ABB3-572902D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35E73-E02F-41CC-8259-66CE807E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8" y="1509444"/>
            <a:ext cx="5174659" cy="409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7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F28ED-F14C-4F98-9F9C-D03156A1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483D6-5451-4B1B-AF3B-EF3706F1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BDA10-B92B-424D-AE84-D62DA10A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241" y="1509444"/>
            <a:ext cx="5297250" cy="417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9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6FDAC3-42FB-4887-BFFD-7465C6EA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Installation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452D4-8D92-40E6-983F-DA60A241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B016C-38A8-4790-96A9-7C0135F3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1499918"/>
            <a:ext cx="5329723" cy="42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326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Download Git</vt:lpstr>
      <vt:lpstr>Git Installation</vt:lpstr>
      <vt:lpstr>Git Installation</vt:lpstr>
      <vt:lpstr>Git Installation</vt:lpstr>
      <vt:lpstr>Git Installation</vt:lpstr>
      <vt:lpstr>Git Installation</vt:lpstr>
      <vt:lpstr>Git Installation</vt:lpstr>
      <vt:lpstr>Git Installation</vt:lpstr>
      <vt:lpstr>Git Installation</vt:lpstr>
      <vt:lpstr>Git Installation</vt:lpstr>
      <vt:lpstr>Git Installation</vt:lpstr>
      <vt:lpstr>Git Installation</vt:lpstr>
      <vt:lpstr>Git Installation</vt:lpstr>
      <vt:lpstr>PowerPoint Presentation</vt:lpstr>
      <vt:lpstr>Version Control System (VCS)</vt:lpstr>
      <vt:lpstr>Types of VCS</vt:lpstr>
      <vt:lpstr>How to connect to Github</vt:lpstr>
      <vt:lpstr>Let’s Create a new Django Project</vt:lpstr>
      <vt:lpstr>Connect to Github (1)</vt:lpstr>
      <vt:lpstr>Connect to Github (2)</vt:lpstr>
      <vt:lpstr>Connect to Github (3)</vt:lpstr>
      <vt:lpstr>Connect to Github (4)</vt:lpstr>
      <vt:lpstr>Modify your code and update your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Bernardo Nugroho Yahya</cp:lastModifiedBy>
  <cp:revision>4</cp:revision>
  <dcterms:created xsi:type="dcterms:W3CDTF">2021-04-18T03:34:58Z</dcterms:created>
  <dcterms:modified xsi:type="dcterms:W3CDTF">2022-04-19T06:00:32Z</dcterms:modified>
</cp:coreProperties>
</file>