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84513" cy="390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33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39" y="639123"/>
            <a:ext cx="2621836" cy="1359606"/>
          </a:xfrm>
        </p:spPr>
        <p:txBody>
          <a:bodyPr anchor="b"/>
          <a:lstStyle>
            <a:lvl1pPr algn="ctr">
              <a:defRPr sz="2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564" y="2051161"/>
            <a:ext cx="2313385" cy="942864"/>
          </a:xfrm>
        </p:spPr>
        <p:txBody>
          <a:bodyPr/>
          <a:lstStyle>
            <a:lvl1pPr marL="0" indent="0" algn="ctr">
              <a:buNone/>
              <a:defRPr sz="810"/>
            </a:lvl1pPr>
            <a:lvl2pPr marL="154214" indent="0" algn="ctr">
              <a:buNone/>
              <a:defRPr sz="675"/>
            </a:lvl2pPr>
            <a:lvl3pPr marL="308427" indent="0" algn="ctr">
              <a:buNone/>
              <a:defRPr sz="607"/>
            </a:lvl3pPr>
            <a:lvl4pPr marL="462641" indent="0" algn="ctr">
              <a:buNone/>
              <a:defRPr sz="540"/>
            </a:lvl4pPr>
            <a:lvl5pPr marL="616854" indent="0" algn="ctr">
              <a:buNone/>
              <a:defRPr sz="540"/>
            </a:lvl5pPr>
            <a:lvl6pPr marL="771068" indent="0" algn="ctr">
              <a:buNone/>
              <a:defRPr sz="540"/>
            </a:lvl6pPr>
            <a:lvl7pPr marL="925281" indent="0" algn="ctr">
              <a:buNone/>
              <a:defRPr sz="540"/>
            </a:lvl7pPr>
            <a:lvl8pPr marL="1079495" indent="0" algn="ctr">
              <a:buNone/>
              <a:defRPr sz="540"/>
            </a:lvl8pPr>
            <a:lvl9pPr marL="1233708" indent="0" algn="ctr">
              <a:buNone/>
              <a:defRPr sz="5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7355" y="207918"/>
            <a:ext cx="665098" cy="330951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60" y="207918"/>
            <a:ext cx="1956738" cy="330951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2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54" y="973602"/>
            <a:ext cx="2660392" cy="1624475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54" y="2613445"/>
            <a:ext cx="2660392" cy="854273"/>
          </a:xfrm>
        </p:spPr>
        <p:txBody>
          <a:bodyPr/>
          <a:lstStyle>
            <a:lvl1pPr marL="0" indent="0">
              <a:buNone/>
              <a:defRPr sz="810">
                <a:solidFill>
                  <a:schemeClr val="tx1"/>
                </a:solidFill>
              </a:defRPr>
            </a:lvl1pPr>
            <a:lvl2pPr marL="15421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08427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3pPr>
            <a:lvl4pPr marL="462641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4pPr>
            <a:lvl5pPr marL="616854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5pPr>
            <a:lvl6pPr marL="771068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6pPr>
            <a:lvl7pPr marL="925281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7pPr>
            <a:lvl8pPr marL="107949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8pPr>
            <a:lvl9pPr marL="1233708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060" y="1039592"/>
            <a:ext cx="1310918" cy="24778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1535" y="1039592"/>
            <a:ext cx="1310918" cy="24778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9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62" y="207920"/>
            <a:ext cx="2660392" cy="7548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463" y="957329"/>
            <a:ext cx="1304893" cy="469172"/>
          </a:xfrm>
        </p:spPr>
        <p:txBody>
          <a:bodyPr anchor="b"/>
          <a:lstStyle>
            <a:lvl1pPr marL="0" indent="0">
              <a:buNone/>
              <a:defRPr sz="810" b="1"/>
            </a:lvl1pPr>
            <a:lvl2pPr marL="154214" indent="0">
              <a:buNone/>
              <a:defRPr sz="675" b="1"/>
            </a:lvl2pPr>
            <a:lvl3pPr marL="308427" indent="0">
              <a:buNone/>
              <a:defRPr sz="607" b="1"/>
            </a:lvl3pPr>
            <a:lvl4pPr marL="462641" indent="0">
              <a:buNone/>
              <a:defRPr sz="540" b="1"/>
            </a:lvl4pPr>
            <a:lvl5pPr marL="616854" indent="0">
              <a:buNone/>
              <a:defRPr sz="540" b="1"/>
            </a:lvl5pPr>
            <a:lvl6pPr marL="771068" indent="0">
              <a:buNone/>
              <a:defRPr sz="540" b="1"/>
            </a:lvl6pPr>
            <a:lvl7pPr marL="925281" indent="0">
              <a:buNone/>
              <a:defRPr sz="540" b="1"/>
            </a:lvl7pPr>
            <a:lvl8pPr marL="1079495" indent="0">
              <a:buNone/>
              <a:defRPr sz="540" b="1"/>
            </a:lvl8pPr>
            <a:lvl9pPr marL="1233708" indent="0">
              <a:buNone/>
              <a:defRPr sz="5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463" y="1426501"/>
            <a:ext cx="1304893" cy="20981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1535" y="957329"/>
            <a:ext cx="1311320" cy="469172"/>
          </a:xfrm>
        </p:spPr>
        <p:txBody>
          <a:bodyPr anchor="b"/>
          <a:lstStyle>
            <a:lvl1pPr marL="0" indent="0">
              <a:buNone/>
              <a:defRPr sz="810" b="1"/>
            </a:lvl1pPr>
            <a:lvl2pPr marL="154214" indent="0">
              <a:buNone/>
              <a:defRPr sz="675" b="1"/>
            </a:lvl2pPr>
            <a:lvl3pPr marL="308427" indent="0">
              <a:buNone/>
              <a:defRPr sz="607" b="1"/>
            </a:lvl3pPr>
            <a:lvl4pPr marL="462641" indent="0">
              <a:buNone/>
              <a:defRPr sz="540" b="1"/>
            </a:lvl4pPr>
            <a:lvl5pPr marL="616854" indent="0">
              <a:buNone/>
              <a:defRPr sz="540" b="1"/>
            </a:lvl5pPr>
            <a:lvl6pPr marL="771068" indent="0">
              <a:buNone/>
              <a:defRPr sz="540" b="1"/>
            </a:lvl6pPr>
            <a:lvl7pPr marL="925281" indent="0">
              <a:buNone/>
              <a:defRPr sz="540" b="1"/>
            </a:lvl7pPr>
            <a:lvl8pPr marL="1079495" indent="0">
              <a:buNone/>
              <a:defRPr sz="540" b="1"/>
            </a:lvl8pPr>
            <a:lvl9pPr marL="1233708" indent="0">
              <a:buNone/>
              <a:defRPr sz="5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1535" y="1426501"/>
            <a:ext cx="1311320" cy="20981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4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70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78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62" y="260350"/>
            <a:ext cx="994836" cy="911225"/>
          </a:xfrm>
        </p:spPr>
        <p:txBody>
          <a:bodyPr anchor="b"/>
          <a:lstStyle>
            <a:lvl1pPr>
              <a:defRPr sz="1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320" y="562284"/>
            <a:ext cx="1561535" cy="2775259"/>
          </a:xfrm>
        </p:spPr>
        <p:txBody>
          <a:bodyPr/>
          <a:lstStyle>
            <a:lvl1pPr>
              <a:defRPr sz="1079"/>
            </a:lvl1pPr>
            <a:lvl2pPr>
              <a:defRPr sz="944"/>
            </a:lvl2pPr>
            <a:lvl3pPr>
              <a:defRPr sz="81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62" y="1171575"/>
            <a:ext cx="994836" cy="2170488"/>
          </a:xfrm>
        </p:spPr>
        <p:txBody>
          <a:bodyPr/>
          <a:lstStyle>
            <a:lvl1pPr marL="0" indent="0">
              <a:buNone/>
              <a:defRPr sz="540"/>
            </a:lvl1pPr>
            <a:lvl2pPr marL="154214" indent="0">
              <a:buNone/>
              <a:defRPr sz="472"/>
            </a:lvl2pPr>
            <a:lvl3pPr marL="308427" indent="0">
              <a:buNone/>
              <a:defRPr sz="405"/>
            </a:lvl3pPr>
            <a:lvl4pPr marL="462641" indent="0">
              <a:buNone/>
              <a:defRPr sz="337"/>
            </a:lvl4pPr>
            <a:lvl5pPr marL="616854" indent="0">
              <a:buNone/>
              <a:defRPr sz="337"/>
            </a:lvl5pPr>
            <a:lvl6pPr marL="771068" indent="0">
              <a:buNone/>
              <a:defRPr sz="337"/>
            </a:lvl6pPr>
            <a:lvl7pPr marL="925281" indent="0">
              <a:buNone/>
              <a:defRPr sz="337"/>
            </a:lvl7pPr>
            <a:lvl8pPr marL="1079495" indent="0">
              <a:buNone/>
              <a:defRPr sz="337"/>
            </a:lvl8pPr>
            <a:lvl9pPr marL="1233708" indent="0">
              <a:buNone/>
              <a:defRPr sz="3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5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62" y="260350"/>
            <a:ext cx="994836" cy="911225"/>
          </a:xfrm>
        </p:spPr>
        <p:txBody>
          <a:bodyPr anchor="b"/>
          <a:lstStyle>
            <a:lvl1pPr>
              <a:defRPr sz="1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1320" y="562284"/>
            <a:ext cx="1561535" cy="2775259"/>
          </a:xfrm>
        </p:spPr>
        <p:txBody>
          <a:bodyPr anchor="t"/>
          <a:lstStyle>
            <a:lvl1pPr marL="0" indent="0">
              <a:buNone/>
              <a:defRPr sz="1079"/>
            </a:lvl1pPr>
            <a:lvl2pPr marL="154214" indent="0">
              <a:buNone/>
              <a:defRPr sz="944"/>
            </a:lvl2pPr>
            <a:lvl3pPr marL="308427" indent="0">
              <a:buNone/>
              <a:defRPr sz="810"/>
            </a:lvl3pPr>
            <a:lvl4pPr marL="462641" indent="0">
              <a:buNone/>
              <a:defRPr sz="675"/>
            </a:lvl4pPr>
            <a:lvl5pPr marL="616854" indent="0">
              <a:buNone/>
              <a:defRPr sz="675"/>
            </a:lvl5pPr>
            <a:lvl6pPr marL="771068" indent="0">
              <a:buNone/>
              <a:defRPr sz="675"/>
            </a:lvl6pPr>
            <a:lvl7pPr marL="925281" indent="0">
              <a:buNone/>
              <a:defRPr sz="675"/>
            </a:lvl7pPr>
            <a:lvl8pPr marL="1079495" indent="0">
              <a:buNone/>
              <a:defRPr sz="675"/>
            </a:lvl8pPr>
            <a:lvl9pPr marL="1233708" indent="0">
              <a:buNone/>
              <a:defRPr sz="6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62" y="1171575"/>
            <a:ext cx="994836" cy="2170488"/>
          </a:xfrm>
        </p:spPr>
        <p:txBody>
          <a:bodyPr/>
          <a:lstStyle>
            <a:lvl1pPr marL="0" indent="0">
              <a:buNone/>
              <a:defRPr sz="540"/>
            </a:lvl1pPr>
            <a:lvl2pPr marL="154214" indent="0">
              <a:buNone/>
              <a:defRPr sz="472"/>
            </a:lvl2pPr>
            <a:lvl3pPr marL="308427" indent="0">
              <a:buNone/>
              <a:defRPr sz="405"/>
            </a:lvl3pPr>
            <a:lvl4pPr marL="462641" indent="0">
              <a:buNone/>
              <a:defRPr sz="337"/>
            </a:lvl4pPr>
            <a:lvl5pPr marL="616854" indent="0">
              <a:buNone/>
              <a:defRPr sz="337"/>
            </a:lvl5pPr>
            <a:lvl6pPr marL="771068" indent="0">
              <a:buNone/>
              <a:defRPr sz="337"/>
            </a:lvl6pPr>
            <a:lvl7pPr marL="925281" indent="0">
              <a:buNone/>
              <a:defRPr sz="337"/>
            </a:lvl7pPr>
            <a:lvl8pPr marL="1079495" indent="0">
              <a:buNone/>
              <a:defRPr sz="337"/>
            </a:lvl8pPr>
            <a:lvl9pPr marL="1233708" indent="0">
              <a:buNone/>
              <a:defRPr sz="3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061" y="207920"/>
            <a:ext cx="2660392" cy="75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61" y="1039592"/>
            <a:ext cx="2660392" cy="247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060" y="3619589"/>
            <a:ext cx="694015" cy="20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763D-09B3-4B3D-99C8-A9A230D2BD7F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1745" y="3619589"/>
            <a:ext cx="1041023" cy="20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8438" y="3619589"/>
            <a:ext cx="694015" cy="20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F1F0-8C87-472E-8A06-54927FC8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8427" rtl="0" eaLnBrk="1" latinLnBrk="0" hangingPunct="1">
        <a:lnSpc>
          <a:spcPct val="90000"/>
        </a:lnSpc>
        <a:spcBef>
          <a:spcPct val="0"/>
        </a:spcBef>
        <a:buNone/>
        <a:defRPr sz="14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07" indent="-77107" algn="l" defTabSz="308427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1pPr>
      <a:lvl2pPr marL="231320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385534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39747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4pPr>
      <a:lvl5pPr marL="693961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5pPr>
      <a:lvl6pPr marL="848175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6pPr>
      <a:lvl7pPr marL="1002388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7pPr>
      <a:lvl8pPr marL="1156602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8pPr>
      <a:lvl9pPr marL="1310815" indent="-77107" algn="l" defTabSz="308427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1pPr>
      <a:lvl2pPr marL="154214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2pPr>
      <a:lvl3pPr marL="308427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3pPr>
      <a:lvl4pPr marL="462641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4pPr>
      <a:lvl5pPr marL="616854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5pPr>
      <a:lvl6pPr marL="771068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6pPr>
      <a:lvl7pPr marL="925281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7pPr>
      <a:lvl8pPr marL="1079495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8pPr>
      <a:lvl9pPr marL="1233708" algn="l" defTabSz="308427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80D7EB-1BE6-4EC9-B73E-C009F7CFD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0" b="24363"/>
          <a:stretch/>
        </p:blipFill>
        <p:spPr>
          <a:xfrm>
            <a:off x="0" y="-1"/>
            <a:ext cx="3084513" cy="39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56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Medina</dc:creator>
  <cp:lastModifiedBy>Fábio Medina</cp:lastModifiedBy>
  <cp:revision>1</cp:revision>
  <dcterms:created xsi:type="dcterms:W3CDTF">2022-04-20T17:55:51Z</dcterms:created>
  <dcterms:modified xsi:type="dcterms:W3CDTF">2022-04-20T17:57:38Z</dcterms:modified>
</cp:coreProperties>
</file>