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6" r:id="rId9"/>
    <p:sldId id="262" r:id="rId10"/>
    <p:sldId id="263" r:id="rId11"/>
    <p:sldId id="265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xOFK5QZUSNcgpu/K35d/nkmUz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98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2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Title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fac00ad8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4fac00ad8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24fac00ad80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fac00ad8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4fac00ad8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24fac00ad80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fac00ad8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4fac00ad8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24fac00ad80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11"/>
          <p:cNvGrpSpPr/>
          <p:nvPr/>
        </p:nvGrpSpPr>
        <p:grpSpPr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22" name="Google Shape;22;p11"/>
            <p:cNvSpPr/>
            <p:nvPr/>
          </p:nvSpPr>
          <p:spPr>
            <a:xfrm>
              <a:off x="1687032" y="4832896"/>
              <a:ext cx="7456968" cy="518176"/>
            </a:xfrm>
            <a:custGeom>
              <a:avLst/>
              <a:gdLst/>
              <a:ahLst/>
              <a:cxnLst/>
              <a:rect l="l" t="t" r="r" b="b"/>
              <a:pathLst>
                <a:path w="4697" h="367" extrusionOk="0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1"/>
            <p:cNvSpPr/>
            <p:nvPr/>
          </p:nvSpPr>
          <p:spPr>
            <a:xfrm>
              <a:off x="35926" y="5135025"/>
              <a:ext cx="9108074" cy="838869"/>
            </a:xfrm>
            <a:custGeom>
              <a:avLst/>
              <a:gdLst/>
              <a:ahLst/>
              <a:cxnLst/>
              <a:rect l="l" t="t" r="r" b="b"/>
              <a:pathLst>
                <a:path w="5760" h="528" extrusionOk="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1"/>
            <p:cNvSpPr/>
            <p:nvPr/>
          </p:nvSpPr>
          <p:spPr>
            <a:xfrm>
              <a:off x="0" y="4883888"/>
              <a:ext cx="9144000" cy="1981200"/>
            </a:xfrm>
            <a:custGeom>
              <a:avLst/>
              <a:gdLst/>
              <a:ahLst/>
              <a:cxnLst/>
              <a:rect l="l" t="t" r="r" b="b"/>
              <a:pathLst>
                <a:path w="5760" h="1248" extrusionOk="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tx="0" ty="0" sx="50000" sy="50000" flip="none" algn="t"/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" name="Google Shape;25;p11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w="12050" cap="flat" cmpd="sng">
              <a:solidFill>
                <a:srgbClr val="93C5D8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6" name="Google Shape;26;p11"/>
          <p:cNvSpPr txBox="1"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R="64008"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dt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ft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F0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sldNum" idx="12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body" idx="1"/>
          </p:nvPr>
        </p:nvSpPr>
        <p:spPr>
          <a:xfrm rot="5400000">
            <a:off x="2378965" y="-440435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632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24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dt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ft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title"/>
          </p:nvPr>
        </p:nvSpPr>
        <p:spPr>
          <a:xfrm rot="5400000">
            <a:off x="4936367" y="2182286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body" idx="1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632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24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dt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ft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sldNum" idx="12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>
            <a:spLocks noGrp="1"/>
          </p:cNvSpPr>
          <p:nvPr>
            <p:ph type="body" idx="1"/>
          </p:nvPr>
        </p:nvSpPr>
        <p:spPr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632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24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dt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ft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sldNum" idx="12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dt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ft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w="9525" cap="rnd" cmpd="sng">
            <a:solidFill>
              <a:srgbClr val="20768B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5400" dir="54000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3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w="9525" cap="rnd" cmpd="sng">
            <a:solidFill>
              <a:srgbClr val="20768B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5400" dir="54000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sz="48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950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4"/>
              <a:buChar char="?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2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950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4"/>
              <a:buChar char="?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dt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ft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w="96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w="96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3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223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Char char="?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4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223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32"/>
              <a:buChar char="?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dt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ft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sz="2500" b="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1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2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677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76"/>
              <a:buChar char="?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2800"/>
              <a:buChar char="◦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dt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ft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/>
          <p:nvPr/>
        </p:nvSpPr>
        <p:spPr>
          <a:xfrm>
            <a:off x="715963" y="5002213"/>
            <a:ext cx="3802062" cy="1443037"/>
          </a:xfrm>
          <a:custGeom>
            <a:avLst/>
            <a:gdLst/>
            <a:ahLst/>
            <a:cxnLst/>
            <a:rect l="l" t="t" r="r" b="b"/>
            <a:pathLst>
              <a:path w="5760" h="528" extrusionOk="0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9"/>
          <p:cNvSpPr/>
          <p:nvPr/>
        </p:nvSpPr>
        <p:spPr>
          <a:xfrm>
            <a:off x="-53975" y="5784850"/>
            <a:ext cx="3802063" cy="838200"/>
          </a:xfrm>
          <a:custGeom>
            <a:avLst/>
            <a:gdLst/>
            <a:ahLst/>
            <a:cxnLst/>
            <a:rect l="l" t="t" r="r" b="b"/>
            <a:pathLst>
              <a:path w="5760" h="528" extrusionOk="0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9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3">
              <a:alphaModFix amt="50000"/>
            </a:blip>
            <a:tile tx="0" ty="0" sx="50000" sy="50000" flip="none" algn="t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81;p19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w="12050" cap="flat" cmpd="sng">
            <a:solidFill>
              <a:srgbClr val="93C5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2" name="Google Shape;82;p19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w="9525" cap="rnd" cmpd="sng">
            <a:solidFill>
              <a:srgbClr val="20768B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5400" dir="54000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w="9525" cap="rnd" cmpd="sng">
            <a:solidFill>
              <a:srgbClr val="20768B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5400" dir="5400000">
              <a:srgbClr val="000000">
                <a:alpha val="4549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1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marR="18288" lvl="0" indent="-2286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1200"/>
              <a:buChar char="◦"/>
              <a:defRPr sz="1200"/>
            </a:lvl2pPr>
            <a:lvl3pPr marL="1371600" lvl="2" indent="-2921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marL="1828800" lvl="3" indent="-28575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marL="2743200" lvl="5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>
            <a:spLocks noGrp="1"/>
          </p:cNvSpPr>
          <p:nvPr>
            <p:ph type="pic" idx="2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sz="3000" b="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dt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ft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ldNum" idx="12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715963" y="5002213"/>
            <a:ext cx="3802062" cy="1443037"/>
          </a:xfrm>
          <a:custGeom>
            <a:avLst/>
            <a:gdLst/>
            <a:ahLst/>
            <a:cxnLst/>
            <a:rect l="l" t="t" r="r" b="b"/>
            <a:pathLst>
              <a:path w="5760" h="528" extrusionOk="0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0"/>
          <p:cNvSpPr/>
          <p:nvPr/>
        </p:nvSpPr>
        <p:spPr>
          <a:xfrm>
            <a:off x="-53975" y="5784850"/>
            <a:ext cx="3802063" cy="838200"/>
          </a:xfrm>
          <a:custGeom>
            <a:avLst/>
            <a:gdLst/>
            <a:ahLst/>
            <a:cxnLst/>
            <a:rect l="l" t="t" r="r" b="b"/>
            <a:pathLst>
              <a:path w="5760" h="528" extrusionOk="0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0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3">
              <a:alphaModFix amt="50000"/>
            </a:blip>
            <a:tile tx="0" ty="0" sx="50000" sy="50000" flip="none" algn="t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13;p10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w="12050" cap="flat" cmpd="sng">
            <a:solidFill>
              <a:srgbClr val="93C5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" name="Google Shape;14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body" idx="1"/>
          </p:nvPr>
        </p:nvSpPr>
        <p:spPr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51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sz="27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sz="2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361950" algn="l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349250" algn="l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sz="19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dt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ft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sldNum" idx="12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" descr="http://jkaviationandtechnologies.com/logos/mahendra-engineering-colle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1000" y="76200"/>
            <a:ext cx="1076325" cy="1189038"/>
          </a:xfrm>
          <a:prstGeom prst="rect">
            <a:avLst/>
          </a:prstGeom>
          <a:solidFill>
            <a:srgbClr val="002060"/>
          </a:solidFill>
          <a:ln>
            <a:noFill/>
          </a:ln>
        </p:spPr>
      </p:pic>
      <p:pic>
        <p:nvPicPr>
          <p:cNvPr id="108" name="Google Shape;10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76200"/>
            <a:ext cx="1066800" cy="106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"/>
          <p:cNvSpPr txBox="1"/>
          <p:nvPr/>
        </p:nvSpPr>
        <p:spPr>
          <a:xfrm>
            <a:off x="71400" y="181200"/>
            <a:ext cx="9001200" cy="56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IN" sz="27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MAHENDRA ENGINEERING COLLEGE</a:t>
            </a:r>
            <a:endParaRPr sz="2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(AUTONOMOUS)</a:t>
            </a: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&amp; ENGINEERING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WEATHER FORECASTING</a:t>
            </a:r>
            <a:endParaRPr sz="2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Date: 06.10.2023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sng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sng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sng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sng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sng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sng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sng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sng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sng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sng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sng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sng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6077250" y="5965200"/>
            <a:ext cx="33897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latin typeface="Lucida Sans"/>
                <a:ea typeface="Lucida Sans"/>
                <a:cs typeface="Lucida Sans"/>
                <a:sym typeface="Lucida Sans"/>
              </a:rPr>
              <a:t>Guided By:</a:t>
            </a:r>
            <a:endParaRPr sz="1600" b="1" dirty="0"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 dirty="0">
                <a:latin typeface="Lucida Sans"/>
                <a:ea typeface="Lucida Sans"/>
                <a:cs typeface="Lucida Sans"/>
                <a:sym typeface="Lucida Sans"/>
              </a:rPr>
              <a:t>DR.P.RAMYA</a:t>
            </a:r>
            <a:endParaRPr sz="1500" dirty="0"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 dirty="0">
                <a:latin typeface="Lucida Sans"/>
                <a:ea typeface="Lucida Sans"/>
                <a:cs typeface="Lucida Sans"/>
                <a:sym typeface="Lucida Sans"/>
              </a:rPr>
              <a:t>ASSISTANT PROFESSOR</a:t>
            </a:r>
            <a:endParaRPr sz="1500" dirty="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177575" y="5260375"/>
            <a:ext cx="4778700" cy="14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latin typeface="Lucida Sans"/>
                <a:ea typeface="Lucida Sans"/>
                <a:cs typeface="Lucida Sans"/>
                <a:sym typeface="Lucida Sans"/>
              </a:rPr>
              <a:t>Prepared 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KALAISELVAN N (</a:t>
            </a:r>
            <a:r>
              <a:rPr lang="en-IN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Reg.No</a:t>
            </a:r>
            <a:r>
              <a:rPr lang="en-I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.: 211031059)	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KABIRAJAN M(</a:t>
            </a:r>
            <a:r>
              <a:rPr lang="en-IN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Reg.No</a:t>
            </a:r>
            <a:r>
              <a:rPr lang="en-I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.: 211031058)                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– Third Year / V Semester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fac00ad80_0_22"/>
          <p:cNvSpPr txBox="1"/>
          <p:nvPr/>
        </p:nvSpPr>
        <p:spPr>
          <a:xfrm>
            <a:off x="225700" y="289125"/>
            <a:ext cx="3317100" cy="6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latin typeface="Lucida Sans"/>
                <a:ea typeface="Lucida Sans"/>
                <a:cs typeface="Lucida Sans"/>
                <a:sym typeface="Lucida Sans"/>
              </a:rPr>
              <a:t>CLASS DIAGRAM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5B3732-3DCB-3450-9078-821A2518FF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67" t="9703" r="36083" b="9556"/>
          <a:stretch/>
        </p:blipFill>
        <p:spPr>
          <a:xfrm>
            <a:off x="2061210" y="790830"/>
            <a:ext cx="5779770" cy="527633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>
            <a:spLocks noGrp="1"/>
          </p:cNvSpPr>
          <p:nvPr>
            <p:ph type="body" idx="4294967295"/>
          </p:nvPr>
        </p:nvSpPr>
        <p:spPr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lvl="0" indent="-2555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92"/>
              <a:buFont typeface="Noto Sans Symbols"/>
              <a:buNone/>
            </a:pPr>
            <a:endParaRPr sz="4400" b="1"/>
          </a:p>
          <a:p>
            <a:pPr marL="365125" lvl="0" indent="-25558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92"/>
              <a:buFont typeface="Noto Sans Symbols"/>
              <a:buNone/>
            </a:pPr>
            <a:endParaRPr sz="4400" b="1"/>
          </a:p>
          <a:p>
            <a:pPr marL="365125" lvl="0" indent="-25558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92"/>
              <a:buFont typeface="Noto Sans Symbols"/>
              <a:buNone/>
            </a:pPr>
            <a:r>
              <a:rPr lang="en-IN" sz="4400" b="1"/>
              <a:t>Thank You</a:t>
            </a:r>
            <a:endParaRPr sz="4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>
            <a:spLocks noGrp="1"/>
          </p:cNvSpPr>
          <p:nvPr>
            <p:ph type="body" idx="1"/>
          </p:nvPr>
        </p:nvSpPr>
        <p:spPr>
          <a:xfrm>
            <a:off x="457200" y="1357313"/>
            <a:ext cx="8229600" cy="476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19024" algn="l" rtl="0">
              <a:spcBef>
                <a:spcPts val="0"/>
              </a:spcBef>
              <a:spcAft>
                <a:spcPts val="0"/>
              </a:spcAft>
              <a:buSzPts val="1424"/>
              <a:buChar char="●"/>
            </a:pPr>
            <a:r>
              <a:rPr lang="en-IN" sz="260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Weather forecasting is </a:t>
            </a:r>
            <a:r>
              <a:rPr lang="en-IN" sz="260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the attempt by meteorologists to predict the weather conditions at some future time and the weather conditions that may be expected</a:t>
            </a:r>
            <a:r>
              <a:rPr lang="en-IN" sz="260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3800"/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900"/>
          </a:p>
          <a:p>
            <a:pPr marL="457200" lvl="0" indent="-306324" algn="l" rtl="0">
              <a:spcBef>
                <a:spcPts val="400"/>
              </a:spcBef>
              <a:spcAft>
                <a:spcPts val="0"/>
              </a:spcAft>
              <a:buSzPts val="1224"/>
              <a:buChar char="●"/>
            </a:pPr>
            <a:r>
              <a:rPr lang="en-IN" sz="170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This project leverages cutting-edge technology and data sources to deliver accurate and up-to-date weather information to users across the world</a:t>
            </a:r>
            <a:endParaRPr sz="3900"/>
          </a:p>
          <a:p>
            <a:pPr marL="4572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4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24"/>
              <a:buNone/>
            </a:pPr>
            <a:endParaRPr/>
          </a:p>
        </p:txBody>
      </p:sp>
      <p:sp>
        <p:nvSpPr>
          <p:cNvPr id="117" name="Google Shape;117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7940"/>
              <a:buNone/>
            </a:pPr>
            <a:br>
              <a:rPr lang="en-IN"/>
            </a:br>
            <a:r>
              <a:rPr lang="en-IN" sz="4900"/>
              <a:t>Abstract</a:t>
            </a:r>
            <a:br>
              <a:rPr lang="en-IN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>
            <a:spLocks noGrp="1"/>
          </p:cNvSpPr>
          <p:nvPr>
            <p:ph type="body" idx="1"/>
          </p:nvPr>
        </p:nvSpPr>
        <p:spPr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300"/>
              <a:buFont typeface="Arial"/>
              <a:buChar char="●"/>
            </a:pPr>
            <a:r>
              <a:rPr lang="en-IN" sz="230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This project is going to explain  the climatic condition parameters are based on the temperature, wind, humidity, rainfall and size of data se</a:t>
            </a:r>
            <a:r>
              <a:rPr lang="en-IN" sz="23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3500"/>
          </a:p>
          <a:p>
            <a:pPr marL="365125" lvl="0" indent="-2555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Font typeface="Noto Sans Symbols"/>
              <a:buNone/>
            </a:pPr>
            <a:endParaRPr sz="350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Font typeface="Noto Sans Symbols"/>
              <a:buNone/>
            </a:pPr>
            <a:r>
              <a:rPr lang="en-IN" b="1"/>
              <a:t>Advantages of Proposed Systems:</a:t>
            </a:r>
            <a:endParaRPr b="1"/>
          </a:p>
        </p:txBody>
      </p:sp>
      <p:sp>
        <p:nvSpPr>
          <p:cNvPr id="123" name="Google Shape;123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Proposed system</a:t>
            </a:r>
            <a:endParaRPr/>
          </a:p>
        </p:txBody>
      </p:sp>
      <p:sp>
        <p:nvSpPr>
          <p:cNvPr id="124" name="Google Shape;124;p3"/>
          <p:cNvSpPr txBox="1"/>
          <p:nvPr/>
        </p:nvSpPr>
        <p:spPr>
          <a:xfrm>
            <a:off x="1558350" y="3997075"/>
            <a:ext cx="5916000" cy="18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Lucida Sans"/>
              <a:buChar char="●"/>
            </a:pPr>
            <a:r>
              <a:rPr lang="en-IN" sz="19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Agricultural Planning </a:t>
            </a:r>
            <a:endParaRPr sz="19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Lucida Sans"/>
              <a:buChar char="●"/>
            </a:pPr>
            <a:r>
              <a:rPr lang="en-IN" sz="19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Tourism and Outdoor</a:t>
            </a:r>
            <a:endParaRPr sz="19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Lucida Sans"/>
              <a:buChar char="●"/>
            </a:pPr>
            <a:r>
              <a:rPr lang="en-IN" sz="19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Activity Health and Safety</a:t>
            </a:r>
            <a:endParaRPr sz="1900"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1558350" y="5160775"/>
            <a:ext cx="42825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704775" y="5586475"/>
            <a:ext cx="846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>
            <a:spLocks noGrp="1"/>
          </p:cNvSpPr>
          <p:nvPr>
            <p:ph type="body" idx="1"/>
          </p:nvPr>
        </p:nvSpPr>
        <p:spPr>
          <a:xfrm>
            <a:off x="457200" y="1285875"/>
            <a:ext cx="8229600" cy="4721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647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36"/>
              <a:buFont typeface="Noto Sans Symbols"/>
              <a:buChar char="🞂"/>
            </a:pPr>
            <a:r>
              <a:rPr lang="en-IN" b="1"/>
              <a:t>Front End</a:t>
            </a:r>
            <a:endParaRPr/>
          </a:p>
          <a:p>
            <a:pPr marL="621792" lvl="1" indent="-239584" algn="l" rtl="0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Verdana"/>
              <a:buChar char="◦"/>
            </a:pPr>
            <a:r>
              <a:rPr lang="en-IN"/>
              <a:t>It is part of the website users can see and interact with such as the graphical user interface and the command line including the design, navigating menus, text, images, icons etc.</a:t>
            </a:r>
            <a:endParaRPr/>
          </a:p>
          <a:p>
            <a:pPr marL="621792" lvl="1" indent="-239584" algn="l" rtl="0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Verdana"/>
              <a:buChar char="◦"/>
            </a:pPr>
            <a:r>
              <a:rPr lang="en-IN"/>
              <a:t>Languages used for the front end are HTML,CSS,Java Script.</a:t>
            </a:r>
            <a:endParaRPr/>
          </a:p>
          <a:p>
            <a:pPr marL="365760" lvl="0" indent="-26479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Font typeface="Noto Sans Symbols"/>
              <a:buChar char="🞂"/>
            </a:pPr>
            <a:r>
              <a:rPr lang="en-IN" b="1"/>
              <a:t>Back End</a:t>
            </a:r>
            <a:endParaRPr/>
          </a:p>
          <a:p>
            <a:pPr marL="621792" lvl="1" indent="-239584" algn="l" rtl="0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Verdana"/>
              <a:buChar char="◦"/>
            </a:pPr>
            <a:r>
              <a:rPr lang="en-IN"/>
              <a:t>It is the sever side of a Website.</a:t>
            </a:r>
            <a:endParaRPr/>
          </a:p>
          <a:p>
            <a:pPr marL="621792" lvl="1" indent="-239584" algn="l" rtl="0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Verdana"/>
              <a:buChar char="◦"/>
            </a:pPr>
            <a:r>
              <a:rPr lang="en-IN"/>
              <a:t>It collects data from data from API website and It deliver accurate weather information to the user.</a:t>
            </a:r>
            <a:endParaRPr/>
          </a:p>
          <a:p>
            <a:pPr marL="621792" lvl="1" indent="-239584" algn="l" rtl="0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Verdana"/>
              <a:buChar char="◦"/>
            </a:pPr>
            <a:r>
              <a:rPr lang="en-IN"/>
              <a:t>Languages used for the back end for Javascript.</a:t>
            </a:r>
            <a:endParaRPr/>
          </a:p>
          <a:p>
            <a:pPr marL="621792" lvl="1" indent="-93534" algn="l" rtl="0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Verdana"/>
              <a:buNone/>
            </a:pPr>
            <a:endParaRPr/>
          </a:p>
        </p:txBody>
      </p:sp>
      <p:sp>
        <p:nvSpPr>
          <p:cNvPr id="132" name="Google Shape;132;p4"/>
          <p:cNvSpPr txBox="1">
            <a:spLocks noGrp="1"/>
          </p:cNvSpPr>
          <p:nvPr>
            <p:ph type="title"/>
          </p:nvPr>
        </p:nvSpPr>
        <p:spPr>
          <a:xfrm>
            <a:off x="457200" y="3571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Software Specification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Screen Shots</a:t>
            </a:r>
            <a:endParaRPr/>
          </a:p>
        </p:txBody>
      </p:sp>
      <p:sp>
        <p:nvSpPr>
          <p:cNvPr id="138" name="Google Shape;138;p6"/>
          <p:cNvSpPr txBox="1"/>
          <p:nvPr/>
        </p:nvSpPr>
        <p:spPr>
          <a:xfrm>
            <a:off x="1043250" y="2054475"/>
            <a:ext cx="6755100" cy="37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35CBC9-88F4-8771-C22A-ED06465795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1" t="9952" r="7097" b="8302"/>
          <a:stretch/>
        </p:blipFill>
        <p:spPr>
          <a:xfrm>
            <a:off x="876300" y="1417638"/>
            <a:ext cx="7543800" cy="414862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A5550E-C59E-C4B3-3BD4-2D6FA3B45D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B9AD48-AC34-497F-951F-B117B4A4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79400"/>
            <a:ext cx="8229600" cy="11430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E3BFB9-F133-FBD0-5FE7-FEDD696721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152" t="9046" r="8945" b="10259"/>
          <a:stretch/>
        </p:blipFill>
        <p:spPr>
          <a:xfrm>
            <a:off x="177800" y="127000"/>
            <a:ext cx="8864600" cy="60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90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fac00ad80_0_10"/>
          <p:cNvSpPr txBox="1"/>
          <p:nvPr/>
        </p:nvSpPr>
        <p:spPr>
          <a:xfrm>
            <a:off x="1568800" y="411225"/>
            <a:ext cx="40800" cy="2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47" name="Google Shape;147;g24fac00ad80_0_10"/>
          <p:cNvSpPr txBox="1"/>
          <p:nvPr/>
        </p:nvSpPr>
        <p:spPr>
          <a:xfrm>
            <a:off x="144400" y="95775"/>
            <a:ext cx="28896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latin typeface="Lucida Sans"/>
                <a:ea typeface="Lucida Sans"/>
                <a:cs typeface="Lucida Sans"/>
                <a:sym typeface="Lucida Sans"/>
              </a:rPr>
              <a:t>Use Case Diagram:</a:t>
            </a:r>
            <a:endParaRPr sz="2200"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F049FE-9B7D-E308-09F5-09401E4B4A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99" t="8586" r="38251" b="10444"/>
          <a:stretch/>
        </p:blipFill>
        <p:spPr>
          <a:xfrm>
            <a:off x="982980" y="930075"/>
            <a:ext cx="6888480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9B4843-C7F4-9983-18A3-321E5692A9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54" t="8222" r="36636" b="8889"/>
          <a:stretch/>
        </p:blipFill>
        <p:spPr>
          <a:xfrm>
            <a:off x="1470550" y="1196322"/>
            <a:ext cx="5379829" cy="47853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29098B-BB7C-1105-7885-64CCC85A81B2}"/>
              </a:ext>
            </a:extLst>
          </p:cNvPr>
          <p:cNvSpPr txBox="1"/>
          <p:nvPr/>
        </p:nvSpPr>
        <p:spPr>
          <a:xfrm>
            <a:off x="289560" y="563880"/>
            <a:ext cx="454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0363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4fac00ad80_0_17"/>
          <p:cNvSpPr txBox="1"/>
          <p:nvPr/>
        </p:nvSpPr>
        <p:spPr>
          <a:xfrm>
            <a:off x="481584" y="76305"/>
            <a:ext cx="4450080" cy="57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latin typeface="Lucida Sans"/>
                <a:ea typeface="Lucida Sans"/>
                <a:cs typeface="Lucida Sans"/>
                <a:sym typeface="Lucida Sans"/>
              </a:rPr>
              <a:t>COLLABORATION DIAGRAM:</a:t>
            </a:r>
            <a:endParaRPr sz="2000" dirty="0"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E82157-3E84-24E3-6509-94DE7A9CDD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65" t="8689" r="37161" b="11249"/>
          <a:stretch/>
        </p:blipFill>
        <p:spPr>
          <a:xfrm>
            <a:off x="1153668" y="484737"/>
            <a:ext cx="7246620" cy="52667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263</Words>
  <Application>Microsoft Office PowerPoint</Application>
  <PresentationFormat>On-screen Show (4:3)</PresentationFormat>
  <Paragraphs>62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Lucida Sans</vt:lpstr>
      <vt:lpstr>Noto Sans Symbols</vt:lpstr>
      <vt:lpstr>Times New Roman</vt:lpstr>
      <vt:lpstr>Verdana</vt:lpstr>
      <vt:lpstr>Concourse</vt:lpstr>
      <vt:lpstr>PowerPoint Presentation</vt:lpstr>
      <vt:lpstr> Abstract </vt:lpstr>
      <vt:lpstr>Proposed system</vt:lpstr>
      <vt:lpstr>Software Specification</vt:lpstr>
      <vt:lpstr>Screen 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mecpriyatharsinic</dc:creator>
  <cp:lastModifiedBy>aathi prakash</cp:lastModifiedBy>
  <cp:revision>4</cp:revision>
  <dcterms:created xsi:type="dcterms:W3CDTF">2023-07-27T09:32:37Z</dcterms:created>
  <dcterms:modified xsi:type="dcterms:W3CDTF">2023-10-21T05:55:40Z</dcterms:modified>
</cp:coreProperties>
</file>