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276725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878A"/>
    <a:srgbClr val="0B7C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C588FF-8E32-440E-877C-CDFE724D2C33}" v="197" dt="2024-01-21T17:55:52.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30" d="100"/>
          <a:sy n="30" d="100"/>
        </p:scale>
        <p:origin x="356" y="-54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othy Eunice Sarpong Kumankoma [Student-PECS]" userId="aadb180c-f512-46f2-8224-92ee6a461936" providerId="ADAL" clId="{47C588FF-8E32-440E-877C-CDFE724D2C33}"/>
    <pc:docChg chg="undo redo custSel addSld delSld modSld">
      <pc:chgData name="Dorothy Eunice Sarpong Kumankoma [Student-PECS]" userId="aadb180c-f512-46f2-8224-92ee6a461936" providerId="ADAL" clId="{47C588FF-8E32-440E-877C-CDFE724D2C33}" dt="2024-01-21T19:22:11.062" v="5701" actId="1076"/>
      <pc:docMkLst>
        <pc:docMk/>
      </pc:docMkLst>
      <pc:sldChg chg="addSp delSp modSp mod setBg modClrScheme chgLayout">
        <pc:chgData name="Dorothy Eunice Sarpong Kumankoma [Student-PECS]" userId="aadb180c-f512-46f2-8224-92ee6a461936" providerId="ADAL" clId="{47C588FF-8E32-440E-877C-CDFE724D2C33}" dt="2024-01-21T19:22:11.062" v="5701" actId="1076"/>
        <pc:sldMkLst>
          <pc:docMk/>
          <pc:sldMk cId="638542364" sldId="256"/>
        </pc:sldMkLst>
        <pc:spChg chg="mod ord">
          <ac:chgData name="Dorothy Eunice Sarpong Kumankoma [Student-PECS]" userId="aadb180c-f512-46f2-8224-92ee6a461936" providerId="ADAL" clId="{47C588FF-8E32-440E-877C-CDFE724D2C33}" dt="2024-01-21T18:39:35.505" v="3875" actId="207"/>
          <ac:spMkLst>
            <pc:docMk/>
            <pc:sldMk cId="638542364" sldId="256"/>
            <ac:spMk id="2" creationId="{FC7DAC5B-9A01-8E18-7D56-AFEC10FFCDBE}"/>
          </ac:spMkLst>
        </pc:spChg>
        <pc:spChg chg="del mod">
          <ac:chgData name="Dorothy Eunice Sarpong Kumankoma [Student-PECS]" userId="aadb180c-f512-46f2-8224-92ee6a461936" providerId="ADAL" clId="{47C588FF-8E32-440E-877C-CDFE724D2C33}" dt="2024-01-21T02:02:26.337" v="493" actId="478"/>
          <ac:spMkLst>
            <pc:docMk/>
            <pc:sldMk cId="638542364" sldId="256"/>
            <ac:spMk id="3" creationId="{2E3509D5-8A6C-74CC-F494-D22AD237C3E4}"/>
          </ac:spMkLst>
        </pc:spChg>
        <pc:spChg chg="mod">
          <ac:chgData name="Dorothy Eunice Sarpong Kumankoma [Student-PECS]" userId="aadb180c-f512-46f2-8224-92ee6a461936" providerId="ADAL" clId="{47C588FF-8E32-440E-877C-CDFE724D2C33}" dt="2024-01-21T16:15:09.692" v="1033" actId="14861"/>
          <ac:spMkLst>
            <pc:docMk/>
            <pc:sldMk cId="638542364" sldId="256"/>
            <ac:spMk id="4" creationId="{D36E888D-CBB0-714A-1DA4-B832E6890A9A}"/>
          </ac:spMkLst>
        </pc:spChg>
        <pc:spChg chg="mod">
          <ac:chgData name="Dorothy Eunice Sarpong Kumankoma [Student-PECS]" userId="aadb180c-f512-46f2-8224-92ee6a461936" providerId="ADAL" clId="{47C588FF-8E32-440E-877C-CDFE724D2C33}" dt="2024-01-21T19:22:01.904" v="5699" actId="1076"/>
          <ac:spMkLst>
            <pc:docMk/>
            <pc:sldMk cId="638542364" sldId="256"/>
            <ac:spMk id="5" creationId="{C4A380B7-8615-855B-2170-41DA6995C295}"/>
          </ac:spMkLst>
        </pc:spChg>
        <pc:spChg chg="mod">
          <ac:chgData name="Dorothy Eunice Sarpong Kumankoma [Student-PECS]" userId="aadb180c-f512-46f2-8224-92ee6a461936" providerId="ADAL" clId="{47C588FF-8E32-440E-877C-CDFE724D2C33}" dt="2024-01-21T19:07:38.729" v="4972" actId="1076"/>
          <ac:spMkLst>
            <pc:docMk/>
            <pc:sldMk cId="638542364" sldId="256"/>
            <ac:spMk id="6" creationId="{5EB639F2-EBA0-925F-3B19-37A30FEB8865}"/>
          </ac:spMkLst>
        </pc:spChg>
        <pc:spChg chg="del mod">
          <ac:chgData name="Dorothy Eunice Sarpong Kumankoma [Student-PECS]" userId="aadb180c-f512-46f2-8224-92ee6a461936" providerId="ADAL" clId="{47C588FF-8E32-440E-877C-CDFE724D2C33}" dt="2024-01-21T02:10:53.014" v="626" actId="478"/>
          <ac:spMkLst>
            <pc:docMk/>
            <pc:sldMk cId="638542364" sldId="256"/>
            <ac:spMk id="7" creationId="{47947847-4FF9-1D2C-FE91-DAA2026AAB8E}"/>
          </ac:spMkLst>
        </pc:spChg>
        <pc:spChg chg="del mod">
          <ac:chgData name="Dorothy Eunice Sarpong Kumankoma [Student-PECS]" userId="aadb180c-f512-46f2-8224-92ee6a461936" providerId="ADAL" clId="{47C588FF-8E32-440E-877C-CDFE724D2C33}" dt="2024-01-21T00:31:49.201" v="391" actId="478"/>
          <ac:spMkLst>
            <pc:docMk/>
            <pc:sldMk cId="638542364" sldId="256"/>
            <ac:spMk id="8" creationId="{44AF6937-3292-B182-013D-DEB360E2C916}"/>
          </ac:spMkLst>
        </pc:spChg>
        <pc:spChg chg="mod">
          <ac:chgData name="Dorothy Eunice Sarpong Kumankoma [Student-PECS]" userId="aadb180c-f512-46f2-8224-92ee6a461936" providerId="ADAL" clId="{47C588FF-8E32-440E-877C-CDFE724D2C33}" dt="2024-01-21T18:57:38.425" v="4041" actId="20577"/>
          <ac:spMkLst>
            <pc:docMk/>
            <pc:sldMk cId="638542364" sldId="256"/>
            <ac:spMk id="10" creationId="{6721C441-B972-205D-D763-5A5BE78FE14F}"/>
          </ac:spMkLst>
        </pc:spChg>
        <pc:spChg chg="del mod">
          <ac:chgData name="Dorothy Eunice Sarpong Kumankoma [Student-PECS]" userId="aadb180c-f512-46f2-8224-92ee6a461936" providerId="ADAL" clId="{47C588FF-8E32-440E-877C-CDFE724D2C33}" dt="2024-01-21T16:10:33.862" v="658" actId="478"/>
          <ac:spMkLst>
            <pc:docMk/>
            <pc:sldMk cId="638542364" sldId="256"/>
            <ac:spMk id="11" creationId="{13183893-7508-7BFE-20A1-15FDFDE7E57A}"/>
          </ac:spMkLst>
        </pc:spChg>
        <pc:spChg chg="del mod">
          <ac:chgData name="Dorothy Eunice Sarpong Kumankoma [Student-PECS]" userId="aadb180c-f512-46f2-8224-92ee6a461936" providerId="ADAL" clId="{47C588FF-8E32-440E-877C-CDFE724D2C33}" dt="2024-01-21T02:03:17.944" v="498" actId="478"/>
          <ac:spMkLst>
            <pc:docMk/>
            <pc:sldMk cId="638542364" sldId="256"/>
            <ac:spMk id="12" creationId="{DB22CF44-4D99-060A-8A72-00861206C7E4}"/>
          </ac:spMkLst>
        </pc:spChg>
        <pc:spChg chg="del mod">
          <ac:chgData name="Dorothy Eunice Sarpong Kumankoma [Student-PECS]" userId="aadb180c-f512-46f2-8224-92ee6a461936" providerId="ADAL" clId="{47C588FF-8E32-440E-877C-CDFE724D2C33}" dt="2024-01-21T02:01:38.881" v="486" actId="478"/>
          <ac:spMkLst>
            <pc:docMk/>
            <pc:sldMk cId="638542364" sldId="256"/>
            <ac:spMk id="13" creationId="{A337B2C7-2BDE-B489-1137-2783ECA3CC97}"/>
          </ac:spMkLst>
        </pc:spChg>
        <pc:spChg chg="del mod">
          <ac:chgData name="Dorothy Eunice Sarpong Kumankoma [Student-PECS]" userId="aadb180c-f512-46f2-8224-92ee6a461936" providerId="ADAL" clId="{47C588FF-8E32-440E-877C-CDFE724D2C33}" dt="2024-01-21T02:27:51.078" v="628" actId="478"/>
          <ac:spMkLst>
            <pc:docMk/>
            <pc:sldMk cId="638542364" sldId="256"/>
            <ac:spMk id="14" creationId="{C7C80A55-640B-A944-D5CC-7FFEE9DE27A8}"/>
          </ac:spMkLst>
        </pc:spChg>
        <pc:spChg chg="del">
          <ac:chgData name="Dorothy Eunice Sarpong Kumankoma [Student-PECS]" userId="aadb180c-f512-46f2-8224-92ee6a461936" providerId="ADAL" clId="{47C588FF-8E32-440E-877C-CDFE724D2C33}" dt="2024-01-20T02:53:05.875" v="275" actId="478"/>
          <ac:spMkLst>
            <pc:docMk/>
            <pc:sldMk cId="638542364" sldId="256"/>
            <ac:spMk id="15" creationId="{93B18359-CDA9-D86F-9D1A-53738D6E5FC9}"/>
          </ac:spMkLst>
        </pc:spChg>
        <pc:spChg chg="add del mod">
          <ac:chgData name="Dorothy Eunice Sarpong Kumankoma [Student-PECS]" userId="aadb180c-f512-46f2-8224-92ee6a461936" providerId="ADAL" clId="{47C588FF-8E32-440E-877C-CDFE724D2C33}" dt="2024-01-21T01:28:57.114" v="481" actId="478"/>
          <ac:spMkLst>
            <pc:docMk/>
            <pc:sldMk cId="638542364" sldId="256"/>
            <ac:spMk id="16" creationId="{EC80AFC1-B93C-B337-F896-8D8EA2533D68}"/>
          </ac:spMkLst>
        </pc:spChg>
        <pc:spChg chg="add del mod">
          <ac:chgData name="Dorothy Eunice Sarpong Kumankoma [Student-PECS]" userId="aadb180c-f512-46f2-8224-92ee6a461936" providerId="ADAL" clId="{47C588FF-8E32-440E-877C-CDFE724D2C33}" dt="2024-01-21T17:48:36.180" v="2799" actId="478"/>
          <ac:spMkLst>
            <pc:docMk/>
            <pc:sldMk cId="638542364" sldId="256"/>
            <ac:spMk id="17" creationId="{E23C5BDC-E412-4781-E8C4-586128A47BF0}"/>
          </ac:spMkLst>
        </pc:spChg>
        <pc:spChg chg="add del mod">
          <ac:chgData name="Dorothy Eunice Sarpong Kumankoma [Student-PECS]" userId="aadb180c-f512-46f2-8224-92ee6a461936" providerId="ADAL" clId="{47C588FF-8E32-440E-877C-CDFE724D2C33}" dt="2024-01-21T03:51:23.472" v="646" actId="478"/>
          <ac:spMkLst>
            <pc:docMk/>
            <pc:sldMk cId="638542364" sldId="256"/>
            <ac:spMk id="18" creationId="{9E21758A-B6BF-0364-7C62-B33FB438A0E4}"/>
          </ac:spMkLst>
        </pc:spChg>
        <pc:spChg chg="add del mod">
          <ac:chgData name="Dorothy Eunice Sarpong Kumankoma [Student-PECS]" userId="aadb180c-f512-46f2-8224-92ee6a461936" providerId="ADAL" clId="{47C588FF-8E32-440E-877C-CDFE724D2C33}" dt="2024-01-21T02:02:35.149" v="494" actId="478"/>
          <ac:spMkLst>
            <pc:docMk/>
            <pc:sldMk cId="638542364" sldId="256"/>
            <ac:spMk id="25" creationId="{29CEC94F-91D4-B352-9AD5-814E21B6DEB2}"/>
          </ac:spMkLst>
        </pc:spChg>
        <pc:spChg chg="add del mod ord">
          <ac:chgData name="Dorothy Eunice Sarpong Kumankoma [Student-PECS]" userId="aadb180c-f512-46f2-8224-92ee6a461936" providerId="ADAL" clId="{47C588FF-8E32-440E-877C-CDFE724D2C33}" dt="2024-01-21T03:53:02.344" v="653" actId="700"/>
          <ac:spMkLst>
            <pc:docMk/>
            <pc:sldMk cId="638542364" sldId="256"/>
            <ac:spMk id="34" creationId="{F1CA2EDD-3ED7-F1FD-18E0-B31100A001D8}"/>
          </ac:spMkLst>
        </pc:spChg>
        <pc:spChg chg="add del mod ord">
          <ac:chgData name="Dorothy Eunice Sarpong Kumankoma [Student-PECS]" userId="aadb180c-f512-46f2-8224-92ee6a461936" providerId="ADAL" clId="{47C588FF-8E32-440E-877C-CDFE724D2C33}" dt="2024-01-21T03:53:02.344" v="653" actId="700"/>
          <ac:spMkLst>
            <pc:docMk/>
            <pc:sldMk cId="638542364" sldId="256"/>
            <ac:spMk id="35" creationId="{33820EBF-725C-EAB0-E976-BED66396B0BA}"/>
          </ac:spMkLst>
        </pc:spChg>
        <pc:spChg chg="add del mod ord">
          <ac:chgData name="Dorothy Eunice Sarpong Kumankoma [Student-PECS]" userId="aadb180c-f512-46f2-8224-92ee6a461936" providerId="ADAL" clId="{47C588FF-8E32-440E-877C-CDFE724D2C33}" dt="2024-01-21T03:53:02.344" v="653" actId="700"/>
          <ac:spMkLst>
            <pc:docMk/>
            <pc:sldMk cId="638542364" sldId="256"/>
            <ac:spMk id="36" creationId="{CAC5B0D7-2612-AE84-EC21-BF457C30BFF8}"/>
          </ac:spMkLst>
        </pc:spChg>
        <pc:spChg chg="add del mod ord">
          <ac:chgData name="Dorothy Eunice Sarpong Kumankoma [Student-PECS]" userId="aadb180c-f512-46f2-8224-92ee6a461936" providerId="ADAL" clId="{47C588FF-8E32-440E-877C-CDFE724D2C33}" dt="2024-01-21T03:53:02.344" v="653" actId="700"/>
          <ac:spMkLst>
            <pc:docMk/>
            <pc:sldMk cId="638542364" sldId="256"/>
            <ac:spMk id="37" creationId="{9E2F7519-505A-71DE-4F4F-C2C19ED5CCE4}"/>
          </ac:spMkLst>
        </pc:spChg>
        <pc:spChg chg="add mod">
          <ac:chgData name="Dorothy Eunice Sarpong Kumankoma [Student-PECS]" userId="aadb180c-f512-46f2-8224-92ee6a461936" providerId="ADAL" clId="{47C588FF-8E32-440E-877C-CDFE724D2C33}" dt="2024-01-21T18:54:36.030" v="4008" actId="207"/>
          <ac:spMkLst>
            <pc:docMk/>
            <pc:sldMk cId="638542364" sldId="256"/>
            <ac:spMk id="50" creationId="{C0AE09C1-183B-89E2-33CE-6D615CA0B7EB}"/>
          </ac:spMkLst>
        </pc:spChg>
        <pc:spChg chg="add mod">
          <ac:chgData name="Dorothy Eunice Sarpong Kumankoma [Student-PECS]" userId="aadb180c-f512-46f2-8224-92ee6a461936" providerId="ADAL" clId="{47C588FF-8E32-440E-877C-CDFE724D2C33}" dt="2024-01-21T18:55:04.023" v="4009" actId="207"/>
          <ac:spMkLst>
            <pc:docMk/>
            <pc:sldMk cId="638542364" sldId="256"/>
            <ac:spMk id="51" creationId="{754D6013-A4A5-59BB-113C-312F8647A02E}"/>
          </ac:spMkLst>
        </pc:spChg>
        <pc:picChg chg="add del mod">
          <ac:chgData name="Dorothy Eunice Sarpong Kumankoma [Student-PECS]" userId="aadb180c-f512-46f2-8224-92ee6a461936" providerId="ADAL" clId="{47C588FF-8E32-440E-877C-CDFE724D2C33}" dt="2024-01-21T01:27:58.766" v="478" actId="21"/>
          <ac:picMkLst>
            <pc:docMk/>
            <pc:sldMk cId="638542364" sldId="256"/>
            <ac:picMk id="20" creationId="{417E6A41-16E1-DE08-36EB-42B42728D91B}"/>
          </ac:picMkLst>
        </pc:picChg>
        <pc:picChg chg="add del mod">
          <ac:chgData name="Dorothy Eunice Sarpong Kumankoma [Student-PECS]" userId="aadb180c-f512-46f2-8224-92ee6a461936" providerId="ADAL" clId="{47C588FF-8E32-440E-877C-CDFE724D2C33}" dt="2024-01-21T02:10:20.631" v="619" actId="478"/>
          <ac:picMkLst>
            <pc:docMk/>
            <pc:sldMk cId="638542364" sldId="256"/>
            <ac:picMk id="21" creationId="{17F90F5D-8A2C-9DBC-4A70-60E353D9BF9A}"/>
          </ac:picMkLst>
        </pc:picChg>
        <pc:picChg chg="add del mod">
          <ac:chgData name="Dorothy Eunice Sarpong Kumankoma [Student-PECS]" userId="aadb180c-f512-46f2-8224-92ee6a461936" providerId="ADAL" clId="{47C588FF-8E32-440E-877C-CDFE724D2C33}" dt="2024-01-21T02:04:24.297" v="502" actId="478"/>
          <ac:picMkLst>
            <pc:docMk/>
            <pc:sldMk cId="638542364" sldId="256"/>
            <ac:picMk id="23" creationId="{A4B9C9D2-5B5D-B971-F9FF-6C93B7706610}"/>
          </ac:picMkLst>
        </pc:picChg>
        <pc:picChg chg="add del mod">
          <ac:chgData name="Dorothy Eunice Sarpong Kumankoma [Student-PECS]" userId="aadb180c-f512-46f2-8224-92ee6a461936" providerId="ADAL" clId="{47C588FF-8E32-440E-877C-CDFE724D2C33}" dt="2024-01-21T17:19:10.375" v="2658" actId="478"/>
          <ac:picMkLst>
            <pc:docMk/>
            <pc:sldMk cId="638542364" sldId="256"/>
            <ac:picMk id="27" creationId="{0B86457D-7EEC-1BCF-CA1A-90B067ACE0E1}"/>
          </ac:picMkLst>
        </pc:picChg>
        <pc:picChg chg="add del mod">
          <ac:chgData name="Dorothy Eunice Sarpong Kumankoma [Student-PECS]" userId="aadb180c-f512-46f2-8224-92ee6a461936" providerId="ADAL" clId="{47C588FF-8E32-440E-877C-CDFE724D2C33}" dt="2024-01-21T17:42:38.577" v="2685" actId="478"/>
          <ac:picMkLst>
            <pc:docMk/>
            <pc:sldMk cId="638542364" sldId="256"/>
            <ac:picMk id="29" creationId="{1FBFF8D3-7CCB-40E1-879F-F2FA8EE7B93D}"/>
          </ac:picMkLst>
        </pc:picChg>
        <pc:picChg chg="add del mod">
          <ac:chgData name="Dorothy Eunice Sarpong Kumankoma [Student-PECS]" userId="aadb180c-f512-46f2-8224-92ee6a461936" providerId="ADAL" clId="{47C588FF-8E32-440E-877C-CDFE724D2C33}" dt="2024-01-21T17:42:00.524" v="2680" actId="478"/>
          <ac:picMkLst>
            <pc:docMk/>
            <pc:sldMk cId="638542364" sldId="256"/>
            <ac:picMk id="31" creationId="{EDE5206E-B276-4160-604D-757D9C61F9EF}"/>
          </ac:picMkLst>
        </pc:picChg>
        <pc:picChg chg="add del mod">
          <ac:chgData name="Dorothy Eunice Sarpong Kumankoma [Student-PECS]" userId="aadb180c-f512-46f2-8224-92ee6a461936" providerId="ADAL" clId="{47C588FF-8E32-440E-877C-CDFE724D2C33}" dt="2024-01-21T03:54:50.057" v="654" actId="478"/>
          <ac:picMkLst>
            <pc:docMk/>
            <pc:sldMk cId="638542364" sldId="256"/>
            <ac:picMk id="33" creationId="{5ACF526D-2756-F03F-90E1-27318DA905A3}"/>
          </ac:picMkLst>
        </pc:picChg>
        <pc:picChg chg="add del mod">
          <ac:chgData name="Dorothy Eunice Sarpong Kumankoma [Student-PECS]" userId="aadb180c-f512-46f2-8224-92ee6a461936" providerId="ADAL" clId="{47C588FF-8E32-440E-877C-CDFE724D2C33}" dt="2024-01-21T17:23:36.164" v="2673" actId="478"/>
          <ac:picMkLst>
            <pc:docMk/>
            <pc:sldMk cId="638542364" sldId="256"/>
            <ac:picMk id="39" creationId="{124D5DA3-0839-37F9-D3CA-7FACD7D504D6}"/>
          </ac:picMkLst>
        </pc:picChg>
        <pc:picChg chg="add del mod">
          <ac:chgData name="Dorothy Eunice Sarpong Kumankoma [Student-PECS]" userId="aadb180c-f512-46f2-8224-92ee6a461936" providerId="ADAL" clId="{47C588FF-8E32-440E-877C-CDFE724D2C33}" dt="2024-01-21T16:43:14.603" v="1947" actId="21"/>
          <ac:picMkLst>
            <pc:docMk/>
            <pc:sldMk cId="638542364" sldId="256"/>
            <ac:picMk id="41" creationId="{58203E8D-C275-09F6-1040-F8F284B9B354}"/>
          </ac:picMkLst>
        </pc:picChg>
        <pc:picChg chg="add mod">
          <ac:chgData name="Dorothy Eunice Sarpong Kumankoma [Student-PECS]" userId="aadb180c-f512-46f2-8224-92ee6a461936" providerId="ADAL" clId="{47C588FF-8E32-440E-877C-CDFE724D2C33}" dt="2024-01-21T19:22:11.062" v="5701" actId="1076"/>
          <ac:picMkLst>
            <pc:docMk/>
            <pc:sldMk cId="638542364" sldId="256"/>
            <ac:picMk id="43" creationId="{3E4C6F98-9EB6-CB71-37D8-E040ECDDA5E4}"/>
          </ac:picMkLst>
        </pc:picChg>
        <pc:picChg chg="add mod">
          <ac:chgData name="Dorothy Eunice Sarpong Kumankoma [Student-PECS]" userId="aadb180c-f512-46f2-8224-92ee6a461936" providerId="ADAL" clId="{47C588FF-8E32-440E-877C-CDFE724D2C33}" dt="2024-01-21T19:22:06.550" v="5700" actId="1076"/>
          <ac:picMkLst>
            <pc:docMk/>
            <pc:sldMk cId="638542364" sldId="256"/>
            <ac:picMk id="45" creationId="{6A115C48-BD45-7158-7177-CCB4FEA0719D}"/>
          </ac:picMkLst>
        </pc:picChg>
        <pc:picChg chg="add mod">
          <ac:chgData name="Dorothy Eunice Sarpong Kumankoma [Student-PECS]" userId="aadb180c-f512-46f2-8224-92ee6a461936" providerId="ADAL" clId="{47C588FF-8E32-440E-877C-CDFE724D2C33}" dt="2024-01-21T18:40:16.977" v="3876" actId="14100"/>
          <ac:picMkLst>
            <pc:docMk/>
            <pc:sldMk cId="638542364" sldId="256"/>
            <ac:picMk id="47" creationId="{A8A56553-BB30-2610-979E-17C39006874A}"/>
          </ac:picMkLst>
        </pc:picChg>
        <pc:picChg chg="add mod">
          <ac:chgData name="Dorothy Eunice Sarpong Kumankoma [Student-PECS]" userId="aadb180c-f512-46f2-8224-92ee6a461936" providerId="ADAL" clId="{47C588FF-8E32-440E-877C-CDFE724D2C33}" dt="2024-01-21T18:40:29.727" v="3877" actId="14100"/>
          <ac:picMkLst>
            <pc:docMk/>
            <pc:sldMk cId="638542364" sldId="256"/>
            <ac:picMk id="49" creationId="{944E287B-3D88-AB7D-0822-EAD304067A4B}"/>
          </ac:picMkLst>
        </pc:picChg>
        <pc:picChg chg="add del mod">
          <ac:chgData name="Dorothy Eunice Sarpong Kumankoma [Student-PECS]" userId="aadb180c-f512-46f2-8224-92ee6a461936" providerId="ADAL" clId="{47C588FF-8E32-440E-877C-CDFE724D2C33}" dt="2024-01-21T18:21:19.891" v="3685" actId="478"/>
          <ac:picMkLst>
            <pc:docMk/>
            <pc:sldMk cId="638542364" sldId="256"/>
            <ac:picMk id="53" creationId="{0FD04A36-0B1B-2B0C-D58B-B808025343EE}"/>
          </ac:picMkLst>
        </pc:picChg>
        <pc:picChg chg="add del mod modCrop">
          <ac:chgData name="Dorothy Eunice Sarpong Kumankoma [Student-PECS]" userId="aadb180c-f512-46f2-8224-92ee6a461936" providerId="ADAL" clId="{47C588FF-8E32-440E-877C-CDFE724D2C33}" dt="2024-01-21T18:46:14.040" v="3883" actId="478"/>
          <ac:picMkLst>
            <pc:docMk/>
            <pc:sldMk cId="638542364" sldId="256"/>
            <ac:picMk id="55" creationId="{4B31BD64-8042-EA85-7F0A-87B5D572E4C3}"/>
          </ac:picMkLst>
        </pc:picChg>
        <pc:picChg chg="add mod ord modCrop">
          <ac:chgData name="Dorothy Eunice Sarpong Kumankoma [Student-PECS]" userId="aadb180c-f512-46f2-8224-92ee6a461936" providerId="ADAL" clId="{47C588FF-8E32-440E-877C-CDFE724D2C33}" dt="2024-01-21T18:51:58.634" v="4004" actId="34135"/>
          <ac:picMkLst>
            <pc:docMk/>
            <pc:sldMk cId="638542364" sldId="256"/>
            <ac:picMk id="57" creationId="{2FE535ED-05EB-8E5F-D77E-47AF8472261B}"/>
          </ac:picMkLst>
        </pc:picChg>
      </pc:sldChg>
      <pc:sldChg chg="addSp delSp modSp new del">
        <pc:chgData name="Dorothy Eunice Sarpong Kumankoma [Student-PECS]" userId="aadb180c-f512-46f2-8224-92ee6a461936" providerId="ADAL" clId="{47C588FF-8E32-440E-877C-CDFE724D2C33}" dt="2024-01-21T19:21:52.998" v="5698" actId="47"/>
        <pc:sldMkLst>
          <pc:docMk/>
          <pc:sldMk cId="1385730720" sldId="257"/>
        </pc:sldMkLst>
        <pc:spChg chg="del">
          <ac:chgData name="Dorothy Eunice Sarpong Kumankoma [Student-PECS]" userId="aadb180c-f512-46f2-8224-92ee6a461936" providerId="ADAL" clId="{47C588FF-8E32-440E-877C-CDFE724D2C33}" dt="2024-01-21T01:28:03.641" v="479"/>
          <ac:spMkLst>
            <pc:docMk/>
            <pc:sldMk cId="1385730720" sldId="257"/>
            <ac:spMk id="3" creationId="{1737233A-6A59-4E83-C366-489BD5644F97}"/>
          </ac:spMkLst>
        </pc:spChg>
        <pc:picChg chg="add mod">
          <ac:chgData name="Dorothy Eunice Sarpong Kumankoma [Student-PECS]" userId="aadb180c-f512-46f2-8224-92ee6a461936" providerId="ADAL" clId="{47C588FF-8E32-440E-877C-CDFE724D2C33}" dt="2024-01-21T01:28:03.641" v="479"/>
          <ac:picMkLst>
            <pc:docMk/>
            <pc:sldMk cId="1385730720" sldId="257"/>
            <ac:picMk id="4" creationId="{2AA72579-DB25-A20C-0C37-8766D0A57DBD}"/>
          </ac:picMkLst>
        </pc:picChg>
        <pc:picChg chg="add mod">
          <ac:chgData name="Dorothy Eunice Sarpong Kumankoma [Student-PECS]" userId="aadb180c-f512-46f2-8224-92ee6a461936" providerId="ADAL" clId="{47C588FF-8E32-440E-877C-CDFE724D2C33}" dt="2024-01-21T16:43:17.758" v="1948"/>
          <ac:picMkLst>
            <pc:docMk/>
            <pc:sldMk cId="1385730720" sldId="257"/>
            <ac:picMk id="5" creationId="{D0351F68-A8A3-224E-13F8-78B215DE404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6999180"/>
            <a:ext cx="25733931" cy="14889339"/>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62709"/>
            <a:ext cx="22706410" cy="10325516"/>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7BB7C7-A4A9-4947-94EF-F1F16A6168CE}"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122818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BB7C7-A4A9-4947-94EF-F1F16A6168CE}"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320829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6960"/>
            <a:ext cx="6528093" cy="362432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6960"/>
            <a:ext cx="19205838" cy="362432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BB7C7-A4A9-4947-94EF-F1F16A6168CE}"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404615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7BB7C7-A4A9-4947-94EF-F1F16A6168CE}"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234318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62125"/>
            <a:ext cx="26112371" cy="17789985"/>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20410"/>
            <a:ext cx="26112371" cy="9355333"/>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7BB7C7-A4A9-4947-94EF-F1F16A6168CE}" type="datetimeFigureOut">
              <a:rPr lang="en-GB" smtClean="0"/>
              <a:t>20/01/2024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239920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84800"/>
            <a:ext cx="12866966" cy="271354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7BB7C7-A4A9-4947-94EF-F1F16A6168CE}"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3407085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6970"/>
            <a:ext cx="26112371" cy="82663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83919"/>
            <a:ext cx="12807832"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21926"/>
            <a:ext cx="12807832"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83919"/>
            <a:ext cx="12870909" cy="5138007"/>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21926"/>
            <a:ext cx="12870909" cy="22977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7BB7C7-A4A9-4947-94EF-F1F16A6168CE}" type="datetimeFigureOut">
              <a:rPr lang="en-GB" smtClean="0"/>
              <a:t>20/01/2024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12797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7BB7C7-A4A9-4947-94EF-F1F16A6168CE}" type="datetimeFigureOut">
              <a:rPr lang="en-GB" smtClean="0"/>
              <a:t>20/01/2024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397568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BB7C7-A4A9-4947-94EF-F1F16A6168CE}" type="datetimeFigureOut">
              <a:rPr lang="en-GB" smtClean="0"/>
              <a:t>20/01/2024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75656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57701"/>
            <a:ext cx="15326827" cy="30392467"/>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BA7BB7C7-A4A9-4947-94EF-F1F16A6168CE}"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120969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1150"/>
            <a:ext cx="9764544" cy="997902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57701"/>
            <a:ext cx="15326827" cy="30392467"/>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30175"/>
            <a:ext cx="9764544" cy="23769486"/>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BA7BB7C7-A4A9-4947-94EF-F1F16A6168CE}" type="datetimeFigureOut">
              <a:rPr lang="en-GB" smtClean="0"/>
              <a:t>20/01/2024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A3D6BF-0668-4C98-BEF4-BB1CCEAE574A}" type="slidenum">
              <a:rPr lang="en-GB" smtClean="0"/>
              <a:t>‹#›</a:t>
            </a:fld>
            <a:endParaRPr lang="en-GB"/>
          </a:p>
        </p:txBody>
      </p:sp>
    </p:spTree>
    <p:extLst>
      <p:ext uri="{BB962C8B-B14F-4D97-AF65-F5344CB8AC3E}">
        <p14:creationId xmlns:p14="http://schemas.microsoft.com/office/powerpoint/2010/main" val="298923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6970"/>
            <a:ext cx="26112371" cy="82663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84800"/>
            <a:ext cx="26112371" cy="271354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38914"/>
            <a:ext cx="6811923" cy="2276960"/>
          </a:xfrm>
          <a:prstGeom prst="rect">
            <a:avLst/>
          </a:prstGeom>
        </p:spPr>
        <p:txBody>
          <a:bodyPr vert="horz" lIns="91440" tIns="45720" rIns="91440" bIns="45720" rtlCol="0" anchor="ctr"/>
          <a:lstStyle>
            <a:lvl1pPr algn="l">
              <a:defRPr sz="3973">
                <a:solidFill>
                  <a:schemeClr val="tx1">
                    <a:tint val="75000"/>
                  </a:schemeClr>
                </a:solidFill>
              </a:defRPr>
            </a:lvl1pPr>
          </a:lstStyle>
          <a:p>
            <a:fld id="{BA7BB7C7-A4A9-4947-94EF-F1F16A6168CE}" type="datetimeFigureOut">
              <a:rPr lang="en-GB" smtClean="0"/>
              <a:t>20/01/2024</a:t>
            </a:fld>
            <a:endParaRPr lang="en-GB"/>
          </a:p>
        </p:txBody>
      </p:sp>
      <p:sp>
        <p:nvSpPr>
          <p:cNvPr id="5" name="Footer Placeholder 4"/>
          <p:cNvSpPr>
            <a:spLocks noGrp="1"/>
          </p:cNvSpPr>
          <p:nvPr>
            <p:ph type="ftr" sz="quarter" idx="3"/>
          </p:nvPr>
        </p:nvSpPr>
        <p:spPr>
          <a:xfrm>
            <a:off x="10028665" y="39638914"/>
            <a:ext cx="10217884" cy="2276960"/>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38914"/>
            <a:ext cx="6811923" cy="2276960"/>
          </a:xfrm>
          <a:prstGeom prst="rect">
            <a:avLst/>
          </a:prstGeom>
        </p:spPr>
        <p:txBody>
          <a:bodyPr vert="horz" lIns="91440" tIns="45720" rIns="91440" bIns="45720" rtlCol="0" anchor="ctr"/>
          <a:lstStyle>
            <a:lvl1pPr algn="r">
              <a:defRPr sz="3973">
                <a:solidFill>
                  <a:schemeClr val="tx1">
                    <a:tint val="75000"/>
                  </a:schemeClr>
                </a:solidFill>
              </a:defRPr>
            </a:lvl1pPr>
          </a:lstStyle>
          <a:p>
            <a:fld id="{3BA3D6BF-0668-4C98-BEF4-BB1CCEAE574A}" type="slidenum">
              <a:rPr lang="en-GB" smtClean="0"/>
              <a:t>‹#›</a:t>
            </a:fld>
            <a:endParaRPr lang="en-GB"/>
          </a:p>
        </p:txBody>
      </p:sp>
    </p:spTree>
    <p:extLst>
      <p:ext uri="{BB962C8B-B14F-4D97-AF65-F5344CB8AC3E}">
        <p14:creationId xmlns:p14="http://schemas.microsoft.com/office/powerpoint/2010/main" val="33762059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01DorSarpong/Assignment_3_Clustering_Fitting" TargetMode="External"/><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databank.worldbank.org/source/world-development-indicato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8000"/>
          </a:schemeClr>
        </a:solidFill>
        <a:effectLst/>
      </p:bgPr>
    </p:bg>
    <p:spTree>
      <p:nvGrpSpPr>
        <p:cNvPr id="1" name=""/>
        <p:cNvGrpSpPr/>
        <p:nvPr/>
      </p:nvGrpSpPr>
      <p:grpSpPr>
        <a:xfrm>
          <a:off x="0" y="0"/>
          <a:ext cx="0" cy="0"/>
          <a:chOff x="0" y="0"/>
          <a:chExt cx="0" cy="0"/>
        </a:xfrm>
      </p:grpSpPr>
      <p:pic>
        <p:nvPicPr>
          <p:cNvPr id="57" name="Picture 56">
            <a:extLst>
              <a:ext uri="{FF2B5EF4-FFF2-40B4-BE49-F238E27FC236}">
                <a16:creationId xmlns:a16="http://schemas.microsoft.com/office/drawing/2014/main" id="{2FE535ED-05EB-8E5F-D77E-47AF8472261B}"/>
              </a:ext>
            </a:extLst>
          </p:cNvPr>
          <p:cNvPicPr>
            <a:picLocks noGrp="1" noRot="1" noChangeAspect="1" noMove="1" noResize="1" noEditPoints="1" noAdjustHandles="1" noChangeArrowheads="1" noChangeShapeType="1" noCrop="1"/>
          </p:cNvPicPr>
          <p:nvPr/>
        </p:nvPicPr>
        <p:blipFill rotWithShape="1">
          <a:blip r:embed="rId2"/>
          <a:srcRect l="3436" b="3498"/>
          <a:stretch/>
        </p:blipFill>
        <p:spPr>
          <a:xfrm>
            <a:off x="7241121" y="22411781"/>
            <a:ext cx="12216461" cy="10305724"/>
          </a:xfrm>
          <a:prstGeom prst="rect">
            <a:avLst/>
          </a:prstGeom>
        </p:spPr>
      </p:pic>
      <p:sp>
        <p:nvSpPr>
          <p:cNvPr id="2" name="Title 1">
            <a:extLst>
              <a:ext uri="{FF2B5EF4-FFF2-40B4-BE49-F238E27FC236}">
                <a16:creationId xmlns:a16="http://schemas.microsoft.com/office/drawing/2014/main" id="{FC7DAC5B-9A01-8E18-7D56-AFEC10FFCDBE}"/>
              </a:ext>
            </a:extLst>
          </p:cNvPr>
          <p:cNvSpPr>
            <a:spLocks noGrp="1"/>
          </p:cNvSpPr>
          <p:nvPr>
            <p:ph type="ctrTitle"/>
          </p:nvPr>
        </p:nvSpPr>
        <p:spPr>
          <a:xfrm>
            <a:off x="3245165" y="349351"/>
            <a:ext cx="24079201" cy="2255710"/>
          </a:xfrm>
          <a:gradFill>
            <a:gsLst>
              <a:gs pos="39000">
                <a:srgbClr val="18878A">
                  <a:tint val="66000"/>
                  <a:satMod val="160000"/>
                </a:srgbClr>
              </a:gs>
              <a:gs pos="79000">
                <a:srgbClr val="18878A">
                  <a:tint val="44500"/>
                  <a:satMod val="160000"/>
                </a:srgbClr>
              </a:gs>
              <a:gs pos="100000">
                <a:srgbClr val="18878A">
                  <a:tint val="23500"/>
                  <a:satMod val="160000"/>
                </a:srgbClr>
              </a:gs>
            </a:gsLst>
            <a:lin ang="16200000" scaled="1"/>
          </a:gradFill>
          <a:ln w="57150">
            <a:solidFill>
              <a:schemeClr val="accent4">
                <a:lumMod val="75000"/>
              </a:schemeClr>
            </a:solidFill>
          </a:ln>
          <a:effectLst>
            <a:outerShdw blurRad="50800" dist="38100" dir="5400000" algn="t" rotWithShape="0">
              <a:prstClr val="black">
                <a:alpha val="40000"/>
              </a:prstClr>
            </a:outerShdw>
          </a:effectLst>
        </p:spPr>
        <p:txBody>
          <a:bodyPr>
            <a:normAutofit fontScale="90000"/>
          </a:bodyPr>
          <a:lstStyle/>
          <a:p>
            <a:r>
              <a:rPr lang="en-US" sz="8000" b="1" dirty="0">
                <a:solidFill>
                  <a:schemeClr val="tx1">
                    <a:lumMod val="75000"/>
                    <a:lumOff val="25000"/>
                  </a:schemeClr>
                </a:solidFill>
                <a:latin typeface="Bell MT" panose="02020503060305020303" pitchFamily="18" charset="0"/>
              </a:rPr>
              <a:t>Effects of Economic Indicators on National Income</a:t>
            </a:r>
            <a:br>
              <a:rPr lang="en-US" sz="8000" b="1" dirty="0">
                <a:solidFill>
                  <a:schemeClr val="tx1">
                    <a:lumMod val="75000"/>
                    <a:lumOff val="25000"/>
                  </a:schemeClr>
                </a:solidFill>
                <a:latin typeface="Bell MT" panose="02020503060305020303" pitchFamily="18" charset="0"/>
              </a:rPr>
            </a:br>
            <a:r>
              <a:rPr lang="en-US" sz="8000" b="1" dirty="0">
                <a:solidFill>
                  <a:schemeClr val="tx1">
                    <a:lumMod val="75000"/>
                    <a:lumOff val="25000"/>
                  </a:schemeClr>
                </a:solidFill>
                <a:latin typeface="Bell MT" panose="02020503060305020303" pitchFamily="18" charset="0"/>
              </a:rPr>
              <a:t>                                                             </a:t>
            </a:r>
            <a:r>
              <a:rPr lang="en-US" sz="4000" b="1" dirty="0">
                <a:solidFill>
                  <a:schemeClr val="tx1">
                    <a:lumMod val="75000"/>
                    <a:lumOff val="25000"/>
                  </a:schemeClr>
                </a:solidFill>
                <a:latin typeface="Bell MT" panose="02020503060305020303" pitchFamily="18" charset="0"/>
              </a:rPr>
              <a:t>Dorothy E. Sarpong Kumankoma</a:t>
            </a:r>
            <a:endParaRPr lang="en-GB" sz="8000" b="1" dirty="0">
              <a:solidFill>
                <a:schemeClr val="tx1">
                  <a:lumMod val="75000"/>
                  <a:lumOff val="25000"/>
                </a:schemeClr>
              </a:solidFill>
              <a:latin typeface="Bell MT" panose="02020503060305020303" pitchFamily="18" charset="0"/>
            </a:endParaRPr>
          </a:p>
        </p:txBody>
      </p:sp>
      <p:sp>
        <p:nvSpPr>
          <p:cNvPr id="4" name="Subtitle 2">
            <a:extLst>
              <a:ext uri="{FF2B5EF4-FFF2-40B4-BE49-F238E27FC236}">
                <a16:creationId xmlns:a16="http://schemas.microsoft.com/office/drawing/2014/main" id="{D36E888D-CBB0-714A-1DA4-B832E6890A9A}"/>
              </a:ext>
            </a:extLst>
          </p:cNvPr>
          <p:cNvSpPr txBox="1">
            <a:spLocks/>
          </p:cNvSpPr>
          <p:nvPr/>
        </p:nvSpPr>
        <p:spPr>
          <a:xfrm>
            <a:off x="22463760" y="3231022"/>
            <a:ext cx="7437120" cy="4233034"/>
          </a:xfrm>
          <a:prstGeom prst="rect">
            <a:avLst/>
          </a:prstGeom>
          <a:solidFill>
            <a:schemeClr val="bg1"/>
          </a:solidFill>
          <a:ln w="57150">
            <a:solidFill>
              <a:srgbClr val="18878A"/>
            </a:solidFill>
          </a:ln>
          <a:effectLst>
            <a:outerShdw blurRad="355600" dist="152400" dir="5400000" sx="101000" sy="101000" algn="ctr" rotWithShape="0">
              <a:srgbClr val="000000">
                <a:alpha val="51000"/>
              </a:srgbClr>
            </a:outerShdw>
            <a:softEdge rad="0"/>
          </a:effectLst>
        </p:spPr>
        <p:txBody>
          <a:bodyPr vert="horz" lIns="91440" tIns="45720" rIns="91440" bIns="45720" rtlCol="0">
            <a:normAutofit fontScale="92500"/>
          </a:bodyPr>
          <a:lstStyle>
            <a:lvl1pPr marL="0" indent="0" algn="ctr" defTabSz="4036710" rtl="0" eaLnBrk="1" latinLnBrk="0" hangingPunct="1">
              <a:lnSpc>
                <a:spcPct val="90000"/>
              </a:lnSpc>
              <a:spcBef>
                <a:spcPts val="4415"/>
              </a:spcBef>
              <a:buFont typeface="Arial" panose="020B0604020202020204" pitchFamily="34" charset="0"/>
              <a:buNone/>
              <a:defRPr sz="10595" kern="1200">
                <a:solidFill>
                  <a:schemeClr val="tx1"/>
                </a:solidFill>
                <a:latin typeface="+mn-lt"/>
                <a:ea typeface="+mn-ea"/>
                <a:cs typeface="+mn-cs"/>
              </a:defRPr>
            </a:lvl1pPr>
            <a:lvl2pPr marL="2018355" indent="0" algn="ctr" defTabSz="4036710" rtl="0" eaLnBrk="1" latinLnBrk="0" hangingPunct="1">
              <a:lnSpc>
                <a:spcPct val="90000"/>
              </a:lnSpc>
              <a:spcBef>
                <a:spcPts val="2207"/>
              </a:spcBef>
              <a:buFont typeface="Arial" panose="020B0604020202020204" pitchFamily="34" charset="0"/>
              <a:buNone/>
              <a:defRPr sz="8829" kern="1200">
                <a:solidFill>
                  <a:schemeClr val="tx1"/>
                </a:solidFill>
                <a:latin typeface="+mn-lt"/>
                <a:ea typeface="+mn-ea"/>
                <a:cs typeface="+mn-cs"/>
              </a:defRPr>
            </a:lvl2pPr>
            <a:lvl3pPr marL="4036710" indent="0" algn="ctr" defTabSz="4036710" rtl="0" eaLnBrk="1" latinLnBrk="0" hangingPunct="1">
              <a:lnSpc>
                <a:spcPct val="90000"/>
              </a:lnSpc>
              <a:spcBef>
                <a:spcPts val="2207"/>
              </a:spcBef>
              <a:buFont typeface="Arial" panose="020B0604020202020204" pitchFamily="34" charset="0"/>
              <a:buNone/>
              <a:defRPr sz="7946" kern="1200">
                <a:solidFill>
                  <a:schemeClr val="tx1"/>
                </a:solidFill>
                <a:latin typeface="+mn-lt"/>
                <a:ea typeface="+mn-ea"/>
                <a:cs typeface="+mn-cs"/>
              </a:defRPr>
            </a:lvl3pPr>
            <a:lvl4pPr marL="6055065"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4pPr>
            <a:lvl5pPr marL="8073420"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5pPr>
            <a:lvl6pPr marL="1009177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6pPr>
            <a:lvl7pPr marL="1211013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7pPr>
            <a:lvl8pPr marL="1412848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8pPr>
            <a:lvl9pPr marL="1614684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9pPr>
          </a:lstStyle>
          <a:p>
            <a:pPr algn="l"/>
            <a:r>
              <a:rPr lang="en-US" sz="4000" dirty="0" err="1">
                <a:solidFill>
                  <a:schemeClr val="tx1">
                    <a:lumMod val="75000"/>
                    <a:lumOff val="25000"/>
                  </a:schemeClr>
                </a:solidFill>
                <a:latin typeface="Bell MT" panose="02020503060305020303" pitchFamily="18" charset="0"/>
              </a:rPr>
              <a:t>Github</a:t>
            </a:r>
            <a:r>
              <a:rPr lang="en-US" sz="4000" dirty="0">
                <a:solidFill>
                  <a:schemeClr val="tx1">
                    <a:lumMod val="75000"/>
                    <a:lumOff val="25000"/>
                  </a:schemeClr>
                </a:solidFill>
                <a:latin typeface="Bell MT" panose="02020503060305020303" pitchFamily="18" charset="0"/>
              </a:rPr>
              <a:t> link: </a:t>
            </a:r>
            <a:r>
              <a:rPr lang="en-US" sz="4000" dirty="0">
                <a:solidFill>
                  <a:schemeClr val="tx1">
                    <a:lumMod val="75000"/>
                    <a:lumOff val="25000"/>
                  </a:schemeClr>
                </a:solidFill>
                <a:latin typeface="Bell MT" panose="02020503060305020303" pitchFamily="18" charset="0"/>
                <a:hlinkClick r:id="rId3">
                  <a:extLst>
                    <a:ext uri="{A12FA001-AC4F-418D-AE19-62706E023703}">
                      <ahyp:hlinkClr xmlns:ahyp="http://schemas.microsoft.com/office/drawing/2018/hyperlinkcolor" val="tx"/>
                    </a:ext>
                  </a:extLst>
                </a:hlinkClick>
              </a:rPr>
              <a:t>https://github.com/01DorSarpong/Assignment_3_Clustering_Fitting</a:t>
            </a:r>
            <a:endParaRPr lang="en-US" sz="4000" dirty="0">
              <a:solidFill>
                <a:schemeClr val="tx1">
                  <a:lumMod val="75000"/>
                  <a:lumOff val="25000"/>
                </a:schemeClr>
              </a:solidFill>
              <a:latin typeface="Bell MT" panose="02020503060305020303" pitchFamily="18" charset="0"/>
            </a:endParaRPr>
          </a:p>
          <a:p>
            <a:pPr algn="l"/>
            <a:r>
              <a:rPr lang="en-US" sz="4000" dirty="0">
                <a:solidFill>
                  <a:schemeClr val="tx1">
                    <a:lumMod val="75000"/>
                    <a:lumOff val="25000"/>
                  </a:schemeClr>
                </a:solidFill>
                <a:latin typeface="Bell MT" panose="02020503060305020303" pitchFamily="18" charset="0"/>
              </a:rPr>
              <a:t>Data Source: </a:t>
            </a:r>
            <a:r>
              <a:rPr lang="en-US" sz="4000" dirty="0">
                <a:solidFill>
                  <a:schemeClr val="tx1">
                    <a:lumMod val="75000"/>
                    <a:lumOff val="25000"/>
                  </a:schemeClr>
                </a:solidFill>
                <a:latin typeface="Bell MT" panose="02020503060305020303" pitchFamily="18" charset="0"/>
                <a:hlinkClick r:id="rId4">
                  <a:extLst>
                    <a:ext uri="{A12FA001-AC4F-418D-AE19-62706E023703}">
                      <ahyp:hlinkClr xmlns:ahyp="http://schemas.microsoft.com/office/drawing/2018/hyperlinkcolor" val="tx"/>
                    </a:ext>
                  </a:extLst>
                </a:hlinkClick>
              </a:rPr>
              <a:t>https://databank.worldbank.org/source/world-development-indicators#</a:t>
            </a:r>
            <a:endParaRPr lang="en-GB" sz="4000" dirty="0">
              <a:solidFill>
                <a:schemeClr val="tx1">
                  <a:lumMod val="75000"/>
                  <a:lumOff val="25000"/>
                </a:schemeClr>
              </a:solidFill>
              <a:latin typeface="Bell MT" panose="02020503060305020303" pitchFamily="18" charset="0"/>
            </a:endParaRPr>
          </a:p>
        </p:txBody>
      </p:sp>
      <p:sp>
        <p:nvSpPr>
          <p:cNvPr id="5" name="Subtitle 2">
            <a:extLst>
              <a:ext uri="{FF2B5EF4-FFF2-40B4-BE49-F238E27FC236}">
                <a16:creationId xmlns:a16="http://schemas.microsoft.com/office/drawing/2014/main" id="{C4A380B7-8615-855B-2170-41DA6995C295}"/>
              </a:ext>
            </a:extLst>
          </p:cNvPr>
          <p:cNvSpPr txBox="1">
            <a:spLocks/>
          </p:cNvSpPr>
          <p:nvPr/>
        </p:nvSpPr>
        <p:spPr>
          <a:xfrm>
            <a:off x="1245629" y="37268561"/>
            <a:ext cx="28078271" cy="5084747"/>
          </a:xfrm>
          <a:prstGeom prst="rect">
            <a:avLst/>
          </a:prstGeom>
          <a:gradFill flip="none" rotWithShape="1">
            <a:gsLst>
              <a:gs pos="0">
                <a:srgbClr val="18878A">
                  <a:tint val="66000"/>
                  <a:satMod val="160000"/>
                </a:srgbClr>
              </a:gs>
              <a:gs pos="50000">
                <a:srgbClr val="18878A">
                  <a:tint val="44500"/>
                  <a:satMod val="160000"/>
                </a:srgbClr>
              </a:gs>
              <a:gs pos="100000">
                <a:srgbClr val="18878A">
                  <a:tint val="23500"/>
                  <a:satMod val="160000"/>
                </a:srgbClr>
              </a:gs>
            </a:gsLst>
            <a:lin ang="16200000" scaled="1"/>
            <a:tileRect/>
          </a:gradFill>
          <a:ln w="57150">
            <a:solidFill>
              <a:srgbClr val="18878A"/>
            </a:solidFill>
          </a:ln>
          <a:effectLst>
            <a:outerShdw blurRad="762000" dist="1130300" dir="5400000" sx="30000" sy="30000" algn="ctr" rotWithShape="0">
              <a:srgbClr val="000000">
                <a:alpha val="69000"/>
              </a:srgbClr>
            </a:outerShdw>
            <a:reflection endPos="0" dir="5400000" sy="-100000" algn="bl" rotWithShape="0"/>
            <a:softEdge rad="0"/>
          </a:effectLst>
        </p:spPr>
        <p:txBody>
          <a:bodyPr vert="horz" lIns="91440" tIns="45720" rIns="91440" bIns="45720" rtlCol="0">
            <a:noAutofit/>
          </a:bodyPr>
          <a:lstStyle>
            <a:lvl1pPr marL="0" indent="0" algn="ctr" defTabSz="4036710" rtl="0" eaLnBrk="1" latinLnBrk="0" hangingPunct="1">
              <a:lnSpc>
                <a:spcPct val="90000"/>
              </a:lnSpc>
              <a:spcBef>
                <a:spcPts val="4415"/>
              </a:spcBef>
              <a:buFont typeface="Arial" panose="020B0604020202020204" pitchFamily="34" charset="0"/>
              <a:buNone/>
              <a:defRPr sz="10595" kern="1200">
                <a:solidFill>
                  <a:schemeClr val="tx1"/>
                </a:solidFill>
                <a:latin typeface="+mn-lt"/>
                <a:ea typeface="+mn-ea"/>
                <a:cs typeface="+mn-cs"/>
              </a:defRPr>
            </a:lvl1pPr>
            <a:lvl2pPr marL="2018355" indent="0" algn="ctr" defTabSz="4036710" rtl="0" eaLnBrk="1" latinLnBrk="0" hangingPunct="1">
              <a:lnSpc>
                <a:spcPct val="90000"/>
              </a:lnSpc>
              <a:spcBef>
                <a:spcPts val="2207"/>
              </a:spcBef>
              <a:buFont typeface="Arial" panose="020B0604020202020204" pitchFamily="34" charset="0"/>
              <a:buNone/>
              <a:defRPr sz="8829" kern="1200">
                <a:solidFill>
                  <a:schemeClr val="tx1"/>
                </a:solidFill>
                <a:latin typeface="+mn-lt"/>
                <a:ea typeface="+mn-ea"/>
                <a:cs typeface="+mn-cs"/>
              </a:defRPr>
            </a:lvl2pPr>
            <a:lvl3pPr marL="4036710" indent="0" algn="ctr" defTabSz="4036710" rtl="0" eaLnBrk="1" latinLnBrk="0" hangingPunct="1">
              <a:lnSpc>
                <a:spcPct val="90000"/>
              </a:lnSpc>
              <a:spcBef>
                <a:spcPts val="2207"/>
              </a:spcBef>
              <a:buFont typeface="Arial" panose="020B0604020202020204" pitchFamily="34" charset="0"/>
              <a:buNone/>
              <a:defRPr sz="7946" kern="1200">
                <a:solidFill>
                  <a:schemeClr val="tx1"/>
                </a:solidFill>
                <a:latin typeface="+mn-lt"/>
                <a:ea typeface="+mn-ea"/>
                <a:cs typeface="+mn-cs"/>
              </a:defRPr>
            </a:lvl3pPr>
            <a:lvl4pPr marL="6055065"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4pPr>
            <a:lvl5pPr marL="8073420"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5pPr>
            <a:lvl6pPr marL="1009177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6pPr>
            <a:lvl7pPr marL="1211013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7pPr>
            <a:lvl8pPr marL="1412848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8pPr>
            <a:lvl9pPr marL="1614684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9pPr>
          </a:lstStyle>
          <a:p>
            <a:r>
              <a:rPr lang="en-US" sz="4000" b="1" dirty="0">
                <a:solidFill>
                  <a:schemeClr val="tx1">
                    <a:lumMod val="75000"/>
                    <a:lumOff val="25000"/>
                  </a:schemeClr>
                </a:solidFill>
                <a:latin typeface="Bell MT" panose="02020503060305020303" pitchFamily="18" charset="0"/>
              </a:rPr>
              <a:t>Conclusion</a:t>
            </a:r>
          </a:p>
          <a:p>
            <a:pPr algn="just"/>
            <a:r>
              <a:rPr lang="en-US" sz="4000" dirty="0">
                <a:solidFill>
                  <a:schemeClr val="tx1">
                    <a:lumMod val="75000"/>
                    <a:lumOff val="25000"/>
                  </a:schemeClr>
                </a:solidFill>
                <a:latin typeface="Bell MT" panose="02020503060305020303" pitchFamily="18" charset="0"/>
              </a:rPr>
              <a:t>In assessing the overall prosperity of countries, Gross national income, a comprehensive measure of a country's economic performance, has been crucial. Valuable insights and correlations have been provided by the analysis of these macroeconomic indicators. Labor force has been a pivotal factor, showcasing the importance of human capital in economic growth. Access to electricity has surfaced as a key contributor to economic prosperity, as it directly influences productivity and development. The positive correlation between life expectancy at birth and national income underscores the interconnectedness of healthcare and economic well-being. Two thirds of the over 150 countries </a:t>
            </a:r>
            <a:r>
              <a:rPr lang="en-US" sz="4000" dirty="0" err="1">
                <a:solidFill>
                  <a:schemeClr val="tx1">
                    <a:lumMod val="75000"/>
                    <a:lumOff val="25000"/>
                  </a:schemeClr>
                </a:solidFill>
                <a:latin typeface="Bell MT" panose="02020503060305020303" pitchFamily="18" charset="0"/>
              </a:rPr>
              <a:t>analysed</a:t>
            </a:r>
            <a:r>
              <a:rPr lang="en-US" sz="4000" dirty="0">
                <a:solidFill>
                  <a:schemeClr val="tx1">
                    <a:lumMod val="75000"/>
                    <a:lumOff val="25000"/>
                  </a:schemeClr>
                </a:solidFill>
                <a:latin typeface="Bell MT" panose="02020503060305020303" pitchFamily="18" charset="0"/>
              </a:rPr>
              <a:t> proved that for a country can increase it’s National Income with a keen focus on their </a:t>
            </a:r>
            <a:r>
              <a:rPr lang="en-US" sz="4000" dirty="0" err="1">
                <a:solidFill>
                  <a:schemeClr val="tx1">
                    <a:lumMod val="75000"/>
                    <a:lumOff val="25000"/>
                  </a:schemeClr>
                </a:solidFill>
                <a:latin typeface="Bell MT" panose="02020503060305020303" pitchFamily="18" charset="0"/>
              </a:rPr>
              <a:t>Labour</a:t>
            </a:r>
            <a:r>
              <a:rPr lang="en-US" sz="4000" dirty="0">
                <a:solidFill>
                  <a:schemeClr val="tx1">
                    <a:lumMod val="75000"/>
                    <a:lumOff val="25000"/>
                  </a:schemeClr>
                </a:solidFill>
                <a:latin typeface="Bell MT" panose="02020503060305020303" pitchFamily="18" charset="0"/>
              </a:rPr>
              <a:t> Force, Access to Electricity and the factors that influence their Life Expectancy at Birth such as the Health Sector. </a:t>
            </a:r>
            <a:endParaRPr lang="en-GB" sz="4000" dirty="0">
              <a:solidFill>
                <a:schemeClr val="tx1">
                  <a:lumMod val="75000"/>
                  <a:lumOff val="25000"/>
                </a:schemeClr>
              </a:solidFill>
              <a:latin typeface="Bell MT" panose="02020503060305020303" pitchFamily="18" charset="0"/>
            </a:endParaRPr>
          </a:p>
        </p:txBody>
      </p:sp>
      <p:sp>
        <p:nvSpPr>
          <p:cNvPr id="6" name="Subtitle 2">
            <a:extLst>
              <a:ext uri="{FF2B5EF4-FFF2-40B4-BE49-F238E27FC236}">
                <a16:creationId xmlns:a16="http://schemas.microsoft.com/office/drawing/2014/main" id="{5EB639F2-EBA0-925F-3B19-37A30FEB8865}"/>
              </a:ext>
            </a:extLst>
          </p:cNvPr>
          <p:cNvSpPr txBox="1">
            <a:spLocks/>
          </p:cNvSpPr>
          <p:nvPr/>
        </p:nvSpPr>
        <p:spPr>
          <a:xfrm>
            <a:off x="374332" y="8404329"/>
            <a:ext cx="29526548" cy="4003140"/>
          </a:xfrm>
          <a:prstGeom prst="rect">
            <a:avLst/>
          </a:prstGeom>
          <a:gradFill flip="none" rotWithShape="1">
            <a:gsLst>
              <a:gs pos="0">
                <a:srgbClr val="18878A">
                  <a:tint val="66000"/>
                  <a:satMod val="160000"/>
                </a:srgbClr>
              </a:gs>
              <a:gs pos="50000">
                <a:srgbClr val="18878A">
                  <a:tint val="44500"/>
                  <a:satMod val="160000"/>
                </a:srgbClr>
              </a:gs>
              <a:gs pos="100000">
                <a:srgbClr val="18878A">
                  <a:tint val="23500"/>
                  <a:satMod val="160000"/>
                </a:srgbClr>
              </a:gs>
            </a:gsLst>
            <a:lin ang="5400000" scaled="1"/>
            <a:tileRect/>
          </a:gradFill>
          <a:ln w="57150">
            <a:solidFill>
              <a:srgbClr val="18878A"/>
            </a:solidFill>
          </a:ln>
          <a:effectLst>
            <a:outerShdw blurRad="368300" dir="5400000" algn="ctr" rotWithShape="0">
              <a:srgbClr val="000000">
                <a:alpha val="66000"/>
              </a:srgbClr>
            </a:outerShdw>
          </a:effectLst>
        </p:spPr>
        <p:txBody>
          <a:bodyPr vert="horz" lIns="91440" tIns="45720" rIns="91440" bIns="45720" rtlCol="0">
            <a:noAutofit/>
          </a:bodyPr>
          <a:lstStyle>
            <a:lvl1pPr marL="0" indent="0" algn="ctr" defTabSz="4036710" rtl="0" eaLnBrk="1" latinLnBrk="0" hangingPunct="1">
              <a:lnSpc>
                <a:spcPct val="90000"/>
              </a:lnSpc>
              <a:spcBef>
                <a:spcPts val="4415"/>
              </a:spcBef>
              <a:buFont typeface="Arial" panose="020B0604020202020204" pitchFamily="34" charset="0"/>
              <a:buNone/>
              <a:defRPr sz="10595" kern="1200">
                <a:solidFill>
                  <a:schemeClr val="tx1"/>
                </a:solidFill>
                <a:latin typeface="+mn-lt"/>
                <a:ea typeface="+mn-ea"/>
                <a:cs typeface="+mn-cs"/>
              </a:defRPr>
            </a:lvl1pPr>
            <a:lvl2pPr marL="2018355" indent="0" algn="ctr" defTabSz="4036710" rtl="0" eaLnBrk="1" latinLnBrk="0" hangingPunct="1">
              <a:lnSpc>
                <a:spcPct val="90000"/>
              </a:lnSpc>
              <a:spcBef>
                <a:spcPts val="2207"/>
              </a:spcBef>
              <a:buFont typeface="Arial" panose="020B0604020202020204" pitchFamily="34" charset="0"/>
              <a:buNone/>
              <a:defRPr sz="8829" kern="1200">
                <a:solidFill>
                  <a:schemeClr val="tx1"/>
                </a:solidFill>
                <a:latin typeface="+mn-lt"/>
                <a:ea typeface="+mn-ea"/>
                <a:cs typeface="+mn-cs"/>
              </a:defRPr>
            </a:lvl2pPr>
            <a:lvl3pPr marL="4036710" indent="0" algn="ctr" defTabSz="4036710" rtl="0" eaLnBrk="1" latinLnBrk="0" hangingPunct="1">
              <a:lnSpc>
                <a:spcPct val="90000"/>
              </a:lnSpc>
              <a:spcBef>
                <a:spcPts val="2207"/>
              </a:spcBef>
              <a:buFont typeface="Arial" panose="020B0604020202020204" pitchFamily="34" charset="0"/>
              <a:buNone/>
              <a:defRPr sz="7946" kern="1200">
                <a:solidFill>
                  <a:schemeClr val="tx1"/>
                </a:solidFill>
                <a:latin typeface="+mn-lt"/>
                <a:ea typeface="+mn-ea"/>
                <a:cs typeface="+mn-cs"/>
              </a:defRPr>
            </a:lvl3pPr>
            <a:lvl4pPr marL="6055065"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4pPr>
            <a:lvl5pPr marL="8073420"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5pPr>
            <a:lvl6pPr marL="1009177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6pPr>
            <a:lvl7pPr marL="1211013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7pPr>
            <a:lvl8pPr marL="1412848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8pPr>
            <a:lvl9pPr marL="1614684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9pPr>
          </a:lstStyle>
          <a:p>
            <a:r>
              <a:rPr lang="en-US" sz="4000" b="1" dirty="0">
                <a:solidFill>
                  <a:schemeClr val="tx1">
                    <a:lumMod val="95000"/>
                    <a:lumOff val="5000"/>
                  </a:schemeClr>
                </a:solidFill>
                <a:latin typeface="Bell MT" panose="02020503060305020303" pitchFamily="18" charset="0"/>
              </a:rPr>
              <a:t>Introduction</a:t>
            </a:r>
          </a:p>
          <a:p>
            <a:pPr algn="just"/>
            <a:r>
              <a:rPr lang="en-US" sz="4000" dirty="0">
                <a:solidFill>
                  <a:schemeClr val="tx1">
                    <a:lumMod val="95000"/>
                    <a:lumOff val="5000"/>
                  </a:schemeClr>
                </a:solidFill>
                <a:latin typeface="Bell MT" panose="02020503060305020303" pitchFamily="18" charset="0"/>
              </a:rPr>
              <a:t>Due to global interdependence and complex economic dynamics, the exploration of the interplay between economic indicators and national income stands as a crucial endeavor. The study explored clusters amongst the Access to Electricity and Life Expectancy at Birth indicators for 2008 and 2018. Cluster 0 which had countries with the highest values were further explored with a focus on Algeria, Bangladesh and China. Further investigations were made on Bangladesh to understand the distribution and forecasting of the values for the next 20 years.   </a:t>
            </a:r>
          </a:p>
          <a:p>
            <a:pPr algn="just"/>
            <a:endParaRPr lang="en-GB" sz="4000" dirty="0">
              <a:solidFill>
                <a:schemeClr val="tx1">
                  <a:lumMod val="95000"/>
                  <a:lumOff val="5000"/>
                </a:schemeClr>
              </a:solidFill>
              <a:latin typeface="Bell MT" panose="02020503060305020303" pitchFamily="18" charset="0"/>
            </a:endParaRPr>
          </a:p>
        </p:txBody>
      </p:sp>
      <p:sp>
        <p:nvSpPr>
          <p:cNvPr id="10" name="Subtitle 2">
            <a:extLst>
              <a:ext uri="{FF2B5EF4-FFF2-40B4-BE49-F238E27FC236}">
                <a16:creationId xmlns:a16="http://schemas.microsoft.com/office/drawing/2014/main" id="{6721C441-B972-205D-D763-5A5BE78FE14F}"/>
              </a:ext>
            </a:extLst>
          </p:cNvPr>
          <p:cNvSpPr txBox="1">
            <a:spLocks/>
          </p:cNvSpPr>
          <p:nvPr/>
        </p:nvSpPr>
        <p:spPr>
          <a:xfrm>
            <a:off x="374332" y="3231022"/>
            <a:ext cx="21693187" cy="4233034"/>
          </a:xfrm>
          <a:prstGeom prst="rect">
            <a:avLst/>
          </a:prstGeom>
          <a:solidFill>
            <a:schemeClr val="bg1"/>
          </a:solidFill>
          <a:ln w="57150">
            <a:solidFill>
              <a:srgbClr val="18878A"/>
            </a:solidFill>
          </a:ln>
          <a:effectLst>
            <a:outerShdw blurRad="520700" dir="2700000" algn="tl" rotWithShape="0">
              <a:prstClr val="black">
                <a:alpha val="70000"/>
              </a:prstClr>
            </a:outerShdw>
          </a:effectLst>
        </p:spPr>
        <p:txBody>
          <a:bodyPr vert="horz" lIns="91440" tIns="45720" rIns="91440" bIns="45720" rtlCol="0">
            <a:noAutofit/>
          </a:bodyPr>
          <a:lstStyle>
            <a:lvl1pPr marL="0" indent="0" algn="ctr" defTabSz="4036710" rtl="0" eaLnBrk="1" latinLnBrk="0" hangingPunct="1">
              <a:lnSpc>
                <a:spcPct val="90000"/>
              </a:lnSpc>
              <a:spcBef>
                <a:spcPts val="4415"/>
              </a:spcBef>
              <a:buFont typeface="Arial" panose="020B0604020202020204" pitchFamily="34" charset="0"/>
              <a:buNone/>
              <a:defRPr sz="10595" kern="1200">
                <a:solidFill>
                  <a:schemeClr val="tx1"/>
                </a:solidFill>
                <a:latin typeface="+mn-lt"/>
                <a:ea typeface="+mn-ea"/>
                <a:cs typeface="+mn-cs"/>
              </a:defRPr>
            </a:lvl1pPr>
            <a:lvl2pPr marL="2018355" indent="0" algn="ctr" defTabSz="4036710" rtl="0" eaLnBrk="1" latinLnBrk="0" hangingPunct="1">
              <a:lnSpc>
                <a:spcPct val="90000"/>
              </a:lnSpc>
              <a:spcBef>
                <a:spcPts val="2207"/>
              </a:spcBef>
              <a:buFont typeface="Arial" panose="020B0604020202020204" pitchFamily="34" charset="0"/>
              <a:buNone/>
              <a:defRPr sz="8829" kern="1200">
                <a:solidFill>
                  <a:schemeClr val="tx1"/>
                </a:solidFill>
                <a:latin typeface="+mn-lt"/>
                <a:ea typeface="+mn-ea"/>
                <a:cs typeface="+mn-cs"/>
              </a:defRPr>
            </a:lvl2pPr>
            <a:lvl3pPr marL="4036710" indent="0" algn="ctr" defTabSz="4036710" rtl="0" eaLnBrk="1" latinLnBrk="0" hangingPunct="1">
              <a:lnSpc>
                <a:spcPct val="90000"/>
              </a:lnSpc>
              <a:spcBef>
                <a:spcPts val="2207"/>
              </a:spcBef>
              <a:buFont typeface="Arial" panose="020B0604020202020204" pitchFamily="34" charset="0"/>
              <a:buNone/>
              <a:defRPr sz="7946" kern="1200">
                <a:solidFill>
                  <a:schemeClr val="tx1"/>
                </a:solidFill>
                <a:latin typeface="+mn-lt"/>
                <a:ea typeface="+mn-ea"/>
                <a:cs typeface="+mn-cs"/>
              </a:defRPr>
            </a:lvl3pPr>
            <a:lvl4pPr marL="6055065"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4pPr>
            <a:lvl5pPr marL="8073420"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5pPr>
            <a:lvl6pPr marL="1009177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6pPr>
            <a:lvl7pPr marL="1211013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7pPr>
            <a:lvl8pPr marL="14128486"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8pPr>
            <a:lvl9pPr marL="16146841" indent="0" algn="ctr" defTabSz="4036710" rtl="0" eaLnBrk="1" latinLnBrk="0" hangingPunct="1">
              <a:lnSpc>
                <a:spcPct val="90000"/>
              </a:lnSpc>
              <a:spcBef>
                <a:spcPts val="2207"/>
              </a:spcBef>
              <a:buFont typeface="Arial" panose="020B0604020202020204" pitchFamily="34" charset="0"/>
              <a:buNone/>
              <a:defRPr sz="7063" kern="1200">
                <a:solidFill>
                  <a:schemeClr val="tx1"/>
                </a:solidFill>
                <a:latin typeface="+mn-lt"/>
                <a:ea typeface="+mn-ea"/>
                <a:cs typeface="+mn-cs"/>
              </a:defRPr>
            </a:lvl9pPr>
          </a:lstStyle>
          <a:p>
            <a:pPr>
              <a:lnSpc>
                <a:spcPct val="100000"/>
              </a:lnSpc>
            </a:pPr>
            <a:r>
              <a:rPr lang="en-US" sz="4000" b="1" dirty="0">
                <a:solidFill>
                  <a:schemeClr val="tx1">
                    <a:lumMod val="75000"/>
                    <a:lumOff val="25000"/>
                  </a:schemeClr>
                </a:solidFill>
                <a:latin typeface="Bell MT" panose="02020503060305020303" pitchFamily="18" charset="0"/>
              </a:rPr>
              <a:t>Abstract</a:t>
            </a:r>
          </a:p>
          <a:p>
            <a:pPr algn="just">
              <a:lnSpc>
                <a:spcPct val="100000"/>
              </a:lnSpc>
            </a:pPr>
            <a:r>
              <a:rPr lang="en-US" sz="4000" dirty="0">
                <a:solidFill>
                  <a:schemeClr val="tx1">
                    <a:lumMod val="75000"/>
                    <a:lumOff val="25000"/>
                  </a:schemeClr>
                </a:solidFill>
                <a:latin typeface="Bell MT" panose="02020503060305020303" pitchFamily="18" charset="0"/>
              </a:rPr>
              <a:t>We explore the relationship between economic indicators and national income of countries. Focusing on key indicators such as Access to Electricity, Gross National Income (GNI), Self-Employment, Life Expectancy, Labor force, and Exports of Goods and Services, the study aims to uncover patterns and clusters amongst the countries that shed light on the economic landscape of the nations.</a:t>
            </a:r>
            <a:endParaRPr lang="en-GB" sz="4000" dirty="0">
              <a:solidFill>
                <a:schemeClr val="tx1">
                  <a:lumMod val="75000"/>
                  <a:lumOff val="25000"/>
                </a:schemeClr>
              </a:solidFill>
              <a:latin typeface="Bell MT" panose="02020503060305020303" pitchFamily="18" charset="0"/>
            </a:endParaRPr>
          </a:p>
        </p:txBody>
      </p:sp>
      <p:pic>
        <p:nvPicPr>
          <p:cNvPr id="43" name="Picture 42">
            <a:extLst>
              <a:ext uri="{FF2B5EF4-FFF2-40B4-BE49-F238E27FC236}">
                <a16:creationId xmlns:a16="http://schemas.microsoft.com/office/drawing/2014/main" id="{3E4C6F98-9EB6-CB71-37D8-E040ECDDA5E4}"/>
              </a:ext>
            </a:extLst>
          </p:cNvPr>
          <p:cNvPicPr>
            <a:picLocks noChangeAspect="1"/>
          </p:cNvPicPr>
          <p:nvPr/>
        </p:nvPicPr>
        <p:blipFill>
          <a:blip r:embed="rId5"/>
          <a:stretch>
            <a:fillRect/>
          </a:stretch>
        </p:blipFill>
        <p:spPr>
          <a:xfrm>
            <a:off x="18496501" y="29868915"/>
            <a:ext cx="10585636" cy="6930375"/>
          </a:xfrm>
          <a:prstGeom prst="rect">
            <a:avLst/>
          </a:prstGeom>
        </p:spPr>
      </p:pic>
      <p:pic>
        <p:nvPicPr>
          <p:cNvPr id="45" name="Picture 44">
            <a:extLst>
              <a:ext uri="{FF2B5EF4-FFF2-40B4-BE49-F238E27FC236}">
                <a16:creationId xmlns:a16="http://schemas.microsoft.com/office/drawing/2014/main" id="{6A115C48-BD45-7158-7177-CCB4FEA0719D}"/>
              </a:ext>
            </a:extLst>
          </p:cNvPr>
          <p:cNvPicPr>
            <a:picLocks noChangeAspect="1"/>
          </p:cNvPicPr>
          <p:nvPr/>
        </p:nvPicPr>
        <p:blipFill>
          <a:blip r:embed="rId6"/>
          <a:stretch>
            <a:fillRect/>
          </a:stretch>
        </p:blipFill>
        <p:spPr>
          <a:xfrm>
            <a:off x="727406" y="29868915"/>
            <a:ext cx="10585636" cy="7231317"/>
          </a:xfrm>
          <a:prstGeom prst="rect">
            <a:avLst/>
          </a:prstGeom>
        </p:spPr>
      </p:pic>
      <p:pic>
        <p:nvPicPr>
          <p:cNvPr id="47" name="Picture 46">
            <a:extLst>
              <a:ext uri="{FF2B5EF4-FFF2-40B4-BE49-F238E27FC236}">
                <a16:creationId xmlns:a16="http://schemas.microsoft.com/office/drawing/2014/main" id="{A8A56553-BB30-2610-979E-17C39006874A}"/>
              </a:ext>
            </a:extLst>
          </p:cNvPr>
          <p:cNvPicPr>
            <a:picLocks noChangeAspect="1"/>
          </p:cNvPicPr>
          <p:nvPr/>
        </p:nvPicPr>
        <p:blipFill>
          <a:blip r:embed="rId7"/>
          <a:stretch>
            <a:fillRect/>
          </a:stretch>
        </p:blipFill>
        <p:spPr>
          <a:xfrm>
            <a:off x="727406" y="13327943"/>
            <a:ext cx="10032055" cy="7027527"/>
          </a:xfrm>
          <a:prstGeom prst="rect">
            <a:avLst/>
          </a:prstGeom>
        </p:spPr>
      </p:pic>
      <p:pic>
        <p:nvPicPr>
          <p:cNvPr id="49" name="Picture 48">
            <a:extLst>
              <a:ext uri="{FF2B5EF4-FFF2-40B4-BE49-F238E27FC236}">
                <a16:creationId xmlns:a16="http://schemas.microsoft.com/office/drawing/2014/main" id="{944E287B-3D88-AB7D-0822-EAD304067A4B}"/>
              </a:ext>
            </a:extLst>
          </p:cNvPr>
          <p:cNvPicPr>
            <a:picLocks noChangeAspect="1"/>
          </p:cNvPicPr>
          <p:nvPr/>
        </p:nvPicPr>
        <p:blipFill>
          <a:blip r:embed="rId8"/>
          <a:stretch>
            <a:fillRect/>
          </a:stretch>
        </p:blipFill>
        <p:spPr>
          <a:xfrm>
            <a:off x="19308726" y="13351239"/>
            <a:ext cx="10239082" cy="7172560"/>
          </a:xfrm>
          <a:prstGeom prst="rect">
            <a:avLst/>
          </a:prstGeom>
        </p:spPr>
      </p:pic>
      <p:sp>
        <p:nvSpPr>
          <p:cNvPr id="50" name="TextBox 49">
            <a:extLst>
              <a:ext uri="{FF2B5EF4-FFF2-40B4-BE49-F238E27FC236}">
                <a16:creationId xmlns:a16="http://schemas.microsoft.com/office/drawing/2014/main" id="{C0AE09C1-183B-89E2-33CE-6D615CA0B7EB}"/>
              </a:ext>
            </a:extLst>
          </p:cNvPr>
          <p:cNvSpPr txBox="1"/>
          <p:nvPr/>
        </p:nvSpPr>
        <p:spPr>
          <a:xfrm>
            <a:off x="20878869" y="24768877"/>
            <a:ext cx="7625634" cy="5016758"/>
          </a:xfrm>
          <a:prstGeom prst="rect">
            <a:avLst/>
          </a:prstGeom>
          <a:gradFill flip="none" rotWithShape="1">
            <a:gsLst>
              <a:gs pos="0">
                <a:srgbClr val="18878A">
                  <a:tint val="66000"/>
                  <a:satMod val="160000"/>
                </a:srgbClr>
              </a:gs>
              <a:gs pos="50000">
                <a:srgbClr val="18878A">
                  <a:tint val="44500"/>
                  <a:satMod val="160000"/>
                </a:srgbClr>
              </a:gs>
              <a:gs pos="100000">
                <a:srgbClr val="18878A">
                  <a:tint val="23500"/>
                  <a:satMod val="160000"/>
                </a:srgbClr>
              </a:gs>
            </a:gsLst>
            <a:path path="circle">
              <a:fillToRect l="100000" t="100000"/>
            </a:path>
            <a:tileRect r="-100000" b="-100000"/>
          </a:gradFill>
        </p:spPr>
        <p:txBody>
          <a:bodyPr wrap="square" rtlCol="0">
            <a:spAutoFit/>
          </a:bodyPr>
          <a:lstStyle/>
          <a:p>
            <a:pPr algn="just"/>
            <a:r>
              <a:rPr lang="en-US" sz="3200" dirty="0">
                <a:latin typeface="Bell MT" panose="02020503060305020303" pitchFamily="18" charset="0"/>
              </a:rPr>
              <a:t>From the graphs we can see that life expectancy and access to electricity both have a positive correlation with the Gross National Income of a country. A 10-year span analyses between 2008 and 2018 shows that access to electricity for the countries in cluster 1 have declined over be associated with the introduction of new technologies in health care that seeks to ride on advanced scientific research and studies.  </a:t>
            </a:r>
            <a:endParaRPr lang="en-GB" sz="3200" dirty="0">
              <a:latin typeface="Bell MT" panose="02020503060305020303" pitchFamily="18" charset="0"/>
            </a:endParaRPr>
          </a:p>
        </p:txBody>
      </p:sp>
      <p:sp>
        <p:nvSpPr>
          <p:cNvPr id="51" name="TextBox 50">
            <a:extLst>
              <a:ext uri="{FF2B5EF4-FFF2-40B4-BE49-F238E27FC236}">
                <a16:creationId xmlns:a16="http://schemas.microsoft.com/office/drawing/2014/main" id="{754D6013-A4A5-59BB-113C-312F8647A02E}"/>
              </a:ext>
            </a:extLst>
          </p:cNvPr>
          <p:cNvSpPr txBox="1"/>
          <p:nvPr/>
        </p:nvSpPr>
        <p:spPr>
          <a:xfrm>
            <a:off x="2007017" y="21064910"/>
            <a:ext cx="7222043" cy="5509200"/>
          </a:xfrm>
          <a:prstGeom prst="rect">
            <a:avLst/>
          </a:prstGeom>
          <a:gradFill flip="none" rotWithShape="1">
            <a:gsLst>
              <a:gs pos="0">
                <a:srgbClr val="18878A">
                  <a:tint val="66000"/>
                  <a:satMod val="160000"/>
                </a:srgbClr>
              </a:gs>
              <a:gs pos="50000">
                <a:srgbClr val="18878A">
                  <a:tint val="44500"/>
                  <a:satMod val="160000"/>
                </a:srgbClr>
              </a:gs>
              <a:gs pos="100000">
                <a:srgbClr val="18878A">
                  <a:tint val="23500"/>
                  <a:satMod val="160000"/>
                </a:srgbClr>
              </a:gs>
            </a:gsLst>
            <a:lin ang="2700000" scaled="1"/>
            <a:tileRect/>
          </a:gradFill>
        </p:spPr>
        <p:txBody>
          <a:bodyPr wrap="square" rtlCol="0">
            <a:spAutoFit/>
          </a:bodyPr>
          <a:lstStyle/>
          <a:p>
            <a:pPr algn="just"/>
            <a:r>
              <a:rPr lang="en-US" sz="3200" dirty="0">
                <a:latin typeface="Bell MT" panose="02020503060305020303" pitchFamily="18" charset="0"/>
              </a:rPr>
              <a:t>The cluster graphs show a 10-year span analyses between 2008 and 2018. We see a decline in the access to electricity over the years. This could be due to economic crises, prevalence of natural disasters , increase in population etc. Life expectancy at birth also increased slightly in the new years and this could be associated with the introduction of new technologies in health care that seeks to ride on advanced scientific research and studies.  </a:t>
            </a:r>
            <a:endParaRPr lang="en-GB" sz="3200" dirty="0">
              <a:latin typeface="Bell MT" panose="02020503060305020303" pitchFamily="18" charset="0"/>
            </a:endParaRPr>
          </a:p>
        </p:txBody>
      </p:sp>
    </p:spTree>
    <p:extLst>
      <p:ext uri="{BB962C8B-B14F-4D97-AF65-F5344CB8AC3E}">
        <p14:creationId xmlns:p14="http://schemas.microsoft.com/office/powerpoint/2010/main" val="638542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2507</TotalTime>
  <Words>501</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Bell MT</vt:lpstr>
      <vt:lpstr>Calibri</vt:lpstr>
      <vt:lpstr>Calibri Light</vt:lpstr>
      <vt:lpstr>Office Theme</vt:lpstr>
      <vt:lpstr>Effects of Economic Indicators on National Income                                                              Dorothy E. Sarpong Kumankoma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Effects of Economic Indicators on National Income                                                              Dorothy E. Sarpong Kumankoma</dc:title>
  <dc:creator>Dorothy Eunice Sarpong Kumankoma [Student-PECS]</dc:creator>
  <cp:lastModifiedBy>Dorothy Eunice Sarpong Kumankoma [Student-PECS]</cp:lastModifiedBy>
  <cp:revision>1</cp:revision>
  <dcterms:created xsi:type="dcterms:W3CDTF">2024-01-20T01:34:29Z</dcterms:created>
  <dcterms:modified xsi:type="dcterms:W3CDTF">2024-01-21T19:22:14Z</dcterms:modified>
</cp:coreProperties>
</file>