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8" r:id="rId2"/>
    <p:sldId id="295" r:id="rId3"/>
    <p:sldId id="279" r:id="rId4"/>
    <p:sldId id="296" r:id="rId5"/>
    <p:sldId id="306" r:id="rId6"/>
    <p:sldId id="310" r:id="rId7"/>
    <p:sldId id="307" r:id="rId8"/>
    <p:sldId id="309" r:id="rId9"/>
    <p:sldId id="305" r:id="rId10"/>
    <p:sldId id="287" r:id="rId11"/>
    <p:sldId id="304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802" autoAdjust="0"/>
  </p:normalViewPr>
  <p:slideViewPr>
    <p:cSldViewPr>
      <p:cViewPr varScale="1">
        <p:scale>
          <a:sx n="73" d="100"/>
          <a:sy n="73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7B84C-B8A9-420E-96D0-684DFA262CD7}" type="datetimeFigureOut">
              <a:rPr lang="en-IN" smtClean="0"/>
              <a:pPr/>
              <a:t>16-05-2022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9D1D3-03DD-4166-B6DA-1C942171BE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453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E63A-58EF-40F9-9A35-AB2BF3C9CBB7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153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8D41-0E87-4FA9-9F94-19E60B0CDEE5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166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FF43-3FCD-439E-8D6B-C0D7DCE85FFD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860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7A0-C8A7-490A-8868-2255888982C6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334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F727-761D-4B9C-A0EB-6AAAAE1ED8E5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617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2F1B-297E-4C6D-B4BE-7520897D31D1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017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3831-E8F7-4D76-BFA3-8A564F5E6465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213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C2DE-039B-436A-B17B-AFA874A66E4F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669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DEDB-6ABA-448A-9C5B-FAEC65981F39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356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4C26-075F-45B8-AED8-5A021FE6BC79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5409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5AA0-8C35-44B2-BD6F-450F0885EE34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142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CFD-B96F-4081-860A-4C475F040F79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BCFA-415E-45EC-9026-21BB5BA36E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348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600A-784B-4BB5-B788-2F2C41193540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451"/>
            <a:ext cx="2304256" cy="87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8B6D5B98-2493-4AA0-BAD7-04CC65FA58E9}"/>
              </a:ext>
            </a:extLst>
          </p:cNvPr>
          <p:cNvSpPr txBox="1">
            <a:spLocks/>
          </p:cNvSpPr>
          <p:nvPr/>
        </p:nvSpPr>
        <p:spPr>
          <a:xfrm>
            <a:off x="0" y="836712"/>
            <a:ext cx="9144000" cy="869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15">
            <a:extLst>
              <a:ext uri="{FF2B5EF4-FFF2-40B4-BE49-F238E27FC236}">
                <a16:creationId xmlns:a16="http://schemas.microsoft.com/office/drawing/2014/main" xmlns="" id="{48E4FB77-5AC2-4BF7-8E18-A948258E5A7E}"/>
              </a:ext>
            </a:extLst>
          </p:cNvPr>
          <p:cNvSpPr txBox="1">
            <a:spLocks/>
          </p:cNvSpPr>
          <p:nvPr/>
        </p:nvSpPr>
        <p:spPr>
          <a:xfrm>
            <a:off x="2299778" y="2743200"/>
            <a:ext cx="478369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E02DE45-49EC-472C-9691-7C8A9904E86A}"/>
              </a:ext>
            </a:extLst>
          </p:cNvPr>
          <p:cNvSpPr/>
          <p:nvPr/>
        </p:nvSpPr>
        <p:spPr>
          <a:xfrm>
            <a:off x="1322472" y="3934797"/>
            <a:ext cx="4041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Jamuna Chavadi          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9E5710E-747B-42A3-9F7F-CFE9CC433013}"/>
              </a:ext>
            </a:extLst>
          </p:cNvPr>
          <p:cNvSpPr txBox="1"/>
          <p:nvPr/>
        </p:nvSpPr>
        <p:spPr>
          <a:xfrm>
            <a:off x="518786" y="4913873"/>
            <a:ext cx="8085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Professor Name  :  Dr. Saroja V.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Siddamal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School of Electronics and Communication Engineering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KLE Technological University,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Hubballi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CCEBE33-97ED-4808-BBC5-A8BB08775046}"/>
              </a:ext>
            </a:extLst>
          </p:cNvPr>
          <p:cNvSpPr/>
          <p:nvPr/>
        </p:nvSpPr>
        <p:spPr>
          <a:xfrm>
            <a:off x="5138896" y="3945830"/>
            <a:ext cx="3465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01FE21MVE003                         	  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6077634-876F-4677-A0E7-12BC805ED97E}"/>
              </a:ext>
            </a:extLst>
          </p:cNvPr>
          <p:cNvSpPr txBox="1"/>
          <p:nvPr/>
        </p:nvSpPr>
        <p:spPr>
          <a:xfrm>
            <a:off x="1115616" y="3502749"/>
            <a:ext cx="1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759F4F-3B5E-4746-95E8-D9DCB51E0F33}"/>
              </a:ext>
            </a:extLst>
          </p:cNvPr>
          <p:cNvSpPr txBox="1"/>
          <p:nvPr/>
        </p:nvSpPr>
        <p:spPr>
          <a:xfrm>
            <a:off x="0" y="177281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Digital Logic Design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17EVEC710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540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600A-784B-4BB5-B788-2F2C41193540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451"/>
            <a:ext cx="2304256" cy="87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F944C6F-6D38-412C-9212-5BD4EA8D053F}"/>
              </a:ext>
            </a:extLst>
          </p:cNvPr>
          <p:cNvGrpSpPr/>
          <p:nvPr/>
        </p:nvGrpSpPr>
        <p:grpSpPr>
          <a:xfrm>
            <a:off x="2411760" y="116632"/>
            <a:ext cx="4488120" cy="962752"/>
            <a:chOff x="0" y="0"/>
            <a:chExt cx="5157857" cy="103135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57437A2E-E41A-43D5-B110-1153824DDB68}"/>
                </a:ext>
              </a:extLst>
            </p:cNvPr>
            <p:cNvSpPr/>
            <p:nvPr/>
          </p:nvSpPr>
          <p:spPr>
            <a:xfrm>
              <a:off x="0" y="0"/>
              <a:ext cx="5157857" cy="103135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xmlns="" id="{F7164FC8-90F9-4100-873F-C8DB751BDCE4}"/>
                </a:ext>
              </a:extLst>
            </p:cNvPr>
            <p:cNvSpPr txBox="1"/>
            <p:nvPr/>
          </p:nvSpPr>
          <p:spPr>
            <a:xfrm>
              <a:off x="50347" y="50347"/>
              <a:ext cx="5057163" cy="9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marL="0" lvl="0" indent="0" algn="ctr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dirty="0"/>
                <a:t>B</a:t>
              </a:r>
              <a:r>
                <a:rPr lang="en-US" sz="4000" b="0" kern="1200" dirty="0"/>
                <a:t>lock Diagram</a:t>
              </a:r>
              <a:endParaRPr lang="en-US" sz="4300" b="1" kern="12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24BEA6A-EF93-48BA-900D-7A57230E0DCE}"/>
              </a:ext>
            </a:extLst>
          </p:cNvPr>
          <p:cNvSpPr/>
          <p:nvPr/>
        </p:nvSpPr>
        <p:spPr>
          <a:xfrm>
            <a:off x="5612296" y="1484784"/>
            <a:ext cx="1584176" cy="28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PATH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D146FFE-D774-4639-929E-BBFE1FC63570}"/>
              </a:ext>
            </a:extLst>
          </p:cNvPr>
          <p:cNvSpPr/>
          <p:nvPr/>
        </p:nvSpPr>
        <p:spPr>
          <a:xfrm>
            <a:off x="715752" y="1484784"/>
            <a:ext cx="1584176" cy="28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4B345F7-4B92-4FF4-8DB1-8F25A448B273}"/>
              </a:ext>
            </a:extLst>
          </p:cNvPr>
          <p:cNvSpPr txBox="1"/>
          <p:nvPr/>
        </p:nvSpPr>
        <p:spPr>
          <a:xfrm>
            <a:off x="2371936" y="3635327"/>
            <a:ext cx="6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9CE7387-0D4C-4DA0-B35A-44195706BAE8}"/>
              </a:ext>
            </a:extLst>
          </p:cNvPr>
          <p:cNvSpPr txBox="1"/>
          <p:nvPr/>
        </p:nvSpPr>
        <p:spPr>
          <a:xfrm>
            <a:off x="179512" y="50038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CLK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xmlns="" id="{74854D6A-1D51-4B10-AF88-F46A60C7991F}"/>
              </a:ext>
            </a:extLst>
          </p:cNvPr>
          <p:cNvSpPr/>
          <p:nvPr/>
        </p:nvSpPr>
        <p:spPr>
          <a:xfrm>
            <a:off x="1396008" y="4404488"/>
            <a:ext cx="223664" cy="83340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xmlns="" id="{AE45E8BB-9260-4544-895E-8E8B7898F049}"/>
              </a:ext>
            </a:extLst>
          </p:cNvPr>
          <p:cNvSpPr/>
          <p:nvPr/>
        </p:nvSpPr>
        <p:spPr>
          <a:xfrm>
            <a:off x="6292552" y="4404488"/>
            <a:ext cx="223664" cy="83340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xmlns="" id="{3C702DC0-5035-4464-9F81-526389E82F8A}"/>
              </a:ext>
            </a:extLst>
          </p:cNvPr>
          <p:cNvSpPr/>
          <p:nvPr/>
        </p:nvSpPr>
        <p:spPr>
          <a:xfrm>
            <a:off x="971600" y="5061072"/>
            <a:ext cx="6336704" cy="2506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14988DD6-0778-4A59-A90E-EA7DE0C54455}"/>
              </a:ext>
            </a:extLst>
          </p:cNvPr>
          <p:cNvSpPr/>
          <p:nvPr/>
        </p:nvSpPr>
        <p:spPr>
          <a:xfrm rot="10800000">
            <a:off x="2355233" y="1890958"/>
            <a:ext cx="3215860" cy="33450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xmlns="" id="{15A5BCC6-5DEC-4CAE-8571-5A90701B8DEF}"/>
              </a:ext>
            </a:extLst>
          </p:cNvPr>
          <p:cNvSpPr/>
          <p:nvPr/>
        </p:nvSpPr>
        <p:spPr>
          <a:xfrm rot="10800000">
            <a:off x="2352456" y="2303861"/>
            <a:ext cx="3215860" cy="33450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xmlns="" id="{5CF4664F-89AA-4A69-B008-C2563E9F83F2}"/>
              </a:ext>
            </a:extLst>
          </p:cNvPr>
          <p:cNvSpPr/>
          <p:nvPr/>
        </p:nvSpPr>
        <p:spPr>
          <a:xfrm>
            <a:off x="2348182" y="3575201"/>
            <a:ext cx="3215860" cy="33450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xmlns="" id="{B4421ABD-C9D2-4D2D-9CD6-991F0087F15C}"/>
              </a:ext>
            </a:extLst>
          </p:cNvPr>
          <p:cNvSpPr/>
          <p:nvPr/>
        </p:nvSpPr>
        <p:spPr>
          <a:xfrm>
            <a:off x="2345364" y="2752425"/>
            <a:ext cx="3215860" cy="33450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xmlns="" id="{83AE8846-F505-4F92-9ADD-4AA85B3FFAC9}"/>
              </a:ext>
            </a:extLst>
          </p:cNvPr>
          <p:cNvSpPr/>
          <p:nvPr/>
        </p:nvSpPr>
        <p:spPr>
          <a:xfrm>
            <a:off x="2348182" y="3178840"/>
            <a:ext cx="3215860" cy="33450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xmlns="" id="{ABF9EF8F-347E-4647-B9D9-2D6F504FAA70}"/>
              </a:ext>
            </a:extLst>
          </p:cNvPr>
          <p:cNvSpPr/>
          <p:nvPr/>
        </p:nvSpPr>
        <p:spPr>
          <a:xfrm>
            <a:off x="7241530" y="3825544"/>
            <a:ext cx="721334" cy="2966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xmlns="" id="{17ED147A-AA34-4585-BC76-B0AE92DBFB09}"/>
              </a:ext>
            </a:extLst>
          </p:cNvPr>
          <p:cNvSpPr/>
          <p:nvPr/>
        </p:nvSpPr>
        <p:spPr>
          <a:xfrm rot="10800000">
            <a:off x="7241530" y="2067513"/>
            <a:ext cx="721334" cy="2966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xmlns="" id="{CF4050F5-84E9-48CC-B4BE-BFDBCADEE5EB}"/>
              </a:ext>
            </a:extLst>
          </p:cNvPr>
          <p:cNvSpPr/>
          <p:nvPr/>
        </p:nvSpPr>
        <p:spPr>
          <a:xfrm rot="10800000">
            <a:off x="7241530" y="3380197"/>
            <a:ext cx="721334" cy="2966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B01B71B-37B4-4A35-A769-63E756B9F4C9}"/>
              </a:ext>
            </a:extLst>
          </p:cNvPr>
          <p:cNvSpPr txBox="1"/>
          <p:nvPr/>
        </p:nvSpPr>
        <p:spPr>
          <a:xfrm>
            <a:off x="7916552" y="2033750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IN" dirty="0"/>
              <a:t>ATA_IN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81BE02F6-F87F-4D65-96C8-99652C551435}"/>
              </a:ext>
            </a:extLst>
          </p:cNvPr>
          <p:cNvSpPr txBox="1"/>
          <p:nvPr/>
        </p:nvSpPr>
        <p:spPr>
          <a:xfrm>
            <a:off x="7916552" y="334856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IN" dirty="0"/>
              <a:t>TART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029D0AB-B648-4B13-BB68-B0FCE433F0F7}"/>
              </a:ext>
            </a:extLst>
          </p:cNvPr>
          <p:cNvSpPr txBox="1"/>
          <p:nvPr/>
        </p:nvSpPr>
        <p:spPr>
          <a:xfrm>
            <a:off x="7916552" y="381798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DONE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B2528D3-67AE-4C83-8412-B46C24E2DEEE}"/>
              </a:ext>
            </a:extLst>
          </p:cNvPr>
          <p:cNvSpPr txBox="1"/>
          <p:nvPr/>
        </p:nvSpPr>
        <p:spPr>
          <a:xfrm>
            <a:off x="2341131" y="1700808"/>
            <a:ext cx="32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</a:t>
            </a:r>
            <a:r>
              <a:rPr lang="en-IN" dirty="0"/>
              <a:t>EP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D631BCED-2C75-480F-BD4B-1F481005E4DB}"/>
              </a:ext>
            </a:extLst>
          </p:cNvPr>
          <p:cNvSpPr txBox="1"/>
          <p:nvPr/>
        </p:nvSpPr>
        <p:spPr>
          <a:xfrm>
            <a:off x="2327030" y="2564862"/>
            <a:ext cx="325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IN" dirty="0"/>
              <a:t>QUAL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7D22AD8-3935-4FC8-9162-FD315B454C23}"/>
              </a:ext>
            </a:extLst>
          </p:cNvPr>
          <p:cNvSpPr txBox="1"/>
          <p:nvPr/>
        </p:nvSpPr>
        <p:spPr>
          <a:xfrm>
            <a:off x="2327030" y="2977963"/>
            <a:ext cx="324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NOT_E</a:t>
            </a:r>
            <a:r>
              <a:rPr lang="en-IN" dirty="0"/>
              <a:t>QUAL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B664E631-A6A8-4AF0-899A-EE86CF072B9D}"/>
              </a:ext>
            </a:extLst>
          </p:cNvPr>
          <p:cNvSpPr txBox="1"/>
          <p:nvPr/>
        </p:nvSpPr>
        <p:spPr>
          <a:xfrm>
            <a:off x="2341131" y="2125350"/>
            <a:ext cx="324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INCC</a:t>
            </a:r>
            <a:endParaRPr lang="en-IN" dirty="0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xmlns="" id="{6DC0EE4A-5351-4949-86C0-489BF55F518F}"/>
              </a:ext>
            </a:extLst>
          </p:cNvPr>
          <p:cNvSpPr/>
          <p:nvPr/>
        </p:nvSpPr>
        <p:spPr>
          <a:xfrm>
            <a:off x="2352456" y="3999163"/>
            <a:ext cx="3215860" cy="33450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6B6C102-0299-43BB-831D-4182B5AFF30E}"/>
              </a:ext>
            </a:extLst>
          </p:cNvPr>
          <p:cNvSpPr txBox="1"/>
          <p:nvPr/>
        </p:nvSpPr>
        <p:spPr>
          <a:xfrm>
            <a:off x="2319938" y="3379985"/>
            <a:ext cx="324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LTE</a:t>
            </a:r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4CD17AA-C81D-4FBB-9A5B-983572C2CB88}"/>
              </a:ext>
            </a:extLst>
          </p:cNvPr>
          <p:cNvSpPr txBox="1"/>
          <p:nvPr/>
        </p:nvSpPr>
        <p:spPr>
          <a:xfrm>
            <a:off x="2356071" y="3811176"/>
            <a:ext cx="324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GT</a:t>
            </a:r>
            <a:endParaRPr lang="en-IN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xmlns="" id="{1E0F6C4A-4566-4A65-B076-25DBC3264862}"/>
              </a:ext>
            </a:extLst>
          </p:cNvPr>
          <p:cNvSpPr/>
          <p:nvPr/>
        </p:nvSpPr>
        <p:spPr>
          <a:xfrm rot="10800000">
            <a:off x="2364252" y="1458910"/>
            <a:ext cx="3215860" cy="33450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1541C21-5018-4679-9230-9AE7FF448D94}"/>
              </a:ext>
            </a:extLst>
          </p:cNvPr>
          <p:cNvSpPr txBox="1"/>
          <p:nvPr/>
        </p:nvSpPr>
        <p:spPr>
          <a:xfrm>
            <a:off x="2350150" y="1268760"/>
            <a:ext cx="32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IN" dirty="0"/>
              <a:t>DEP</a:t>
            </a:r>
          </a:p>
        </p:txBody>
      </p:sp>
    </p:spTree>
    <p:extLst>
      <p:ext uri="{BB962C8B-B14F-4D97-AF65-F5344CB8AC3E}">
        <p14:creationId xmlns:p14="http://schemas.microsoft.com/office/powerpoint/2010/main" xmlns="" val="113319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1"/>
            <a:ext cx="7725544" cy="406104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n-US" sz="2500" b="0" i="0" u="none" strike="noStrike" baseline="0" dirty="0" err="1"/>
              <a:t>Ciletti</a:t>
            </a:r>
            <a:r>
              <a:rPr lang="en-US" sz="2500" b="0" i="0" u="none" strike="noStrike" baseline="0" dirty="0"/>
              <a:t> MD, “Advanced Digital Design with the Verilog HDL”, New Jersey: Pearson Education, 2003.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500" b="0" i="0" u="none" strike="noStrike" baseline="0" dirty="0"/>
              <a:t>Murtala </a:t>
            </a:r>
            <a:r>
              <a:rPr lang="en-US" sz="2500" b="0" i="0" u="none" strike="noStrike" baseline="0" dirty="0" err="1"/>
              <a:t>Zungeru</a:t>
            </a:r>
            <a:r>
              <a:rPr lang="en-US" sz="2500" b="0" i="0" u="none" strike="noStrike" baseline="0" dirty="0"/>
              <a:t> </a:t>
            </a:r>
            <a:r>
              <a:rPr lang="en-US" sz="2500" b="0" i="0" u="none" strike="noStrike" baseline="0" dirty="0" err="1"/>
              <a:t>Adamu</a:t>
            </a:r>
            <a:r>
              <a:rPr lang="en-US" sz="2500" b="0" i="0" u="none" strike="noStrike" baseline="0" dirty="0"/>
              <a:t>, “An electronic digital combination lock: A precise and reliable security system”, International Journal of Security Privacy and Trust Management, DOI: 10.5121/</a:t>
            </a:r>
            <a:r>
              <a:rPr lang="en-US" sz="2500" b="0" i="0" u="none" strike="noStrike" baseline="0" err="1"/>
              <a:t>ijsptm</a:t>
            </a:r>
            <a:r>
              <a:rPr lang="en-US" sz="2500" b="0" i="0" u="none" strike="noStrike" baseline="0"/>
              <a:t>.2013.2103, 2013.</a:t>
            </a:r>
            <a:endParaRPr lang="en-US" sz="2500" b="0" i="0" u="none" strike="noStrike" baseline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600A-784B-4BB5-B788-2F2C41193540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451"/>
            <a:ext cx="2304256" cy="87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F944C6F-6D38-412C-9212-5BD4EA8D053F}"/>
              </a:ext>
            </a:extLst>
          </p:cNvPr>
          <p:cNvGrpSpPr/>
          <p:nvPr/>
        </p:nvGrpSpPr>
        <p:grpSpPr>
          <a:xfrm>
            <a:off x="2411760" y="116632"/>
            <a:ext cx="4488120" cy="962752"/>
            <a:chOff x="0" y="0"/>
            <a:chExt cx="5157857" cy="103135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57437A2E-E41A-43D5-B110-1153824DDB68}"/>
                </a:ext>
              </a:extLst>
            </p:cNvPr>
            <p:cNvSpPr/>
            <p:nvPr/>
          </p:nvSpPr>
          <p:spPr>
            <a:xfrm>
              <a:off x="0" y="0"/>
              <a:ext cx="5157857" cy="103135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xmlns="" id="{F7164FC8-90F9-4100-873F-C8DB751BDCE4}"/>
                </a:ext>
              </a:extLst>
            </p:cNvPr>
            <p:cNvSpPr txBox="1"/>
            <p:nvPr/>
          </p:nvSpPr>
          <p:spPr>
            <a:xfrm>
              <a:off x="50347" y="50347"/>
              <a:ext cx="5057163" cy="9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marL="0" lvl="0" indent="0" algn="ctr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dirty="0"/>
                <a:t>References</a:t>
              </a:r>
              <a:endParaRPr lang="en-US" sz="4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2521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457200" y="144792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72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 pitchFamily="66" charset="0"/>
              </a:rPr>
              <a:t>THANK 
YOU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omic Sans MS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6F47-7A74-4F72-98C5-6BF16A651908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999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29600" cy="452596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en-US" sz="2500" dirty="0"/>
              <a:t>Objective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500" dirty="0"/>
              <a:t>What is a digital lock?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500" dirty="0"/>
              <a:t>Why use digital locks?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500" dirty="0"/>
              <a:t>Flowchart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500" dirty="0"/>
              <a:t>Data Path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500" dirty="0"/>
              <a:t>Control Path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500" dirty="0"/>
              <a:t>FSM State Diagram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500" dirty="0"/>
              <a:t>Block Diagram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500" dirty="0"/>
              <a:t>References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600A-784B-4BB5-B788-2F2C41193540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451"/>
            <a:ext cx="2304256" cy="87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F944C6F-6D38-412C-9212-5BD4EA8D053F}"/>
              </a:ext>
            </a:extLst>
          </p:cNvPr>
          <p:cNvGrpSpPr/>
          <p:nvPr/>
        </p:nvGrpSpPr>
        <p:grpSpPr>
          <a:xfrm>
            <a:off x="2411760" y="116632"/>
            <a:ext cx="4488120" cy="962752"/>
            <a:chOff x="0" y="0"/>
            <a:chExt cx="5157857" cy="103135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57437A2E-E41A-43D5-B110-1153824DDB68}"/>
                </a:ext>
              </a:extLst>
            </p:cNvPr>
            <p:cNvSpPr/>
            <p:nvPr/>
          </p:nvSpPr>
          <p:spPr>
            <a:xfrm>
              <a:off x="0" y="0"/>
              <a:ext cx="5157857" cy="103135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xmlns="" id="{F7164FC8-90F9-4100-873F-C8DB751BDCE4}"/>
                </a:ext>
              </a:extLst>
            </p:cNvPr>
            <p:cNvSpPr txBox="1"/>
            <p:nvPr/>
          </p:nvSpPr>
          <p:spPr>
            <a:xfrm>
              <a:off x="50347" y="50347"/>
              <a:ext cx="5057163" cy="9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marL="0" lvl="0" indent="0" algn="ctr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b="0" kern="1200" dirty="0"/>
                <a:t>    </a:t>
              </a:r>
              <a:r>
                <a:rPr lang="en-US" sz="4000" b="0" kern="1200" dirty="0"/>
                <a:t> Contents</a:t>
              </a:r>
              <a:r>
                <a:rPr lang="en-US" sz="4000" b="1" kern="1200" dirty="0"/>
                <a:t> </a:t>
              </a:r>
              <a:r>
                <a:rPr lang="en-US" sz="4300" b="1" kern="1200" dirty="0"/>
                <a:t>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6305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7920880" cy="4525963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To design and implement a digital lock with 4-bit password. </a:t>
            </a:r>
            <a:endParaRPr lang="en-IN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600A-784B-4BB5-B788-2F2C41193540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451"/>
            <a:ext cx="2304256" cy="87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F944C6F-6D38-412C-9212-5BD4EA8D053F}"/>
              </a:ext>
            </a:extLst>
          </p:cNvPr>
          <p:cNvGrpSpPr/>
          <p:nvPr/>
        </p:nvGrpSpPr>
        <p:grpSpPr>
          <a:xfrm>
            <a:off x="2411760" y="116632"/>
            <a:ext cx="4488120" cy="962752"/>
            <a:chOff x="0" y="0"/>
            <a:chExt cx="5157857" cy="103135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57437A2E-E41A-43D5-B110-1153824DDB68}"/>
                </a:ext>
              </a:extLst>
            </p:cNvPr>
            <p:cNvSpPr/>
            <p:nvPr/>
          </p:nvSpPr>
          <p:spPr>
            <a:xfrm>
              <a:off x="0" y="0"/>
              <a:ext cx="5157857" cy="103135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xmlns="" id="{F7164FC8-90F9-4100-873F-C8DB751BDCE4}"/>
                </a:ext>
              </a:extLst>
            </p:cNvPr>
            <p:cNvSpPr txBox="1"/>
            <p:nvPr/>
          </p:nvSpPr>
          <p:spPr>
            <a:xfrm>
              <a:off x="50347" y="50347"/>
              <a:ext cx="5057163" cy="9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marL="0" lvl="0" indent="0" algn="ctr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0" kern="1200" dirty="0"/>
                <a:t>Objective</a:t>
              </a:r>
              <a:endParaRPr lang="en-US" sz="4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47467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5184576" cy="48730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500" dirty="0"/>
              <a:t>Electronic/Digital locks are electronic or battery-operated locks that do not require the use of physical keys for access.</a:t>
            </a:r>
          </a:p>
          <a:p>
            <a:pPr algn="just"/>
            <a:r>
              <a:rPr lang="en-US" sz="2500" dirty="0"/>
              <a:t>They are used as an alternative to the conventional mechanical locks, with the automated features giving a more creative security solution depending on its intended use. </a:t>
            </a:r>
          </a:p>
          <a:p>
            <a:pPr algn="just"/>
            <a:r>
              <a:rPr lang="en-US" sz="2500" dirty="0"/>
              <a:t>Digital locks use a latch or bolt and use any of the following: RFIDs, pin codes, fingerprints, smartphones, and more.</a:t>
            </a:r>
            <a:endParaRPr lang="en-IN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600A-784B-4BB5-B788-2F2C41193540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451"/>
            <a:ext cx="2304256" cy="87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F944C6F-6D38-412C-9212-5BD4EA8D053F}"/>
              </a:ext>
            </a:extLst>
          </p:cNvPr>
          <p:cNvGrpSpPr/>
          <p:nvPr/>
        </p:nvGrpSpPr>
        <p:grpSpPr>
          <a:xfrm>
            <a:off x="2411760" y="116632"/>
            <a:ext cx="4488120" cy="962752"/>
            <a:chOff x="0" y="0"/>
            <a:chExt cx="5157857" cy="103135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57437A2E-E41A-43D5-B110-1153824DDB68}"/>
                </a:ext>
              </a:extLst>
            </p:cNvPr>
            <p:cNvSpPr/>
            <p:nvPr/>
          </p:nvSpPr>
          <p:spPr>
            <a:xfrm>
              <a:off x="0" y="0"/>
              <a:ext cx="5157857" cy="103135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xmlns="" id="{F7164FC8-90F9-4100-873F-C8DB751BDCE4}"/>
                </a:ext>
              </a:extLst>
            </p:cNvPr>
            <p:cNvSpPr txBox="1"/>
            <p:nvPr/>
          </p:nvSpPr>
          <p:spPr>
            <a:xfrm>
              <a:off x="50347" y="50347"/>
              <a:ext cx="5057163" cy="9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marL="0" lvl="0" indent="0" algn="ctr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dirty="0"/>
                <a:t>What is a digital lock?</a:t>
              </a:r>
              <a:endParaRPr lang="en-US" sz="3600" b="1" kern="1200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30E75EE-2E01-49F3-8DA7-B460AC7F56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120" r="20621"/>
          <a:stretch/>
        </p:blipFill>
        <p:spPr>
          <a:xfrm>
            <a:off x="5580112" y="2348880"/>
            <a:ext cx="337269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837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136904" cy="4525963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Generally more economical, with no need for any physical keys (except for RFIDs that may need keycards).</a:t>
            </a:r>
          </a:p>
          <a:p>
            <a:pPr algn="just"/>
            <a:r>
              <a:rPr lang="en-US" sz="2500" dirty="0"/>
              <a:t>They can also keep records of who accessed which locker at what time.</a:t>
            </a:r>
          </a:p>
          <a:p>
            <a:pPr algn="just"/>
            <a:r>
              <a:rPr lang="en-US" sz="2500" dirty="0"/>
              <a:t>Multiple access solutions.</a:t>
            </a:r>
          </a:p>
          <a:p>
            <a:pPr algn="just"/>
            <a:r>
              <a:rPr lang="en-US" sz="2500" dirty="0"/>
              <a:t>Alarm integration.</a:t>
            </a:r>
          </a:p>
          <a:p>
            <a:pPr algn="just"/>
            <a:r>
              <a:rPr lang="en-US" sz="2500" dirty="0"/>
              <a:t>Tamper-proof integration.</a:t>
            </a:r>
            <a:endParaRPr lang="en-IN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600A-784B-4BB5-B788-2F2C41193540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451"/>
            <a:ext cx="2304256" cy="87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F944C6F-6D38-412C-9212-5BD4EA8D053F}"/>
              </a:ext>
            </a:extLst>
          </p:cNvPr>
          <p:cNvGrpSpPr/>
          <p:nvPr/>
        </p:nvGrpSpPr>
        <p:grpSpPr>
          <a:xfrm>
            <a:off x="2411760" y="116632"/>
            <a:ext cx="4488120" cy="962752"/>
            <a:chOff x="0" y="0"/>
            <a:chExt cx="5157857" cy="103135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57437A2E-E41A-43D5-B110-1153824DDB68}"/>
                </a:ext>
              </a:extLst>
            </p:cNvPr>
            <p:cNvSpPr/>
            <p:nvPr/>
          </p:nvSpPr>
          <p:spPr>
            <a:xfrm>
              <a:off x="0" y="0"/>
              <a:ext cx="5157857" cy="103135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xmlns="" id="{F7164FC8-90F9-4100-873F-C8DB751BDCE4}"/>
                </a:ext>
              </a:extLst>
            </p:cNvPr>
            <p:cNvSpPr txBox="1"/>
            <p:nvPr/>
          </p:nvSpPr>
          <p:spPr>
            <a:xfrm>
              <a:off x="50347" y="50347"/>
              <a:ext cx="5057163" cy="9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marL="0" lvl="0" indent="0" algn="ctr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dirty="0"/>
                <a:t>Why use digital locks?</a:t>
              </a:r>
              <a:endParaRPr lang="en-US" sz="3600" b="1" kern="1200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D2BF54F-8A02-4F36-A7B4-3823BF647D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796"/>
          <a:stretch/>
        </p:blipFill>
        <p:spPr>
          <a:xfrm>
            <a:off x="4280012" y="3212976"/>
            <a:ext cx="4546376" cy="26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12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600A-784B-4BB5-B788-2F2C41193540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451"/>
            <a:ext cx="2304256" cy="87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F944C6F-6D38-412C-9212-5BD4EA8D053F}"/>
              </a:ext>
            </a:extLst>
          </p:cNvPr>
          <p:cNvGrpSpPr/>
          <p:nvPr/>
        </p:nvGrpSpPr>
        <p:grpSpPr>
          <a:xfrm>
            <a:off x="2411760" y="116632"/>
            <a:ext cx="4488120" cy="962752"/>
            <a:chOff x="0" y="0"/>
            <a:chExt cx="5157857" cy="103135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57437A2E-E41A-43D5-B110-1153824DDB68}"/>
                </a:ext>
              </a:extLst>
            </p:cNvPr>
            <p:cNvSpPr/>
            <p:nvPr/>
          </p:nvSpPr>
          <p:spPr>
            <a:xfrm>
              <a:off x="0" y="0"/>
              <a:ext cx="5157857" cy="103135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xmlns="" id="{F7164FC8-90F9-4100-873F-C8DB751BDCE4}"/>
                </a:ext>
              </a:extLst>
            </p:cNvPr>
            <p:cNvSpPr txBox="1"/>
            <p:nvPr/>
          </p:nvSpPr>
          <p:spPr>
            <a:xfrm>
              <a:off x="50347" y="50347"/>
              <a:ext cx="5057163" cy="9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marL="0" lvl="0" indent="0" algn="ctr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dirty="0"/>
                <a:t>Flowchart</a:t>
              </a:r>
              <a:endParaRPr lang="en-US" sz="4300" b="1" kern="1200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37F3A5D-51AF-412F-95C6-7974F7A7B00C}"/>
              </a:ext>
            </a:extLst>
          </p:cNvPr>
          <p:cNvSpPr/>
          <p:nvPr/>
        </p:nvSpPr>
        <p:spPr>
          <a:xfrm>
            <a:off x="2075912" y="1340768"/>
            <a:ext cx="108012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4039490-F922-46EF-8AA6-26363091533F}"/>
              </a:ext>
            </a:extLst>
          </p:cNvPr>
          <p:cNvSpPr/>
          <p:nvPr/>
        </p:nvSpPr>
        <p:spPr>
          <a:xfrm>
            <a:off x="1547664" y="2103619"/>
            <a:ext cx="2304256" cy="56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xmlns="" id="{1C9181A8-557E-4EC5-ABB7-9FE46E5C19D1}"/>
              </a:ext>
            </a:extLst>
          </p:cNvPr>
          <p:cNvSpPr/>
          <p:nvPr/>
        </p:nvSpPr>
        <p:spPr>
          <a:xfrm>
            <a:off x="1719787" y="2996952"/>
            <a:ext cx="1960009" cy="17616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36D6686-B7FD-4E35-8787-77C89AC56ACF}"/>
              </a:ext>
            </a:extLst>
          </p:cNvPr>
          <p:cNvSpPr/>
          <p:nvPr/>
        </p:nvSpPr>
        <p:spPr>
          <a:xfrm>
            <a:off x="1783966" y="5085184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FA743A4-A126-4FBD-A851-1EA92D20BB95}"/>
              </a:ext>
            </a:extLst>
          </p:cNvPr>
          <p:cNvSpPr/>
          <p:nvPr/>
        </p:nvSpPr>
        <p:spPr>
          <a:xfrm>
            <a:off x="6012160" y="3030642"/>
            <a:ext cx="2530615" cy="90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F26F79A-1E4F-477E-B2BD-9B1FAEEDCAF7}"/>
              </a:ext>
            </a:extLst>
          </p:cNvPr>
          <p:cNvSpPr txBox="1"/>
          <p:nvPr/>
        </p:nvSpPr>
        <p:spPr>
          <a:xfrm>
            <a:off x="2183924" y="14127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IN" dirty="0">
                <a:solidFill>
                  <a:schemeClr val="bg1"/>
                </a:solidFill>
              </a:rPr>
              <a:t>TART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247A7D8-5FBB-4365-9675-78D87D0A9E8F}"/>
              </a:ext>
            </a:extLst>
          </p:cNvPr>
          <p:cNvSpPr txBox="1"/>
          <p:nvPr/>
        </p:nvSpPr>
        <p:spPr>
          <a:xfrm>
            <a:off x="1714082" y="5116326"/>
            <a:ext cx="196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IN" dirty="0">
                <a:solidFill>
                  <a:schemeClr val="bg1"/>
                </a:solidFill>
              </a:rPr>
              <a:t>NLOCK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B511CF4-42D9-499C-AC0A-E886F9F313A8}"/>
              </a:ext>
            </a:extLst>
          </p:cNvPr>
          <p:cNvSpPr txBox="1"/>
          <p:nvPr/>
        </p:nvSpPr>
        <p:spPr>
          <a:xfrm>
            <a:off x="6012162" y="2996952"/>
            <a:ext cx="2526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INCREMENT UNSUCCESSFUL ATTEMPT BY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D2337E5-0109-4F78-AACC-047CD150E235}"/>
              </a:ext>
            </a:extLst>
          </p:cNvPr>
          <p:cNvSpPr txBox="1"/>
          <p:nvPr/>
        </p:nvSpPr>
        <p:spPr>
          <a:xfrm>
            <a:off x="2797997" y="466312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IN" dirty="0"/>
              <a:t>QUAL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9A5060D-C6A3-44F7-AC06-2D0D55A3F001}"/>
              </a:ext>
            </a:extLst>
          </p:cNvPr>
          <p:cNvSpPr txBox="1"/>
          <p:nvPr/>
        </p:nvSpPr>
        <p:spPr>
          <a:xfrm>
            <a:off x="1992092" y="3291160"/>
            <a:ext cx="1415968" cy="12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IN" dirty="0">
                <a:solidFill>
                  <a:schemeClr val="bg1"/>
                </a:solidFill>
              </a:rPr>
              <a:t>OMPARE ENTERED CODE WITH SET CODE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FDD0410-6187-4A9F-AC70-6476CCB413A9}"/>
              </a:ext>
            </a:extLst>
          </p:cNvPr>
          <p:cNvSpPr txBox="1"/>
          <p:nvPr/>
        </p:nvSpPr>
        <p:spPr>
          <a:xfrm>
            <a:off x="1547664" y="2174776"/>
            <a:ext cx="2304256" cy="37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IN" dirty="0">
                <a:solidFill>
                  <a:schemeClr val="bg1"/>
                </a:solidFill>
              </a:rPr>
              <a:t>NTER PASSWORD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6D726CEC-4987-46F7-A860-5A2609DBFED0}"/>
              </a:ext>
            </a:extLst>
          </p:cNvPr>
          <p:cNvSpPr/>
          <p:nvPr/>
        </p:nvSpPr>
        <p:spPr>
          <a:xfrm>
            <a:off x="2189378" y="5825569"/>
            <a:ext cx="108012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30B006A-532F-4972-B700-E732A0D0A341}"/>
              </a:ext>
            </a:extLst>
          </p:cNvPr>
          <p:cNvSpPr txBox="1"/>
          <p:nvPr/>
        </p:nvSpPr>
        <p:spPr>
          <a:xfrm>
            <a:off x="2297390" y="589757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IN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xmlns="" id="{27513061-8ED6-4DCC-A22E-C29D56F8FA26}"/>
              </a:ext>
            </a:extLst>
          </p:cNvPr>
          <p:cNvSpPr/>
          <p:nvPr/>
        </p:nvSpPr>
        <p:spPr>
          <a:xfrm>
            <a:off x="6284399" y="4475659"/>
            <a:ext cx="1960009" cy="17616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F260C99-3A0A-4BB1-A4BF-B9B0CE65B3E4}"/>
              </a:ext>
            </a:extLst>
          </p:cNvPr>
          <p:cNvSpPr txBox="1"/>
          <p:nvPr/>
        </p:nvSpPr>
        <p:spPr>
          <a:xfrm>
            <a:off x="6437543" y="4769867"/>
            <a:ext cx="1662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COMPARE UNSUCCESSFUL ATTEMPT WITH 3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142A9C1-2BD1-4AE0-B6F8-886203753267}"/>
              </a:ext>
            </a:extLst>
          </p:cNvPr>
          <p:cNvSpPr txBox="1"/>
          <p:nvPr/>
        </p:nvSpPr>
        <p:spPr>
          <a:xfrm>
            <a:off x="3419872" y="3491716"/>
            <a:ext cx="15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E</a:t>
            </a:r>
            <a:r>
              <a:rPr lang="en-IN" dirty="0"/>
              <a:t>QUAL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15BBA6A6-46CA-47CD-8104-E311B2E0CB30}"/>
              </a:ext>
            </a:extLst>
          </p:cNvPr>
          <p:cNvCxnSpPr>
            <a:cxnSpLocks/>
          </p:cNvCxnSpPr>
          <p:nvPr/>
        </p:nvCxnSpPr>
        <p:spPr>
          <a:xfrm>
            <a:off x="2699792" y="2656391"/>
            <a:ext cx="0" cy="340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0C1969BA-269A-4AEA-BAE6-C0A5A69157FD}"/>
              </a:ext>
            </a:extLst>
          </p:cNvPr>
          <p:cNvCxnSpPr>
            <a:cxnSpLocks/>
          </p:cNvCxnSpPr>
          <p:nvPr/>
        </p:nvCxnSpPr>
        <p:spPr>
          <a:xfrm>
            <a:off x="2627784" y="1763058"/>
            <a:ext cx="0" cy="340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BD565BCF-7964-4198-94AB-72D1D7AB6E0D}"/>
              </a:ext>
            </a:extLst>
          </p:cNvPr>
          <p:cNvCxnSpPr>
            <a:cxnSpLocks/>
            <a:stCxn id="35" idx="1"/>
            <a:endCxn id="65" idx="3"/>
          </p:cNvCxnSpPr>
          <p:nvPr/>
        </p:nvCxnSpPr>
        <p:spPr>
          <a:xfrm rot="10800000" flipV="1">
            <a:off x="5667913" y="5356486"/>
            <a:ext cx="616486" cy="736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D9C35E67-7CFA-4371-95B9-6D72F6B4317F}"/>
              </a:ext>
            </a:extLst>
          </p:cNvPr>
          <p:cNvCxnSpPr>
            <a:cxnSpLocks/>
          </p:cNvCxnSpPr>
          <p:nvPr/>
        </p:nvCxnSpPr>
        <p:spPr>
          <a:xfrm flipV="1">
            <a:off x="3689348" y="3448443"/>
            <a:ext cx="2304258" cy="433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0DD1D737-4171-45C7-8250-382C4B4A2AC2}"/>
              </a:ext>
            </a:extLst>
          </p:cNvPr>
          <p:cNvCxnSpPr>
            <a:cxnSpLocks/>
          </p:cNvCxnSpPr>
          <p:nvPr/>
        </p:nvCxnSpPr>
        <p:spPr>
          <a:xfrm>
            <a:off x="2699792" y="5517232"/>
            <a:ext cx="0" cy="340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871C1AA7-CE06-4955-866A-C1AF25621DCC}"/>
              </a:ext>
            </a:extLst>
          </p:cNvPr>
          <p:cNvCxnSpPr>
            <a:cxnSpLocks/>
          </p:cNvCxnSpPr>
          <p:nvPr/>
        </p:nvCxnSpPr>
        <p:spPr>
          <a:xfrm>
            <a:off x="2699792" y="4744623"/>
            <a:ext cx="0" cy="340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BB55FE70-6898-4095-B036-B03574AED435}"/>
              </a:ext>
            </a:extLst>
          </p:cNvPr>
          <p:cNvCxnSpPr>
            <a:cxnSpLocks/>
          </p:cNvCxnSpPr>
          <p:nvPr/>
        </p:nvCxnSpPr>
        <p:spPr>
          <a:xfrm flipH="1">
            <a:off x="3281296" y="6093080"/>
            <a:ext cx="624714" cy="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F06DBEAA-E357-4483-8ECC-81EEE76DFA8D}"/>
              </a:ext>
            </a:extLst>
          </p:cNvPr>
          <p:cNvCxnSpPr>
            <a:cxnSpLocks/>
            <a:endCxn id="31" idx="1"/>
          </p:cNvCxnSpPr>
          <p:nvPr/>
        </p:nvCxnSpPr>
        <p:spPr>
          <a:xfrm rot="10800000">
            <a:off x="1547665" y="2362840"/>
            <a:ext cx="5724637" cy="4176073"/>
          </a:xfrm>
          <a:prstGeom prst="bentConnector3">
            <a:avLst>
              <a:gd name="adj1" fmla="val 10399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175FC502-671B-41F5-BEB3-A51606129536}"/>
              </a:ext>
            </a:extLst>
          </p:cNvPr>
          <p:cNvCxnSpPr>
            <a:cxnSpLocks/>
          </p:cNvCxnSpPr>
          <p:nvPr/>
        </p:nvCxnSpPr>
        <p:spPr>
          <a:xfrm>
            <a:off x="7272302" y="3933056"/>
            <a:ext cx="0" cy="542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884C9CDA-4919-4194-8D94-6F3490A42EA9}"/>
              </a:ext>
            </a:extLst>
          </p:cNvPr>
          <p:cNvSpPr/>
          <p:nvPr/>
        </p:nvSpPr>
        <p:spPr>
          <a:xfrm>
            <a:off x="3777788" y="5877272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BEB26D0-22F0-46D5-AB4C-2214DDD4C906}"/>
              </a:ext>
            </a:extLst>
          </p:cNvPr>
          <p:cNvSpPr txBox="1"/>
          <p:nvPr/>
        </p:nvSpPr>
        <p:spPr>
          <a:xfrm>
            <a:off x="3707904" y="5908414"/>
            <a:ext cx="196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ALARM</a:t>
            </a:r>
            <a:r>
              <a:rPr lang="en-IN" dirty="0">
                <a:solidFill>
                  <a:schemeClr val="bg1"/>
                </a:solidFill>
              </a:rPr>
              <a:t> =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7C38389-83F6-4153-BDF7-F62E838C4E1C}"/>
              </a:ext>
            </a:extLst>
          </p:cNvPr>
          <p:cNvSpPr txBox="1"/>
          <p:nvPr/>
        </p:nvSpPr>
        <p:spPr>
          <a:xfrm>
            <a:off x="7294704" y="6093296"/>
            <a:ext cx="1669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LESS THAN OR EQUAL TO 3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899ECD7-0AEB-421F-8E2B-637E5B02E586}"/>
              </a:ext>
            </a:extLst>
          </p:cNvPr>
          <p:cNvSpPr txBox="1"/>
          <p:nvPr/>
        </p:nvSpPr>
        <p:spPr>
          <a:xfrm rot="16200000">
            <a:off x="5006949" y="4877990"/>
            <a:ext cx="1076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GREATER THAN 3</a:t>
            </a:r>
            <a:endParaRPr lang="en-IN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409403DB-0D75-4B60-A764-05F1744E0B45}"/>
              </a:ext>
            </a:extLst>
          </p:cNvPr>
          <p:cNvCxnSpPr>
            <a:cxnSpLocks/>
          </p:cNvCxnSpPr>
          <p:nvPr/>
        </p:nvCxnSpPr>
        <p:spPr>
          <a:xfrm flipH="1">
            <a:off x="7264403" y="6093080"/>
            <a:ext cx="14316" cy="4458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Thought Bubble: Cloud 80">
            <a:extLst>
              <a:ext uri="{FF2B5EF4-FFF2-40B4-BE49-F238E27FC236}">
                <a16:creationId xmlns:a16="http://schemas.microsoft.com/office/drawing/2014/main" xmlns="" id="{8795E352-B01E-4863-B31C-D0CD45AC4A1C}"/>
              </a:ext>
            </a:extLst>
          </p:cNvPr>
          <p:cNvSpPr/>
          <p:nvPr/>
        </p:nvSpPr>
        <p:spPr>
          <a:xfrm>
            <a:off x="5880958" y="364616"/>
            <a:ext cx="2805836" cy="1628682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9087553A-70B4-4A75-97DD-FC1786810B3A}"/>
              </a:ext>
            </a:extLst>
          </p:cNvPr>
          <p:cNvSpPr txBox="1"/>
          <p:nvPr/>
        </p:nvSpPr>
        <p:spPr>
          <a:xfrm>
            <a:off x="5806944" y="582989"/>
            <a:ext cx="2975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tx2"/>
                </a:solidFill>
              </a:rPr>
              <a:t>INITIAL CONDITIONS</a:t>
            </a:r>
          </a:p>
          <a:p>
            <a:pPr algn="ctr"/>
            <a:r>
              <a:rPr lang="en-US" sz="1650" dirty="0"/>
              <a:t>SET PASSWORD = 1101</a:t>
            </a:r>
          </a:p>
          <a:p>
            <a:pPr algn="ctr"/>
            <a:r>
              <a:rPr lang="en-US" sz="1650" dirty="0"/>
              <a:t>UNSUCCESSFUL ATTEMPT = 000</a:t>
            </a:r>
          </a:p>
          <a:p>
            <a:pPr algn="ctr"/>
            <a:r>
              <a:rPr lang="en-US" sz="1650" dirty="0"/>
              <a:t>UNLOCK = 0 ALARM = 0</a:t>
            </a:r>
            <a:endParaRPr lang="en-IN" sz="1650" dirty="0"/>
          </a:p>
        </p:txBody>
      </p:sp>
    </p:spTree>
    <p:extLst>
      <p:ext uri="{BB962C8B-B14F-4D97-AF65-F5344CB8AC3E}">
        <p14:creationId xmlns:p14="http://schemas.microsoft.com/office/powerpoint/2010/main" xmlns="" val="401606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7E273ECF-DAAE-4CCD-BA14-4FEE03341E09}"/>
              </a:ext>
            </a:extLst>
          </p:cNvPr>
          <p:cNvCxnSpPr>
            <a:cxnSpLocks/>
            <a:stCxn id="54" idx="3"/>
            <a:endCxn id="22" idx="1"/>
          </p:cNvCxnSpPr>
          <p:nvPr/>
        </p:nvCxnSpPr>
        <p:spPr>
          <a:xfrm flipV="1">
            <a:off x="4788024" y="3319077"/>
            <a:ext cx="1243442" cy="2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600A-784B-4BB5-B788-2F2C41193540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451"/>
            <a:ext cx="2304256" cy="87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F944C6F-6D38-412C-9212-5BD4EA8D053F}"/>
              </a:ext>
            </a:extLst>
          </p:cNvPr>
          <p:cNvGrpSpPr/>
          <p:nvPr/>
        </p:nvGrpSpPr>
        <p:grpSpPr>
          <a:xfrm>
            <a:off x="2411760" y="116632"/>
            <a:ext cx="4488120" cy="962752"/>
            <a:chOff x="0" y="0"/>
            <a:chExt cx="5157857" cy="103135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57437A2E-E41A-43D5-B110-1153824DDB68}"/>
                </a:ext>
              </a:extLst>
            </p:cNvPr>
            <p:cNvSpPr/>
            <p:nvPr/>
          </p:nvSpPr>
          <p:spPr>
            <a:xfrm>
              <a:off x="0" y="0"/>
              <a:ext cx="5157857" cy="103135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xmlns="" id="{F7164FC8-90F9-4100-873F-C8DB751BDCE4}"/>
                </a:ext>
              </a:extLst>
            </p:cNvPr>
            <p:cNvSpPr txBox="1"/>
            <p:nvPr/>
          </p:nvSpPr>
          <p:spPr>
            <a:xfrm>
              <a:off x="50347" y="50347"/>
              <a:ext cx="5057163" cy="9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marL="0" lvl="0" indent="0" algn="ctr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dirty="0"/>
                <a:t>Data Path</a:t>
              </a:r>
              <a:endParaRPr lang="en-US" sz="4300" b="1" kern="1200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7050C3D-905B-4A9F-909E-02082FBA1E3D}"/>
              </a:ext>
            </a:extLst>
          </p:cNvPr>
          <p:cNvSpPr/>
          <p:nvPr/>
        </p:nvSpPr>
        <p:spPr>
          <a:xfrm>
            <a:off x="899592" y="1815587"/>
            <a:ext cx="2736305" cy="56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7CCADC2-3CD4-4502-8059-A026679F75D6}"/>
              </a:ext>
            </a:extLst>
          </p:cNvPr>
          <p:cNvSpPr/>
          <p:nvPr/>
        </p:nvSpPr>
        <p:spPr>
          <a:xfrm>
            <a:off x="2725776" y="4293097"/>
            <a:ext cx="1872208" cy="8334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B4D8B74-2F23-4B48-A0D0-9C29540D46B2}"/>
              </a:ext>
            </a:extLst>
          </p:cNvPr>
          <p:cNvSpPr/>
          <p:nvPr/>
        </p:nvSpPr>
        <p:spPr>
          <a:xfrm>
            <a:off x="6026337" y="2988614"/>
            <a:ext cx="2290402" cy="66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C1C053D-A8F7-46B9-84B3-ED6157C6243F}"/>
              </a:ext>
            </a:extLst>
          </p:cNvPr>
          <p:cNvSpPr txBox="1"/>
          <p:nvPr/>
        </p:nvSpPr>
        <p:spPr>
          <a:xfrm>
            <a:off x="2725776" y="4366845"/>
            <a:ext cx="189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IN" dirty="0">
                <a:solidFill>
                  <a:schemeClr val="bg1"/>
                </a:solidFill>
              </a:rPr>
              <a:t>NLOCK = 1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ALARM =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1BA01DD-188F-4DE8-8BF2-5047FC30D173}"/>
              </a:ext>
            </a:extLst>
          </p:cNvPr>
          <p:cNvSpPr txBox="1"/>
          <p:nvPr/>
        </p:nvSpPr>
        <p:spPr>
          <a:xfrm>
            <a:off x="6031466" y="2995911"/>
            <a:ext cx="229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COUNTER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INCREMENT UA BY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FF2944B-5BE9-4643-88CD-1D214A903414}"/>
              </a:ext>
            </a:extLst>
          </p:cNvPr>
          <p:cNvSpPr txBox="1"/>
          <p:nvPr/>
        </p:nvSpPr>
        <p:spPr>
          <a:xfrm>
            <a:off x="3574043" y="382359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IN" dirty="0"/>
              <a:t>QUAL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A8B468D-56F8-4D70-8FCD-CC76F4B68636}"/>
              </a:ext>
            </a:extLst>
          </p:cNvPr>
          <p:cNvSpPr txBox="1"/>
          <p:nvPr/>
        </p:nvSpPr>
        <p:spPr>
          <a:xfrm>
            <a:off x="899592" y="1886744"/>
            <a:ext cx="27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[3:0] E</a:t>
            </a:r>
            <a:r>
              <a:rPr lang="en-IN" dirty="0">
                <a:solidFill>
                  <a:schemeClr val="bg1"/>
                </a:solidFill>
              </a:rPr>
              <a:t>NTERED 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7A71CA1-EDC3-4F31-90F9-95C6B9FE15B3}"/>
              </a:ext>
            </a:extLst>
          </p:cNvPr>
          <p:cNvSpPr txBox="1"/>
          <p:nvPr/>
        </p:nvSpPr>
        <p:spPr>
          <a:xfrm>
            <a:off x="2297390" y="589757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IN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C21A604-EE0F-487E-853D-A84CD567B3BA}"/>
              </a:ext>
            </a:extLst>
          </p:cNvPr>
          <p:cNvSpPr txBox="1"/>
          <p:nvPr/>
        </p:nvSpPr>
        <p:spPr>
          <a:xfrm>
            <a:off x="4636639" y="2957980"/>
            <a:ext cx="15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NOT_E</a:t>
            </a:r>
            <a:r>
              <a:rPr lang="en-IN" dirty="0"/>
              <a:t>QUAL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CEF569B2-9909-4DA8-B682-21E718D583C9}"/>
              </a:ext>
            </a:extLst>
          </p:cNvPr>
          <p:cNvCxnSpPr>
            <a:cxnSpLocks/>
          </p:cNvCxnSpPr>
          <p:nvPr/>
        </p:nvCxnSpPr>
        <p:spPr>
          <a:xfrm>
            <a:off x="2339752" y="2368359"/>
            <a:ext cx="648072" cy="628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9B253730-B7F4-420B-B60C-05A43C7EB77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267744" y="1340768"/>
            <a:ext cx="1" cy="474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1">
            <a:extLst>
              <a:ext uri="{FF2B5EF4-FFF2-40B4-BE49-F238E27FC236}">
                <a16:creationId xmlns:a16="http://schemas.microsoft.com/office/drawing/2014/main" xmlns="" id="{9382A1E7-E2CE-4629-B53D-05A71667FB59}"/>
              </a:ext>
            </a:extLst>
          </p:cNvPr>
          <p:cNvCxnSpPr>
            <a:cxnSpLocks/>
            <a:stCxn id="76" idx="3"/>
            <a:endCxn id="105" idx="0"/>
          </p:cNvCxnSpPr>
          <p:nvPr/>
        </p:nvCxnSpPr>
        <p:spPr>
          <a:xfrm>
            <a:off x="7668345" y="4761376"/>
            <a:ext cx="486138" cy="6425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xmlns="" id="{6C36BBD0-CDE3-4D7B-A72E-FFE8E93BC763}"/>
              </a:ext>
            </a:extLst>
          </p:cNvPr>
          <p:cNvCxnSpPr>
            <a:cxnSpLocks/>
          </p:cNvCxnSpPr>
          <p:nvPr/>
        </p:nvCxnSpPr>
        <p:spPr>
          <a:xfrm rot="5400000" flipH="1">
            <a:off x="2795525" y="854895"/>
            <a:ext cx="2508835" cy="5580618"/>
          </a:xfrm>
          <a:prstGeom prst="bentConnector4">
            <a:avLst>
              <a:gd name="adj1" fmla="val -29614"/>
              <a:gd name="adj2" fmla="val 1002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0301D925-A321-48D8-ABBE-04DD560153F1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635897" y="3717032"/>
            <a:ext cx="1" cy="528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0035617D-7E6E-4692-AAE8-9373B1E0C040}"/>
              </a:ext>
            </a:extLst>
          </p:cNvPr>
          <p:cNvCxnSpPr>
            <a:cxnSpLocks/>
            <a:stCxn id="22" idx="2"/>
            <a:endCxn id="76" idx="0"/>
          </p:cNvCxnSpPr>
          <p:nvPr/>
        </p:nvCxnSpPr>
        <p:spPr>
          <a:xfrm rot="5400000">
            <a:off x="6610476" y="3872020"/>
            <a:ext cx="795968" cy="336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329BA2E-561E-436C-A459-E4673C400469}"/>
              </a:ext>
            </a:extLst>
          </p:cNvPr>
          <p:cNvSpPr txBox="1"/>
          <p:nvPr/>
        </p:nvSpPr>
        <p:spPr>
          <a:xfrm>
            <a:off x="3707904" y="5908414"/>
            <a:ext cx="196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ALARM</a:t>
            </a:r>
            <a:r>
              <a:rPr lang="en-IN" dirty="0">
                <a:solidFill>
                  <a:schemeClr val="bg1"/>
                </a:solidFill>
              </a:rPr>
              <a:t> = 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4018AA-1727-4141-9955-4AF3F5D3354C}"/>
              </a:ext>
            </a:extLst>
          </p:cNvPr>
          <p:cNvCxnSpPr>
            <a:cxnSpLocks/>
          </p:cNvCxnSpPr>
          <p:nvPr/>
        </p:nvCxnSpPr>
        <p:spPr>
          <a:xfrm>
            <a:off x="539552" y="1340768"/>
            <a:ext cx="81472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90D257-E1C4-4136-BF79-470F9E3F63CB}"/>
              </a:ext>
            </a:extLst>
          </p:cNvPr>
          <p:cNvSpPr txBox="1"/>
          <p:nvPr/>
        </p:nvSpPr>
        <p:spPr>
          <a:xfrm>
            <a:off x="7164288" y="1052736"/>
            <a:ext cx="15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</a:t>
            </a:r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532E53E-CC28-4D31-A89B-9E49919B76C3}"/>
              </a:ext>
            </a:extLst>
          </p:cNvPr>
          <p:cNvSpPr/>
          <p:nvPr/>
        </p:nvSpPr>
        <p:spPr>
          <a:xfrm>
            <a:off x="2483771" y="2987244"/>
            <a:ext cx="2304253" cy="729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250DB0A9-099D-4B63-9837-125F47265DF1}"/>
              </a:ext>
            </a:extLst>
          </p:cNvPr>
          <p:cNvSpPr/>
          <p:nvPr/>
        </p:nvSpPr>
        <p:spPr>
          <a:xfrm>
            <a:off x="3775324" y="1821505"/>
            <a:ext cx="2736305" cy="56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B1C1862-5DFC-4EBC-B128-E1CEA127E323}"/>
              </a:ext>
            </a:extLst>
          </p:cNvPr>
          <p:cNvSpPr txBox="1"/>
          <p:nvPr/>
        </p:nvSpPr>
        <p:spPr>
          <a:xfrm>
            <a:off x="3775324" y="1892662"/>
            <a:ext cx="27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[3:0] SET</a:t>
            </a:r>
            <a:r>
              <a:rPr lang="en-IN" dirty="0">
                <a:solidFill>
                  <a:schemeClr val="bg1"/>
                </a:solidFill>
              </a:rPr>
              <a:t> PASSWORD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52D4F628-E68A-4244-9BA6-1DFBB93C7412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4362973" y="2390787"/>
            <a:ext cx="780504" cy="606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C15DE043-603A-465E-BDA6-2A76B94D2E5A}"/>
              </a:ext>
            </a:extLst>
          </p:cNvPr>
          <p:cNvCxnSpPr>
            <a:cxnSpLocks/>
          </p:cNvCxnSpPr>
          <p:nvPr/>
        </p:nvCxnSpPr>
        <p:spPr>
          <a:xfrm>
            <a:off x="608252" y="1986300"/>
            <a:ext cx="302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B0B4BC5-37F5-497D-A1F9-3D8B53C51E0D}"/>
              </a:ext>
            </a:extLst>
          </p:cNvPr>
          <p:cNvSpPr txBox="1"/>
          <p:nvPr/>
        </p:nvSpPr>
        <p:spPr>
          <a:xfrm>
            <a:off x="1691680" y="2555612"/>
            <a:ext cx="15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7193053-C8C8-4F40-8EDD-A92D8AAE07B9}"/>
              </a:ext>
            </a:extLst>
          </p:cNvPr>
          <p:cNvSpPr txBox="1"/>
          <p:nvPr/>
        </p:nvSpPr>
        <p:spPr>
          <a:xfrm>
            <a:off x="4283968" y="2555612"/>
            <a:ext cx="15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38C6211-0E70-4CC9-AFD4-BA3BADCE098E}"/>
              </a:ext>
            </a:extLst>
          </p:cNvPr>
          <p:cNvSpPr txBox="1"/>
          <p:nvPr/>
        </p:nvSpPr>
        <p:spPr>
          <a:xfrm>
            <a:off x="-468560" y="1772816"/>
            <a:ext cx="15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LDEP</a:t>
            </a:r>
            <a:endParaRPr lang="en-I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9AAAFB79-331F-481B-ADFE-9B318840F7A9}"/>
              </a:ext>
            </a:extLst>
          </p:cNvPr>
          <p:cNvSpPr/>
          <p:nvPr/>
        </p:nvSpPr>
        <p:spPr>
          <a:xfrm>
            <a:off x="6012161" y="4427404"/>
            <a:ext cx="1656182" cy="729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87EB204-DC07-4C2A-879C-E8DAFD4FB78A}"/>
              </a:ext>
            </a:extLst>
          </p:cNvPr>
          <p:cNvSpPr txBox="1"/>
          <p:nvPr/>
        </p:nvSpPr>
        <p:spPr>
          <a:xfrm>
            <a:off x="6012161" y="443821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IN" dirty="0">
                <a:solidFill>
                  <a:schemeClr val="bg1"/>
                </a:solidFill>
              </a:rPr>
              <a:t>OMPARATOR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UA &lt;= 3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49B34F30-63BF-4A94-8C70-4B6CBAF31845}"/>
              </a:ext>
            </a:extLst>
          </p:cNvPr>
          <p:cNvCxnSpPr>
            <a:cxnSpLocks/>
          </p:cNvCxnSpPr>
          <p:nvPr/>
        </p:nvCxnSpPr>
        <p:spPr>
          <a:xfrm flipV="1">
            <a:off x="8316416" y="1340768"/>
            <a:ext cx="0" cy="76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1386B3ED-DDF3-4230-8F5C-CE990EEF3200}"/>
              </a:ext>
            </a:extLst>
          </p:cNvPr>
          <p:cNvSpPr txBox="1"/>
          <p:nvPr/>
        </p:nvSpPr>
        <p:spPr>
          <a:xfrm>
            <a:off x="7812362" y="2132856"/>
            <a:ext cx="100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DATA_IN</a:t>
            </a:r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43275DEE-4C01-45B6-B4C0-5800AD22230A}"/>
              </a:ext>
            </a:extLst>
          </p:cNvPr>
          <p:cNvSpPr txBox="1"/>
          <p:nvPr/>
        </p:nvSpPr>
        <p:spPr>
          <a:xfrm>
            <a:off x="2670986" y="3807491"/>
            <a:ext cx="15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073C374B-5CCE-494B-9BBD-5208FF6B8C31}"/>
              </a:ext>
            </a:extLst>
          </p:cNvPr>
          <p:cNvSpPr txBox="1"/>
          <p:nvPr/>
        </p:nvSpPr>
        <p:spPr>
          <a:xfrm>
            <a:off x="5510663" y="5312783"/>
            <a:ext cx="15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LTE</a:t>
            </a:r>
            <a:endParaRPr lang="en-IN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D4F0EC83-E607-4839-B503-8E66881825A8}"/>
              </a:ext>
            </a:extLst>
          </p:cNvPr>
          <p:cNvSpPr txBox="1"/>
          <p:nvPr/>
        </p:nvSpPr>
        <p:spPr>
          <a:xfrm>
            <a:off x="7153033" y="4386160"/>
            <a:ext cx="167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GT</a:t>
            </a:r>
            <a:endParaRPr lang="en-IN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5D798582-7714-4A67-B4DC-2C666BF9AA2E}"/>
              </a:ext>
            </a:extLst>
          </p:cNvPr>
          <p:cNvSpPr/>
          <p:nvPr/>
        </p:nvSpPr>
        <p:spPr>
          <a:xfrm>
            <a:off x="7218379" y="5403885"/>
            <a:ext cx="1872208" cy="8334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E2072F5D-9BB2-4C69-8A82-81AAE616649D}"/>
              </a:ext>
            </a:extLst>
          </p:cNvPr>
          <p:cNvSpPr txBox="1"/>
          <p:nvPr/>
        </p:nvSpPr>
        <p:spPr>
          <a:xfrm>
            <a:off x="7218379" y="5477633"/>
            <a:ext cx="189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IN" dirty="0">
                <a:solidFill>
                  <a:schemeClr val="bg1"/>
                </a:solidFill>
              </a:rPr>
              <a:t>NLOCK = 0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ALARM =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CDFC3DD-9B92-4C75-96E8-F1D4AE11BE09}"/>
              </a:ext>
            </a:extLst>
          </p:cNvPr>
          <p:cNvSpPr txBox="1"/>
          <p:nvPr/>
        </p:nvSpPr>
        <p:spPr>
          <a:xfrm>
            <a:off x="2483771" y="2998049"/>
            <a:ext cx="230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IN" dirty="0">
                <a:solidFill>
                  <a:schemeClr val="bg1"/>
                </a:solidFill>
              </a:rPr>
              <a:t>OMPARATOR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EP:SP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F9FE90F5-6BD2-469E-B1D9-610DCA81B3C1}"/>
              </a:ext>
            </a:extLst>
          </p:cNvPr>
          <p:cNvCxnSpPr>
            <a:cxnSpLocks/>
          </p:cNvCxnSpPr>
          <p:nvPr/>
        </p:nvCxnSpPr>
        <p:spPr>
          <a:xfrm flipH="1">
            <a:off x="8316738" y="3276646"/>
            <a:ext cx="3283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8732AAC1-4CAD-4442-9931-B86E4D4D7080}"/>
              </a:ext>
            </a:extLst>
          </p:cNvPr>
          <p:cNvSpPr txBox="1"/>
          <p:nvPr/>
        </p:nvSpPr>
        <p:spPr>
          <a:xfrm>
            <a:off x="8124780" y="3091178"/>
            <a:ext cx="15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INCC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35E30671-E064-40A2-97FC-94E84EB9BC97}"/>
              </a:ext>
            </a:extLst>
          </p:cNvPr>
          <p:cNvCxnSpPr>
            <a:cxnSpLocks/>
          </p:cNvCxnSpPr>
          <p:nvPr/>
        </p:nvCxnSpPr>
        <p:spPr>
          <a:xfrm>
            <a:off x="611863" y="2197292"/>
            <a:ext cx="302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1004110-FD30-4B74-86CA-344AD1992007}"/>
              </a:ext>
            </a:extLst>
          </p:cNvPr>
          <p:cNvSpPr txBox="1"/>
          <p:nvPr/>
        </p:nvSpPr>
        <p:spPr>
          <a:xfrm>
            <a:off x="-464949" y="1983808"/>
            <a:ext cx="15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0894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E84778BB-04B2-49A0-93C6-F6F0D769DDF5}"/>
              </a:ext>
            </a:extLst>
          </p:cNvPr>
          <p:cNvCxnSpPr>
            <a:cxnSpLocks/>
          </p:cNvCxnSpPr>
          <p:nvPr/>
        </p:nvCxnSpPr>
        <p:spPr>
          <a:xfrm rot="5400000">
            <a:off x="3939297" y="4685546"/>
            <a:ext cx="457106" cy="19280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600A-784B-4BB5-B788-2F2C41193540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451"/>
            <a:ext cx="2304256" cy="87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F944C6F-6D38-412C-9212-5BD4EA8D053F}"/>
              </a:ext>
            </a:extLst>
          </p:cNvPr>
          <p:cNvGrpSpPr/>
          <p:nvPr/>
        </p:nvGrpSpPr>
        <p:grpSpPr>
          <a:xfrm>
            <a:off x="2411760" y="116632"/>
            <a:ext cx="4488120" cy="962752"/>
            <a:chOff x="0" y="0"/>
            <a:chExt cx="5157857" cy="103135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57437A2E-E41A-43D5-B110-1153824DDB68}"/>
                </a:ext>
              </a:extLst>
            </p:cNvPr>
            <p:cNvSpPr/>
            <p:nvPr/>
          </p:nvSpPr>
          <p:spPr>
            <a:xfrm>
              <a:off x="0" y="0"/>
              <a:ext cx="5157857" cy="103135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xmlns="" id="{F7164FC8-90F9-4100-873F-C8DB751BDCE4}"/>
                </a:ext>
              </a:extLst>
            </p:cNvPr>
            <p:cNvSpPr txBox="1"/>
            <p:nvPr/>
          </p:nvSpPr>
          <p:spPr>
            <a:xfrm>
              <a:off x="50347" y="50347"/>
              <a:ext cx="5057163" cy="9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marL="0" lvl="0" indent="0" algn="ctr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dirty="0"/>
                <a:t>Control Path</a:t>
              </a:r>
              <a:endParaRPr lang="en-US" sz="4300" b="1" kern="120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34EE136F-B33D-4A31-B3B2-D107753496EA}"/>
              </a:ext>
            </a:extLst>
          </p:cNvPr>
          <p:cNvSpPr/>
          <p:nvPr/>
        </p:nvSpPr>
        <p:spPr>
          <a:xfrm>
            <a:off x="2075912" y="1124744"/>
            <a:ext cx="108012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9D632AC-3204-4068-B3E4-AAF5D94C279A}"/>
              </a:ext>
            </a:extLst>
          </p:cNvPr>
          <p:cNvSpPr/>
          <p:nvPr/>
        </p:nvSpPr>
        <p:spPr>
          <a:xfrm>
            <a:off x="1547664" y="1964671"/>
            <a:ext cx="2304256" cy="70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xmlns="" id="{E5831F3F-F69B-487D-B4A3-E757E6A1A027}"/>
              </a:ext>
            </a:extLst>
          </p:cNvPr>
          <p:cNvSpPr/>
          <p:nvPr/>
        </p:nvSpPr>
        <p:spPr>
          <a:xfrm>
            <a:off x="1975963" y="3003069"/>
            <a:ext cx="1436245" cy="1406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DF277CB-0658-46CB-BE64-828E5E4BFEC7}"/>
              </a:ext>
            </a:extLst>
          </p:cNvPr>
          <p:cNvSpPr/>
          <p:nvPr/>
        </p:nvSpPr>
        <p:spPr>
          <a:xfrm>
            <a:off x="1783966" y="4787161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FE8FF49-E96C-426B-9D2F-9BDEB13F8C1F}"/>
              </a:ext>
            </a:extLst>
          </p:cNvPr>
          <p:cNvSpPr/>
          <p:nvPr/>
        </p:nvSpPr>
        <p:spPr>
          <a:xfrm>
            <a:off x="6217873" y="3140968"/>
            <a:ext cx="2133600" cy="488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78AC674-5523-4A3F-B520-7D7B3A4ED4FF}"/>
              </a:ext>
            </a:extLst>
          </p:cNvPr>
          <p:cNvSpPr txBox="1"/>
          <p:nvPr/>
        </p:nvSpPr>
        <p:spPr>
          <a:xfrm>
            <a:off x="2057990" y="1224886"/>
            <a:ext cx="109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IN" dirty="0">
                <a:solidFill>
                  <a:schemeClr val="bg1"/>
                </a:solidFill>
              </a:rPr>
              <a:t>TART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C3F5427-25E2-4283-84A9-6EA01497D99F}"/>
              </a:ext>
            </a:extLst>
          </p:cNvPr>
          <p:cNvSpPr txBox="1"/>
          <p:nvPr/>
        </p:nvSpPr>
        <p:spPr>
          <a:xfrm>
            <a:off x="1714082" y="4818303"/>
            <a:ext cx="196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IN" dirty="0">
                <a:solidFill>
                  <a:schemeClr val="bg1"/>
                </a:solidFill>
              </a:rPr>
              <a:t>NLOCK 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E24D437-35ED-411B-B9D2-09E98CF33BC7}"/>
              </a:ext>
            </a:extLst>
          </p:cNvPr>
          <p:cNvSpPr txBox="1"/>
          <p:nvPr/>
        </p:nvSpPr>
        <p:spPr>
          <a:xfrm>
            <a:off x="6228184" y="3182096"/>
            <a:ext cx="212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UA = UA + 1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A59CF6E-F727-45F4-BC17-27D8C9CCF0AA}"/>
              </a:ext>
            </a:extLst>
          </p:cNvPr>
          <p:cNvSpPr txBox="1"/>
          <p:nvPr/>
        </p:nvSpPr>
        <p:spPr>
          <a:xfrm>
            <a:off x="2627784" y="43651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IN" dirty="0"/>
              <a:t>QUAL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F8E6328-F85A-450D-BCD4-B5238899DAE5}"/>
              </a:ext>
            </a:extLst>
          </p:cNvPr>
          <p:cNvSpPr txBox="1"/>
          <p:nvPr/>
        </p:nvSpPr>
        <p:spPr>
          <a:xfrm>
            <a:off x="1975962" y="3417277"/>
            <a:ext cx="141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IN" dirty="0">
                <a:solidFill>
                  <a:schemeClr val="bg1"/>
                </a:solidFill>
              </a:rPr>
              <a:t>OMPARE EP:SP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2DD57A-D9D0-4C59-B9B5-18B4ADBAD560}"/>
              </a:ext>
            </a:extLst>
          </p:cNvPr>
          <p:cNvSpPr txBox="1"/>
          <p:nvPr/>
        </p:nvSpPr>
        <p:spPr>
          <a:xfrm>
            <a:off x="1547664" y="198884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IN" dirty="0">
                <a:solidFill>
                  <a:schemeClr val="bg1"/>
                </a:solidFill>
              </a:rPr>
              <a:t>NTERED PASSWORD = DATA_IN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435A9A8-199F-492B-BFF3-3042205EAEB1}"/>
              </a:ext>
            </a:extLst>
          </p:cNvPr>
          <p:cNvSpPr txBox="1"/>
          <p:nvPr/>
        </p:nvSpPr>
        <p:spPr>
          <a:xfrm>
            <a:off x="2297390" y="55995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IN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7778FDA-916D-4593-986B-19F5A9A66744}"/>
              </a:ext>
            </a:extLst>
          </p:cNvPr>
          <p:cNvSpPr txBox="1"/>
          <p:nvPr/>
        </p:nvSpPr>
        <p:spPr>
          <a:xfrm>
            <a:off x="3354333" y="3358724"/>
            <a:ext cx="15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E</a:t>
            </a:r>
            <a:r>
              <a:rPr lang="en-IN" dirty="0"/>
              <a:t>QUAL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416F295-4649-4318-9DCF-2AFE3314CCBD}"/>
              </a:ext>
            </a:extLst>
          </p:cNvPr>
          <p:cNvCxnSpPr>
            <a:cxnSpLocks/>
          </p:cNvCxnSpPr>
          <p:nvPr/>
        </p:nvCxnSpPr>
        <p:spPr>
          <a:xfrm>
            <a:off x="2699792" y="2656391"/>
            <a:ext cx="0" cy="340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4DDA747B-665B-4299-BEC9-5A4EE5975BC1}"/>
              </a:ext>
            </a:extLst>
          </p:cNvPr>
          <p:cNvCxnSpPr>
            <a:cxnSpLocks/>
          </p:cNvCxnSpPr>
          <p:nvPr/>
        </p:nvCxnSpPr>
        <p:spPr>
          <a:xfrm>
            <a:off x="2627784" y="1619042"/>
            <a:ext cx="0" cy="340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1">
            <a:extLst>
              <a:ext uri="{FF2B5EF4-FFF2-40B4-BE49-F238E27FC236}">
                <a16:creationId xmlns:a16="http://schemas.microsoft.com/office/drawing/2014/main" xmlns="" id="{3A47B1B1-A912-4166-A92F-21D2B9548BD5}"/>
              </a:ext>
            </a:extLst>
          </p:cNvPr>
          <p:cNvCxnSpPr>
            <a:cxnSpLocks/>
            <a:endCxn id="39" idx="0"/>
          </p:cNvCxnSpPr>
          <p:nvPr/>
        </p:nvCxnSpPr>
        <p:spPr>
          <a:xfrm rot="10800000" flipV="1">
            <a:off x="5104165" y="4804122"/>
            <a:ext cx="1482039" cy="3122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xmlns="" id="{1D705B79-A5E0-4BA5-8DFC-21526D9DD428}"/>
              </a:ext>
            </a:extLst>
          </p:cNvPr>
          <p:cNvCxnSpPr>
            <a:cxnSpLocks/>
            <a:stCxn id="17" idx="3"/>
            <a:endCxn id="22" idx="0"/>
          </p:cNvCxnSpPr>
          <p:nvPr/>
        </p:nvCxnSpPr>
        <p:spPr>
          <a:xfrm flipV="1">
            <a:off x="3412208" y="3140968"/>
            <a:ext cx="3877621" cy="565139"/>
          </a:xfrm>
          <a:prstGeom prst="bentConnector4">
            <a:avLst>
              <a:gd name="adj1" fmla="val 36311"/>
              <a:gd name="adj2" fmla="val 16485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3C4C3C6F-2548-4CE3-9A42-E69A489A59F0}"/>
              </a:ext>
            </a:extLst>
          </p:cNvPr>
          <p:cNvCxnSpPr>
            <a:cxnSpLocks/>
          </p:cNvCxnSpPr>
          <p:nvPr/>
        </p:nvCxnSpPr>
        <p:spPr>
          <a:xfrm>
            <a:off x="2699792" y="5219209"/>
            <a:ext cx="0" cy="340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693799BF-BC39-4313-9C46-A06D22E5C09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694086" y="4409145"/>
            <a:ext cx="5706" cy="378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62824329-7D58-4F55-A29D-0F2A77B37AFD}"/>
              </a:ext>
            </a:extLst>
          </p:cNvPr>
          <p:cNvCxnSpPr>
            <a:cxnSpLocks/>
            <a:stCxn id="45" idx="2"/>
            <a:endCxn id="25" idx="1"/>
          </p:cNvCxnSpPr>
          <p:nvPr/>
        </p:nvCxnSpPr>
        <p:spPr>
          <a:xfrm rot="5400000" flipH="1">
            <a:off x="2820463" y="1039207"/>
            <a:ext cx="3171142" cy="5716740"/>
          </a:xfrm>
          <a:prstGeom prst="bentConnector4">
            <a:avLst>
              <a:gd name="adj1" fmla="val -25375"/>
              <a:gd name="adj2" fmla="val 10399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F0E67D17-7E6D-409C-9620-61DF9559834B}"/>
              </a:ext>
            </a:extLst>
          </p:cNvPr>
          <p:cNvCxnSpPr>
            <a:cxnSpLocks/>
            <a:stCxn id="19" idx="2"/>
            <a:endCxn id="45" idx="0"/>
          </p:cNvCxnSpPr>
          <p:nvPr/>
        </p:nvCxnSpPr>
        <p:spPr>
          <a:xfrm flipH="1">
            <a:off x="7264404" y="3629342"/>
            <a:ext cx="20269" cy="44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01C7CCA-BAD8-4AFC-831B-77CB4F537DD8}"/>
              </a:ext>
            </a:extLst>
          </p:cNvPr>
          <p:cNvSpPr/>
          <p:nvPr/>
        </p:nvSpPr>
        <p:spPr>
          <a:xfrm>
            <a:off x="4194043" y="5085184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FD8EABF-3841-452A-A867-0BED0BC0E019}"/>
              </a:ext>
            </a:extLst>
          </p:cNvPr>
          <p:cNvSpPr txBox="1"/>
          <p:nvPr/>
        </p:nvSpPr>
        <p:spPr>
          <a:xfrm>
            <a:off x="4124159" y="5116326"/>
            <a:ext cx="196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ALARM</a:t>
            </a:r>
            <a:r>
              <a:rPr lang="en-IN" dirty="0">
                <a:solidFill>
                  <a:schemeClr val="bg1"/>
                </a:solidFill>
              </a:rPr>
              <a:t> = 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B715F5A-F9CA-4C5D-8315-2F8E0FCD180B}"/>
              </a:ext>
            </a:extLst>
          </p:cNvPr>
          <p:cNvSpPr/>
          <p:nvPr/>
        </p:nvSpPr>
        <p:spPr>
          <a:xfrm>
            <a:off x="2123728" y="5579249"/>
            <a:ext cx="108012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EAE7EB8-DB1A-4C11-A11B-1C07E581594B}"/>
              </a:ext>
            </a:extLst>
          </p:cNvPr>
          <p:cNvSpPr txBox="1"/>
          <p:nvPr/>
        </p:nvSpPr>
        <p:spPr>
          <a:xfrm>
            <a:off x="2057990" y="5679256"/>
            <a:ext cx="12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DONE = 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xmlns="" id="{6EBFB58D-D07B-499F-9259-EE373E19562A}"/>
              </a:ext>
            </a:extLst>
          </p:cNvPr>
          <p:cNvSpPr/>
          <p:nvPr/>
        </p:nvSpPr>
        <p:spPr>
          <a:xfrm>
            <a:off x="6546281" y="4077072"/>
            <a:ext cx="1436245" cy="1406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0B28E14-E6FD-4C53-9711-152106A26539}"/>
              </a:ext>
            </a:extLst>
          </p:cNvPr>
          <p:cNvSpPr txBox="1"/>
          <p:nvPr/>
        </p:nvSpPr>
        <p:spPr>
          <a:xfrm>
            <a:off x="6464816" y="4503214"/>
            <a:ext cx="166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COMPARE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UA &lt;= 3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FB9300E-E62C-42E2-B783-1122108B745F}"/>
              </a:ext>
            </a:extLst>
          </p:cNvPr>
          <p:cNvSpPr txBox="1"/>
          <p:nvPr/>
        </p:nvSpPr>
        <p:spPr>
          <a:xfrm>
            <a:off x="7264403" y="5387903"/>
            <a:ext cx="154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LESS THAN OR EQUAL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E020168-58E1-45D4-A09C-8411396DE139}"/>
              </a:ext>
            </a:extLst>
          </p:cNvPr>
          <p:cNvSpPr txBox="1"/>
          <p:nvPr/>
        </p:nvSpPr>
        <p:spPr>
          <a:xfrm>
            <a:off x="4894913" y="4455861"/>
            <a:ext cx="180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GREATER THAN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2910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600A-784B-4BB5-B788-2F2C41193540}" type="datetime1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BCFA-415E-45EC-9026-21BB5BA36EF0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451"/>
            <a:ext cx="2304256" cy="87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F944C6F-6D38-412C-9212-5BD4EA8D053F}"/>
              </a:ext>
            </a:extLst>
          </p:cNvPr>
          <p:cNvGrpSpPr/>
          <p:nvPr/>
        </p:nvGrpSpPr>
        <p:grpSpPr>
          <a:xfrm>
            <a:off x="2411760" y="116632"/>
            <a:ext cx="4488120" cy="962752"/>
            <a:chOff x="0" y="0"/>
            <a:chExt cx="5157857" cy="103135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57437A2E-E41A-43D5-B110-1153824DDB68}"/>
                </a:ext>
              </a:extLst>
            </p:cNvPr>
            <p:cNvSpPr/>
            <p:nvPr/>
          </p:nvSpPr>
          <p:spPr>
            <a:xfrm>
              <a:off x="0" y="0"/>
              <a:ext cx="5157857" cy="103135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xmlns="" id="{F7164FC8-90F9-4100-873F-C8DB751BDCE4}"/>
                </a:ext>
              </a:extLst>
            </p:cNvPr>
            <p:cNvSpPr txBox="1"/>
            <p:nvPr/>
          </p:nvSpPr>
          <p:spPr>
            <a:xfrm>
              <a:off x="50347" y="50347"/>
              <a:ext cx="5057163" cy="930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marL="0" lvl="0" indent="0" algn="ctr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dirty="0"/>
                <a:t>FSM State Diagram</a:t>
              </a:r>
              <a:endParaRPr lang="en-US" sz="4300" b="1" kern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3B5330A0-C0F7-4683-AE58-8D43F43DE36E}"/>
              </a:ext>
            </a:extLst>
          </p:cNvPr>
          <p:cNvGrpSpPr/>
          <p:nvPr/>
        </p:nvGrpSpPr>
        <p:grpSpPr>
          <a:xfrm rot="20478126">
            <a:off x="5328941" y="1925168"/>
            <a:ext cx="310418" cy="245317"/>
            <a:chOff x="4050500" y="2401441"/>
            <a:chExt cx="413891" cy="327092"/>
          </a:xfrm>
        </p:grpSpPr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xmlns="" id="{5CE914B9-A0AB-465B-ACFB-0AA19A7B853C}"/>
                </a:ext>
              </a:extLst>
            </p:cNvPr>
            <p:cNvSpPr/>
            <p:nvPr/>
          </p:nvSpPr>
          <p:spPr>
            <a:xfrm rot="6480000">
              <a:off x="4093900" y="2358041"/>
              <a:ext cx="327092" cy="41389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Arrow: Right 4">
              <a:extLst>
                <a:ext uri="{FF2B5EF4-FFF2-40B4-BE49-F238E27FC236}">
                  <a16:creationId xmlns:a16="http://schemas.microsoft.com/office/drawing/2014/main" xmlns="" id="{76C30E89-193C-4C1B-ABDA-C6A185A5A152}"/>
                </a:ext>
              </a:extLst>
            </p:cNvPr>
            <p:cNvSpPr txBox="1"/>
            <p:nvPr/>
          </p:nvSpPr>
          <p:spPr>
            <a:xfrm rot="17280000">
              <a:off x="4158126" y="2394156"/>
              <a:ext cx="228964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700" kern="12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7C26D9C5-84F9-460C-8438-5184ED9A9EA7}"/>
              </a:ext>
            </a:extLst>
          </p:cNvPr>
          <p:cNvGrpSpPr/>
          <p:nvPr/>
        </p:nvGrpSpPr>
        <p:grpSpPr>
          <a:xfrm>
            <a:off x="5148064" y="1124744"/>
            <a:ext cx="693200" cy="737226"/>
            <a:chOff x="2434828" y="401"/>
            <a:chExt cx="1226343" cy="1226343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714A94AB-5A7E-4882-8671-7136055D0C70}"/>
                </a:ext>
              </a:extLst>
            </p:cNvPr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Oval 4">
              <a:extLst>
                <a:ext uri="{FF2B5EF4-FFF2-40B4-BE49-F238E27FC236}">
                  <a16:creationId xmlns:a16="http://schemas.microsoft.com/office/drawing/2014/main" xmlns="" id="{CB8A0721-9576-4B0D-8F93-9230108F24A4}"/>
                </a:ext>
              </a:extLst>
            </p:cNvPr>
            <p:cNvSpPr txBox="1"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S0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BC85A9D3-2A25-46E8-AE18-C0405DAC160A}"/>
              </a:ext>
            </a:extLst>
          </p:cNvPr>
          <p:cNvGrpSpPr/>
          <p:nvPr/>
        </p:nvGrpSpPr>
        <p:grpSpPr>
          <a:xfrm>
            <a:off x="5148064" y="2216282"/>
            <a:ext cx="693200" cy="737226"/>
            <a:chOff x="2434828" y="401"/>
            <a:chExt cx="1226343" cy="1226343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B203B3C9-1FB5-43F7-B3A5-F0ED9B1AEB9D}"/>
                </a:ext>
              </a:extLst>
            </p:cNvPr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Oval 4">
              <a:extLst>
                <a:ext uri="{FF2B5EF4-FFF2-40B4-BE49-F238E27FC236}">
                  <a16:creationId xmlns:a16="http://schemas.microsoft.com/office/drawing/2014/main" xmlns="" id="{C5214941-0328-4317-B012-85302A7A60A9}"/>
                </a:ext>
              </a:extLst>
            </p:cNvPr>
            <p:cNvSpPr txBox="1"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S1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6E72D5CB-D8B2-46D4-9251-0C13DC311D17}"/>
              </a:ext>
            </a:extLst>
          </p:cNvPr>
          <p:cNvGrpSpPr/>
          <p:nvPr/>
        </p:nvGrpSpPr>
        <p:grpSpPr>
          <a:xfrm>
            <a:off x="5148064" y="3307820"/>
            <a:ext cx="693200" cy="737226"/>
            <a:chOff x="2434828" y="401"/>
            <a:chExt cx="1226343" cy="1226343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xmlns="" id="{332E9A83-92E1-4930-B973-E7B3DF906897}"/>
                </a:ext>
              </a:extLst>
            </p:cNvPr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Oval 4">
              <a:extLst>
                <a:ext uri="{FF2B5EF4-FFF2-40B4-BE49-F238E27FC236}">
                  <a16:creationId xmlns:a16="http://schemas.microsoft.com/office/drawing/2014/main" xmlns="" id="{3BDBFCB4-397B-4F5C-BD02-C8D6E42E13BA}"/>
                </a:ext>
              </a:extLst>
            </p:cNvPr>
            <p:cNvSpPr txBox="1"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S2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2267F327-8C8E-45EA-9100-817F6FFB197B}"/>
              </a:ext>
            </a:extLst>
          </p:cNvPr>
          <p:cNvGrpSpPr/>
          <p:nvPr/>
        </p:nvGrpSpPr>
        <p:grpSpPr>
          <a:xfrm>
            <a:off x="5162407" y="4404627"/>
            <a:ext cx="693200" cy="737226"/>
            <a:chOff x="2434828" y="401"/>
            <a:chExt cx="1226343" cy="1226343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10395881-844A-4D16-A89B-2ED44A3A2892}"/>
                </a:ext>
              </a:extLst>
            </p:cNvPr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Oval 4">
              <a:extLst>
                <a:ext uri="{FF2B5EF4-FFF2-40B4-BE49-F238E27FC236}">
                  <a16:creationId xmlns:a16="http://schemas.microsoft.com/office/drawing/2014/main" xmlns="" id="{4E936304-EBF4-44A5-B00A-1AA608A2A84A}"/>
                </a:ext>
              </a:extLst>
            </p:cNvPr>
            <p:cNvSpPr txBox="1"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S3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94351A58-F3E1-42CD-A10E-51B02B5A556F}"/>
              </a:ext>
            </a:extLst>
          </p:cNvPr>
          <p:cNvGrpSpPr/>
          <p:nvPr/>
        </p:nvGrpSpPr>
        <p:grpSpPr>
          <a:xfrm rot="20478126">
            <a:off x="5329768" y="3024896"/>
            <a:ext cx="310418" cy="245317"/>
            <a:chOff x="4050500" y="2401441"/>
            <a:chExt cx="413891" cy="327092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xmlns="" id="{149D9ECC-B9E6-40FD-A1A0-B7FF51F32FBC}"/>
                </a:ext>
              </a:extLst>
            </p:cNvPr>
            <p:cNvSpPr/>
            <p:nvPr/>
          </p:nvSpPr>
          <p:spPr>
            <a:xfrm rot="6480000">
              <a:off x="4093900" y="2358041"/>
              <a:ext cx="327092" cy="41389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Arrow: Right 4">
              <a:extLst>
                <a:ext uri="{FF2B5EF4-FFF2-40B4-BE49-F238E27FC236}">
                  <a16:creationId xmlns:a16="http://schemas.microsoft.com/office/drawing/2014/main" xmlns="" id="{39BF63A0-D741-4AE5-840D-669F33B22E04}"/>
                </a:ext>
              </a:extLst>
            </p:cNvPr>
            <p:cNvSpPr txBox="1"/>
            <p:nvPr/>
          </p:nvSpPr>
          <p:spPr>
            <a:xfrm rot="17280000">
              <a:off x="4158126" y="2394156"/>
              <a:ext cx="228964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700" kern="120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C1D2B786-2546-4A62-8436-3B481E86C79E}"/>
              </a:ext>
            </a:extLst>
          </p:cNvPr>
          <p:cNvGrpSpPr/>
          <p:nvPr/>
        </p:nvGrpSpPr>
        <p:grpSpPr>
          <a:xfrm rot="20478126">
            <a:off x="5329768" y="4105016"/>
            <a:ext cx="310418" cy="245317"/>
            <a:chOff x="4050500" y="2401441"/>
            <a:chExt cx="413891" cy="327092"/>
          </a:xfrm>
        </p:grpSpPr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xmlns="" id="{D8C806E1-12DA-470D-A9C7-432FD653F38B}"/>
                </a:ext>
              </a:extLst>
            </p:cNvPr>
            <p:cNvSpPr/>
            <p:nvPr/>
          </p:nvSpPr>
          <p:spPr>
            <a:xfrm rot="6480000">
              <a:off x="4093900" y="2358041"/>
              <a:ext cx="327092" cy="41389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Arrow: Right 4">
              <a:extLst>
                <a:ext uri="{FF2B5EF4-FFF2-40B4-BE49-F238E27FC236}">
                  <a16:creationId xmlns:a16="http://schemas.microsoft.com/office/drawing/2014/main" xmlns="" id="{C117DABC-013A-4780-BC8B-478D1DF97FAB}"/>
                </a:ext>
              </a:extLst>
            </p:cNvPr>
            <p:cNvSpPr txBox="1"/>
            <p:nvPr/>
          </p:nvSpPr>
          <p:spPr>
            <a:xfrm rot="17280000">
              <a:off x="4158126" y="2394156"/>
              <a:ext cx="228964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700" kern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122CF93-A636-4BEE-9915-70A888B5112D}"/>
              </a:ext>
            </a:extLst>
          </p:cNvPr>
          <p:cNvGrpSpPr/>
          <p:nvPr/>
        </p:nvGrpSpPr>
        <p:grpSpPr>
          <a:xfrm rot="20478126">
            <a:off x="5335526" y="5195267"/>
            <a:ext cx="310418" cy="245317"/>
            <a:chOff x="4050500" y="2401441"/>
            <a:chExt cx="413891" cy="327092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xmlns="" id="{2A9F7619-59D6-41F3-818F-5CF0879B459D}"/>
                </a:ext>
              </a:extLst>
            </p:cNvPr>
            <p:cNvSpPr/>
            <p:nvPr/>
          </p:nvSpPr>
          <p:spPr>
            <a:xfrm rot="6480000">
              <a:off x="4093900" y="2358041"/>
              <a:ext cx="327092" cy="41389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Arrow: Right 4">
              <a:extLst>
                <a:ext uri="{FF2B5EF4-FFF2-40B4-BE49-F238E27FC236}">
                  <a16:creationId xmlns:a16="http://schemas.microsoft.com/office/drawing/2014/main" xmlns="" id="{EED33AB9-DDA0-4F08-9C61-9AA2447CFBDD}"/>
                </a:ext>
              </a:extLst>
            </p:cNvPr>
            <p:cNvSpPr txBox="1"/>
            <p:nvPr/>
          </p:nvSpPr>
          <p:spPr>
            <a:xfrm rot="17280000">
              <a:off x="4158126" y="2394156"/>
              <a:ext cx="228964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700" kern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EABEA50E-C668-41C6-8FAB-FC862AB72732}"/>
              </a:ext>
            </a:extLst>
          </p:cNvPr>
          <p:cNvGrpSpPr/>
          <p:nvPr/>
        </p:nvGrpSpPr>
        <p:grpSpPr>
          <a:xfrm>
            <a:off x="5162407" y="5475234"/>
            <a:ext cx="693200" cy="737226"/>
            <a:chOff x="2434828" y="401"/>
            <a:chExt cx="1226343" cy="122634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EB7879FF-152E-49AF-8AA8-9AE68CE25DE5}"/>
                </a:ext>
              </a:extLst>
            </p:cNvPr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Oval 4">
              <a:extLst>
                <a:ext uri="{FF2B5EF4-FFF2-40B4-BE49-F238E27FC236}">
                  <a16:creationId xmlns:a16="http://schemas.microsoft.com/office/drawing/2014/main" xmlns="" id="{25A4171B-13CF-4437-ACE7-183CF7F14A6C}"/>
                </a:ext>
              </a:extLst>
            </p:cNvPr>
            <p:cNvSpPr txBox="1"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S4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46795BD0-2EFA-4D95-A0EC-CE8C8C65F9BE}"/>
              </a:ext>
            </a:extLst>
          </p:cNvPr>
          <p:cNvGrpSpPr/>
          <p:nvPr/>
        </p:nvGrpSpPr>
        <p:grpSpPr>
          <a:xfrm>
            <a:off x="6858893" y="4372551"/>
            <a:ext cx="693200" cy="737226"/>
            <a:chOff x="2434828" y="401"/>
            <a:chExt cx="1226343" cy="122634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5F67B436-E90C-4459-B42F-7A1B0C958471}"/>
                </a:ext>
              </a:extLst>
            </p:cNvPr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Oval 4">
              <a:extLst>
                <a:ext uri="{FF2B5EF4-FFF2-40B4-BE49-F238E27FC236}">
                  <a16:creationId xmlns:a16="http://schemas.microsoft.com/office/drawing/2014/main" xmlns="" id="{294AC835-6B64-43B2-A938-40AB575D41DF}"/>
                </a:ext>
              </a:extLst>
            </p:cNvPr>
            <p:cNvSpPr txBox="1"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S6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013BD017-0C11-4B12-9A23-640B9E3A562D}"/>
              </a:ext>
            </a:extLst>
          </p:cNvPr>
          <p:cNvGrpSpPr/>
          <p:nvPr/>
        </p:nvGrpSpPr>
        <p:grpSpPr>
          <a:xfrm>
            <a:off x="6887881" y="3307820"/>
            <a:ext cx="693200" cy="737226"/>
            <a:chOff x="2434828" y="401"/>
            <a:chExt cx="1226343" cy="122634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5EA3EE47-5FD2-4676-BC93-71EB2E16A9CE}"/>
                </a:ext>
              </a:extLst>
            </p:cNvPr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Oval 4">
              <a:extLst>
                <a:ext uri="{FF2B5EF4-FFF2-40B4-BE49-F238E27FC236}">
                  <a16:creationId xmlns:a16="http://schemas.microsoft.com/office/drawing/2014/main" xmlns="" id="{F939EED2-3D4D-41C2-8700-B22BAF92F12C}"/>
                </a:ext>
              </a:extLst>
            </p:cNvPr>
            <p:cNvSpPr txBox="1"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S5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42935F2A-F270-43F4-B5FF-EA80961983F1}"/>
              </a:ext>
            </a:extLst>
          </p:cNvPr>
          <p:cNvGrpSpPr/>
          <p:nvPr/>
        </p:nvGrpSpPr>
        <p:grpSpPr>
          <a:xfrm rot="4307980">
            <a:off x="6331044" y="5257943"/>
            <a:ext cx="339501" cy="1223849"/>
            <a:chOff x="4050500" y="2401441"/>
            <a:chExt cx="413891" cy="327092"/>
          </a:xfrm>
        </p:grpSpPr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xmlns="" id="{D7FE4E11-7CFD-479D-89E4-387930327620}"/>
                </a:ext>
              </a:extLst>
            </p:cNvPr>
            <p:cNvSpPr/>
            <p:nvPr/>
          </p:nvSpPr>
          <p:spPr>
            <a:xfrm rot="6480000">
              <a:off x="4093900" y="2358041"/>
              <a:ext cx="327092" cy="41389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Arrow: Right 4">
              <a:extLst>
                <a:ext uri="{FF2B5EF4-FFF2-40B4-BE49-F238E27FC236}">
                  <a16:creationId xmlns:a16="http://schemas.microsoft.com/office/drawing/2014/main" xmlns="" id="{E0380A6B-EDA4-4301-8B00-33CA540A4AA9}"/>
                </a:ext>
              </a:extLst>
            </p:cNvPr>
            <p:cNvSpPr txBox="1"/>
            <p:nvPr/>
          </p:nvSpPr>
          <p:spPr>
            <a:xfrm rot="17280000">
              <a:off x="4158126" y="2394156"/>
              <a:ext cx="228964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700" kern="120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E1AF762A-11F7-45A8-8660-178B878EB0F7}"/>
              </a:ext>
            </a:extLst>
          </p:cNvPr>
          <p:cNvGrpSpPr/>
          <p:nvPr/>
        </p:nvGrpSpPr>
        <p:grpSpPr>
          <a:xfrm rot="20509459">
            <a:off x="7050284" y="5193747"/>
            <a:ext cx="310418" cy="245317"/>
            <a:chOff x="4050500" y="2401441"/>
            <a:chExt cx="413891" cy="327092"/>
          </a:xfrm>
        </p:grpSpPr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xmlns="" id="{166FE6A9-D6BD-4747-9913-F224782D76D5}"/>
                </a:ext>
              </a:extLst>
            </p:cNvPr>
            <p:cNvSpPr/>
            <p:nvPr/>
          </p:nvSpPr>
          <p:spPr>
            <a:xfrm rot="6480000">
              <a:off x="4093900" y="2358041"/>
              <a:ext cx="327092" cy="41389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Arrow: Right 4">
              <a:extLst>
                <a:ext uri="{FF2B5EF4-FFF2-40B4-BE49-F238E27FC236}">
                  <a16:creationId xmlns:a16="http://schemas.microsoft.com/office/drawing/2014/main" xmlns="" id="{2E9D625E-47A6-4B21-AF4E-3E0D874E01AE}"/>
                </a:ext>
              </a:extLst>
            </p:cNvPr>
            <p:cNvSpPr txBox="1"/>
            <p:nvPr/>
          </p:nvSpPr>
          <p:spPr>
            <a:xfrm rot="17280000">
              <a:off x="4158126" y="2394156"/>
              <a:ext cx="228964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700" kern="12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61C246E9-D614-4153-803A-D31BA6F9C116}"/>
              </a:ext>
            </a:extLst>
          </p:cNvPr>
          <p:cNvGrpSpPr/>
          <p:nvPr/>
        </p:nvGrpSpPr>
        <p:grpSpPr>
          <a:xfrm rot="20478126">
            <a:off x="7079272" y="4091735"/>
            <a:ext cx="310418" cy="245317"/>
            <a:chOff x="4050500" y="2401441"/>
            <a:chExt cx="413891" cy="327092"/>
          </a:xfrm>
        </p:grpSpPr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xmlns="" id="{6BF2DC2C-E669-418D-BAA6-9197A45FBD8F}"/>
                </a:ext>
              </a:extLst>
            </p:cNvPr>
            <p:cNvSpPr/>
            <p:nvPr/>
          </p:nvSpPr>
          <p:spPr>
            <a:xfrm rot="6480000">
              <a:off x="4093900" y="2358041"/>
              <a:ext cx="327092" cy="41389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Arrow: Right 4">
              <a:extLst>
                <a:ext uri="{FF2B5EF4-FFF2-40B4-BE49-F238E27FC236}">
                  <a16:creationId xmlns:a16="http://schemas.microsoft.com/office/drawing/2014/main" xmlns="" id="{4F226FCA-77E2-4458-8B4C-FD89D7A33A7A}"/>
                </a:ext>
              </a:extLst>
            </p:cNvPr>
            <p:cNvSpPr txBox="1"/>
            <p:nvPr/>
          </p:nvSpPr>
          <p:spPr>
            <a:xfrm rot="17280000">
              <a:off x="4158126" y="2394156"/>
              <a:ext cx="228964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700" kern="120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5B011B1-3EC8-4401-92CD-ED9A055EDDD6}"/>
              </a:ext>
            </a:extLst>
          </p:cNvPr>
          <p:cNvSpPr txBox="1"/>
          <p:nvPr/>
        </p:nvSpPr>
        <p:spPr>
          <a:xfrm>
            <a:off x="5389537" y="404527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IN" dirty="0"/>
              <a:t>Q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87DD28F4-770C-4860-AC2E-DC113E194AFE}"/>
              </a:ext>
            </a:extLst>
          </p:cNvPr>
          <p:cNvSpPr txBox="1"/>
          <p:nvPr/>
        </p:nvSpPr>
        <p:spPr>
          <a:xfrm>
            <a:off x="7163487" y="512473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GT</a:t>
            </a:r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9CEAF881-EFB9-4482-99BF-D4ABA790092B}"/>
              </a:ext>
            </a:extLst>
          </p:cNvPr>
          <p:cNvSpPr txBox="1"/>
          <p:nvPr/>
        </p:nvSpPr>
        <p:spPr>
          <a:xfrm>
            <a:off x="7376481" y="430836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LTE</a:t>
            </a:r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C65B7F5-BD24-468D-BC0C-6E3A638CE022}"/>
              </a:ext>
            </a:extLst>
          </p:cNvPr>
          <p:cNvSpPr txBox="1"/>
          <p:nvPr/>
        </p:nvSpPr>
        <p:spPr>
          <a:xfrm>
            <a:off x="5779304" y="32342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</a:t>
            </a:r>
            <a:r>
              <a:rPr lang="en-IN" dirty="0"/>
              <a:t>Q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BE2581DE-A31D-4426-B476-8558C5CF80E7}"/>
              </a:ext>
            </a:extLst>
          </p:cNvPr>
          <p:cNvGrpSpPr/>
          <p:nvPr/>
        </p:nvGrpSpPr>
        <p:grpSpPr>
          <a:xfrm rot="15133626">
            <a:off x="6146411" y="3193831"/>
            <a:ext cx="393385" cy="1008892"/>
            <a:chOff x="4050500" y="2401441"/>
            <a:chExt cx="413891" cy="327092"/>
          </a:xfrm>
        </p:grpSpPr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xmlns="" id="{F87CE3CD-AF3A-4A66-AED1-306F39763150}"/>
                </a:ext>
              </a:extLst>
            </p:cNvPr>
            <p:cNvSpPr/>
            <p:nvPr/>
          </p:nvSpPr>
          <p:spPr>
            <a:xfrm rot="6480000">
              <a:off x="4093900" y="2358041"/>
              <a:ext cx="327092" cy="41389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Arrow: Right 4">
              <a:extLst>
                <a:ext uri="{FF2B5EF4-FFF2-40B4-BE49-F238E27FC236}">
                  <a16:creationId xmlns:a16="http://schemas.microsoft.com/office/drawing/2014/main" xmlns="" id="{94879F47-C44C-407A-AEF7-BA55A3B624BA}"/>
                </a:ext>
              </a:extLst>
            </p:cNvPr>
            <p:cNvSpPr txBox="1"/>
            <p:nvPr/>
          </p:nvSpPr>
          <p:spPr>
            <a:xfrm rot="17280000">
              <a:off x="4158126" y="2394156"/>
              <a:ext cx="228964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700" kern="120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554E57-8F48-4D5C-BF01-0D119D42FA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737"/>
          <a:stretch/>
        </p:blipFill>
        <p:spPr>
          <a:xfrm>
            <a:off x="260420" y="1267754"/>
            <a:ext cx="4005588" cy="2712873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D1B93272-6DD6-4915-BDC3-B0FB869F09E8}"/>
              </a:ext>
            </a:extLst>
          </p:cNvPr>
          <p:cNvGrpSpPr/>
          <p:nvPr/>
        </p:nvGrpSpPr>
        <p:grpSpPr>
          <a:xfrm>
            <a:off x="6876256" y="5483403"/>
            <a:ext cx="693200" cy="737226"/>
            <a:chOff x="2434828" y="401"/>
            <a:chExt cx="1226343" cy="122634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08A4956A-703A-4B51-9B3D-30BF2BCA3EFE}"/>
                </a:ext>
              </a:extLst>
            </p:cNvPr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Oval 4">
              <a:extLst>
                <a:ext uri="{FF2B5EF4-FFF2-40B4-BE49-F238E27FC236}">
                  <a16:creationId xmlns:a16="http://schemas.microsoft.com/office/drawing/2014/main" xmlns="" id="{3B9215D9-DCF3-4893-8A7E-410FCCDB3A5B}"/>
                </a:ext>
              </a:extLst>
            </p:cNvPr>
            <p:cNvSpPr txBox="1"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S7</a:t>
              </a:r>
            </a:p>
          </p:txBody>
        </p:sp>
      </p:grpSp>
      <p:sp>
        <p:nvSpPr>
          <p:cNvPr id="9" name="Arrow: Bent 8">
            <a:extLst>
              <a:ext uri="{FF2B5EF4-FFF2-40B4-BE49-F238E27FC236}">
                <a16:creationId xmlns:a16="http://schemas.microsoft.com/office/drawing/2014/main" xmlns="" id="{75AED649-31B0-4D94-9745-D532619677AC}"/>
              </a:ext>
            </a:extLst>
          </p:cNvPr>
          <p:cNvSpPr/>
          <p:nvPr/>
        </p:nvSpPr>
        <p:spPr>
          <a:xfrm flipH="1">
            <a:off x="5894083" y="2311837"/>
            <a:ext cx="2418501" cy="829387"/>
          </a:xfrm>
          <a:prstGeom prst="bentArrow">
            <a:avLst>
              <a:gd name="adj1" fmla="val 25000"/>
              <a:gd name="adj2" fmla="val 34312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8" name="Arrow: Bent 67">
            <a:extLst>
              <a:ext uri="{FF2B5EF4-FFF2-40B4-BE49-F238E27FC236}">
                <a16:creationId xmlns:a16="http://schemas.microsoft.com/office/drawing/2014/main" xmlns="" id="{750E1829-F1E0-4546-94B0-1C3A8BFCDDAD}"/>
              </a:ext>
            </a:extLst>
          </p:cNvPr>
          <p:cNvSpPr/>
          <p:nvPr/>
        </p:nvSpPr>
        <p:spPr>
          <a:xfrm rot="5400000" flipH="1">
            <a:off x="7020781" y="3380783"/>
            <a:ext cx="2080490" cy="880778"/>
          </a:xfrm>
          <a:prstGeom prst="bentArrow">
            <a:avLst>
              <a:gd name="adj1" fmla="val 25000"/>
              <a:gd name="adj2" fmla="val 34312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283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546</Words>
  <Application>Microsoft Office PowerPoint</Application>
  <PresentationFormat>On-screen Show (4:3)</PresentationFormat>
  <Paragraphs>160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Sanket</dc:creator>
  <cp:lastModifiedBy>student</cp:lastModifiedBy>
  <cp:revision>125</cp:revision>
  <dcterms:created xsi:type="dcterms:W3CDTF">2020-04-16T07:03:55Z</dcterms:created>
  <dcterms:modified xsi:type="dcterms:W3CDTF">2022-05-16T02:49:59Z</dcterms:modified>
</cp:coreProperties>
</file>