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4630400" cy="8229600"/>
  <p:notesSz cx="8229600" cy="14630400"/>
  <p:embeddedFontLst>
    <p:embeddedFont>
      <p:font typeface="Raleway"/>
      <p:regular r:id="rId12"/>
    </p:embeddedFont>
    <p:embeddedFont>
      <p:font typeface="Raleway"/>
      <p:regular r:id="rId13"/>
    </p:embeddedFont>
    <p:embeddedFont>
      <p:font typeface="Raleway"/>
      <p:regular r:id="rId14"/>
    </p:embeddedFont>
    <p:embeddedFont>
      <p:font typeface="Raleway"/>
      <p:regular r:id="rId15"/>
    </p:embeddedFont>
    <p:embeddedFont>
      <p:font typeface="Roboto"/>
      <p:regular r:id="rId16"/>
    </p:embeddedFont>
    <p:embeddedFont>
      <p:font typeface="Roboto"/>
      <p:regular r:id="rId17"/>
    </p:embeddedFont>
    <p:embeddedFont>
      <p:font typeface="Roboto"/>
      <p:regular r:id="rId18"/>
    </p:embeddedFont>
    <p:embeddedFont>
      <p:font typeface="Roboto"/>
      <p:regular r:id="rId19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" Type="http://schemas.openxmlformats.org/officeDocument/2006/relationships/font" Target="fonts/font1.fntdata"/><Relationship Id="rId13" Type="http://schemas.openxmlformats.org/officeDocument/2006/relationships/font" Target="fonts/font2.fntdata"/><Relationship Id="rId14" Type="http://schemas.openxmlformats.org/officeDocument/2006/relationships/font" Target="fonts/font3.fntdata"/><Relationship Id="rId15" Type="http://schemas.openxmlformats.org/officeDocument/2006/relationships/font" Target="fonts/font4.fntdata"/><Relationship Id="rId16" Type="http://schemas.openxmlformats.org/officeDocument/2006/relationships/font" Target="fonts/font5.fntdata"/><Relationship Id="rId17" Type="http://schemas.openxmlformats.org/officeDocument/2006/relationships/font" Target="fonts/font6.fntdata"/><Relationship Id="rId18" Type="http://schemas.openxmlformats.org/officeDocument/2006/relationships/font" Target="fonts/font7.fntdata"/><Relationship Id="rId19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slideLayout" Target="../slideLayouts/slideLayout6.xml"/><Relationship Id="rId5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8930" y="2884170"/>
            <a:ext cx="2796540" cy="246126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305442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Importação de Notas Fiscais de Serviços tomados </a:t>
            </a:r>
            <a:endParaRPr lang="en-US" sz="4450" dirty="0"/>
          </a:p>
        </p:txBody>
      </p:sp>
      <p:sp>
        <p:nvSpPr>
          <p:cNvPr id="5" name="Text 1"/>
          <p:cNvSpPr/>
          <p:nvPr/>
        </p:nvSpPr>
        <p:spPr>
          <a:xfrm>
            <a:off x="793790" y="481214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97549"/>
            <a:ext cx="901434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Problema                              Solução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550563"/>
            <a:ext cx="6246019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 recebimento de Notas Fiscais de Serviços Tomados(NFS) em PDF gera um grande desafio para o setor fiscal, que precisa lançar manualmente as informações no sistema. Esse processo é demorado, suscetível a erros e atrasa outras atividades importantes, dificultando a eficiência e a organização contábil.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600831" y="3550563"/>
            <a:ext cx="6243280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Automatizar a extração de informações das notas fiscais de serviço (NFS) em formato PDF e transformá-las em um modelo Excel pronto para importação da domínio. Isso irá automatizar um processo manual e melhorar a eficiência do fluxo de trabalho.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111091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Objetivos e Benefícios do Projeto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12396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462474" y="3208973"/>
            <a:ext cx="14561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7017306" y="3123962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Extrair Dados de NFS em PDF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7017306" y="3968710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Automatizar a extração de informações-chave de arquivos PDF de NFS.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10171867" y="312396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0338316" y="3208973"/>
            <a:ext cx="177284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10908983" y="3123962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Transformar em Modelo Excel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0908983" y="3968710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Consolidar os dados extraídos em um modelo Excel padronizado, pronto para importação.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6280190" y="590228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6444496" y="5987296"/>
            <a:ext cx="18168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7017306" y="590228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Melhorar a Eficiência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017306" y="6392704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Eliminar o processo manual de transcrição de dados, aumentando a produtividade e reduzindo erros.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8764" y="462558"/>
            <a:ext cx="6168747" cy="5256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100"/>
              </a:lnSpc>
              <a:buNone/>
            </a:pPr>
            <a:r>
              <a:rPr lang="en-US" sz="33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Processo de Extração de Dados</a:t>
            </a:r>
            <a:endParaRPr lang="en-US" sz="33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764" y="1240512"/>
            <a:ext cx="9467493" cy="601372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88764" y="7506533"/>
            <a:ext cx="2102763" cy="2627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050"/>
              </a:lnSpc>
              <a:buNone/>
            </a:pPr>
            <a:endParaRPr lang="en-US" sz="16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403872"/>
            <a:ext cx="582632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Resultados esperados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3452813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424660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Redução de Tempo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4737021"/>
            <a:ext cx="412075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 processo automatizado de extração e importação de dados deve reduzir o tempo gasto em 75%.</a:t>
            </a:r>
            <a:endParaRPr lang="en-US" sz="17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704" y="3452813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54704" y="424660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Redução de Erros 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5254704" y="4737021"/>
            <a:ext cx="412087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 a extração automatizada , eliminamos parte da transcrição reduzindo em 80% a chance de erros .</a:t>
            </a:r>
            <a:endParaRPr lang="en-US" sz="17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738" y="3452813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715738" y="4246602"/>
            <a:ext cx="330755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Ganhos de Produtividade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9715738" y="4737021"/>
            <a:ext cx="412075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 Setor Fiscal agora podem se concentrar em tarefas mais estratégicas, aumentando a produtividade geral.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2024-11-19T16:35:47Z</dcterms:created>
  <dcterms:modified xsi:type="dcterms:W3CDTF">2024-11-19T16:35:47Z</dcterms:modified>
</cp:coreProperties>
</file>