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22"/>
  </p:notesMasterIdLst>
  <p:handoutMasterIdLst>
    <p:handoutMasterId r:id="rId23"/>
  </p:handoutMasterIdLst>
  <p:sldIdLst>
    <p:sldId id="256" r:id="rId2"/>
    <p:sldId id="262" r:id="rId3"/>
    <p:sldId id="261" r:id="rId4"/>
    <p:sldId id="263" r:id="rId5"/>
    <p:sldId id="269" r:id="rId6"/>
    <p:sldId id="268" r:id="rId7"/>
    <p:sldId id="257" r:id="rId8"/>
    <p:sldId id="267" r:id="rId9"/>
    <p:sldId id="271" r:id="rId10"/>
    <p:sldId id="272" r:id="rId11"/>
    <p:sldId id="273" r:id="rId12"/>
    <p:sldId id="264" r:id="rId13"/>
    <p:sldId id="258" r:id="rId14"/>
    <p:sldId id="275" r:id="rId15"/>
    <p:sldId id="274" r:id="rId16"/>
    <p:sldId id="265" r:id="rId17"/>
    <p:sldId id="259" r:id="rId18"/>
    <p:sldId id="266" r:id="rId19"/>
    <p:sldId id="260" r:id="rId20"/>
    <p:sldId id="276"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orient="horz" pos="1620" userDrawn="1">
          <p15:clr>
            <a:srgbClr val="A4A3A4"/>
          </p15:clr>
        </p15:guide>
        <p15:guide id="7" pos="5470">
          <p15:clr>
            <a:srgbClr val="A4A3A4"/>
          </p15:clr>
        </p15:guide>
        <p15:guide id="8" pos="2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C5"/>
    <a:srgbClr val="F83308"/>
    <a:srgbClr val="FD9208"/>
    <a:srgbClr val="009FDF"/>
    <a:srgbClr val="F3D54E"/>
    <a:srgbClr val="F0CE3E"/>
    <a:srgbClr val="003C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634" autoAdjust="0"/>
  </p:normalViewPr>
  <p:slideViewPr>
    <p:cSldViewPr snapToGrid="0">
      <p:cViewPr varScale="1">
        <p:scale>
          <a:sx n="111" d="100"/>
          <a:sy n="111" d="100"/>
        </p:scale>
        <p:origin x="110" y="72"/>
      </p:cViewPr>
      <p:guideLst>
        <p:guide orient="horz" pos="1620"/>
        <p:guide pos="5470"/>
        <p:guide pos="2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6" d="100"/>
        <a:sy n="86" d="100"/>
      </p:scale>
      <p:origin x="0" y="0"/>
    </p:cViewPr>
  </p:sorterViewPr>
  <p:notesViewPr>
    <p:cSldViewPr snapToGrid="0" showGuides="1">
      <p:cViewPr varScale="1">
        <p:scale>
          <a:sx n="63" d="100"/>
          <a:sy n="63" d="100"/>
        </p:scale>
        <p:origin x="2285"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latin typeface="Arial" panose="020B0604020202020204" pitchFamily="34" charset="0"/>
              </a:rPr>
              <a:pPr/>
              <a:t>4/27/2016</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latin typeface="Arial" panose="020B0604020202020204" pitchFamily="34" charset="0"/>
              </a:rPr>
              <a:pPr/>
              <a:t>‹#›</a:t>
            </a:fld>
            <a:endParaRPr lang="en-US" dirty="0">
              <a:latin typeface="Arial" panose="020B0604020202020204" pitchFamily="34" charset="0"/>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ED7FC5FE-6F0D-D34A-8EE6-C95B4F5F4DC8}" type="datetimeFigureOut">
              <a:rPr lang="en-US" smtClean="0"/>
              <a:pPr/>
              <a:t>4/27/2016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D61C8689-8455-3546-ADF9-3B7273760F66}" type="slidenum">
              <a:rPr lang="en-US" smtClean="0"/>
              <a:pPr/>
              <a:t>‹#›</a:t>
            </a:fld>
            <a:endParaRPr lang="en-US" dirty="0"/>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panose="020B0604020202020204" pitchFamily="34" charset="0"/>
        <a:ea typeface="+mn-ea"/>
        <a:cs typeface="+mn-cs"/>
      </a:defRPr>
    </a:lvl1pPr>
    <a:lvl2pPr marL="457200" algn="l" defTabSz="457200" rtl="0" eaLnBrk="1" latinLnBrk="0" hangingPunct="1">
      <a:defRPr sz="1200" kern="1200">
        <a:solidFill>
          <a:schemeClr val="tx1"/>
        </a:solidFill>
        <a:latin typeface="Arial" panose="020B0604020202020204" pitchFamily="34" charset="0"/>
        <a:ea typeface="+mn-ea"/>
        <a:cs typeface="+mn-cs"/>
      </a:defRPr>
    </a:lvl2pPr>
    <a:lvl3pPr marL="914400" algn="l" defTabSz="457200" rtl="0" eaLnBrk="1" latinLnBrk="0" hangingPunct="1">
      <a:defRPr sz="1200" kern="1200">
        <a:solidFill>
          <a:schemeClr val="tx1"/>
        </a:solidFill>
        <a:latin typeface="Arial" panose="020B0604020202020204" pitchFamily="34" charset="0"/>
        <a:ea typeface="+mn-ea"/>
        <a:cs typeface="+mn-cs"/>
      </a:defRPr>
    </a:lvl3pPr>
    <a:lvl4pPr marL="1371600" algn="l" defTabSz="457200" rtl="0" eaLnBrk="1" latinLnBrk="0" hangingPunct="1">
      <a:defRPr sz="1200" kern="1200">
        <a:solidFill>
          <a:schemeClr val="tx1"/>
        </a:solidFill>
        <a:latin typeface="Arial" panose="020B0604020202020204" pitchFamily="34" charset="0"/>
        <a:ea typeface="+mn-ea"/>
        <a:cs typeface="+mn-cs"/>
      </a:defRPr>
    </a:lvl4pPr>
    <a:lvl5pPr marL="1828800" algn="l" defTabSz="457200" rtl="0" eaLnBrk="1" latinLnBrk="0" hangingPunct="1">
      <a:defRPr sz="1200" kern="1200">
        <a:solidFill>
          <a:schemeClr val="tx1"/>
        </a:solidFill>
        <a:latin typeface="Arial" panose="020B0604020202020204"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5000" b="0" spc="0" baseline="0">
                <a:solidFill>
                  <a:schemeClr val="bg1">
                    <a:alpha val="90000"/>
                  </a:schemeClr>
                </a:solidFill>
                <a:latin typeface="+mj-lt"/>
                <a:cs typeface="Arial" panose="020B0604020202020204" pitchFamily="34" charset="0"/>
              </a:defRPr>
            </a:lvl1pPr>
          </a:lstStyle>
          <a:p>
            <a:r>
              <a:rPr lang="en-US" dirty="0" smtClean="0"/>
              <a:t>50pt Intel Clear pro Title</a:t>
            </a:r>
            <a:br>
              <a:rPr lang="en-US" dirty="0" smtClean="0"/>
            </a:br>
            <a:r>
              <a:rPr lang="en-US" dirty="0" smtClean="0"/>
              <a:t>with Linear gradient</a:t>
            </a:r>
            <a:endParaRPr lang="en-US" dirty="0"/>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mn-lt"/>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24919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4678363" y="1"/>
            <a:ext cx="4465637" cy="4768849"/>
          </a:xfrm>
          <a:solidFill>
            <a:schemeClr val="bg2">
              <a:lumMod val="60000"/>
              <a:lumOff val="40000"/>
            </a:schemeClr>
          </a:solidFill>
        </p:spPr>
        <p:txBody>
          <a:bodyPr/>
          <a:lstStyle>
            <a:lvl1pPr>
              <a:defRPr baseline="0"/>
            </a:lvl1pPr>
          </a:lstStyle>
          <a:p>
            <a:r>
              <a:rPr lang="en-US" dirty="0" smtClean="0"/>
              <a:t>Insert photo here. Drag picture to placeholder or click icon to add.</a:t>
            </a:r>
            <a:endParaRPr lang="en-US" dirty="0"/>
          </a:p>
        </p:txBody>
      </p:sp>
      <p:sp>
        <p:nvSpPr>
          <p:cNvPr id="2" name="Title 1"/>
          <p:cNvSpPr>
            <a:spLocks noGrp="1"/>
          </p:cNvSpPr>
          <p:nvPr>
            <p:ph type="title" hasCustomPrompt="1"/>
          </p:nvPr>
        </p:nvSpPr>
        <p:spPr>
          <a:xfrm>
            <a:off x="455613" y="308848"/>
            <a:ext cx="4006850" cy="868680"/>
          </a:xfrm>
        </p:spPr>
        <p:txBody>
          <a:bodyPr>
            <a:noAutofit/>
          </a:bodyPr>
          <a:lstStyle>
            <a:lvl1pPr>
              <a:defRPr sz="2800" b="0" i="0" baseline="0">
                <a:solidFill>
                  <a:schemeClr val="tx2"/>
                </a:solidFill>
                <a:latin typeface="+mj-lt"/>
                <a:cs typeface="Arial" panose="020B0604020202020204" pitchFamily="34" charset="0"/>
              </a:defRPr>
            </a:lvl1pPr>
          </a:lstStyle>
          <a:p>
            <a:r>
              <a:rPr lang="en-US" dirty="0" smtClean="0"/>
              <a:t>28pt Intel Clear Headline</a:t>
            </a:r>
            <a:endParaRPr lang="en-US" dirty="0"/>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7" name="Content Placeholder 2"/>
          <p:cNvSpPr>
            <a:spLocks noGrp="1"/>
          </p:cNvSpPr>
          <p:nvPr>
            <p:ph sz="half" idx="1" hasCustomPrompt="1"/>
          </p:nvPr>
        </p:nvSpPr>
        <p:spPr>
          <a:xfrm>
            <a:off x="455614" y="1325244"/>
            <a:ext cx="4006850"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Tree>
    <p:extLst>
      <p:ext uri="{BB962C8B-B14F-4D97-AF65-F5344CB8AC3E}">
        <p14:creationId xmlns:p14="http://schemas.microsoft.com/office/powerpoint/2010/main" val="290042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108062"/>
            <a:ext cx="7772400" cy="1021556"/>
          </a:xfrm>
        </p:spPr>
        <p:txBody>
          <a:bodyPr anchor="b" anchorCtr="0">
            <a:noAutofit/>
          </a:bodyPr>
          <a:lstStyle>
            <a:lvl1pPr algn="l">
              <a:lnSpc>
                <a:spcPct val="80000"/>
              </a:lnSpc>
              <a:defRPr sz="4000" b="0" cap="none" spc="0" baseline="0">
                <a:solidFill>
                  <a:schemeClr val="tx2">
                    <a:alpha val="90000"/>
                  </a:schemeClr>
                </a:solidFill>
                <a:latin typeface="+mj-lt"/>
                <a:cs typeface="Arial" panose="020B0604020202020204" pitchFamily="34" charset="0"/>
              </a:defRPr>
            </a:lvl1pPr>
          </a:lstStyle>
          <a:p>
            <a:r>
              <a:rPr lang="en-US" dirty="0" smtClean="0"/>
              <a:t>40pt Intel Clear Pro</a:t>
            </a:r>
            <a:br>
              <a:rPr lang="en-US" dirty="0" smtClean="0"/>
            </a:br>
            <a:r>
              <a:rPr lang="en-US" dirty="0" smtClean="0"/>
              <a:t>white section break</a:t>
            </a:r>
            <a:endParaRPr lang="en-US" dirty="0"/>
          </a:p>
        </p:txBody>
      </p:sp>
      <p:sp>
        <p:nvSpPr>
          <p:cNvPr id="3" name="Text Placeholder 2"/>
          <p:cNvSpPr>
            <a:spLocks noGrp="1"/>
          </p:cNvSpPr>
          <p:nvPr>
            <p:ph type="body" idx="1" hasCustomPrompt="1"/>
          </p:nvPr>
        </p:nvSpPr>
        <p:spPr>
          <a:xfrm>
            <a:off x="455613" y="3241150"/>
            <a:ext cx="7772400" cy="1125140"/>
          </a:xfrm>
        </p:spPr>
        <p:txBody>
          <a:bodyPr anchor="t" anchorCtr="0">
            <a:noAutofit/>
          </a:bodyPr>
          <a:lstStyle>
            <a:lvl1pPr marL="0" indent="0">
              <a:buNone/>
              <a:defRPr sz="1600" b="0" baseline="0">
                <a:solidFill>
                  <a:schemeClr val="accent2"/>
                </a:solidFill>
                <a:latin typeface="+mn-lt"/>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24037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455613" y="2108062"/>
            <a:ext cx="7772400" cy="1021556"/>
          </a:xfrm>
        </p:spPr>
        <p:txBody>
          <a:bodyPr anchor="b" anchorCtr="0">
            <a:noAutofit/>
          </a:bodyPr>
          <a:lstStyle>
            <a:lvl1pPr algn="l">
              <a:lnSpc>
                <a:spcPct val="80000"/>
              </a:lnSpc>
              <a:defRPr sz="4000" b="0" cap="none" spc="0" baseline="0">
                <a:solidFill>
                  <a:schemeClr val="bg1">
                    <a:alpha val="90000"/>
                  </a:schemeClr>
                </a:solidFill>
                <a:latin typeface="+mj-lt"/>
                <a:cs typeface="Arial" panose="020B0604020202020204" pitchFamily="34" charset="0"/>
              </a:defRPr>
            </a:lvl1pPr>
          </a:lstStyle>
          <a:p>
            <a:r>
              <a:rPr lang="en-US" dirty="0" smtClean="0"/>
              <a:t>40pt Intel Clear Pro</a:t>
            </a:r>
            <a:br>
              <a:rPr lang="en-US" dirty="0" smtClean="0"/>
            </a:br>
            <a:r>
              <a:rPr lang="en-US" dirty="0" smtClean="0"/>
              <a:t>blue section break</a:t>
            </a:r>
            <a:endParaRPr lang="en-US" dirty="0"/>
          </a:p>
        </p:txBody>
      </p:sp>
      <p:sp>
        <p:nvSpPr>
          <p:cNvPr id="3" name="Text Placeholder 2"/>
          <p:cNvSpPr>
            <a:spLocks noGrp="1"/>
          </p:cNvSpPr>
          <p:nvPr userDrawn="1">
            <p:ph type="body" idx="1" hasCustomPrompt="1"/>
          </p:nvPr>
        </p:nvSpPr>
        <p:spPr>
          <a:xfrm>
            <a:off x="455613" y="3241150"/>
            <a:ext cx="7772400" cy="1125140"/>
          </a:xfrm>
        </p:spPr>
        <p:txBody>
          <a:bodyPr anchor="t" anchorCtr="0">
            <a:noAutofit/>
          </a:bodyPr>
          <a:lstStyle>
            <a:lvl1pPr marL="0" indent="0">
              <a:buNone/>
              <a:defRPr sz="1600" b="0" i="0" baseline="0">
                <a:solidFill>
                  <a:srgbClr val="F3D54E"/>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Tree>
    <p:extLst>
      <p:ext uri="{BB962C8B-B14F-4D97-AF65-F5344CB8AC3E}">
        <p14:creationId xmlns:p14="http://schemas.microsoft.com/office/powerpoint/2010/main" val="111011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5613" y="2234882"/>
            <a:ext cx="7772400" cy="1125140"/>
          </a:xfrm>
        </p:spPr>
        <p:txBody>
          <a:bodyPr anchor="t" anchorCtr="0">
            <a:noAutofit/>
          </a:bodyPr>
          <a:lstStyle>
            <a:lvl1pPr marL="0" indent="0">
              <a:buNone/>
              <a:defRPr sz="4000" b="0" baseline="0">
                <a:solidFill>
                  <a:schemeClr val="accent2"/>
                </a:solidFill>
                <a:latin typeface="Arial" panose="020B0604020202020204" pitchFamily="34" charset="0"/>
                <a:ea typeface="Intel Clear"/>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40pt Intel Clear Light Body.</a:t>
            </a:r>
            <a:br>
              <a:rPr lang="en-US" dirty="0" smtClean="0"/>
            </a:br>
            <a:r>
              <a:rPr lang="en-US" dirty="0" smtClean="0"/>
              <a:t>For content that is not a section, but has a big idea in text only.</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7" name="Title 1"/>
          <p:cNvSpPr>
            <a:spLocks noGrp="1"/>
          </p:cNvSpPr>
          <p:nvPr>
            <p:ph type="title" hasCustomPrompt="1"/>
          </p:nvPr>
        </p:nvSpPr>
        <p:spPr>
          <a:xfrm>
            <a:off x="455613" y="1101794"/>
            <a:ext cx="7772400" cy="1021556"/>
          </a:xfrm>
        </p:spPr>
        <p:txBody>
          <a:bodyPr anchor="b" anchorCtr="0">
            <a:noAutofit/>
          </a:bodyPr>
          <a:lstStyle>
            <a:lvl1pPr algn="l">
              <a:lnSpc>
                <a:spcPct val="80000"/>
              </a:lnSpc>
              <a:defRPr sz="4000" b="0" cap="none" spc="0" baseline="0">
                <a:solidFill>
                  <a:schemeClr val="tx2"/>
                </a:solidFill>
                <a:latin typeface="Arial" panose="020B0604020202020204" pitchFamily="34" charset="0"/>
                <a:ea typeface="Intel Clear" panose="020B0604020203020204" pitchFamily="34" charset="0"/>
                <a:cs typeface="Arial" panose="020B0604020202020204" pitchFamily="34" charset="0"/>
              </a:defRPr>
            </a:lvl1pPr>
          </a:lstStyle>
          <a:p>
            <a:r>
              <a:rPr lang="en-US" dirty="0" smtClean="0"/>
              <a:t>40pt Intel Clear Heading</a:t>
            </a:r>
            <a:endParaRPr lang="en-US" dirty="0"/>
          </a:p>
        </p:txBody>
      </p:sp>
    </p:spTree>
    <p:extLst>
      <p:ext uri="{BB962C8B-B14F-4D97-AF65-F5344CB8AC3E}">
        <p14:creationId xmlns:p14="http://schemas.microsoft.com/office/powerpoint/2010/main" val="4001256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613" y="2260088"/>
            <a:ext cx="7772400" cy="1021556"/>
          </a:xfrm>
        </p:spPr>
        <p:txBody>
          <a:bodyPr anchor="b" anchorCtr="0">
            <a:noAutofit/>
          </a:bodyPr>
          <a:lstStyle>
            <a:lvl1pPr algn="l">
              <a:lnSpc>
                <a:spcPct val="80000"/>
              </a:lnSpc>
              <a:defRPr sz="4000" b="0" cap="none" spc="0" baseline="0">
                <a:solidFill>
                  <a:schemeClr val="bg1">
                    <a:alpha val="90000"/>
                  </a:schemeClr>
                </a:solidFill>
                <a:latin typeface="+mj-lt"/>
                <a:cs typeface="Arial" panose="020B0604020202020204" pitchFamily="34" charset="0"/>
              </a:defRPr>
            </a:lvl1pPr>
          </a:lstStyle>
          <a:p>
            <a:r>
              <a:rPr lang="en-US" dirty="0" smtClean="0"/>
              <a:t>40pt Intel Clear Pro blue section</a:t>
            </a:r>
            <a:endParaRPr lang="en-US" dirty="0"/>
          </a:p>
        </p:txBody>
      </p:sp>
      <p:sp>
        <p:nvSpPr>
          <p:cNvPr id="3" name="Text Placeholder 2"/>
          <p:cNvSpPr>
            <a:spLocks noGrp="1"/>
          </p:cNvSpPr>
          <p:nvPr>
            <p:ph type="body" idx="1" hasCustomPrompt="1"/>
          </p:nvPr>
        </p:nvSpPr>
        <p:spPr>
          <a:xfrm>
            <a:off x="455613" y="3348787"/>
            <a:ext cx="7772400" cy="1125140"/>
          </a:xfrm>
        </p:spPr>
        <p:txBody>
          <a:bodyPr anchor="t" anchorCtr="0">
            <a:noAutofit/>
          </a:bodyPr>
          <a:lstStyle>
            <a:lvl1pPr marL="0" indent="0">
              <a:buNone/>
              <a:defRPr sz="1600" b="0" baseline="0">
                <a:solidFill>
                  <a:schemeClr val="accent3"/>
                </a:solidFill>
                <a:latin typeface="+mn-lt"/>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Intel Clear Subhead</a:t>
            </a:r>
            <a:endParaRPr lang="en-US" dirty="0"/>
          </a:p>
        </p:txBody>
      </p:sp>
      <p:sp>
        <p:nvSpPr>
          <p:cNvPr id="5" name="Picture Placeholder 4"/>
          <p:cNvSpPr>
            <a:spLocks noGrp="1"/>
          </p:cNvSpPr>
          <p:nvPr>
            <p:ph type="pic" sz="quarter" idx="13" hasCustomPrompt="1"/>
          </p:nvPr>
        </p:nvSpPr>
        <p:spPr>
          <a:xfrm>
            <a:off x="0" y="1"/>
            <a:ext cx="9144000" cy="2574131"/>
          </a:xfrm>
          <a:solidFill>
            <a:schemeClr val="bg2">
              <a:lumMod val="60000"/>
              <a:lumOff val="40000"/>
            </a:schemeClr>
          </a:solidFill>
        </p:spPr>
        <p:txBody>
          <a:bodyPr/>
          <a:lstStyle>
            <a:lvl1pPr>
              <a:defRPr baseline="0">
                <a:solidFill>
                  <a:srgbClr val="0071C5"/>
                </a:solidFill>
              </a:defRPr>
            </a:lvl1pPr>
          </a:lstStyle>
          <a:p>
            <a:r>
              <a:rPr lang="en-US" dirty="0" smtClean="0"/>
              <a:t>Insert photo here. Drag picture to placeholder or click icon to add.</a:t>
            </a:r>
            <a:endParaRPr lang="en-US" dirty="0"/>
          </a:p>
        </p:txBody>
      </p:sp>
    </p:spTree>
    <p:extLst>
      <p:ext uri="{BB962C8B-B14F-4D97-AF65-F5344CB8AC3E}">
        <p14:creationId xmlns:p14="http://schemas.microsoft.com/office/powerpoint/2010/main" val="384376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
        <p:nvSpPr>
          <p:cNvPr id="6"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mj-lt"/>
                <a:cs typeface="Arial" panose="020B0604020202020204" pitchFamily="34" charset="0"/>
              </a:defRPr>
            </a:lvl1pPr>
          </a:lstStyle>
          <a:p>
            <a:r>
              <a:rPr lang="en-US" dirty="0" smtClean="0"/>
              <a:t>28pt Intel Clear Headline</a:t>
            </a:r>
            <a:endParaRPr lang="en-US" dirty="0"/>
          </a:p>
        </p:txBody>
      </p:sp>
    </p:spTree>
    <p:extLst>
      <p:ext uri="{BB962C8B-B14F-4D97-AF65-F5344CB8AC3E}">
        <p14:creationId xmlns:p14="http://schemas.microsoft.com/office/powerpoint/2010/main" val="41371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32896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77432" y="1875130"/>
            <a:ext cx="2108795" cy="13898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557009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4" descr="int_experience_hrz_wht_rgb_30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8779" y="1874822"/>
            <a:ext cx="3646443" cy="1514490"/>
          </a:xfrm>
          <a:prstGeom prst="rect">
            <a:avLst/>
          </a:prstGeom>
        </p:spPr>
      </p:pic>
    </p:spTree>
    <p:extLst>
      <p:ext uri="{BB962C8B-B14F-4D97-AF65-F5344CB8AC3E}">
        <p14:creationId xmlns:p14="http://schemas.microsoft.com/office/powerpoint/2010/main" val="147483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5000" b="0" spc="0" baseline="0">
                <a:solidFill>
                  <a:schemeClr val="bg1">
                    <a:alpha val="90000"/>
                  </a:schemeClr>
                </a:solidFill>
                <a:latin typeface="+mj-lt"/>
                <a:cs typeface="Arial" panose="020B0604020202020204" pitchFamily="34" charset="0"/>
              </a:defRPr>
            </a:lvl1pPr>
          </a:lstStyle>
          <a:p>
            <a:r>
              <a:rPr lang="en-US" dirty="0" smtClean="0"/>
              <a:t>50pt Intel Clear pro Title</a:t>
            </a:r>
            <a:br>
              <a:rPr lang="en-US" dirty="0" smtClean="0"/>
            </a:br>
            <a:r>
              <a:rPr lang="en-US" dirty="0" smtClean="0"/>
              <a:t>with Linear gradient</a:t>
            </a:r>
            <a:endParaRPr lang="en-US" dirty="0"/>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mn-lt"/>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pic>
        <p:nvPicPr>
          <p:cNvPr id="5" name="Picture 4" descr="int_experience_hrz_wht_rgb_1500.png"/>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460693" y="389228"/>
            <a:ext cx="2121766" cy="887284"/>
          </a:xfrm>
          <a:prstGeom prst="rect">
            <a:avLst/>
          </a:prstGeom>
        </p:spPr>
      </p:pic>
    </p:spTree>
    <p:extLst>
      <p:ext uri="{BB962C8B-B14F-4D97-AF65-F5344CB8AC3E}">
        <p14:creationId xmlns:p14="http://schemas.microsoft.com/office/powerpoint/2010/main" val="240400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endParaRPr lang="en-US" dirty="0"/>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Title 1"/>
          <p:cNvSpPr>
            <a:spLocks noGrp="1"/>
          </p:cNvSpPr>
          <p:nvPr>
            <p:ph type="ctrTitle" hasCustomPrompt="1"/>
          </p:nvPr>
        </p:nvSpPr>
        <p:spPr>
          <a:xfrm>
            <a:off x="444687" y="2479422"/>
            <a:ext cx="8212886" cy="1102519"/>
          </a:xfrm>
        </p:spPr>
        <p:txBody>
          <a:bodyPr lIns="0" rIns="0" anchor="b" anchorCtr="0">
            <a:noAutofit/>
          </a:bodyPr>
          <a:lstStyle>
            <a:lvl1pPr>
              <a:lnSpc>
                <a:spcPct val="80000"/>
              </a:lnSpc>
              <a:defRPr sz="5000" b="0" spc="0" baseline="0">
                <a:solidFill>
                  <a:schemeClr val="bg1">
                    <a:alpha val="90000"/>
                  </a:schemeClr>
                </a:solidFill>
                <a:latin typeface="+mj-lt"/>
                <a:cs typeface="Arial" panose="020B0604020202020204" pitchFamily="34" charset="0"/>
              </a:defRPr>
            </a:lvl1pPr>
          </a:lstStyle>
          <a:p>
            <a:r>
              <a:rPr lang="en-US" dirty="0" smtClean="0"/>
              <a:t>50pt Intel Clear pro Title</a:t>
            </a:r>
            <a:br>
              <a:rPr lang="en-US" dirty="0" smtClean="0"/>
            </a:br>
            <a:r>
              <a:rPr lang="en-US" dirty="0" smtClean="0"/>
              <a:t>with image</a:t>
            </a:r>
            <a:endParaRPr lang="en-US" dirty="0"/>
          </a:p>
        </p:txBody>
      </p:sp>
      <p:sp>
        <p:nvSpPr>
          <p:cNvPr id="14"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mn-lt"/>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Intel Clear Subhead, Date, Etc.</a:t>
            </a:r>
            <a:endParaRPr lang="en-US" dirty="0"/>
          </a:p>
        </p:txBody>
      </p:sp>
    </p:spTree>
    <p:extLst>
      <p:ext uri="{BB962C8B-B14F-4D97-AF65-F5344CB8AC3E}">
        <p14:creationId xmlns:p14="http://schemas.microsoft.com/office/powerpoint/2010/main" val="180832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mj-lt"/>
                <a:cs typeface="Arial" panose="020B0604020202020204" pitchFamily="34" charset="0"/>
              </a:defRPr>
            </a:lvl1pPr>
          </a:lstStyle>
          <a:p>
            <a:r>
              <a:rPr lang="en-US" dirty="0" smtClean="0"/>
              <a:t>28pt Intel Clear Headline</a:t>
            </a:r>
            <a:endParaRPr lang="en-US" dirty="0"/>
          </a:p>
        </p:txBody>
      </p:sp>
      <p:sp>
        <p:nvSpPr>
          <p:cNvPr id="9" name="Content Placeholder 8"/>
          <p:cNvSpPr>
            <a:spLocks noGrp="1"/>
          </p:cNvSpPr>
          <p:nvPr>
            <p:ph sz="quarter" idx="13" hasCustomPrompt="1"/>
          </p:nvPr>
        </p:nvSpPr>
        <p:spPr>
          <a:xfrm>
            <a:off x="455613" y="1203325"/>
            <a:ext cx="8228012" cy="3425825"/>
          </a:xfrm>
        </p:spPr>
        <p:txBody>
          <a:bodyPr/>
          <a:lstStyle>
            <a:lvl1pPr>
              <a:defRPr>
                <a:solidFill>
                  <a:srgbClr val="0071C5"/>
                </a:solidFill>
              </a:defRPr>
            </a:lvl1pPr>
            <a:lvl2pPr>
              <a:defRPr sz="1800">
                <a:solidFill>
                  <a:schemeClr val="tx2"/>
                </a:solidFill>
              </a:defRPr>
            </a:lvl2pPr>
            <a:lvl3pPr>
              <a:spcBef>
                <a:spcPts val="0"/>
              </a:spcBef>
              <a:defRPr sz="1600">
                <a:solidFill>
                  <a:schemeClr val="tx2"/>
                </a:solidFill>
              </a:defRPr>
            </a:lvl3pPr>
            <a:lvl4pPr>
              <a:spcBef>
                <a:spcPts val="0"/>
              </a:spcBef>
              <a:defRPr sz="1400">
                <a:solidFill>
                  <a:schemeClr val="tx2"/>
                </a:solidFill>
              </a:defRPr>
            </a:lvl4pPr>
            <a:lvl5pPr>
              <a:spcBef>
                <a:spcPts val="0"/>
              </a:spcBef>
              <a:defRPr sz="1200">
                <a:solidFill>
                  <a:schemeClr val="tx2"/>
                </a:solidFill>
              </a:defRPr>
            </a:lvl5pPr>
          </a:lstStyle>
          <a:p>
            <a:pPr lvl="0"/>
            <a:r>
              <a:rPr lang="en-US" dirty="0" smtClean="0"/>
              <a:t>18pt Intel Clear body text</a:t>
            </a:r>
          </a:p>
          <a:p>
            <a:pPr lvl="1"/>
            <a:r>
              <a:rPr lang="en-US" dirty="0" smtClean="0"/>
              <a:t>18pt Intel Clear bullet one</a:t>
            </a:r>
          </a:p>
          <a:p>
            <a:pPr lvl="2"/>
            <a:r>
              <a:rPr lang="en-US" dirty="0" smtClean="0"/>
              <a:t>16pt Intel Clear sub-bullet</a:t>
            </a:r>
          </a:p>
          <a:p>
            <a:pPr lvl="3"/>
            <a:r>
              <a:rPr lang="en-US" dirty="0" smtClean="0"/>
              <a:t>14pt Intel Clear fourth level</a:t>
            </a:r>
          </a:p>
          <a:p>
            <a:pPr lvl="4"/>
            <a:r>
              <a:rPr lang="en-US" dirty="0" smtClean="0"/>
              <a:t>12pt Intel Clear fifth level</a:t>
            </a:r>
            <a:endParaRPr lang="en-US" dirty="0"/>
          </a:p>
        </p:txBody>
      </p:sp>
    </p:spTree>
    <p:extLst>
      <p:ext uri="{BB962C8B-B14F-4D97-AF65-F5344CB8AC3E}">
        <p14:creationId xmlns:p14="http://schemas.microsoft.com/office/powerpoint/2010/main" val="135851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mj-lt"/>
                <a:cs typeface="Arial" panose="020B0604020202020204" pitchFamily="34" charset="0"/>
              </a:defRPr>
            </a:lvl1pPr>
          </a:lstStyle>
          <a:p>
            <a:r>
              <a:rPr lang="en-US" dirty="0" smtClean="0"/>
              <a:t>28pt Intel Clear Headline</a:t>
            </a:r>
            <a:endParaRPr lang="en-US" dirty="0"/>
          </a:p>
        </p:txBody>
      </p:sp>
      <p:sp>
        <p:nvSpPr>
          <p:cNvPr id="9" name="Picture Placeholder 8"/>
          <p:cNvSpPr>
            <a:spLocks noGrp="1"/>
          </p:cNvSpPr>
          <p:nvPr>
            <p:ph type="pic" sz="quarter" idx="13"/>
          </p:nvPr>
        </p:nvSpPr>
        <p:spPr>
          <a:xfrm>
            <a:off x="4830763" y="943430"/>
            <a:ext cx="3181123" cy="1670950"/>
          </a:xfrm>
          <a:solidFill>
            <a:schemeClr val="bg2">
              <a:lumMod val="60000"/>
              <a:lumOff val="40000"/>
            </a:schemeClr>
          </a:solidFill>
        </p:spPr>
        <p:txBody>
          <a:bodyPr/>
          <a:lstStyle>
            <a:lvl1pPr>
              <a:defRPr sz="1800">
                <a:latin typeface="Intel Clear"/>
              </a:defRPr>
            </a:lvl1pPr>
          </a:lstStyle>
          <a:p>
            <a:r>
              <a:rPr lang="en-US" sz="1100" smtClean="0">
                <a:latin typeface="Arial"/>
              </a:rPr>
              <a:t>Click icon to add picture</a:t>
            </a:r>
            <a:endParaRPr lang="en-US" sz="1100" dirty="0">
              <a:latin typeface="Arial"/>
            </a:endParaRPr>
          </a:p>
        </p:txBody>
      </p:sp>
      <p:sp>
        <p:nvSpPr>
          <p:cNvPr id="10" name="Picture Placeholder 8"/>
          <p:cNvSpPr>
            <a:spLocks noGrp="1"/>
          </p:cNvSpPr>
          <p:nvPr>
            <p:ph type="pic" sz="quarter" idx="14"/>
          </p:nvPr>
        </p:nvSpPr>
        <p:spPr>
          <a:xfrm>
            <a:off x="4830763" y="2843897"/>
            <a:ext cx="3181123" cy="1670950"/>
          </a:xfrm>
          <a:solidFill>
            <a:schemeClr val="bg2">
              <a:lumMod val="60000"/>
              <a:lumOff val="40000"/>
            </a:schemeClr>
          </a:solidFill>
        </p:spPr>
        <p:txBody>
          <a:bodyPr/>
          <a:lstStyle>
            <a:lvl1pPr>
              <a:defRPr sz="1800">
                <a:latin typeface="Intel Clear"/>
              </a:defRPr>
            </a:lvl1pPr>
          </a:lstStyle>
          <a:p>
            <a:r>
              <a:rPr lang="en-US" sz="1100" smtClean="0">
                <a:latin typeface="Arial"/>
              </a:rPr>
              <a:t>Click icon to add picture</a:t>
            </a:r>
            <a:endParaRPr lang="en-US" sz="1100" dirty="0">
              <a:latin typeface="Arial"/>
            </a:endParaRPr>
          </a:p>
        </p:txBody>
      </p:sp>
    </p:spTree>
    <p:extLst>
      <p:ext uri="{BB962C8B-B14F-4D97-AF65-F5344CB8AC3E}">
        <p14:creationId xmlns:p14="http://schemas.microsoft.com/office/powerpoint/2010/main" val="259891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455613" y="1203324"/>
            <a:ext cx="4006851"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6" name="Content Placeholder 2"/>
          <p:cNvSpPr>
            <a:spLocks noGrp="1"/>
          </p:cNvSpPr>
          <p:nvPr>
            <p:ph sz="half" idx="13" hasCustomPrompt="1"/>
          </p:nvPr>
        </p:nvSpPr>
        <p:spPr>
          <a:xfrm>
            <a:off x="4678363" y="1203324"/>
            <a:ext cx="4005264" cy="3425825"/>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8"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mj-lt"/>
                <a:cs typeface="Arial" panose="020B0604020202020204" pitchFamily="34" charset="0"/>
              </a:defRPr>
            </a:lvl1pPr>
          </a:lstStyle>
          <a:p>
            <a:r>
              <a:rPr lang="en-US" dirty="0" smtClean="0"/>
              <a:t>28pt Intel Clear Headline</a:t>
            </a:r>
            <a:endParaRPr lang="en-US" dirty="0"/>
          </a:p>
        </p:txBody>
      </p:sp>
    </p:spTree>
    <p:extLst>
      <p:ext uri="{BB962C8B-B14F-4D97-AF65-F5344CB8AC3E}">
        <p14:creationId xmlns:p14="http://schemas.microsoft.com/office/powerpoint/2010/main" val="406206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Arial" panose="020B0604020202020204" pitchFamily="34" charset="0"/>
              </a:defRPr>
            </a:lvl1pPr>
            <a:lvl2pPr marL="417513" indent="-225425">
              <a:buFont typeface="Intel Clear" pitchFamily="34" charset="0"/>
              <a:buChar char="–"/>
              <a:defRPr sz="1200" baseline="0">
                <a:latin typeface="+mn-lt"/>
                <a:cs typeface="Arial" panose="020B0604020202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smtClean="0"/>
              <a:t>“36pt Intel Clear Bold Text”</a:t>
            </a:r>
          </a:p>
          <a:p>
            <a:pPr lvl="1"/>
            <a:r>
              <a:rPr lang="en-US" dirty="0" err="1" smtClean="0"/>
              <a:t>12pt</a:t>
            </a:r>
            <a:r>
              <a:rPr lang="en-US" dirty="0" smtClean="0"/>
              <a:t> Attribution</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mj-lt"/>
                <a:cs typeface="Arial" panose="020B0604020202020204" pitchFamily="34" charset="0"/>
              </a:defRPr>
            </a:lvl1pPr>
          </a:lstStyle>
          <a:p>
            <a:r>
              <a:rPr lang="en-US" dirty="0" smtClean="0"/>
              <a:t>28pt Intel Clear Headline</a:t>
            </a:r>
            <a:endParaRPr lang="en-US" dirty="0"/>
          </a:p>
        </p:txBody>
      </p:sp>
    </p:spTree>
    <p:extLst>
      <p:ext uri="{BB962C8B-B14F-4D97-AF65-F5344CB8AC3E}">
        <p14:creationId xmlns:p14="http://schemas.microsoft.com/office/powerpoint/2010/main" val="119294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9144000" cy="4768850"/>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atin typeface="+mj-lt"/>
              </a:defRPr>
            </a:lvl1pPr>
          </a:lstStyle>
          <a:p>
            <a:r>
              <a:rPr lang="en-US" dirty="0" smtClean="0"/>
              <a:t>Insert photo here. Drag picture to placeholder or click icon to add.</a:t>
            </a:r>
            <a:endParaRPr lang="en-US" dirty="0"/>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mj-lt"/>
                <a:cs typeface="Arial" panose="020B0604020202020204" pitchFamily="34" charset="0"/>
              </a:defRPr>
            </a:lvl1pPr>
          </a:lstStyle>
          <a:p>
            <a:r>
              <a:rPr lang="en-US" dirty="0" smtClean="0"/>
              <a:t>28pt Intel Clear Headline</a:t>
            </a:r>
            <a:endParaRPr lang="en-US" dirty="0"/>
          </a:p>
        </p:txBody>
      </p:sp>
    </p:spTree>
    <p:extLst>
      <p:ext uri="{BB962C8B-B14F-4D97-AF65-F5344CB8AC3E}">
        <p14:creationId xmlns:p14="http://schemas.microsoft.com/office/powerpoint/2010/main" val="363820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2574131"/>
            <a:ext cx="9144000" cy="2194719"/>
          </a:xfrm>
          <a:solidFill>
            <a:schemeClr val="bg2">
              <a:lumMod val="60000"/>
              <a:lumOff val="40000"/>
            </a:schemeClr>
          </a:solidFill>
        </p:spPr>
        <p:txBody>
          <a:bodyPr/>
          <a:lstStyle>
            <a:lvl1pPr marL="0" marR="0" indent="0" algn="l" defTabSz="457200" rtl="0" eaLnBrk="1" fontAlgn="auto" latinLnBrk="0" hangingPunct="1">
              <a:lnSpc>
                <a:spcPct val="100000"/>
              </a:lnSpc>
              <a:spcBef>
                <a:spcPts val="1200"/>
              </a:spcBef>
              <a:spcAft>
                <a:spcPts val="0"/>
              </a:spcAft>
              <a:buClrTx/>
              <a:buSzTx/>
              <a:buFont typeface="Wingdings" panose="05000000000000000000" pitchFamily="2" charset="2"/>
              <a:buNone/>
              <a:tabLst/>
              <a:defRPr baseline="0"/>
            </a:lvl1pPr>
          </a:lstStyle>
          <a:p>
            <a:r>
              <a:rPr lang="en-US" dirty="0" smtClean="0"/>
              <a:t>Insert photo here. Drag picture to placeholder or click icon to add.</a:t>
            </a:r>
          </a:p>
        </p:txBody>
      </p:sp>
      <p:sp>
        <p:nvSpPr>
          <p:cNvPr id="6" name="Slide Number Placeholder 5"/>
          <p:cNvSpPr>
            <a:spLocks noGrp="1"/>
          </p:cNvSpPr>
          <p:nvPr>
            <p:ph type="sldNum" sz="quarter" idx="12"/>
          </p:nvPr>
        </p:nvSpPr>
        <p:spPr>
          <a:xfrm>
            <a:off x="6872352" y="4824387"/>
            <a:ext cx="2133600" cy="273844"/>
          </a:xfrm>
        </p:spPr>
        <p:txBody>
          <a:bodyPr/>
          <a:lstStyle/>
          <a:p>
            <a:fld id="{EE2556C5-CE8C-6547-B838-EA80C61A4AF7}" type="slidenum">
              <a:rPr lang="en-US" smtClean="0"/>
              <a:pPr/>
              <a:t>‹#›</a:t>
            </a:fld>
            <a:endParaRPr lang="en-US" dirty="0"/>
          </a:p>
        </p:txBody>
      </p:sp>
      <p:sp>
        <p:nvSpPr>
          <p:cNvPr id="18" name="Content Placeholder 2"/>
          <p:cNvSpPr>
            <a:spLocks noGrp="1"/>
          </p:cNvSpPr>
          <p:nvPr>
            <p:ph sz="half" idx="1" hasCustomPrompt="1"/>
          </p:nvPr>
        </p:nvSpPr>
        <p:spPr>
          <a:xfrm>
            <a:off x="455613" y="1203325"/>
            <a:ext cx="4006851"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19" name="Content Placeholder 2"/>
          <p:cNvSpPr>
            <a:spLocks noGrp="1"/>
          </p:cNvSpPr>
          <p:nvPr>
            <p:ph sz="half" idx="15" hasCustomPrompt="1"/>
          </p:nvPr>
        </p:nvSpPr>
        <p:spPr>
          <a:xfrm>
            <a:off x="4678363" y="1203325"/>
            <a:ext cx="4005264" cy="130929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smtClean="0"/>
              <a:t>18pt Intel Clear body text</a:t>
            </a:r>
          </a:p>
          <a:p>
            <a:pPr marR="0" lvl="1" fontAlgn="auto">
              <a:lnSpc>
                <a:spcPct val="100000"/>
              </a:lnSpc>
              <a:spcAft>
                <a:spcPts val="0"/>
              </a:spcAft>
              <a:buClrTx/>
              <a:buSzTx/>
              <a:tabLst/>
            </a:pPr>
            <a:r>
              <a:rPr lang="en-US" dirty="0" smtClean="0"/>
              <a:t>16pt Intel Clear bullet one</a:t>
            </a:r>
          </a:p>
          <a:p>
            <a:pPr lvl="2"/>
            <a:r>
              <a:rPr lang="en-US" dirty="0" err="1" smtClean="0"/>
              <a:t>14pt</a:t>
            </a:r>
            <a:r>
              <a:rPr lang="en-US" dirty="0" smtClean="0"/>
              <a:t> Intel Clear third level</a:t>
            </a:r>
          </a:p>
          <a:p>
            <a:pPr lvl="3"/>
            <a:r>
              <a:rPr lang="en-US" dirty="0" err="1" smtClean="0"/>
              <a:t>12pt</a:t>
            </a:r>
            <a:r>
              <a:rPr lang="en-US" dirty="0" smtClean="0"/>
              <a:t> Intel Clear fourth level</a:t>
            </a:r>
          </a:p>
          <a:p>
            <a:pPr lvl="4"/>
            <a:r>
              <a:rPr lang="en-US" dirty="0" err="1" smtClean="0"/>
              <a:t>12pt</a:t>
            </a:r>
            <a:r>
              <a:rPr lang="en-US" dirty="0" smtClean="0"/>
              <a:t> Intel Clear fifth level</a:t>
            </a:r>
            <a:endParaRPr lang="en-US" dirty="0"/>
          </a:p>
        </p:txBody>
      </p:sp>
      <p:sp>
        <p:nvSpPr>
          <p:cNvPr id="3" name="TextBox 2"/>
          <p:cNvSpPr txBox="1"/>
          <p:nvPr userDrawn="1"/>
        </p:nvSpPr>
        <p:spPr>
          <a:xfrm>
            <a:off x="1009487" y="4975795"/>
            <a:ext cx="184666" cy="246221"/>
          </a:xfrm>
          <a:prstGeom prst="rect">
            <a:avLst/>
          </a:prstGeom>
          <a:noFill/>
        </p:spPr>
        <p:txBody>
          <a:bodyPr wrap="none" rtlCol="0">
            <a:spAutoFit/>
          </a:bodyPr>
          <a:lstStyle/>
          <a:p>
            <a:endParaRPr lang="en-US" sz="1000" dirty="0" smtClean="0">
              <a:solidFill>
                <a:schemeClr val="tx2"/>
              </a:solidFill>
              <a:cs typeface="Arial" panose="020B0604020202020204" pitchFamily="34" charset="0"/>
            </a:endParaRPr>
          </a:p>
        </p:txBody>
      </p:sp>
      <p:sp>
        <p:nvSpPr>
          <p:cNvPr id="10"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mj-lt"/>
                <a:cs typeface="Arial" panose="020B0604020202020204" pitchFamily="34" charset="0"/>
              </a:defRPr>
            </a:lvl1pPr>
          </a:lstStyle>
          <a:p>
            <a:r>
              <a:rPr lang="en-US" dirty="0" smtClean="0"/>
              <a:t>28pt Intel Clear Headline</a:t>
            </a:r>
            <a:endParaRPr lang="en-US" dirty="0"/>
          </a:p>
        </p:txBody>
      </p:sp>
    </p:spTree>
    <p:extLst>
      <p:ext uri="{BB962C8B-B14F-4D97-AF65-F5344CB8AC3E}">
        <p14:creationId xmlns:p14="http://schemas.microsoft.com/office/powerpoint/2010/main" val="239268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87" y="4759452"/>
            <a:ext cx="9144000" cy="384048"/>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2" descr="\\.psf\Home\Desktop\Intel.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239915" y="4830589"/>
            <a:ext cx="364336" cy="240131"/>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2" name="Straight Connector 11"/>
          <p:cNvCxnSpPr/>
          <p:nvPr/>
        </p:nvCxnSpPr>
        <p:spPr>
          <a:xfrm>
            <a:off x="8718551" y="4824510"/>
            <a:ext cx="2381" cy="237744"/>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55613" y="310130"/>
            <a:ext cx="8229600" cy="868680"/>
          </a:xfrm>
          <a:prstGeom prst="rect">
            <a:avLst/>
          </a:prstGeom>
        </p:spPr>
        <p:txBody>
          <a:bodyPr vert="horz" lIns="0" tIns="0" rIns="0" bIns="0" rtlCol="0" anchor="t" anchorCtr="0">
            <a:noAutofit/>
          </a:bodyPr>
          <a:lstStyle/>
          <a:p>
            <a:r>
              <a:rPr lang="en-US" dirty="0" smtClean="0"/>
              <a:t>28pt Intel Clear Headline</a:t>
            </a:r>
            <a:endParaRPr lang="en-US" dirty="0"/>
          </a:p>
        </p:txBody>
      </p:sp>
      <p:sp>
        <p:nvSpPr>
          <p:cNvPr id="3" name="Text Placeholder 2"/>
          <p:cNvSpPr>
            <a:spLocks noGrp="1"/>
          </p:cNvSpPr>
          <p:nvPr>
            <p:ph type="body" idx="1"/>
          </p:nvPr>
        </p:nvSpPr>
        <p:spPr>
          <a:xfrm>
            <a:off x="455613" y="1203325"/>
            <a:ext cx="8228012" cy="3425825"/>
          </a:xfrm>
          <a:prstGeom prst="rect">
            <a:avLst/>
          </a:prstGeom>
        </p:spPr>
        <p:txBody>
          <a:bodyPr vert="horz" lIns="0" tIns="0" rIns="0" bIns="0" rtlCol="0">
            <a:noAutofit/>
          </a:bodyPr>
          <a:lstStyle/>
          <a:p>
            <a:pPr lvl="0"/>
            <a:r>
              <a:rPr lang="en-US" dirty="0" smtClean="0"/>
              <a:t>18pt Intel Clear body text</a:t>
            </a:r>
          </a:p>
          <a:p>
            <a:pPr lvl="1"/>
            <a:r>
              <a:rPr lang="en-US" dirty="0" smtClean="0"/>
              <a:t>16pt Intel Clear bullet one</a:t>
            </a:r>
          </a:p>
          <a:p>
            <a:pPr lvl="2"/>
            <a:r>
              <a:rPr lang="en-US" dirty="0" smtClean="0"/>
              <a:t>16pt Intel Clear sub-bullet</a:t>
            </a:r>
          </a:p>
          <a:p>
            <a:pPr lvl="3"/>
            <a:r>
              <a:rPr lang="en-US" dirty="0" err="1" smtClean="0"/>
              <a:t>14pt</a:t>
            </a:r>
            <a:r>
              <a:rPr lang="en-US" dirty="0" smtClean="0"/>
              <a:t> Intel Clear fourth level</a:t>
            </a:r>
          </a:p>
          <a:p>
            <a:pPr lvl="4"/>
            <a:r>
              <a:rPr lang="en-US" dirty="0" err="1" smtClean="0"/>
              <a:t>14pt</a:t>
            </a:r>
            <a:r>
              <a:rPr lang="en-US" dirty="0" smtClean="0"/>
              <a:t> Intel Clear fifth level</a:t>
            </a:r>
            <a:endParaRPr lang="en-US" dirty="0"/>
          </a:p>
        </p:txBody>
      </p:sp>
      <p:sp>
        <p:nvSpPr>
          <p:cNvPr id="6" name="Slide Number Placeholder 5"/>
          <p:cNvSpPr>
            <a:spLocks noGrp="1"/>
          </p:cNvSpPr>
          <p:nvPr>
            <p:ph type="sldNum" sz="quarter" idx="4"/>
          </p:nvPr>
        </p:nvSpPr>
        <p:spPr>
          <a:xfrm>
            <a:off x="6872352" y="4824387"/>
            <a:ext cx="2133600" cy="273844"/>
          </a:xfrm>
          <a:prstGeom prst="rect">
            <a:avLst/>
          </a:prstGeom>
        </p:spPr>
        <p:txBody>
          <a:bodyPr vert="horz" lIns="0" tIns="0" rIns="0" bIns="0" rtlCol="0" anchor="ctr"/>
          <a:lstStyle>
            <a:lvl1pPr algn="r">
              <a:defRPr sz="800">
                <a:solidFill>
                  <a:schemeClr val="bg1"/>
                </a:solidFill>
                <a:latin typeface="+mn-lt"/>
                <a:cs typeface="Arial" panose="020B0604020202020204" pitchFamily="34" charset="0"/>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74" r:id="rId3"/>
    <p:sldLayoutId id="2147483650" r:id="rId4"/>
    <p:sldLayoutId id="2147483684" r:id="rId5"/>
    <p:sldLayoutId id="2147483652" r:id="rId6"/>
    <p:sldLayoutId id="2147483660" r:id="rId7"/>
    <p:sldLayoutId id="2147483668" r:id="rId8"/>
    <p:sldLayoutId id="2147483669" r:id="rId9"/>
    <p:sldLayoutId id="2147483670" r:id="rId10"/>
    <p:sldLayoutId id="2147483672" r:id="rId11"/>
    <p:sldLayoutId id="2147483651" r:id="rId12"/>
    <p:sldLayoutId id="2147483677" r:id="rId13"/>
    <p:sldLayoutId id="2147483665" r:id="rId14"/>
    <p:sldLayoutId id="2147483654" r:id="rId15"/>
    <p:sldLayoutId id="2147483655" r:id="rId16"/>
    <p:sldLayoutId id="2147483676" r:id="rId17"/>
    <p:sldLayoutId id="2147483681"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457200" rtl="0" eaLnBrk="1" latinLnBrk="0" hangingPunct="1">
        <a:lnSpc>
          <a:spcPct val="100000"/>
        </a:lnSpc>
        <a:spcBef>
          <a:spcPct val="0"/>
        </a:spcBef>
        <a:buNone/>
        <a:defRPr sz="2800" b="0" i="0" kern="1200" spc="0" baseline="0">
          <a:solidFill>
            <a:schemeClr val="tx2"/>
          </a:solidFill>
          <a:latin typeface="+mj-lt"/>
          <a:ea typeface="Intel Clear"/>
          <a:cs typeface="Arial" panose="020B0604020202020204" pitchFamily="34" charset="0"/>
        </a:defRPr>
      </a:lvl1pPr>
    </p:titleStyle>
    <p:bodyStyle>
      <a:lvl1pPr marL="0" indent="0" algn="l" defTabSz="457200" rtl="0" eaLnBrk="1" latinLnBrk="0" hangingPunct="1">
        <a:spcBef>
          <a:spcPts val="1200"/>
        </a:spcBef>
        <a:spcAft>
          <a:spcPts val="0"/>
        </a:spcAft>
        <a:buFont typeface="Wingdings" panose="05000000000000000000" pitchFamily="2" charset="2"/>
        <a:buNone/>
        <a:defRPr sz="1800" b="0" kern="1200">
          <a:solidFill>
            <a:srgbClr val="0071C5"/>
          </a:solidFill>
          <a:latin typeface="+mn-lt"/>
          <a:ea typeface="+mn-ea"/>
          <a:cs typeface="Arial" panose="020B0604020202020204" pitchFamily="34" charset="0"/>
        </a:defRPr>
      </a:lvl1pPr>
      <a:lvl2pPr marL="225425" indent="-225425" algn="l" defTabSz="457200" rtl="0" eaLnBrk="1" latinLnBrk="0" hangingPunct="1">
        <a:spcBef>
          <a:spcPts val="600"/>
        </a:spcBef>
        <a:buFont typeface="Wingdings" charset="2"/>
        <a:buChar char="§"/>
        <a:defRPr sz="1600" kern="1200" baseline="0">
          <a:solidFill>
            <a:schemeClr val="tx2"/>
          </a:solidFill>
          <a:latin typeface="+mn-lt"/>
          <a:ea typeface="+mn-ea"/>
          <a:cs typeface="Arial" panose="020B0604020202020204" pitchFamily="34" charset="0"/>
        </a:defRPr>
      </a:lvl2pPr>
      <a:lvl3pPr marL="571500" indent="-228600" algn="l" defTabSz="457200" rtl="0" eaLnBrk="1" latinLnBrk="0" hangingPunct="1">
        <a:spcBef>
          <a:spcPts val="0"/>
        </a:spcBef>
        <a:buFont typeface="Intel Clear" panose="020B0604020203020204" pitchFamily="34" charset="0"/>
        <a:buChar char="–"/>
        <a:defRPr sz="1600" kern="1200">
          <a:solidFill>
            <a:schemeClr val="tx2"/>
          </a:solidFill>
          <a:latin typeface="+mn-lt"/>
          <a:ea typeface="+mn-ea"/>
          <a:cs typeface="Arial" panose="020B0604020202020204" pitchFamily="34" charset="0"/>
        </a:defRPr>
      </a:lvl3pPr>
      <a:lvl4pPr marL="969963" indent="-228600" algn="l" defTabSz="457200" rtl="0" eaLnBrk="1" latinLnBrk="0" hangingPunct="1">
        <a:spcBef>
          <a:spcPts val="0"/>
        </a:spcBef>
        <a:buFont typeface="Arial"/>
        <a:buChar char="–"/>
        <a:defRPr sz="1400" kern="1200">
          <a:solidFill>
            <a:schemeClr val="tx2"/>
          </a:solidFill>
          <a:latin typeface="+mn-lt"/>
          <a:ea typeface="+mn-ea"/>
          <a:cs typeface="Arial" panose="020B0604020202020204" pitchFamily="34" charset="0"/>
        </a:defRPr>
      </a:lvl4pPr>
      <a:lvl5pPr marL="1319213" indent="-228600" algn="l" defTabSz="457200" rtl="0" eaLnBrk="1" latinLnBrk="0" hangingPunct="1">
        <a:spcBef>
          <a:spcPts val="0"/>
        </a:spcBef>
        <a:buFont typeface="Intel Clear" panose="020B0604020203020204" pitchFamily="34" charset="0"/>
        <a:buChar char="–"/>
        <a:defRPr sz="1400" kern="1200">
          <a:solidFill>
            <a:schemeClr val="tx2"/>
          </a:solidFill>
          <a:latin typeface="+mn-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Notes on Ledger Explorer Interactions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70610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10</a:t>
            </a:fld>
            <a:endParaRPr lang="en-US" dirty="0"/>
          </a:p>
        </p:txBody>
      </p:sp>
      <p:sp>
        <p:nvSpPr>
          <p:cNvPr id="3" name="Title 2"/>
          <p:cNvSpPr>
            <a:spLocks noGrp="1"/>
          </p:cNvSpPr>
          <p:nvPr>
            <p:ph type="title"/>
          </p:nvPr>
        </p:nvSpPr>
        <p:spPr/>
        <p:txBody>
          <a:bodyPr/>
          <a:lstStyle/>
          <a:p>
            <a:r>
              <a:rPr lang="en-US" dirty="0" smtClean="0"/>
              <a:t>Wallet Interactions</a:t>
            </a:r>
            <a:endParaRPr lang="en-US" dirty="0"/>
          </a:p>
        </p:txBody>
      </p:sp>
      <p:sp>
        <p:nvSpPr>
          <p:cNvPr id="4" name="Content Placeholder 3"/>
          <p:cNvSpPr>
            <a:spLocks noGrp="1"/>
          </p:cNvSpPr>
          <p:nvPr>
            <p:ph sz="quarter" idx="13"/>
          </p:nvPr>
        </p:nvSpPr>
        <p:spPr/>
        <p:txBody>
          <a:bodyPr/>
          <a:lstStyle/>
          <a:p>
            <a:r>
              <a:rPr lang="en-US" dirty="0" smtClean="0"/>
              <a:t>Check the balance of my holdings</a:t>
            </a:r>
          </a:p>
          <a:p>
            <a:r>
              <a:rPr lang="en-US" dirty="0" smtClean="0"/>
              <a:t>Check the balance of others holdings (low priority)</a:t>
            </a:r>
          </a:p>
          <a:p>
            <a:pPr lvl="1"/>
            <a:r>
              <a:rPr lang="en-US" dirty="0" smtClean="0"/>
              <a:t>Scenario: I found an interesting offer &amp; want to make sure there are enough resources in the source holdings to make the offer work.</a:t>
            </a:r>
          </a:p>
          <a:p>
            <a:pPr lvl="1"/>
            <a:r>
              <a:rPr lang="en-US" dirty="0" smtClean="0"/>
              <a:t>NOTE: this is not high priority</a:t>
            </a:r>
          </a:p>
          <a:p>
            <a:pPr lvl="1"/>
            <a:endParaRPr lang="en-US" dirty="0"/>
          </a:p>
        </p:txBody>
      </p:sp>
    </p:spTree>
    <p:extLst>
      <p:ext uri="{BB962C8B-B14F-4D97-AF65-F5344CB8AC3E}">
        <p14:creationId xmlns:p14="http://schemas.microsoft.com/office/powerpoint/2010/main" val="933307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11</a:t>
            </a:fld>
            <a:endParaRPr lang="en-US" dirty="0"/>
          </a:p>
        </p:txBody>
      </p:sp>
      <p:sp>
        <p:nvSpPr>
          <p:cNvPr id="3" name="Title 2"/>
          <p:cNvSpPr>
            <a:spLocks noGrp="1"/>
          </p:cNvSpPr>
          <p:nvPr>
            <p:ph type="title"/>
          </p:nvPr>
        </p:nvSpPr>
        <p:spPr/>
        <p:txBody>
          <a:bodyPr/>
          <a:lstStyle/>
          <a:p>
            <a:r>
              <a:rPr lang="en-US" dirty="0" smtClean="0"/>
              <a:t>Wallet Interactions</a:t>
            </a:r>
            <a:endParaRPr lang="en-US" dirty="0"/>
          </a:p>
        </p:txBody>
      </p:sp>
      <p:sp>
        <p:nvSpPr>
          <p:cNvPr id="4" name="Content Placeholder 3"/>
          <p:cNvSpPr>
            <a:spLocks noGrp="1"/>
          </p:cNvSpPr>
          <p:nvPr>
            <p:ph sz="quarter" idx="13"/>
          </p:nvPr>
        </p:nvSpPr>
        <p:spPr/>
        <p:txBody>
          <a:bodyPr/>
          <a:lstStyle/>
          <a:p>
            <a:r>
              <a:rPr lang="en-US" dirty="0" smtClean="0"/>
              <a:t>Find assets and asset types others have created</a:t>
            </a:r>
          </a:p>
          <a:p>
            <a:pPr lvl="1"/>
            <a:r>
              <a:rPr lang="en-US" dirty="0" smtClean="0"/>
              <a:t>Scenario: I want to explore the available assets either because I’m looking for a very specific one or because I just want to know what’s available. When I find a new asset type, let me create an asset of that type if possible. When I find a new asset, let me create an empty holding for it (and then find related offers).</a:t>
            </a:r>
          </a:p>
          <a:p>
            <a:pPr lvl="1"/>
            <a:endParaRPr lang="en-US" dirty="0"/>
          </a:p>
        </p:txBody>
      </p:sp>
    </p:spTree>
    <p:extLst>
      <p:ext uri="{BB962C8B-B14F-4D97-AF65-F5344CB8AC3E}">
        <p14:creationId xmlns:p14="http://schemas.microsoft.com/office/powerpoint/2010/main" val="255042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Offers</a:t>
            </a:r>
            <a:endParaRPr lang="en-US" dirty="0"/>
          </a:p>
        </p:txBody>
      </p:sp>
      <p:sp>
        <p:nvSpPr>
          <p:cNvPr id="6" name="Text Placeholder 5"/>
          <p:cNvSpPr>
            <a:spLocks noGrp="1"/>
          </p:cNvSpPr>
          <p:nvPr>
            <p:ph type="body" idx="1"/>
          </p:nvPr>
        </p:nvSpPr>
        <p:spPr/>
        <p:txBody>
          <a:bodyPr/>
          <a:lstStyle/>
          <a:p>
            <a:endParaRPr lang="en-US"/>
          </a:p>
        </p:txBody>
      </p:sp>
      <p:sp>
        <p:nvSpPr>
          <p:cNvPr id="2" name="Slide Number Placeholder 1"/>
          <p:cNvSpPr>
            <a:spLocks noGrp="1"/>
          </p:cNvSpPr>
          <p:nvPr>
            <p:ph type="sldNum" sz="quarter" idx="4294967295"/>
          </p:nvPr>
        </p:nvSpPr>
        <p:spPr>
          <a:xfrm>
            <a:off x="7010400" y="4824413"/>
            <a:ext cx="2133600" cy="273050"/>
          </a:xfrm>
        </p:spPr>
        <p:txBody>
          <a:bodyPr/>
          <a:lstStyle/>
          <a:p>
            <a:fld id="{EE2556C5-CE8C-6547-B838-EA80C61A4AF7}" type="slidenum">
              <a:rPr lang="en-US" smtClean="0"/>
              <a:pPr/>
              <a:t>12</a:t>
            </a:fld>
            <a:endParaRPr lang="en-US" dirty="0"/>
          </a:p>
        </p:txBody>
      </p:sp>
    </p:spTree>
    <p:extLst>
      <p:ext uri="{BB962C8B-B14F-4D97-AF65-F5344CB8AC3E}">
        <p14:creationId xmlns:p14="http://schemas.microsoft.com/office/powerpoint/2010/main" val="145847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13</a:t>
            </a:fld>
            <a:endParaRPr lang="en-US" dirty="0"/>
          </a:p>
        </p:txBody>
      </p:sp>
      <p:sp>
        <p:nvSpPr>
          <p:cNvPr id="3" name="Title 2"/>
          <p:cNvSpPr>
            <a:spLocks noGrp="1"/>
          </p:cNvSpPr>
          <p:nvPr>
            <p:ph type="title"/>
          </p:nvPr>
        </p:nvSpPr>
        <p:spPr/>
        <p:txBody>
          <a:bodyPr/>
          <a:lstStyle/>
          <a:p>
            <a:r>
              <a:rPr lang="en-US" smtClean="0"/>
              <a:t>Offer Functions</a:t>
            </a:r>
            <a:endParaRPr lang="en-US" dirty="0"/>
          </a:p>
        </p:txBody>
      </p:sp>
      <p:sp>
        <p:nvSpPr>
          <p:cNvPr id="4" name="Content Placeholder 3"/>
          <p:cNvSpPr>
            <a:spLocks noGrp="1"/>
          </p:cNvSpPr>
          <p:nvPr>
            <p:ph sz="quarter" idx="13"/>
          </p:nvPr>
        </p:nvSpPr>
        <p:spPr/>
        <p:txBody>
          <a:bodyPr/>
          <a:lstStyle/>
          <a:p>
            <a:r>
              <a:rPr lang="en-US" dirty="0" smtClean="0"/>
              <a:t>Manage my offers</a:t>
            </a:r>
          </a:p>
          <a:p>
            <a:pPr lvl="1"/>
            <a:r>
              <a:rPr lang="en-US" dirty="0" smtClean="0"/>
              <a:t>Create an offer</a:t>
            </a:r>
          </a:p>
          <a:p>
            <a:pPr lvl="2"/>
            <a:r>
              <a:rPr lang="en-US" dirty="0" smtClean="0"/>
              <a:t>Common properties: input and output holdings, ratio</a:t>
            </a:r>
          </a:p>
          <a:p>
            <a:pPr lvl="2"/>
            <a:r>
              <a:rPr lang="en-US" dirty="0" smtClean="0"/>
              <a:t>Special properties: at most once, at most once per participant</a:t>
            </a:r>
          </a:p>
          <a:p>
            <a:pPr lvl="2"/>
            <a:r>
              <a:rPr lang="en-US" dirty="0" smtClean="0"/>
              <a:t>Future properties: time duration, specific participant</a:t>
            </a:r>
          </a:p>
          <a:p>
            <a:pPr lvl="1"/>
            <a:r>
              <a:rPr lang="en-US" dirty="0" smtClean="0"/>
              <a:t>Revoke an offer</a:t>
            </a:r>
          </a:p>
          <a:p>
            <a:r>
              <a:rPr lang="en-US" dirty="0" smtClean="0"/>
              <a:t>Find offers from other participants</a:t>
            </a:r>
          </a:p>
          <a:p>
            <a:pPr lvl="1"/>
            <a:r>
              <a:rPr lang="en-US" dirty="0" smtClean="0"/>
              <a:t>Search and sort criteria include:</a:t>
            </a:r>
          </a:p>
          <a:p>
            <a:pPr lvl="2"/>
            <a:r>
              <a:rPr lang="en-US" dirty="0" smtClean="0"/>
              <a:t>Asset offered or requested</a:t>
            </a:r>
          </a:p>
          <a:p>
            <a:pPr lvl="2"/>
            <a:r>
              <a:rPr lang="en-US" dirty="0" smtClean="0"/>
              <a:t>Exchange ratio</a:t>
            </a:r>
          </a:p>
          <a:p>
            <a:pPr lvl="2"/>
            <a:r>
              <a:rPr lang="en-US" dirty="0" smtClean="0"/>
              <a:t>Originator </a:t>
            </a:r>
          </a:p>
          <a:p>
            <a:endParaRPr lang="en-US" dirty="0"/>
          </a:p>
        </p:txBody>
      </p:sp>
    </p:spTree>
    <p:extLst>
      <p:ext uri="{BB962C8B-B14F-4D97-AF65-F5344CB8AC3E}">
        <p14:creationId xmlns:p14="http://schemas.microsoft.com/office/powerpoint/2010/main" val="2213507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14</a:t>
            </a:fld>
            <a:endParaRPr lang="en-US" dirty="0"/>
          </a:p>
        </p:txBody>
      </p:sp>
      <p:sp>
        <p:nvSpPr>
          <p:cNvPr id="3" name="Title 2"/>
          <p:cNvSpPr>
            <a:spLocks noGrp="1"/>
          </p:cNvSpPr>
          <p:nvPr>
            <p:ph type="title"/>
          </p:nvPr>
        </p:nvSpPr>
        <p:spPr/>
        <p:txBody>
          <a:bodyPr/>
          <a:lstStyle/>
          <a:p>
            <a:r>
              <a:rPr lang="en-US" dirty="0" smtClean="0"/>
              <a:t>Offer Interactions</a:t>
            </a:r>
            <a:endParaRPr lang="en-US" dirty="0"/>
          </a:p>
        </p:txBody>
      </p:sp>
      <p:sp>
        <p:nvSpPr>
          <p:cNvPr id="4" name="Content Placeholder 3"/>
          <p:cNvSpPr>
            <a:spLocks noGrp="1"/>
          </p:cNvSpPr>
          <p:nvPr>
            <p:ph sz="quarter" idx="13"/>
          </p:nvPr>
        </p:nvSpPr>
        <p:spPr/>
        <p:txBody>
          <a:bodyPr/>
          <a:lstStyle/>
          <a:p>
            <a:r>
              <a:rPr lang="en-US" dirty="0" smtClean="0"/>
              <a:t>Create a selling price for assets in a holding</a:t>
            </a:r>
          </a:p>
          <a:p>
            <a:r>
              <a:rPr lang="en-US" dirty="0" smtClean="0"/>
              <a:t>Create a one time “bid” for assets</a:t>
            </a:r>
          </a:p>
          <a:p>
            <a:r>
              <a:rPr lang="en-US" dirty="0" smtClean="0"/>
              <a:t>Create a one time “ask” for assets</a:t>
            </a:r>
          </a:p>
          <a:p>
            <a:r>
              <a:rPr lang="en-US" dirty="0" smtClean="0"/>
              <a:t>Create an exchange rate for assets</a:t>
            </a:r>
          </a:p>
          <a:p>
            <a:endParaRPr lang="en-US" dirty="0"/>
          </a:p>
        </p:txBody>
      </p:sp>
    </p:spTree>
    <p:extLst>
      <p:ext uri="{BB962C8B-B14F-4D97-AF65-F5344CB8AC3E}">
        <p14:creationId xmlns:p14="http://schemas.microsoft.com/office/powerpoint/2010/main" val="3275001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15</a:t>
            </a:fld>
            <a:endParaRPr lang="en-US" dirty="0"/>
          </a:p>
        </p:txBody>
      </p:sp>
      <p:sp>
        <p:nvSpPr>
          <p:cNvPr id="3" name="Title 2"/>
          <p:cNvSpPr>
            <a:spLocks noGrp="1"/>
          </p:cNvSpPr>
          <p:nvPr>
            <p:ph type="title"/>
          </p:nvPr>
        </p:nvSpPr>
        <p:spPr/>
        <p:txBody>
          <a:bodyPr/>
          <a:lstStyle/>
          <a:p>
            <a:r>
              <a:rPr lang="en-US" dirty="0" smtClean="0"/>
              <a:t>Offer Interactions</a:t>
            </a:r>
            <a:endParaRPr lang="en-US" dirty="0"/>
          </a:p>
        </p:txBody>
      </p:sp>
      <p:sp>
        <p:nvSpPr>
          <p:cNvPr id="4" name="Content Placeholder 3"/>
          <p:cNvSpPr>
            <a:spLocks noGrp="1"/>
          </p:cNvSpPr>
          <p:nvPr>
            <p:ph sz="quarter" idx="13"/>
          </p:nvPr>
        </p:nvSpPr>
        <p:spPr/>
        <p:txBody>
          <a:bodyPr/>
          <a:lstStyle/>
          <a:p>
            <a:r>
              <a:rPr lang="en-US" dirty="0" smtClean="0"/>
              <a:t>Find “the best” offers related to a particular asset</a:t>
            </a:r>
          </a:p>
          <a:p>
            <a:pPr lvl="1"/>
            <a:r>
              <a:rPr lang="en-US" dirty="0" smtClean="0"/>
              <a:t>Scenario: I want to find the best price for a particular asset potentially going through multiple alternatives.</a:t>
            </a:r>
          </a:p>
          <a:p>
            <a:r>
              <a:rPr lang="en-US" dirty="0" smtClean="0"/>
              <a:t>Determine which offers are “best”</a:t>
            </a:r>
          </a:p>
          <a:p>
            <a:pPr lvl="1"/>
            <a:r>
              <a:rPr lang="en-US" dirty="0" smtClean="0"/>
              <a:t>Scenario</a:t>
            </a:r>
            <a:r>
              <a:rPr lang="en-US" dirty="0"/>
              <a:t>: I found an offer for an asset that looks interesting. Let me quickly find additional information about the asset</a:t>
            </a:r>
            <a:r>
              <a:rPr lang="en-US" dirty="0" smtClean="0"/>
              <a:t>.</a:t>
            </a:r>
          </a:p>
          <a:p>
            <a:pPr lvl="1"/>
            <a:r>
              <a:rPr lang="en-US" dirty="0" smtClean="0"/>
              <a:t>Scenario: I found an offer that looks interesting, help me find out the history of the offer like when it was created, what other offers were created by the same participant, how often has the offer been executed</a:t>
            </a:r>
            <a:endParaRPr lang="en-US" dirty="0"/>
          </a:p>
          <a:p>
            <a:endParaRPr lang="en-US" dirty="0"/>
          </a:p>
        </p:txBody>
      </p:sp>
    </p:spTree>
    <p:extLst>
      <p:ext uri="{BB962C8B-B14F-4D97-AF65-F5344CB8AC3E}">
        <p14:creationId xmlns:p14="http://schemas.microsoft.com/office/powerpoint/2010/main" val="54671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History</a:t>
            </a:r>
            <a:endParaRPr lang="en-US" dirty="0"/>
          </a:p>
        </p:txBody>
      </p:sp>
      <p:sp>
        <p:nvSpPr>
          <p:cNvPr id="6" name="Text Placeholder 5"/>
          <p:cNvSpPr>
            <a:spLocks noGrp="1"/>
          </p:cNvSpPr>
          <p:nvPr>
            <p:ph type="body" idx="1"/>
          </p:nvPr>
        </p:nvSpPr>
        <p:spPr/>
        <p:txBody>
          <a:bodyPr/>
          <a:lstStyle/>
          <a:p>
            <a:endParaRPr lang="en-US"/>
          </a:p>
        </p:txBody>
      </p:sp>
      <p:sp>
        <p:nvSpPr>
          <p:cNvPr id="2" name="Slide Number Placeholder 1"/>
          <p:cNvSpPr>
            <a:spLocks noGrp="1"/>
          </p:cNvSpPr>
          <p:nvPr>
            <p:ph type="sldNum" sz="quarter" idx="4294967295"/>
          </p:nvPr>
        </p:nvSpPr>
        <p:spPr>
          <a:xfrm>
            <a:off x="7010400" y="4824413"/>
            <a:ext cx="2133600" cy="273050"/>
          </a:xfrm>
        </p:spPr>
        <p:txBody>
          <a:bodyPr/>
          <a:lstStyle/>
          <a:p>
            <a:fld id="{EE2556C5-CE8C-6547-B838-EA80C61A4AF7}" type="slidenum">
              <a:rPr lang="en-US" smtClean="0"/>
              <a:pPr/>
              <a:t>16</a:t>
            </a:fld>
            <a:endParaRPr lang="en-US" dirty="0"/>
          </a:p>
        </p:txBody>
      </p:sp>
    </p:spTree>
    <p:extLst>
      <p:ext uri="{BB962C8B-B14F-4D97-AF65-F5344CB8AC3E}">
        <p14:creationId xmlns:p14="http://schemas.microsoft.com/office/powerpoint/2010/main" val="304397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17</a:t>
            </a:fld>
            <a:endParaRPr lang="en-US" dirty="0"/>
          </a:p>
        </p:txBody>
      </p:sp>
      <p:sp>
        <p:nvSpPr>
          <p:cNvPr id="3" name="Title 2"/>
          <p:cNvSpPr>
            <a:spLocks noGrp="1"/>
          </p:cNvSpPr>
          <p:nvPr>
            <p:ph type="title"/>
          </p:nvPr>
        </p:nvSpPr>
        <p:spPr/>
        <p:txBody>
          <a:bodyPr/>
          <a:lstStyle/>
          <a:p>
            <a:r>
              <a:rPr lang="en-US" dirty="0" smtClean="0"/>
              <a:t>Historical Interactions</a:t>
            </a:r>
            <a:endParaRPr lang="en-US" dirty="0"/>
          </a:p>
        </p:txBody>
      </p:sp>
      <p:sp>
        <p:nvSpPr>
          <p:cNvPr id="4" name="Content Placeholder 3"/>
          <p:cNvSpPr>
            <a:spLocks noGrp="1"/>
          </p:cNvSpPr>
          <p:nvPr>
            <p:ph sz="quarter" idx="13"/>
          </p:nvPr>
        </p:nvSpPr>
        <p:spPr/>
        <p:txBody>
          <a:bodyPr/>
          <a:lstStyle/>
          <a:p>
            <a:r>
              <a:rPr lang="en-US" dirty="0" smtClean="0"/>
              <a:t>Research history of transactions related to a particular asset or asset type</a:t>
            </a:r>
          </a:p>
          <a:p>
            <a:r>
              <a:rPr lang="en-US" dirty="0" smtClean="0"/>
              <a:t>Research transactions related to a particular offer</a:t>
            </a:r>
          </a:p>
          <a:p>
            <a:r>
              <a:rPr lang="en-US" dirty="0" smtClean="0"/>
              <a:t>Check the status of transactions that I have submitted</a:t>
            </a:r>
          </a:p>
          <a:p>
            <a:endParaRPr lang="en-US" dirty="0"/>
          </a:p>
        </p:txBody>
      </p:sp>
    </p:spTree>
    <p:extLst>
      <p:ext uri="{BB962C8B-B14F-4D97-AF65-F5344CB8AC3E}">
        <p14:creationId xmlns:p14="http://schemas.microsoft.com/office/powerpoint/2010/main" val="199230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Exchange</a:t>
            </a:r>
            <a:endParaRPr lang="en-US" dirty="0"/>
          </a:p>
        </p:txBody>
      </p:sp>
      <p:sp>
        <p:nvSpPr>
          <p:cNvPr id="6" name="Text Placeholder 5"/>
          <p:cNvSpPr>
            <a:spLocks noGrp="1"/>
          </p:cNvSpPr>
          <p:nvPr>
            <p:ph type="body" idx="1"/>
          </p:nvPr>
        </p:nvSpPr>
        <p:spPr/>
        <p:txBody>
          <a:bodyPr/>
          <a:lstStyle/>
          <a:p>
            <a:endParaRPr lang="en-US"/>
          </a:p>
        </p:txBody>
      </p:sp>
      <p:sp>
        <p:nvSpPr>
          <p:cNvPr id="2" name="Slide Number Placeholder 1"/>
          <p:cNvSpPr>
            <a:spLocks noGrp="1"/>
          </p:cNvSpPr>
          <p:nvPr>
            <p:ph type="sldNum" sz="quarter" idx="4294967295"/>
          </p:nvPr>
        </p:nvSpPr>
        <p:spPr>
          <a:xfrm>
            <a:off x="7010400" y="4824413"/>
            <a:ext cx="2133600" cy="273050"/>
          </a:xfrm>
        </p:spPr>
        <p:txBody>
          <a:bodyPr/>
          <a:lstStyle/>
          <a:p>
            <a:fld id="{EE2556C5-CE8C-6547-B838-EA80C61A4AF7}" type="slidenum">
              <a:rPr lang="en-US" smtClean="0"/>
              <a:pPr/>
              <a:t>18</a:t>
            </a:fld>
            <a:endParaRPr lang="en-US" dirty="0"/>
          </a:p>
        </p:txBody>
      </p:sp>
    </p:spTree>
    <p:extLst>
      <p:ext uri="{BB962C8B-B14F-4D97-AF65-F5344CB8AC3E}">
        <p14:creationId xmlns:p14="http://schemas.microsoft.com/office/powerpoint/2010/main" val="59009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19</a:t>
            </a:fld>
            <a:endParaRPr lang="en-US" dirty="0"/>
          </a:p>
        </p:txBody>
      </p:sp>
      <p:sp>
        <p:nvSpPr>
          <p:cNvPr id="3" name="Title 2"/>
          <p:cNvSpPr>
            <a:spLocks noGrp="1"/>
          </p:cNvSpPr>
          <p:nvPr>
            <p:ph type="title"/>
          </p:nvPr>
        </p:nvSpPr>
        <p:spPr/>
        <p:txBody>
          <a:bodyPr/>
          <a:lstStyle/>
          <a:p>
            <a:r>
              <a:rPr lang="en-US" dirty="0" smtClean="0"/>
              <a:t>Exchange Interactions</a:t>
            </a:r>
            <a:endParaRPr lang="en-US" dirty="0"/>
          </a:p>
        </p:txBody>
      </p:sp>
      <p:sp>
        <p:nvSpPr>
          <p:cNvPr id="4" name="Content Placeholder 3"/>
          <p:cNvSpPr>
            <a:spLocks noGrp="1"/>
          </p:cNvSpPr>
          <p:nvPr>
            <p:ph sz="quarter" idx="13"/>
          </p:nvPr>
        </p:nvSpPr>
        <p:spPr/>
        <p:txBody>
          <a:bodyPr/>
          <a:lstStyle/>
          <a:p>
            <a:r>
              <a:rPr lang="en-US" dirty="0"/>
              <a:t>Create an empty holding where I can put pre-existing assets</a:t>
            </a:r>
          </a:p>
          <a:p>
            <a:pPr lvl="1"/>
            <a:r>
              <a:rPr lang="en-US" dirty="0"/>
              <a:t>Scenario: I found an offer for assets that I want, create a holding where I can put those assets when I execute the offer</a:t>
            </a:r>
          </a:p>
          <a:p>
            <a:pPr lvl="1"/>
            <a:r>
              <a:rPr lang="en-US" dirty="0"/>
              <a:t>Note: we might implicitly create a holding for assets out of an offer if an appropriate asset </a:t>
            </a:r>
          </a:p>
        </p:txBody>
      </p:sp>
    </p:spTree>
    <p:extLst>
      <p:ext uri="{BB962C8B-B14F-4D97-AF65-F5344CB8AC3E}">
        <p14:creationId xmlns:p14="http://schemas.microsoft.com/office/powerpoint/2010/main" val="254920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Participants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7232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20</a:t>
            </a:fld>
            <a:endParaRPr lang="en-US" dirty="0"/>
          </a:p>
        </p:txBody>
      </p:sp>
      <p:sp>
        <p:nvSpPr>
          <p:cNvPr id="3" name="Title 2"/>
          <p:cNvSpPr>
            <a:spLocks noGrp="1"/>
          </p:cNvSpPr>
          <p:nvPr>
            <p:ph type="title"/>
          </p:nvPr>
        </p:nvSpPr>
        <p:spPr/>
        <p:txBody>
          <a:bodyPr/>
          <a:lstStyle/>
          <a:p>
            <a:r>
              <a:rPr lang="en-US" dirty="0" smtClean="0"/>
              <a:t>Exchange Interactions</a:t>
            </a:r>
            <a:endParaRPr lang="en-US" dirty="0"/>
          </a:p>
        </p:txBody>
      </p:sp>
      <p:sp>
        <p:nvSpPr>
          <p:cNvPr id="4" name="Content Placeholder 3"/>
          <p:cNvSpPr>
            <a:spLocks noGrp="1"/>
          </p:cNvSpPr>
          <p:nvPr>
            <p:ph sz="quarter" idx="13"/>
          </p:nvPr>
        </p:nvSpPr>
        <p:spPr/>
        <p:txBody>
          <a:bodyPr/>
          <a:lstStyle/>
          <a:p>
            <a:r>
              <a:rPr lang="en-US" dirty="0" smtClean="0"/>
              <a:t>Initiate an exchange using several offers</a:t>
            </a:r>
          </a:p>
          <a:p>
            <a:pPr lvl="1"/>
            <a:r>
              <a:rPr lang="en-US" dirty="0" smtClean="0"/>
              <a:t>Scenario: I found an interesting offer &amp; want to initiate an exchange. There may be multiple offers that need to be chained together to complete the exchange</a:t>
            </a:r>
          </a:p>
          <a:p>
            <a:pPr lvl="1"/>
            <a:r>
              <a:rPr lang="en-US" dirty="0" smtClean="0"/>
              <a:t>Note: we discussed the need to “build” the exchange, selecting the initial holding and offer, adding offers or holdings until we finally select the ultimate destination for the exchange. </a:t>
            </a:r>
            <a:r>
              <a:rPr lang="en-US" dirty="0" smtClean="0"/>
              <a:t>We should be able to model the transaction prior </a:t>
            </a:r>
            <a:r>
              <a:rPr lang="en-US" smtClean="0"/>
              <a:t>to submission.</a:t>
            </a:r>
            <a:endParaRPr lang="en-US" dirty="0"/>
          </a:p>
        </p:txBody>
      </p:sp>
    </p:spTree>
    <p:extLst>
      <p:ext uri="{BB962C8B-B14F-4D97-AF65-F5344CB8AC3E}">
        <p14:creationId xmlns:p14="http://schemas.microsoft.com/office/powerpoint/2010/main" val="269964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Participant Interactions</a:t>
            </a:r>
            <a:endParaRPr lang="en-US" dirty="0"/>
          </a:p>
        </p:txBody>
      </p:sp>
      <p:sp>
        <p:nvSpPr>
          <p:cNvPr id="5" name="Content Placeholder 4"/>
          <p:cNvSpPr>
            <a:spLocks noGrp="1"/>
          </p:cNvSpPr>
          <p:nvPr>
            <p:ph sz="quarter" idx="13"/>
          </p:nvPr>
        </p:nvSpPr>
        <p:spPr/>
        <p:txBody>
          <a:bodyPr/>
          <a:lstStyle/>
          <a:p>
            <a:r>
              <a:rPr lang="en-US" dirty="0" smtClean="0"/>
              <a:t>Create a new participant</a:t>
            </a:r>
          </a:p>
          <a:p>
            <a:pPr lvl="1"/>
            <a:r>
              <a:rPr lang="en-US" dirty="0" smtClean="0"/>
              <a:t>Create or import keys</a:t>
            </a:r>
          </a:p>
          <a:p>
            <a:pPr lvl="1"/>
            <a:r>
              <a:rPr lang="en-US" dirty="0" smtClean="0"/>
              <a:t>Register participant</a:t>
            </a:r>
          </a:p>
          <a:p>
            <a:pPr lvl="1"/>
            <a:r>
              <a:rPr lang="en-US" dirty="0" smtClean="0"/>
              <a:t>Register account</a:t>
            </a:r>
          </a:p>
          <a:p>
            <a:r>
              <a:rPr lang="en-US" dirty="0" smtClean="0"/>
              <a:t>Import information about an existing participant</a:t>
            </a:r>
          </a:p>
          <a:p>
            <a:r>
              <a:rPr lang="en-US" dirty="0" smtClean="0"/>
              <a:t>Notes:</a:t>
            </a:r>
          </a:p>
          <a:p>
            <a:pPr lvl="1"/>
            <a:r>
              <a:rPr lang="en-US" dirty="0" smtClean="0"/>
              <a:t>Recommend that we assume interaction for one participant</a:t>
            </a:r>
          </a:p>
          <a:p>
            <a:pPr lvl="1"/>
            <a:r>
              <a:rPr lang="en-US" dirty="0" smtClean="0"/>
              <a:t>Recommend that we assume one account for the participant</a:t>
            </a:r>
            <a:endParaRPr lang="en-US" dirty="0"/>
          </a:p>
        </p:txBody>
      </p:sp>
    </p:spTree>
    <p:extLst>
      <p:ext uri="{BB962C8B-B14F-4D97-AF65-F5344CB8AC3E}">
        <p14:creationId xmlns:p14="http://schemas.microsoft.com/office/powerpoint/2010/main" val="452160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Assets</a:t>
            </a:r>
            <a:endParaRPr lang="en-US" dirty="0"/>
          </a:p>
        </p:txBody>
      </p:sp>
      <p:sp>
        <p:nvSpPr>
          <p:cNvPr id="6" name="Text Placeholder 5"/>
          <p:cNvSpPr>
            <a:spLocks noGrp="1"/>
          </p:cNvSpPr>
          <p:nvPr>
            <p:ph type="body" idx="1"/>
          </p:nvPr>
        </p:nvSpPr>
        <p:spPr/>
        <p:txBody>
          <a:bodyPr/>
          <a:lstStyle/>
          <a:p>
            <a:endParaRPr lang="en-US"/>
          </a:p>
        </p:txBody>
      </p:sp>
      <p:sp>
        <p:nvSpPr>
          <p:cNvPr id="2" name="Slide Number Placeholder 1"/>
          <p:cNvSpPr>
            <a:spLocks noGrp="1"/>
          </p:cNvSpPr>
          <p:nvPr>
            <p:ph type="sldNum" sz="quarter" idx="4294967295"/>
          </p:nvPr>
        </p:nvSpPr>
        <p:spPr>
          <a:xfrm>
            <a:off x="7010400" y="4824413"/>
            <a:ext cx="2133600" cy="273050"/>
          </a:xfrm>
        </p:spPr>
        <p:txBody>
          <a:bodyPr/>
          <a:lstStyle/>
          <a:p>
            <a:fld id="{EE2556C5-CE8C-6547-B838-EA80C61A4AF7}" type="slidenum">
              <a:rPr lang="en-US" smtClean="0"/>
              <a:pPr/>
              <a:t>4</a:t>
            </a:fld>
            <a:endParaRPr lang="en-US" dirty="0"/>
          </a:p>
        </p:txBody>
      </p:sp>
    </p:spTree>
    <p:extLst>
      <p:ext uri="{BB962C8B-B14F-4D97-AF65-F5344CB8AC3E}">
        <p14:creationId xmlns:p14="http://schemas.microsoft.com/office/powerpoint/2010/main" val="4026030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Asset Functions</a:t>
            </a:r>
            <a:endParaRPr lang="en-US" dirty="0"/>
          </a:p>
        </p:txBody>
      </p:sp>
      <p:sp>
        <p:nvSpPr>
          <p:cNvPr id="5" name="Content Placeholder 4"/>
          <p:cNvSpPr>
            <a:spLocks noGrp="1"/>
          </p:cNvSpPr>
          <p:nvPr>
            <p:ph sz="quarter" idx="13"/>
          </p:nvPr>
        </p:nvSpPr>
        <p:spPr/>
        <p:txBody>
          <a:bodyPr/>
          <a:lstStyle/>
          <a:p>
            <a:r>
              <a:rPr lang="en-US" dirty="0" smtClean="0"/>
              <a:t>Create/find asset type</a:t>
            </a:r>
          </a:p>
          <a:p>
            <a:pPr lvl="1"/>
            <a:r>
              <a:rPr lang="en-US" dirty="0" smtClean="0"/>
              <a:t>Properties</a:t>
            </a:r>
            <a:r>
              <a:rPr lang="en-US" dirty="0"/>
              <a:t>: </a:t>
            </a:r>
          </a:p>
          <a:p>
            <a:pPr lvl="2"/>
            <a:r>
              <a:rPr lang="en-US" dirty="0"/>
              <a:t>Restricted</a:t>
            </a:r>
          </a:p>
          <a:p>
            <a:r>
              <a:rPr lang="en-US" dirty="0" smtClean="0"/>
              <a:t>Create/find asset</a:t>
            </a:r>
          </a:p>
          <a:p>
            <a:pPr lvl="1"/>
            <a:r>
              <a:rPr lang="en-US" dirty="0" smtClean="0"/>
              <a:t>Properties:</a:t>
            </a:r>
          </a:p>
          <a:p>
            <a:pPr lvl="2"/>
            <a:r>
              <a:rPr lang="en-US" dirty="0" smtClean="0"/>
              <a:t>Restricted</a:t>
            </a:r>
          </a:p>
          <a:p>
            <a:pPr lvl="2"/>
            <a:r>
              <a:rPr lang="en-US" dirty="0" smtClean="0"/>
              <a:t>Consumable</a:t>
            </a:r>
          </a:p>
          <a:p>
            <a:pPr lvl="2"/>
            <a:r>
              <a:rPr lang="en-US" dirty="0" smtClean="0"/>
              <a:t>Divisible</a:t>
            </a:r>
          </a:p>
          <a:p>
            <a:r>
              <a:rPr lang="en-US" dirty="0" smtClean="0"/>
              <a:t>Unregister asset/asset type</a:t>
            </a:r>
          </a:p>
        </p:txBody>
      </p:sp>
    </p:spTree>
    <p:extLst>
      <p:ext uri="{BB962C8B-B14F-4D97-AF65-F5344CB8AC3E}">
        <p14:creationId xmlns:p14="http://schemas.microsoft.com/office/powerpoint/2010/main" val="3650782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Wallet</a:t>
            </a:r>
            <a:endParaRPr lang="en-US" dirty="0"/>
          </a:p>
        </p:txBody>
      </p:sp>
      <p:sp>
        <p:nvSpPr>
          <p:cNvPr id="6" name="Text Placeholder 5"/>
          <p:cNvSpPr>
            <a:spLocks noGrp="1"/>
          </p:cNvSpPr>
          <p:nvPr>
            <p:ph type="body" idx="1"/>
          </p:nvPr>
        </p:nvSpPr>
        <p:spPr/>
        <p:txBody>
          <a:bodyPr/>
          <a:lstStyle/>
          <a:p>
            <a:endParaRPr lang="en-US"/>
          </a:p>
        </p:txBody>
      </p:sp>
      <p:sp>
        <p:nvSpPr>
          <p:cNvPr id="2" name="Slide Number Placeholder 1"/>
          <p:cNvSpPr>
            <a:spLocks noGrp="1"/>
          </p:cNvSpPr>
          <p:nvPr>
            <p:ph type="sldNum" sz="quarter" idx="4294967295"/>
          </p:nvPr>
        </p:nvSpPr>
        <p:spPr>
          <a:xfrm>
            <a:off x="7010400" y="4824413"/>
            <a:ext cx="2133600" cy="273050"/>
          </a:xfrm>
        </p:spPr>
        <p:txBody>
          <a:bodyPr/>
          <a:lstStyle/>
          <a:p>
            <a:fld id="{EE2556C5-CE8C-6547-B838-EA80C61A4AF7}" type="slidenum">
              <a:rPr lang="en-US" smtClean="0"/>
              <a:pPr/>
              <a:t>6</a:t>
            </a:fld>
            <a:endParaRPr lang="en-US" dirty="0"/>
          </a:p>
        </p:txBody>
      </p:sp>
    </p:spTree>
    <p:extLst>
      <p:ext uri="{BB962C8B-B14F-4D97-AF65-F5344CB8AC3E}">
        <p14:creationId xmlns:p14="http://schemas.microsoft.com/office/powerpoint/2010/main" val="182267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Wallet Functions</a:t>
            </a:r>
            <a:endParaRPr lang="en-US" dirty="0"/>
          </a:p>
        </p:txBody>
      </p:sp>
      <p:sp>
        <p:nvSpPr>
          <p:cNvPr id="5" name="Content Placeholder 4"/>
          <p:cNvSpPr>
            <a:spLocks noGrp="1"/>
          </p:cNvSpPr>
          <p:nvPr>
            <p:ph sz="quarter" idx="13"/>
          </p:nvPr>
        </p:nvSpPr>
        <p:spPr/>
        <p:txBody>
          <a:bodyPr/>
          <a:lstStyle/>
          <a:p>
            <a:r>
              <a:rPr lang="en-US" dirty="0" smtClean="0"/>
              <a:t>Manage Asset Types and Assets</a:t>
            </a:r>
          </a:p>
          <a:p>
            <a:pPr lvl="1"/>
            <a:r>
              <a:rPr lang="en-US" dirty="0" smtClean="0"/>
              <a:t>Create a new asset type</a:t>
            </a:r>
          </a:p>
          <a:p>
            <a:pPr lvl="2"/>
            <a:r>
              <a:rPr lang="en-US" dirty="0" smtClean="0"/>
              <a:t>Properties: restrictive (only this participant can create assets of this type)</a:t>
            </a:r>
          </a:p>
          <a:p>
            <a:pPr lvl="1"/>
            <a:r>
              <a:rPr lang="en-US" dirty="0" smtClean="0"/>
              <a:t>Create a new asset </a:t>
            </a:r>
          </a:p>
          <a:p>
            <a:pPr lvl="2"/>
            <a:r>
              <a:rPr lang="en-US" dirty="0" smtClean="0"/>
              <a:t>From an existing type that I found</a:t>
            </a:r>
          </a:p>
          <a:p>
            <a:pPr lvl="2"/>
            <a:r>
              <a:rPr lang="en-US" dirty="0" smtClean="0"/>
              <a:t>From a type I created</a:t>
            </a:r>
          </a:p>
          <a:p>
            <a:pPr lvl="2"/>
            <a:r>
              <a:rPr lang="en-US" dirty="0" smtClean="0"/>
              <a:t>Properties: restricted, consumable, divisible</a:t>
            </a:r>
          </a:p>
          <a:p>
            <a:pPr lvl="1"/>
            <a:r>
              <a:rPr lang="en-US" dirty="0" smtClean="0"/>
              <a:t>Unregister an asset or asset type (low priority)</a:t>
            </a:r>
          </a:p>
          <a:p>
            <a:r>
              <a:rPr lang="en-US" dirty="0" smtClean="0"/>
              <a:t>Manage Holdings</a:t>
            </a:r>
          </a:p>
          <a:p>
            <a:pPr lvl="1"/>
            <a:r>
              <a:rPr lang="en-US" dirty="0" smtClean="0"/>
              <a:t>Create a holding for newly created asset</a:t>
            </a:r>
          </a:p>
          <a:p>
            <a:pPr lvl="1"/>
            <a:r>
              <a:rPr lang="en-US" dirty="0" smtClean="0"/>
              <a:t>Create a holding where other assets can be created</a:t>
            </a:r>
            <a:endParaRPr lang="en-US" dirty="0"/>
          </a:p>
        </p:txBody>
      </p:sp>
    </p:spTree>
    <p:extLst>
      <p:ext uri="{BB962C8B-B14F-4D97-AF65-F5344CB8AC3E}">
        <p14:creationId xmlns:p14="http://schemas.microsoft.com/office/powerpoint/2010/main" val="129933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8</a:t>
            </a:fld>
            <a:endParaRPr lang="en-US" dirty="0"/>
          </a:p>
        </p:txBody>
      </p:sp>
      <p:sp>
        <p:nvSpPr>
          <p:cNvPr id="3" name="Title 2"/>
          <p:cNvSpPr>
            <a:spLocks noGrp="1"/>
          </p:cNvSpPr>
          <p:nvPr>
            <p:ph type="title"/>
          </p:nvPr>
        </p:nvSpPr>
        <p:spPr/>
        <p:txBody>
          <a:bodyPr/>
          <a:lstStyle/>
          <a:p>
            <a:r>
              <a:rPr lang="en-US" dirty="0" smtClean="0"/>
              <a:t>Wallet Interactions</a:t>
            </a:r>
            <a:endParaRPr lang="en-US" dirty="0"/>
          </a:p>
        </p:txBody>
      </p:sp>
      <p:sp>
        <p:nvSpPr>
          <p:cNvPr id="4" name="Content Placeholder 3"/>
          <p:cNvSpPr>
            <a:spLocks noGrp="1"/>
          </p:cNvSpPr>
          <p:nvPr>
            <p:ph sz="quarter" idx="13"/>
          </p:nvPr>
        </p:nvSpPr>
        <p:spPr/>
        <p:txBody>
          <a:bodyPr/>
          <a:lstStyle/>
          <a:p>
            <a:r>
              <a:rPr lang="en-US" dirty="0" smtClean="0"/>
              <a:t>Register a new asset type</a:t>
            </a:r>
          </a:p>
          <a:p>
            <a:r>
              <a:rPr lang="en-US" dirty="0" smtClean="0"/>
              <a:t>Create an asset and put it into a new holding</a:t>
            </a:r>
          </a:p>
          <a:p>
            <a:pPr lvl="1"/>
            <a:r>
              <a:rPr lang="en-US" dirty="0" smtClean="0"/>
              <a:t>Using an existing asset type</a:t>
            </a:r>
          </a:p>
          <a:p>
            <a:pPr lvl="1"/>
            <a:r>
              <a:rPr lang="en-US" dirty="0" smtClean="0"/>
              <a:t>Using a newly created asset type</a:t>
            </a:r>
          </a:p>
          <a:p>
            <a:pPr lvl="1"/>
            <a:r>
              <a:rPr lang="en-US" dirty="0"/>
              <a:t>Scenario: I found or know of an asset type (either because I created the asset type or because I found an asset type that allows others to create assets of that type, i.e. it is not restricted) and I want to create an asset of that </a:t>
            </a:r>
            <a:r>
              <a:rPr lang="en-US" dirty="0" smtClean="0"/>
              <a:t>type</a:t>
            </a:r>
            <a:r>
              <a:rPr lang="en-US" dirty="0"/>
              <a:t> </a:t>
            </a:r>
            <a:r>
              <a:rPr lang="en-US" dirty="0" smtClean="0"/>
              <a:t>and put the result into a new holding.</a:t>
            </a:r>
          </a:p>
        </p:txBody>
      </p:sp>
    </p:spTree>
    <p:extLst>
      <p:ext uri="{BB962C8B-B14F-4D97-AF65-F5344CB8AC3E}">
        <p14:creationId xmlns:p14="http://schemas.microsoft.com/office/powerpoint/2010/main" val="152508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9</a:t>
            </a:fld>
            <a:endParaRPr lang="en-US" dirty="0"/>
          </a:p>
        </p:txBody>
      </p:sp>
      <p:sp>
        <p:nvSpPr>
          <p:cNvPr id="3" name="Title 2"/>
          <p:cNvSpPr>
            <a:spLocks noGrp="1"/>
          </p:cNvSpPr>
          <p:nvPr>
            <p:ph type="title"/>
          </p:nvPr>
        </p:nvSpPr>
        <p:spPr/>
        <p:txBody>
          <a:bodyPr/>
          <a:lstStyle/>
          <a:p>
            <a:r>
              <a:rPr lang="en-US" dirty="0" smtClean="0"/>
              <a:t>Wallet Interactions</a:t>
            </a:r>
            <a:endParaRPr lang="en-US" dirty="0"/>
          </a:p>
        </p:txBody>
      </p:sp>
      <p:sp>
        <p:nvSpPr>
          <p:cNvPr id="4" name="Content Placeholder 3"/>
          <p:cNvSpPr>
            <a:spLocks noGrp="1"/>
          </p:cNvSpPr>
          <p:nvPr>
            <p:ph sz="quarter" idx="13"/>
          </p:nvPr>
        </p:nvSpPr>
        <p:spPr/>
        <p:txBody>
          <a:bodyPr/>
          <a:lstStyle/>
          <a:p>
            <a:r>
              <a:rPr lang="en-US" dirty="0" smtClean="0"/>
              <a:t>Find an asset and create a holding in which it could be placed as the output of an exchange transaction</a:t>
            </a:r>
          </a:p>
          <a:p>
            <a:pPr lvl="1"/>
            <a:r>
              <a:rPr lang="en-US" dirty="0" smtClean="0"/>
              <a:t>Scenario: I found an offer for an asset that I don’t have (or a reference to that asset). I would like to create an empty holding for that asset that I can use as output of the offer.</a:t>
            </a:r>
          </a:p>
        </p:txBody>
      </p:sp>
    </p:spTree>
    <p:extLst>
      <p:ext uri="{BB962C8B-B14F-4D97-AF65-F5344CB8AC3E}">
        <p14:creationId xmlns:p14="http://schemas.microsoft.com/office/powerpoint/2010/main" val="1261457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extLst>
    <a:ext uri="{05A4C25C-085E-4340-85A3-A5531E510DB2}">
      <thm15:themeFamily xmlns:thm15="http://schemas.microsoft.com/office/thememl/2012/main" name="Intel_PPT_Template_Clear_16x9_061715.pptx" id="{D1DD07B3-A171-4341-ACB6-9B6DB1BFA9A9}" vid="{1F978961-9B2B-4173-81B8-9ED112DB1B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Intel_PPT_Template_Clear_16x9_061715</Template>
  <TotalTime>0</TotalTime>
  <Words>810</Words>
  <Application>Microsoft Office PowerPoint</Application>
  <PresentationFormat>On-screen Show (16:9)</PresentationFormat>
  <Paragraphs>105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Intel Clear</vt:lpstr>
      <vt:lpstr>Wingdings</vt:lpstr>
      <vt:lpstr>Int_PPT Template_ClearPro_16x9</vt:lpstr>
      <vt:lpstr>Notes on Ledger Explorer Interactions</vt:lpstr>
      <vt:lpstr>Participants</vt:lpstr>
      <vt:lpstr>Participant Interactions</vt:lpstr>
      <vt:lpstr>Assets</vt:lpstr>
      <vt:lpstr>Asset Functions</vt:lpstr>
      <vt:lpstr>Wallet</vt:lpstr>
      <vt:lpstr>Wallet Functions</vt:lpstr>
      <vt:lpstr>Wallet Interactions</vt:lpstr>
      <vt:lpstr>Wallet Interactions</vt:lpstr>
      <vt:lpstr>Wallet Interactions</vt:lpstr>
      <vt:lpstr>Wallet Interactions</vt:lpstr>
      <vt:lpstr>Offers</vt:lpstr>
      <vt:lpstr>Offer Functions</vt:lpstr>
      <vt:lpstr>Offer Interactions</vt:lpstr>
      <vt:lpstr>Offer Interactions</vt:lpstr>
      <vt:lpstr>History</vt:lpstr>
      <vt:lpstr>Historical Interactions</vt:lpstr>
      <vt:lpstr>Exchange</vt:lpstr>
      <vt:lpstr>Exchange Interactions</vt:lpstr>
      <vt:lpstr>Exchange Interactions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2016-04-13T16:10:02Z</dcterms:created>
  <dcterms:modified xsi:type="dcterms:W3CDTF">2016-04-27T19:43:09Z</dcterms:modified>
</cp:coreProperties>
</file>