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95" r:id="rId3"/>
    <p:sldId id="398" r:id="rId4"/>
    <p:sldId id="399" r:id="rId5"/>
    <p:sldId id="400" r:id="rId6"/>
    <p:sldId id="401" r:id="rId7"/>
    <p:sldId id="396" r:id="rId8"/>
    <p:sldId id="397" r:id="rId9"/>
    <p:sldId id="386" r:id="rId10"/>
    <p:sldId id="394" r:id="rId11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8" autoAdjust="0"/>
    <p:restoredTop sz="94655" autoAdjust="0"/>
  </p:normalViewPr>
  <p:slideViewPr>
    <p:cSldViewPr>
      <p:cViewPr varScale="1">
        <p:scale>
          <a:sx n="66" d="100"/>
          <a:sy n="66" d="100"/>
        </p:scale>
        <p:origin x="-114" y="-13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232914A-B0F8-47D4-BC35-90447EB7EA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C812F409-21D0-4AC8-AD51-67D03B74E6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1666875" cy="47625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 dirty="0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45225"/>
            <a:ext cx="4752975" cy="47625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/>
              <a:t>DC-2010: International Conference on Dublin Core and Metadata Applications</a:t>
            </a:r>
          </a:p>
          <a:p>
            <a:pPr>
              <a:defRPr/>
            </a:pPr>
            <a:r>
              <a:rPr lang="en-GB"/>
              <a:t>Pittsburgh, 20-22 October 2010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245225"/>
            <a:ext cx="1666875" cy="47625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EC65FB3-80A7-41F5-828C-D5222380A08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30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8789E-2ED6-483D-B713-4B01DE233E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/>
              <a:t>DC-2010: International Conference on Dublin Core and Metadata Applications Pittsburgh, 20-22 October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548CE7A-0061-49E0-839C-BD8B139E0F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276475"/>
            <a:ext cx="40386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2276475"/>
            <a:ext cx="40386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E518D-5C99-41C9-92F8-6B2DA6C6B0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8640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42088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140969"/>
            <a:ext cx="4040188" cy="2985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242088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140967"/>
            <a:ext cx="4041775" cy="29851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3E730-DC2B-413F-9CEB-9F14D4000E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7544" y="2420888"/>
            <a:ext cx="2664296" cy="639762"/>
          </a:xfrm>
        </p:spPr>
        <p:txBody>
          <a:bodyPr anchor="b"/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3203848" y="2420888"/>
            <a:ext cx="2736304" cy="639762"/>
          </a:xfrm>
        </p:spPr>
        <p:txBody>
          <a:bodyPr anchor="b"/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4"/>
          </p:nvPr>
        </p:nvSpPr>
        <p:spPr>
          <a:xfrm>
            <a:off x="6012160" y="2420888"/>
            <a:ext cx="2664296" cy="639762"/>
          </a:xfrm>
        </p:spPr>
        <p:txBody>
          <a:bodyPr anchor="b"/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140969"/>
            <a:ext cx="2674640" cy="2880319"/>
          </a:xfrm>
        </p:spPr>
        <p:txBody>
          <a:bodyPr/>
          <a:lstStyle>
            <a:lvl1pPr>
              <a:defRPr sz="1800" baseline="0"/>
            </a:lvl1pPr>
            <a:lvl2pPr>
              <a:defRPr sz="1600" baseline="0"/>
            </a:lvl2pPr>
            <a:lvl3pPr>
              <a:defRPr sz="1400" baseline="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3203848" y="3140968"/>
            <a:ext cx="2736304" cy="2880320"/>
          </a:xfrm>
        </p:spPr>
        <p:txBody>
          <a:bodyPr/>
          <a:lstStyle>
            <a:lvl1pPr>
              <a:defRPr sz="1800" baseline="0"/>
            </a:lvl1pPr>
            <a:lvl2pPr>
              <a:defRPr sz="1600" baseline="0"/>
            </a:lvl2pPr>
            <a:lvl3pPr>
              <a:defRPr sz="1400" baseline="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6012160" y="3140968"/>
            <a:ext cx="2674640" cy="2880320"/>
          </a:xfrm>
        </p:spPr>
        <p:txBody>
          <a:bodyPr/>
          <a:lstStyle>
            <a:lvl1pPr>
              <a:defRPr sz="1800" baseline="0"/>
            </a:lvl1pPr>
            <a:lvl2pPr>
              <a:defRPr sz="1600" baseline="0"/>
            </a:lvl2pPr>
            <a:lvl3pPr>
              <a:defRPr sz="1400" baseline="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B9BDB-4885-42BE-A69F-60736291C76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E19AF-B55E-4094-9383-D2AF0BF30F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600" y="1196751"/>
            <a:ext cx="7056784" cy="47525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FB5AA-0F7A-47AD-B47F-685126B821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96975"/>
            <a:ext cx="82296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276475"/>
            <a:ext cx="8229600" cy="363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7383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8538" y="6245225"/>
            <a:ext cx="47513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GB"/>
              <a:t>DC-2010: International Conference on Dublin Core and Metadata Applications</a:t>
            </a:r>
          </a:p>
          <a:p>
            <a:pPr>
              <a:defRPr/>
            </a:pPr>
            <a:r>
              <a:rPr lang="en-GB"/>
              <a:t>Pittsburgh, 20-22 October 2010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245225"/>
            <a:ext cx="1593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EF68E3B9-9006-4057-A643-FCB59005971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031" name="Picture 7" descr="Presentation banner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Line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8313" y="2060575"/>
            <a:ext cx="8207375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Line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8313" y="6092825"/>
            <a:ext cx="8207375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028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z="1000" smtClean="0">
                <a:cs typeface="Arial" charset="0"/>
              </a:rPr>
              <a:t>© 2010 DCMI</a:t>
            </a:r>
            <a:endParaRPr lang="en-GB" sz="1000" smtClean="0">
              <a:cs typeface="Arial" charset="0"/>
            </a:endParaRPr>
          </a:p>
        </p:txBody>
      </p:sp>
      <p:sp>
        <p:nvSpPr>
          <p:cNvPr id="12290" name="Rectangle 102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>
                <a:cs typeface="Arial" charset="0"/>
              </a:rPr>
              <a:t>DC-2010: International Conference on Dublin Core and Metadata Applications</a:t>
            </a:r>
          </a:p>
          <a:p>
            <a:r>
              <a:rPr lang="en-GB" smtClean="0">
                <a:cs typeface="Arial" charset="0"/>
              </a:rPr>
              <a:t>Pittsburgh, 20-22 October 2010</a:t>
            </a:r>
          </a:p>
        </p:txBody>
      </p:sp>
      <p:sp>
        <p:nvSpPr>
          <p:cNvPr id="12291" name="Rectangle 10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152A93-E9AC-4D52-98FD-866BE20CE78A}" type="slidenum">
              <a:rPr lang="en-GB" sz="1000" smtClean="0">
                <a:cs typeface="Arial" charset="0"/>
              </a:rPr>
              <a:pPr/>
              <a:t>1</a:t>
            </a:fld>
            <a:endParaRPr lang="en-GB" sz="1000" smtClean="0">
              <a:cs typeface="Arial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914400"/>
          </a:xfrm>
        </p:spPr>
        <p:txBody>
          <a:bodyPr/>
          <a:lstStyle/>
          <a:p>
            <a:pPr eaLnBrk="1" hangingPunct="1"/>
            <a:r>
              <a:rPr lang="en-US" sz="2400" smtClean="0"/>
              <a:t>Conclusions and closing</a:t>
            </a:r>
          </a:p>
          <a:p>
            <a:pPr eaLnBrk="1" hangingPunct="1"/>
            <a:endParaRPr lang="en-US" i="1" smtClean="0"/>
          </a:p>
        </p:txBody>
      </p:sp>
      <p:pic>
        <p:nvPicPr>
          <p:cNvPr id="12293" name="Picture 6" descr="dc35x07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2565400"/>
            <a:ext cx="772795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28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z="1000" smtClean="0">
                <a:cs typeface="Arial" charset="0"/>
              </a:rPr>
              <a:t>© 2010 DCMI</a:t>
            </a:r>
            <a:endParaRPr lang="en-GB" sz="1000" smtClean="0">
              <a:cs typeface="Arial" charset="0"/>
            </a:endParaRPr>
          </a:p>
        </p:txBody>
      </p:sp>
      <p:sp>
        <p:nvSpPr>
          <p:cNvPr id="21506" name="Rectangle 102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>
                <a:cs typeface="Arial" charset="0"/>
              </a:rPr>
              <a:t>DC-2010: International Conference on Dublin Core and Metadata Applications</a:t>
            </a:r>
          </a:p>
          <a:p>
            <a:r>
              <a:rPr lang="en-GB" smtClean="0">
                <a:cs typeface="Arial" charset="0"/>
              </a:rPr>
              <a:t>Pittsburgh, 20-22 October 2010</a:t>
            </a:r>
          </a:p>
        </p:txBody>
      </p:sp>
      <p:sp>
        <p:nvSpPr>
          <p:cNvPr id="21507" name="Rectangle 10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659CBE-DB04-4B05-973D-492ACC57AFA4}" type="slidenum">
              <a:rPr lang="en-GB" sz="1000" smtClean="0">
                <a:cs typeface="Arial" charset="0"/>
              </a:rPr>
              <a:pPr/>
              <a:t>10</a:t>
            </a:fld>
            <a:endParaRPr lang="en-GB" sz="1000" smtClean="0">
              <a:cs typeface="Arial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914400"/>
          </a:xfrm>
        </p:spPr>
        <p:txBody>
          <a:bodyPr/>
          <a:lstStyle/>
          <a:p>
            <a:pPr eaLnBrk="1" hangingPunct="1"/>
            <a:r>
              <a:rPr lang="en-US" sz="2400" smtClean="0"/>
              <a:t>Thanks for your participation!</a:t>
            </a:r>
          </a:p>
        </p:txBody>
      </p:sp>
      <p:pic>
        <p:nvPicPr>
          <p:cNvPr id="21509" name="Picture 6" descr="dc35x07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2565400"/>
            <a:ext cx="772795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Conclusions</a:t>
            </a:r>
          </a:p>
        </p:txBody>
      </p:sp>
      <p:sp>
        <p:nvSpPr>
          <p:cNvPr id="13314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331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© 2010 DCMI</a:t>
            </a:r>
            <a:endParaRPr lang="en-GB" smtClean="0">
              <a:cs typeface="Arial" charset="0"/>
            </a:endParaRP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>
                <a:cs typeface="Arial" charset="0"/>
              </a:rPr>
              <a:t>DC-2010: International Conference on Dublin Core and Metadata Applications Pittsburgh, 20-22 October 2010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11F3CE-90BD-46BB-A339-D746F053B560}" type="slidenum">
              <a:rPr lang="en-GB" smtClean="0">
                <a:cs typeface="Arial" charset="0"/>
              </a:rPr>
              <a:pPr/>
              <a:t>2</a:t>
            </a:fld>
            <a:endParaRPr lang="en-GB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Participation</a:t>
            </a:r>
            <a:endParaRPr lang="en-GB" sz="3600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8313" y="2276475"/>
            <a:ext cx="8229600" cy="3673475"/>
          </a:xfrm>
        </p:spPr>
        <p:txBody>
          <a:bodyPr/>
          <a:lstStyle/>
          <a:p>
            <a:pPr eaLnBrk="1" hangingPunct="1"/>
            <a:r>
              <a:rPr lang="en-GB" dirty="0" smtClean="0"/>
              <a:t>Around 150 participants from 23 countries: </a:t>
            </a:r>
          </a:p>
          <a:p>
            <a:pPr lvl="1" eaLnBrk="1" hangingPunct="1">
              <a:spcBef>
                <a:spcPts val="300"/>
              </a:spcBef>
            </a:pPr>
            <a:r>
              <a:rPr lang="en-GB" sz="2000" dirty="0" smtClean="0"/>
              <a:t>Australia, Bangladesh, Belgium, Canada, China, Denmark, Finland, France, Germany, Italy, Japan, Korea, Luxembourg, Mexico, Netherlands, New Zealand, Saudi Arabia, Singapore, Slovenia, Spain, Taiwan, UK, US</a:t>
            </a:r>
          </a:p>
          <a:p>
            <a:pPr eaLnBrk="1" hangingPunct="1"/>
            <a:r>
              <a:rPr lang="en-GB" dirty="0" smtClean="0"/>
              <a:t>Professional backgrounds:</a:t>
            </a:r>
          </a:p>
          <a:p>
            <a:pPr lvl="1" eaLnBrk="1" hangingPunct="1">
              <a:spcBef>
                <a:spcPts val="300"/>
              </a:spcBef>
            </a:pPr>
            <a:r>
              <a:rPr lang="en-GB" sz="2000" dirty="0" smtClean="0"/>
              <a:t>Academia, Broadcasting, Consultancy, Database host, Library, Government agency, International organization, Research, Professional society, Software development, Standards body</a:t>
            </a:r>
          </a:p>
          <a:p>
            <a:pPr eaLnBrk="1" hangingPunct="1">
              <a:spcBef>
                <a:spcPts val="300"/>
              </a:spcBef>
            </a:pPr>
            <a:r>
              <a:rPr lang="en-GB" dirty="0" smtClean="0"/>
              <a:t>First-time visitors about one-third of audience</a:t>
            </a:r>
          </a:p>
        </p:txBody>
      </p:sp>
      <p:sp>
        <p:nvSpPr>
          <p:cNvPr id="14339" name="Date Placeholder 3"/>
          <p:cNvSpPr txBox="1">
            <a:spLocks noGrp="1"/>
          </p:cNvSpPr>
          <p:nvPr/>
        </p:nvSpPr>
        <p:spPr bwMode="auto">
          <a:xfrm>
            <a:off x="457200" y="6245225"/>
            <a:ext cx="17383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000"/>
              <a:t>© 2010 DCMI</a:t>
            </a:r>
            <a:endParaRPr lang="en-GB" sz="1000"/>
          </a:p>
        </p:txBody>
      </p:sp>
      <p:sp>
        <p:nvSpPr>
          <p:cNvPr id="14340" name="Footer Placeholder 4"/>
          <p:cNvSpPr txBox="1">
            <a:spLocks noGrp="1"/>
          </p:cNvSpPr>
          <p:nvPr/>
        </p:nvSpPr>
        <p:spPr bwMode="auto">
          <a:xfrm>
            <a:off x="2268538" y="6245225"/>
            <a:ext cx="47513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1000"/>
              <a:t>DC-2010: International Conference on Dublin Core and Metadata Applications Pittsburgh, 20-22 October 2010</a:t>
            </a:r>
          </a:p>
        </p:txBody>
      </p:sp>
      <p:sp>
        <p:nvSpPr>
          <p:cNvPr id="14341" name="Slide Number Placeholder 5"/>
          <p:cNvSpPr txBox="1">
            <a:spLocks noGrp="1"/>
          </p:cNvSpPr>
          <p:nvPr/>
        </p:nvSpPr>
        <p:spPr bwMode="auto">
          <a:xfrm>
            <a:off x="7092950" y="6245225"/>
            <a:ext cx="1593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4E1C0AF-AD93-4340-A6E0-2457DD213A6D}" type="slidenum">
              <a:rPr lang="en-GB" sz="1000"/>
              <a:pPr algn="r"/>
              <a:t>3</a:t>
            </a:fld>
            <a:endParaRPr lang="en-GB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/>
              <a:t>Present and future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/>
              <a:t>Strength of DCMI Community is mix of HTML and XML-based, level-1, interoperability and “semantic” RDF-based approaches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Level-1 interoperability has been hugely successful – it’s where most of the data is and what serves today’s needs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Today’s practice should serve as a basis as we move to wider interoperability in the future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/>
              <a:t>Theory versus practice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GB" smtClean="0"/>
              <a:t>Healthy tension between the “aspirational” promise of Linked Data and the practical application</a:t>
            </a:r>
          </a:p>
          <a:p>
            <a:r>
              <a:rPr lang="en-GB" smtClean="0"/>
              <a:t>Moving towards more linking (e.g. people, subjects, places) based on needs</a:t>
            </a:r>
          </a:p>
          <a:p>
            <a:r>
              <a:rPr lang="en-GB" smtClean="0"/>
              <a:t>Issues of trust and persistence of vocabularies and good practice in linking to be solved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/>
              <a:t>Next steps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GB" smtClean="0"/>
              <a:t>Communities and Task Groups to build on energy attracted and generated at DC-2010</a:t>
            </a:r>
          </a:p>
          <a:p>
            <a:r>
              <a:rPr lang="en-GB" smtClean="0"/>
              <a:t>DCMI to strengthen role in helping the community, providing guidance and training resources in support of interoperability</a:t>
            </a:r>
          </a:p>
          <a:p>
            <a:r>
              <a:rPr lang="en-GB" smtClean="0"/>
              <a:t>Consider role of DCMI as a trusted party for “reference vocabularies”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Thanks</a:t>
            </a:r>
          </a:p>
        </p:txBody>
      </p:sp>
      <p:sp>
        <p:nvSpPr>
          <p:cNvPr id="18434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© 2010 DCMI</a:t>
            </a:r>
            <a:endParaRPr lang="en-GB" smtClean="0">
              <a:cs typeface="Arial" charset="0"/>
            </a:endParaRP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>
                <a:cs typeface="Arial" charset="0"/>
              </a:rPr>
              <a:t>DC-2010: International Conference on Dublin Core and Metadata Applications Pittsburgh, 20-22 October 2010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98F4DE-F767-47A1-A496-90B2DEDFEFB9}" type="slidenum">
              <a:rPr lang="en-GB" smtClean="0">
                <a:cs typeface="Arial" charset="0"/>
              </a:rPr>
              <a:pPr/>
              <a:t>7</a:t>
            </a:fld>
            <a:endParaRPr lang="en-GB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Thanks for the help</a:t>
            </a:r>
          </a:p>
        </p:txBody>
      </p:sp>
      <p:sp>
        <p:nvSpPr>
          <p:cNvPr id="19458" name="Date Placeholder 3"/>
          <p:cNvSpPr>
            <a:spLocks noGrp="1"/>
          </p:cNvSpPr>
          <p:nvPr>
            <p:ph type="dt" sz="quarter" idx="17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© 2010 DCMI</a:t>
            </a:r>
            <a:endParaRPr lang="en-GB" smtClean="0">
              <a:cs typeface="Arial" charset="0"/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8"/>
          </p:nvPr>
        </p:nvSpPr>
        <p:spPr>
          <a:noFill/>
        </p:spPr>
        <p:txBody>
          <a:bodyPr/>
          <a:lstStyle/>
          <a:p>
            <a:r>
              <a:rPr lang="en-GB" smtClean="0">
                <a:cs typeface="Arial" charset="0"/>
              </a:rPr>
              <a:t>DC-2010: International Conference on Dublin Core and Metadata Applications Pittsburgh, 20-22 October 2010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9"/>
          </p:nvPr>
        </p:nvSpPr>
        <p:spPr>
          <a:noFill/>
        </p:spPr>
        <p:txBody>
          <a:bodyPr/>
          <a:lstStyle/>
          <a:p>
            <a:fld id="{E805C75B-D006-47FE-86A7-608536E300CE}" type="slidenum">
              <a:rPr lang="en-GB" smtClean="0">
                <a:cs typeface="Arial" charset="0"/>
              </a:rPr>
              <a:pPr/>
              <a:t>8</a:t>
            </a:fld>
            <a:endParaRPr lang="en-GB" smtClean="0">
              <a:cs typeface="Arial" charset="0"/>
            </a:endParaRPr>
          </a:p>
        </p:txBody>
      </p:sp>
      <p:sp>
        <p:nvSpPr>
          <p:cNvPr id="16389" name="Text Placeholder 6"/>
          <p:cNvSpPr>
            <a:spLocks noGrp="1"/>
          </p:cNvSpPr>
          <p:nvPr>
            <p:ph type="body" idx="1"/>
          </p:nvPr>
        </p:nvSpPr>
        <p:spPr>
          <a:xfrm>
            <a:off x="468313" y="2420938"/>
            <a:ext cx="2663825" cy="639762"/>
          </a:xfrm>
        </p:spPr>
        <p:txBody>
          <a:bodyPr/>
          <a:lstStyle/>
          <a:p>
            <a:pPr algn="ctr" eaLnBrk="1" hangingPunct="1"/>
            <a:r>
              <a:rPr lang="en-GB" smtClean="0"/>
              <a:t>Conference Committee</a:t>
            </a:r>
          </a:p>
        </p:txBody>
      </p:sp>
      <p:sp>
        <p:nvSpPr>
          <p:cNvPr id="16390" name="Text Placeholder 7"/>
          <p:cNvSpPr>
            <a:spLocks noGrp="1"/>
          </p:cNvSpPr>
          <p:nvPr>
            <p:ph type="body" idx="13"/>
          </p:nvPr>
        </p:nvSpPr>
        <p:spPr>
          <a:xfrm>
            <a:off x="3347864" y="2420938"/>
            <a:ext cx="2448272" cy="639762"/>
          </a:xfrm>
        </p:spPr>
        <p:txBody>
          <a:bodyPr/>
          <a:lstStyle/>
          <a:p>
            <a:pPr algn="ctr" eaLnBrk="1" hangingPunct="1"/>
            <a:r>
              <a:rPr lang="en-GB" dirty="0" smtClean="0"/>
              <a:t>Logistics by ASIS&amp;T</a:t>
            </a:r>
          </a:p>
        </p:txBody>
      </p:sp>
      <p:sp>
        <p:nvSpPr>
          <p:cNvPr id="16391" name="Text Placeholder 8"/>
          <p:cNvSpPr>
            <a:spLocks noGrp="1"/>
          </p:cNvSpPr>
          <p:nvPr>
            <p:ph type="body" idx="14"/>
          </p:nvPr>
        </p:nvSpPr>
        <p:spPr>
          <a:xfrm>
            <a:off x="6011863" y="2420938"/>
            <a:ext cx="2376561" cy="639762"/>
          </a:xfrm>
        </p:spPr>
        <p:txBody>
          <a:bodyPr/>
          <a:lstStyle/>
          <a:p>
            <a:pPr algn="ctr" eaLnBrk="1" hangingPunct="1"/>
            <a:r>
              <a:rPr lang="en-GB" dirty="0" smtClean="0"/>
              <a:t>Student volunteers</a:t>
            </a:r>
          </a:p>
        </p:txBody>
      </p:sp>
      <p:sp>
        <p:nvSpPr>
          <p:cNvPr id="16392" name="Content Placeholder 2"/>
          <p:cNvSpPr>
            <a:spLocks noGrp="1"/>
          </p:cNvSpPr>
          <p:nvPr>
            <p:ph sz="half" idx="2"/>
          </p:nvPr>
        </p:nvSpPr>
        <p:spPr>
          <a:xfrm>
            <a:off x="468313" y="3141663"/>
            <a:ext cx="2674937" cy="2879725"/>
          </a:xfrm>
        </p:spPr>
        <p:txBody>
          <a:bodyPr/>
          <a:lstStyle/>
          <a:p>
            <a:pPr eaLnBrk="1" hangingPunct="1"/>
            <a:r>
              <a:rPr lang="en-GB" smtClean="0"/>
              <a:t>Stuart Sutton (chair)</a:t>
            </a:r>
          </a:p>
          <a:p>
            <a:pPr eaLnBrk="1" hangingPunct="1"/>
            <a:r>
              <a:rPr lang="en-GB" smtClean="0"/>
              <a:t>Diane Hillman</a:t>
            </a:r>
          </a:p>
          <a:p>
            <a:pPr eaLnBrk="1" hangingPunct="1"/>
            <a:r>
              <a:rPr lang="en-GB" smtClean="0"/>
              <a:t>Mike Lauruhn</a:t>
            </a:r>
          </a:p>
          <a:p>
            <a:pPr eaLnBrk="1" hangingPunct="1"/>
            <a:r>
              <a:rPr lang="en-GB" smtClean="0"/>
              <a:t>Liddy Nevile</a:t>
            </a:r>
          </a:p>
          <a:p>
            <a:pPr eaLnBrk="1" hangingPunct="1"/>
            <a:r>
              <a:rPr lang="en-GB" smtClean="0"/>
              <a:t>Marcia Zeng</a:t>
            </a:r>
          </a:p>
        </p:txBody>
      </p:sp>
      <p:sp>
        <p:nvSpPr>
          <p:cNvPr id="16393" name="Content Placeholder 9"/>
          <p:cNvSpPr>
            <a:spLocks noGrp="1"/>
          </p:cNvSpPr>
          <p:nvPr>
            <p:ph sz="half" idx="15"/>
          </p:nvPr>
        </p:nvSpPr>
        <p:spPr>
          <a:xfrm>
            <a:off x="3203575" y="3141663"/>
            <a:ext cx="2736850" cy="2879725"/>
          </a:xfrm>
        </p:spPr>
        <p:txBody>
          <a:bodyPr/>
          <a:lstStyle/>
          <a:p>
            <a:pPr eaLnBrk="1" hangingPunct="1"/>
            <a:r>
              <a:rPr lang="en-GB" dirty="0" smtClean="0"/>
              <a:t>Dick Hill</a:t>
            </a:r>
          </a:p>
          <a:p>
            <a:pPr eaLnBrk="1" hangingPunct="1"/>
            <a:r>
              <a:rPr lang="en-GB" dirty="0" smtClean="0"/>
              <a:t>Vanessa Foss</a:t>
            </a:r>
          </a:p>
          <a:p>
            <a:pPr eaLnBrk="1" hangingPunct="1"/>
            <a:r>
              <a:rPr lang="en-GB" dirty="0" smtClean="0"/>
              <a:t>Jan Hatzakos</a:t>
            </a:r>
          </a:p>
          <a:p>
            <a:pPr eaLnBrk="1" hangingPunct="1"/>
            <a:r>
              <a:rPr lang="en-GB" dirty="0" smtClean="0"/>
              <a:t>Sandra Holder</a:t>
            </a:r>
          </a:p>
          <a:p>
            <a:pPr eaLnBrk="1" hangingPunct="1"/>
            <a:r>
              <a:rPr lang="en-GB" dirty="0" smtClean="0"/>
              <a:t>Carline Hayes</a:t>
            </a:r>
          </a:p>
          <a:p>
            <a:pPr eaLnBrk="1" hangingPunct="1"/>
            <a:r>
              <a:rPr lang="en-GB" dirty="0" err="1" smtClean="0"/>
              <a:t>Letresha</a:t>
            </a:r>
            <a:r>
              <a:rPr lang="en-GB" dirty="0" smtClean="0"/>
              <a:t> Vick</a:t>
            </a:r>
          </a:p>
        </p:txBody>
      </p:sp>
      <p:sp>
        <p:nvSpPr>
          <p:cNvPr id="16394" name="Content Placeholder 10"/>
          <p:cNvSpPr>
            <a:spLocks noGrp="1"/>
          </p:cNvSpPr>
          <p:nvPr>
            <p:ph sz="half" idx="16"/>
          </p:nvPr>
        </p:nvSpPr>
        <p:spPr>
          <a:xfrm>
            <a:off x="6011863" y="3141663"/>
            <a:ext cx="2674937" cy="2879725"/>
          </a:xfrm>
        </p:spPr>
        <p:txBody>
          <a:bodyPr/>
          <a:lstStyle/>
          <a:p>
            <a:pPr eaLnBrk="1" hangingPunct="1"/>
            <a:r>
              <a:rPr lang="en-GB" dirty="0" smtClean="0"/>
              <a:t>Sue </a:t>
            </a:r>
            <a:r>
              <a:rPr lang="en-GB" dirty="0" err="1" smtClean="0"/>
              <a:t>Yeon</a:t>
            </a:r>
            <a:r>
              <a:rPr lang="en-GB" dirty="0" smtClean="0"/>
              <a:t> </a:t>
            </a:r>
            <a:r>
              <a:rPr lang="en-GB" dirty="0" err="1" smtClean="0"/>
              <a:t>Syn</a:t>
            </a:r>
            <a:endParaRPr lang="en-GB" dirty="0" smtClean="0"/>
          </a:p>
          <a:p>
            <a:pPr eaLnBrk="1" hangingPunct="1"/>
            <a:r>
              <a:rPr lang="en-GB" dirty="0" smtClean="0"/>
              <a:t>Steve Van </a:t>
            </a:r>
            <a:r>
              <a:rPr lang="en-GB" dirty="0" err="1" smtClean="0"/>
              <a:t>Tuyl</a:t>
            </a:r>
            <a:endParaRPr lang="en-GB" dirty="0" smtClean="0"/>
          </a:p>
          <a:p>
            <a:pPr eaLnBrk="1" hangingPunct="1"/>
            <a:r>
              <a:rPr lang="en-GB" dirty="0" smtClean="0"/>
              <a:t>Riley </a:t>
            </a:r>
            <a:r>
              <a:rPr lang="en-GB" dirty="0" err="1" smtClean="0"/>
              <a:t>Stoermer</a:t>
            </a:r>
            <a:endParaRPr lang="en-GB" dirty="0" smtClean="0"/>
          </a:p>
          <a:p>
            <a:pPr eaLnBrk="1" hangingPunct="1"/>
            <a:r>
              <a:rPr lang="en-GB" dirty="0" smtClean="0"/>
              <a:t>Jack </a:t>
            </a:r>
            <a:r>
              <a:rPr lang="en-GB" dirty="0" err="1" smtClean="0"/>
              <a:t>Balzer</a:t>
            </a:r>
            <a:endParaRPr lang="en-GB" dirty="0" smtClean="0"/>
          </a:p>
          <a:p>
            <a:pPr eaLnBrk="1" hangingPunct="1"/>
            <a:r>
              <a:rPr lang="en-GB" dirty="0" smtClean="0"/>
              <a:t>Angela </a:t>
            </a:r>
            <a:r>
              <a:rPr lang="en-GB" dirty="0" err="1" smtClean="0"/>
              <a:t>Presutto</a:t>
            </a:r>
            <a:endParaRPr lang="en-GB" dirty="0" smtClean="0"/>
          </a:p>
          <a:p>
            <a:pPr eaLnBrk="1" hangingPunct="1"/>
            <a:r>
              <a:rPr lang="en-GB" dirty="0" smtClean="0"/>
              <a:t>Ben </a:t>
            </a:r>
            <a:r>
              <a:rPr lang="en-GB" dirty="0" err="1" smtClean="0"/>
              <a:t>DeCrease</a:t>
            </a:r>
            <a:endParaRPr lang="en-GB" dirty="0" smtClean="0"/>
          </a:p>
          <a:p>
            <a:pPr eaLnBrk="1" hangingPunct="1"/>
            <a:r>
              <a:rPr lang="en-GB" dirty="0" smtClean="0"/>
              <a:t>Margaret Dull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16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6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6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6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6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6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6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6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6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16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6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16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16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16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16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Thanks to our supporters</a:t>
            </a:r>
          </a:p>
        </p:txBody>
      </p:sp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© 2010 DCMI</a:t>
            </a:r>
            <a:endParaRPr lang="en-GB" smtClean="0">
              <a:cs typeface="Arial" charset="0"/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>
                <a:cs typeface="Arial" charset="0"/>
              </a:rPr>
              <a:t>DC-2010: International Conference on Dublin Core and Metadata Applications Pittsburgh, 20-22 October 2010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1BFA77-5550-4245-9493-8589388D2E77}" type="slidenum">
              <a:rPr lang="en-GB" smtClean="0">
                <a:cs typeface="Arial" charset="0"/>
              </a:rPr>
              <a:pPr/>
              <a:t>9</a:t>
            </a:fld>
            <a:endParaRPr lang="en-GB" smtClean="0"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349500"/>
            <a:ext cx="1871662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0338" y="2420938"/>
            <a:ext cx="16637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463" y="2349500"/>
            <a:ext cx="2371725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1725" y="2276475"/>
            <a:ext cx="1296988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750" y="3716338"/>
            <a:ext cx="3925888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56325" y="3500438"/>
            <a:ext cx="25717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3800" y="4292600"/>
            <a:ext cx="1439863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750" y="4508500"/>
            <a:ext cx="29622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9750" y="5084763"/>
            <a:ext cx="2520950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19925" y="4365625"/>
            <a:ext cx="1627188" cy="16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284663" y="5157788"/>
            <a:ext cx="162242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24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4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24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24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24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"/>
                            </p:stCondLst>
                            <p:childTnLst>
                              <p:par>
                                <p:cTn id="37" presetID="24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4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00"/>
                            </p:stCondLst>
                            <p:childTnLst>
                              <p:par>
                                <p:cTn id="45" presetID="24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1384</TotalTime>
  <Words>443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Slide 1</vt:lpstr>
      <vt:lpstr>Conclusions</vt:lpstr>
      <vt:lpstr>Participation</vt:lpstr>
      <vt:lpstr>Present and future</vt:lpstr>
      <vt:lpstr>Theory versus practice</vt:lpstr>
      <vt:lpstr>Next steps</vt:lpstr>
      <vt:lpstr>Thanks</vt:lpstr>
      <vt:lpstr>Thanks for the help</vt:lpstr>
      <vt:lpstr>Thanks to our supporters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DC-2010 Conclusions and closing</dc:title>
  <dc:creator>Makx Dekkers</dc:creator>
  <dc:description/>
  <cp:lastModifiedBy>Makx Dekkers</cp:lastModifiedBy>
  <cp:revision>150</cp:revision>
  <dcterms:created xsi:type="dcterms:W3CDTF">2009-10-06T09:55:32Z</dcterms:created>
  <dcterms:modified xsi:type="dcterms:W3CDTF">2010-10-30T14:54:23Z</dcterms:modified>
</cp:coreProperties>
</file>