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2011-11-16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57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2011-11-16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53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01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76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055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289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2011-01-16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98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58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2011-11-16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NISO/DCMI Webinar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1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51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063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526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2011-03-16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61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7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56-D6EF-AC4A-8F24-32132C2C5DF7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2011-11-16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NISO/DCMI Webinar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E56D-707B-0946-9EAC-4B95F0CEE2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MI_logo_croppe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40" y="0"/>
            <a:ext cx="1089660" cy="10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2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2011-11-16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GB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79D4ABA-C03D-41E8-AA10-8D8D1F482A56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65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niso.org/news/events/2011/dcmi/r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GB" b="1" dirty="0" smtClean="0"/>
              <a:t>NISO/DCMI Webinar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RDA Vocabularies: Implementation, Extension, and </a:t>
            </a:r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148478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2800" b="1" dirty="0">
                <a:solidFill>
                  <a:srgbClr val="FF6600"/>
                </a:solidFill>
                <a:latin typeface="Calibri"/>
              </a:rPr>
              <a:t>dublincore.org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2011-08-24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NISO/DCMI Webinar: introduction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98072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2800" b="1" dirty="0">
                <a:solidFill>
                  <a:srgbClr val="002060"/>
                </a:solidFill>
                <a:latin typeface="Calibri"/>
              </a:rPr>
              <a:t>niso.org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720" y="5589240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400" dirty="0">
                <a:solidFill>
                  <a:prstClr val="black"/>
                </a:solidFill>
                <a:latin typeface="Calibri"/>
                <a:hlinkClick r:id="rId2"/>
              </a:rPr>
              <a:t>http://www.niso.org/news/events/2011/dcmi/rda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91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here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C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DCMI</vt:lpstr>
      <vt:lpstr>NISO/DCMI Webinar</vt:lpstr>
      <vt:lpstr>Regular slide</vt:lpstr>
    </vt:vector>
  </TitlesOfParts>
  <Company>Tom Baker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NISO/DCMI Webinar</dc:title>
  <dc:creator>Tom Baker</dc:creator>
  <cp:lastModifiedBy>Tom Baker</cp:lastModifiedBy>
  <cp:revision>4</cp:revision>
  <dcterms:created xsi:type="dcterms:W3CDTF">2011-11-09T21:13:02Z</dcterms:created>
  <dcterms:modified xsi:type="dcterms:W3CDTF">2011-11-10T14:05:06Z</dcterms:modified>
</cp:coreProperties>
</file>