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0" r:id="rId2"/>
    <p:sldId id="351" r:id="rId3"/>
    <p:sldId id="352" r:id="rId4"/>
    <p:sldId id="353" r:id="rId5"/>
    <p:sldId id="354" r:id="rId6"/>
    <p:sldId id="355" r:id="rId7"/>
    <p:sldId id="356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18" autoAdjust="0"/>
    <p:restoredTop sz="94660" autoAdjust="0"/>
  </p:normalViewPr>
  <p:slideViewPr>
    <p:cSldViewPr>
      <p:cViewPr varScale="1">
        <p:scale>
          <a:sx n="60" d="100"/>
          <a:sy n="60" d="100"/>
        </p:scale>
        <p:origin x="-78" y="-10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E6AE2C-5B74-482E-BE2C-BD85FE5FA80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3D8A5D-4EE6-4094-A105-BBD2FA72CC7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D2CD28-2ADA-41EC-B72D-ADC71AEAC223}" type="slidenum">
              <a:rPr lang="de-DE" smtClean="0"/>
              <a:pPr/>
              <a:t>3</a:t>
            </a:fld>
            <a:endParaRPr lang="de-DE" smtClean="0"/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2143225" y="694962"/>
            <a:ext cx="2569952" cy="3428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641" y="4343510"/>
            <a:ext cx="5469139" cy="409822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ECD5C9A-CFB8-4050-9E3B-0D3206C7C933}" type="slidenum">
              <a:rPr lang="de-DE" smtClean="0"/>
              <a:pPr/>
              <a:t>4</a:t>
            </a:fld>
            <a:endParaRPr lang="de-DE" smtClean="0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003688" y="694962"/>
            <a:ext cx="4847428" cy="3428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641" y="4343510"/>
            <a:ext cx="5469139" cy="409822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699B98-AAD0-465F-97AB-6694303D5A60}" type="slidenum">
              <a:rPr lang="de-DE" smtClean="0"/>
              <a:pPr/>
              <a:t>5</a:t>
            </a:fld>
            <a:endParaRPr lang="de-DE" smtClean="0"/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003688" y="694962"/>
            <a:ext cx="4847428" cy="3428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641" y="4343510"/>
            <a:ext cx="5469139" cy="409822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1773E1-083C-4E44-8536-168A30A504EC}" type="slidenum">
              <a:rPr lang="de-DE" smtClean="0"/>
              <a:pPr/>
              <a:t>6</a:t>
            </a:fld>
            <a:endParaRPr lang="de-DE" smtClean="0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1003688" y="694962"/>
            <a:ext cx="4847428" cy="3428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641" y="4343510"/>
            <a:ext cx="5469139" cy="409822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372955A-5951-443D-8C34-97E70B1D8145}" type="slidenum">
              <a:rPr lang="de-DE" smtClean="0"/>
              <a:pPr/>
              <a:t>7</a:t>
            </a:fld>
            <a:endParaRPr lang="de-DE" smtClean="0"/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003688" y="694962"/>
            <a:ext cx="4847428" cy="3428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641" y="4343510"/>
            <a:ext cx="5469139" cy="4098228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45225"/>
            <a:ext cx="47529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9925" y="6245225"/>
            <a:ext cx="1666875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E5EF06-AB86-420C-A419-41C0470F0E3B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3106" name="Picture 1058" descr="Background25x1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AB25C-D0AB-45CA-87B0-016C16F7818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1196975"/>
            <a:ext cx="2057400" cy="4713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196975"/>
            <a:ext cx="6019800" cy="4713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8EFFD-C66E-484C-9E75-8CAB14D282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© 2010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Joint NISO/DCMI Webinar</a:t>
            </a:r>
            <a:br>
              <a:rPr lang="en-GB" smtClean="0"/>
            </a:br>
            <a:r>
              <a:rPr lang="en-GB" smtClean="0"/>
              <a:t>Dublin Core: The Road from Metadata Formats to Linked Data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0B88F-9272-4BE6-A26F-B5061D1AA26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none" baseline="0">
                <a:latin typeface="+mj-lt"/>
              </a:defRPr>
            </a:lvl1pPr>
          </a:lstStyle>
          <a:p>
            <a:r>
              <a:rPr lang="en-US" smtClean="0"/>
              <a:t>Click to edit here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6815B-6537-41FF-9880-DC4B05E3DDC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276475"/>
            <a:ext cx="4038600" cy="363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28EFB-DEB0-460B-867E-C787768BC57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D652F-CD0E-40CD-A9A8-54BFBC832D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8C7B0-2FA1-4D9B-A5D2-347F0646FC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A143-7A62-4691-B115-70793A1DD02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A9124-526A-478F-A4CE-F8E80EECCA5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1CE83-F6E7-483C-9E86-ACCF25D218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969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296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738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GB"/>
              <a:t>© 2009 DCMI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245225"/>
            <a:ext cx="47513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6600"/>
                </a:solidFill>
              </a:defRPr>
            </a:lvl1pPr>
          </a:lstStyle>
          <a:p>
            <a:r>
              <a:rPr lang="en-GB"/>
              <a:t>Tutorial: Dublin Core - Building blocks for interoperability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5225"/>
            <a:ext cx="1593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6600"/>
                </a:solidFill>
              </a:defRPr>
            </a:lvl1pPr>
          </a:lstStyle>
          <a:p>
            <a:fld id="{6C5CF757-710B-403A-B165-83A35D3B3D78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7" descr="Presentation banner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979488"/>
          </a:xfrm>
          <a:prstGeom prst="rect">
            <a:avLst/>
          </a:prstGeom>
          <a:noFill/>
        </p:spPr>
      </p:pic>
      <p:pic>
        <p:nvPicPr>
          <p:cNvPr id="1032" name="Picture 8" descr="Lin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8313" y="2060575"/>
            <a:ext cx="8207375" cy="69850"/>
          </a:xfrm>
          <a:prstGeom prst="rect">
            <a:avLst/>
          </a:prstGeom>
          <a:noFill/>
        </p:spPr>
      </p:pic>
      <p:pic>
        <p:nvPicPr>
          <p:cNvPr id="1033" name="Picture 9" descr="Lin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8313" y="6092825"/>
            <a:ext cx="8207375" cy="69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Bridging the Gap to the</a:t>
            </a:r>
            <a:br>
              <a:rPr lang="en-US" smtClean="0"/>
            </a:br>
            <a:r>
              <a:rPr lang="en-US" smtClean="0"/>
              <a:t>Linked Data Cloud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© 2009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Tutorial: Dublin Core - Building blocks for interoperability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Description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Makx will describe how existing metadata applications can participate in the Linked Data cloud with emphasis on the role of simple, generic vocabularies such as the Dublin Core in providing a common denominator for interoperability.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© 2009 DCMI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Tutorial: Dublin Core - Building blocks for interoperability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815B-6537-41FF-9880-DC4B05E3DDC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42999" y="273050"/>
            <a:ext cx="7542213" cy="1143000"/>
          </a:xfrm>
        </p:spPr>
        <p:txBody>
          <a:bodyPr/>
          <a:lstStyle/>
          <a:p>
            <a:pPr eaLnBrk="1" hangingPunct="1"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Linked Data Cloud, 2007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600200"/>
            <a:ext cx="572452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60363" y="5721350"/>
            <a:ext cx="216058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333399"/>
                </a:solidFill>
              </a:rPr>
              <a:t>http://dbpedia.org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8419E20-BD26-48B6-ACCC-61A55487C54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399" y="328613"/>
            <a:ext cx="7620001" cy="57150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Linked Data Cloud, March 2008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38" y="838200"/>
            <a:ext cx="7272337" cy="5465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3B37A9-46E3-4809-9467-30E313F6904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>
          <a:xfrm>
            <a:off x="1142999" y="147638"/>
            <a:ext cx="7848601" cy="57150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Linked Data Cloud, September 2008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38" y="838200"/>
            <a:ext cx="7272337" cy="5465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FF6FF6-D3A8-434C-B2B0-6EAE21EE420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179388"/>
            <a:ext cx="7620000" cy="57150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Linked Data Cloud, March 2009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38" y="838200"/>
            <a:ext cx="7272337" cy="5465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064D68F-AE61-4481-BD75-098EE0C0190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199" y="179388"/>
            <a:ext cx="7924801" cy="65405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Application-specific parts of the cloud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25" y="815975"/>
            <a:ext cx="8816975" cy="5368925"/>
          </a:xfrm>
        </p:spPr>
        <p:txBody>
          <a:bodyPr/>
          <a:lstStyle/>
          <a:p>
            <a:pPr marL="412750" indent="-307975" eaLnBrk="1" hangingPunct="1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ymbol" charset="2"/>
              <a:buNone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GB" smtClean="0"/>
              <a:t>                “Bio”-related datasets</a:t>
            </a:r>
          </a:p>
          <a:p>
            <a:pPr marL="844550" lvl="1" indent="-282575" eaLnBrk="1" hangingPunct="1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45000"/>
              <a:buFont typeface="Symbol" charset="2"/>
              <a:buNone/>
              <a:tabLst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GB" sz="1800" smtClean="0"/>
              <a:t>           Thanks to “Linking Open Drug Data” task force of the HCLS at W3C</a:t>
            </a:r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2938" y="1800225"/>
            <a:ext cx="5599112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131</Words>
  <Application>Microsoft Office PowerPoint</Application>
  <PresentationFormat>On-screen Show (4:3)</PresentationFormat>
  <Paragraphs>26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Bridging the Gap to the Linked Data Cloud</vt:lpstr>
      <vt:lpstr>Description</vt:lpstr>
      <vt:lpstr>Linked Data Cloud, 2007</vt:lpstr>
      <vt:lpstr>Linked Data Cloud, March 2008</vt:lpstr>
      <vt:lpstr>Linked Data Cloud, September 2008</vt:lpstr>
      <vt:lpstr>Linked Data Cloud, March 2009</vt:lpstr>
      <vt:lpstr>Application-specific parts of the cloud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History, objectives and approaches of the Dublin Core Metadata Initiative</dc:title>
  <dc:creator>Makx Dekkers</dc:creator>
  <cp:lastModifiedBy>Thomas Baker</cp:lastModifiedBy>
  <cp:revision>62</cp:revision>
  <dcterms:created xsi:type="dcterms:W3CDTF">2009-10-06T09:55:32Z</dcterms:created>
  <dcterms:modified xsi:type="dcterms:W3CDTF">2010-08-17T03:54:27Z</dcterms:modified>
</cp:coreProperties>
</file>