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5" r:id="rId3"/>
    <p:sldId id="396" r:id="rId4"/>
    <p:sldId id="384" r:id="rId5"/>
    <p:sldId id="397" r:id="rId6"/>
    <p:sldId id="386" r:id="rId7"/>
    <p:sldId id="394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8" autoAdjust="0"/>
    <p:restoredTop sz="94655" autoAdjust="0"/>
  </p:normalViewPr>
  <p:slideViewPr>
    <p:cSldViewPr>
      <p:cViewPr varScale="1">
        <p:scale>
          <a:sx n="113" d="100"/>
          <a:sy n="113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01B6815B-6537-41FF-9880-DC4B05E3DDC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203848" y="2420888"/>
            <a:ext cx="2736304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6012160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2674640" cy="2880319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3203848" y="3140968"/>
            <a:ext cx="2736304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012160" y="3140968"/>
            <a:ext cx="2674640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96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5CF757-710B-403A-B165-83A35D3B3D7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000" smtClean="0"/>
              <a:t>© 2010 DCMI</a:t>
            </a:r>
            <a:endParaRPr lang="en-GB" sz="1000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0066B2-FE5D-49BC-B1E6-D28204C394F9}" type="slidenum">
              <a:rPr lang="en-GB" sz="1000"/>
              <a:pPr/>
              <a:t>1</a:t>
            </a:fld>
            <a:endParaRPr lang="en-GB" sz="1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en-US" sz="2400" dirty="0" smtClean="0"/>
              <a:t>Conclusions and closing</a:t>
            </a:r>
          </a:p>
          <a:p>
            <a:r>
              <a:rPr lang="en-US" i="1" dirty="0" smtClean="0"/>
              <a:t>Makx Dekkers</a:t>
            </a:r>
            <a:endParaRPr lang="en-US" i="1" dirty="0"/>
          </a:p>
        </p:txBody>
      </p:sp>
      <p:pic>
        <p:nvPicPr>
          <p:cNvPr id="7" name="Picture 6" descr="dc35x0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2564904"/>
            <a:ext cx="7728859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to the audience</a:t>
            </a:r>
            <a:r>
              <a:rPr lang="en-GB" dirty="0" smtClean="0"/>
              <a:t>: </a:t>
            </a:r>
            <a:r>
              <a:rPr lang="en-GB" sz="3600" b="1" dirty="0" smtClean="0"/>
              <a:t>you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4"/>
            <a:ext cx="8229600" cy="3672805"/>
          </a:xfrm>
        </p:spPr>
        <p:txBody>
          <a:bodyPr/>
          <a:lstStyle/>
          <a:p>
            <a:r>
              <a:rPr lang="en-GB" dirty="0" smtClean="0"/>
              <a:t>Around 150 participants</a:t>
            </a:r>
          </a:p>
          <a:p>
            <a:r>
              <a:rPr lang="en-GB" dirty="0" smtClean="0"/>
              <a:t>19 Countries and regions: </a:t>
            </a:r>
          </a:p>
          <a:p>
            <a:pPr lvl="1"/>
            <a:r>
              <a:rPr lang="en-GB" sz="2000" dirty="0" smtClean="0"/>
              <a:t>Australia, Canada, China, Denmark, Finland, France, Germany, Italy, Japan, Luxembourg, Mexico, Netherlands, New Zealand, Singapore, Slovenia, Spain, Taiwan, UK, US</a:t>
            </a:r>
          </a:p>
          <a:p>
            <a:r>
              <a:rPr lang="en-GB" dirty="0" smtClean="0"/>
              <a:t>Professional backgrounds:</a:t>
            </a:r>
          </a:p>
          <a:p>
            <a:pPr lvl="1"/>
            <a:r>
              <a:rPr lang="en-GB" sz="2000" dirty="0" smtClean="0"/>
              <a:t>Academia, Broadcasting, Consultancy, Database host, Government agency, International organization, Library, Professional society, Research, Software development, </a:t>
            </a:r>
            <a:r>
              <a:rPr lang="en-GB" sz="2000" smtClean="0"/>
              <a:t>Standards organization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for the help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Conference Committee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algn="ctr"/>
            <a:r>
              <a:rPr lang="en-GB" dirty="0" smtClean="0"/>
              <a:t>Logistics by ASIS&amp;T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algn="ctr"/>
            <a:r>
              <a:rPr lang="en-GB" dirty="0" smtClean="0"/>
              <a:t>Student volunteers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Stuart Sutton (chair)</a:t>
            </a:r>
          </a:p>
          <a:p>
            <a:r>
              <a:rPr lang="en-GB" dirty="0" smtClean="0"/>
              <a:t>Diane Hillman</a:t>
            </a:r>
          </a:p>
          <a:p>
            <a:r>
              <a:rPr lang="en-GB" dirty="0" smtClean="0"/>
              <a:t>Mike Lauruhn</a:t>
            </a:r>
          </a:p>
          <a:p>
            <a:r>
              <a:rPr lang="en-GB" dirty="0" smtClean="0"/>
              <a:t>Liddy Nevile</a:t>
            </a:r>
          </a:p>
          <a:p>
            <a:r>
              <a:rPr lang="en-GB" dirty="0" smtClean="0"/>
              <a:t>Marcia Zeng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GB" dirty="0" smtClean="0"/>
              <a:t>Dick Hill</a:t>
            </a:r>
          </a:p>
          <a:p>
            <a:r>
              <a:rPr lang="en-GB" dirty="0" smtClean="0"/>
              <a:t>Vanessa Foss</a:t>
            </a:r>
          </a:p>
          <a:p>
            <a:r>
              <a:rPr lang="en-GB" dirty="0" smtClean="0"/>
              <a:t>Jan Hatzakos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GB" dirty="0" smtClean="0"/>
              <a:t>Sue </a:t>
            </a:r>
            <a:r>
              <a:rPr lang="en-GB" dirty="0" err="1" smtClean="0"/>
              <a:t>Yeon</a:t>
            </a:r>
            <a:r>
              <a:rPr lang="en-GB" dirty="0" smtClean="0"/>
              <a:t> </a:t>
            </a:r>
            <a:r>
              <a:rPr lang="en-GB" dirty="0" err="1" smtClean="0"/>
              <a:t>Syn</a:t>
            </a:r>
            <a:endParaRPr lang="en-GB" dirty="0" smtClean="0"/>
          </a:p>
          <a:p>
            <a:r>
              <a:rPr lang="en-GB" dirty="0" smtClean="0"/>
              <a:t>Steve Van </a:t>
            </a:r>
            <a:r>
              <a:rPr lang="en-GB" dirty="0" err="1" smtClean="0"/>
              <a:t>Tuyl</a:t>
            </a:r>
            <a:endParaRPr lang="en-GB" dirty="0" smtClean="0"/>
          </a:p>
          <a:p>
            <a:r>
              <a:rPr lang="en-GB" dirty="0" err="1" smtClean="0"/>
              <a:t>Iman</a:t>
            </a:r>
            <a:r>
              <a:rPr lang="en-GB" dirty="0" smtClean="0"/>
              <a:t> </a:t>
            </a:r>
            <a:r>
              <a:rPr lang="en-GB" dirty="0" err="1" smtClean="0"/>
              <a:t>Wah</a:t>
            </a:r>
            <a:endParaRPr lang="en-GB" dirty="0" smtClean="0"/>
          </a:p>
          <a:p>
            <a:r>
              <a:rPr lang="en-GB" dirty="0" smtClean="0"/>
              <a:t>Riley </a:t>
            </a:r>
            <a:r>
              <a:rPr lang="en-GB" dirty="0" err="1" smtClean="0"/>
              <a:t>Stoermer</a:t>
            </a:r>
            <a:endParaRPr lang="en-GB" dirty="0" smtClean="0"/>
          </a:p>
          <a:p>
            <a:r>
              <a:rPr lang="en-GB" dirty="0" smtClean="0"/>
              <a:t>Jack </a:t>
            </a:r>
            <a:r>
              <a:rPr lang="en-GB" dirty="0" err="1" smtClean="0"/>
              <a:t>Balzer</a:t>
            </a:r>
            <a:endParaRPr lang="en-GB" dirty="0" smtClean="0"/>
          </a:p>
          <a:p>
            <a:r>
              <a:rPr lang="en-GB" dirty="0" smtClean="0"/>
              <a:t>Angela </a:t>
            </a:r>
            <a:r>
              <a:rPr lang="en-GB" dirty="0" err="1" smtClean="0"/>
              <a:t>Presutto</a:t>
            </a:r>
            <a:endParaRPr lang="en-GB" dirty="0" smtClean="0"/>
          </a:p>
          <a:p>
            <a:r>
              <a:rPr lang="en-GB" dirty="0" smtClean="0"/>
              <a:t>Ben </a:t>
            </a:r>
            <a:r>
              <a:rPr lang="en-GB" dirty="0" err="1" smtClean="0"/>
              <a:t>DeCrease</a:t>
            </a:r>
            <a:endParaRPr lang="en-GB" dirty="0" smtClean="0"/>
          </a:p>
          <a:p>
            <a:r>
              <a:rPr lang="en-GB" dirty="0" smtClean="0"/>
              <a:t>Margaret Dull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to our supporters over the years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348880"/>
            <a:ext cx="1872209" cy="105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420887"/>
            <a:ext cx="1664186" cy="93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237146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2276872"/>
            <a:ext cx="1296144" cy="95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3717032"/>
            <a:ext cx="392633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3501008"/>
            <a:ext cx="25717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4293096"/>
            <a:ext cx="1440161" cy="6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509120"/>
            <a:ext cx="29624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5085184"/>
            <a:ext cx="252154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20272" y="4365104"/>
            <a:ext cx="1627187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83968" y="5157192"/>
            <a:ext cx="1622564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000" smtClean="0"/>
              <a:t>© 2010 DCMI</a:t>
            </a:r>
            <a:endParaRPr lang="en-GB" sz="1000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0066B2-FE5D-49BC-B1E6-D28204C394F9}" type="slidenum">
              <a:rPr lang="en-GB" sz="1000"/>
              <a:pPr/>
              <a:t>7</a:t>
            </a:fld>
            <a:endParaRPr lang="en-GB" sz="1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en-US" sz="2400" dirty="0" smtClean="0"/>
              <a:t>Thanks for your participation!</a:t>
            </a:r>
            <a:endParaRPr lang="en-US" sz="2400" dirty="0" smtClean="0"/>
          </a:p>
        </p:txBody>
      </p:sp>
      <p:pic>
        <p:nvPicPr>
          <p:cNvPr id="7" name="Picture 6" descr="dc35x0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2564904"/>
            <a:ext cx="7728859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282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Conclusions</vt:lpstr>
      <vt:lpstr>Thanks</vt:lpstr>
      <vt:lpstr>Thanks to the audience: you</vt:lpstr>
      <vt:lpstr>Thanks for the help</vt:lpstr>
      <vt:lpstr>Thanks to our supporters over the years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DC-2010 Conclusions and closing</dc:title>
  <dc:creator>Makx Dekkers</dc:creator>
  <dc:description/>
  <cp:lastModifiedBy>Makx Dekkers</cp:lastModifiedBy>
  <cp:revision>141</cp:revision>
  <dcterms:created xsi:type="dcterms:W3CDTF">2009-10-06T09:55:32Z</dcterms:created>
  <dcterms:modified xsi:type="dcterms:W3CDTF">2010-10-16T13:44:28Z</dcterms:modified>
</cp:coreProperties>
</file>