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das notas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6883A8-971C-4ACD-AED8-562E0724BBEB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9EFFC5-7126-42F2-85C3-CA79D455D821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1B8828-5CCD-403E-A548-A4F3B2BECF8E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E96A362-18CD-4276-A884-57758E39D2BC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FF7690-7C27-4A56-8895-010CFF637068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Text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de texto </a:t>
            </a: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 de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 de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 de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 de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nível de tópicos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Sétimo nível de tópicosBody Level </a:t>
            </a: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Level Two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Level Three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Level Four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 Level Five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5F3994-7AA6-4C17-AEDA-700B22CE965B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Context: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Content: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Users: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09520" y="236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Scenarios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Line 3"/>
          <p:cNvSpPr/>
          <p:nvPr/>
        </p:nvSpPr>
        <p:spPr>
          <a:xfrm>
            <a:off x="295200" y="1143000"/>
            <a:ext cx="8143920" cy="360"/>
          </a:xfrm>
          <a:prstGeom prst="line">
            <a:avLst/>
          </a:prstGeom>
          <a:ln w="1260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5" name="Imagem 4" descr=""/>
          <p:cNvPicPr/>
          <p:nvPr/>
        </p:nvPicPr>
        <p:blipFill>
          <a:blip r:embed="rId1"/>
          <a:stretch/>
        </p:blipFill>
        <p:spPr>
          <a:xfrm>
            <a:off x="6938280" y="340560"/>
            <a:ext cx="1500480" cy="130284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5248440" y="6346800"/>
            <a:ext cx="36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A9A29E22-EB13-4A7A-911F-938711B6E670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09520" y="236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 Requirements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Line 3"/>
          <p:cNvSpPr/>
          <p:nvPr/>
        </p:nvSpPr>
        <p:spPr>
          <a:xfrm>
            <a:off x="295200" y="1143000"/>
            <a:ext cx="8143920" cy="360"/>
          </a:xfrm>
          <a:prstGeom prst="line">
            <a:avLst/>
          </a:prstGeom>
          <a:ln w="1260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0" name="Imagem 4" descr=""/>
          <p:cNvPicPr/>
          <p:nvPr/>
        </p:nvPicPr>
        <p:blipFill>
          <a:blip r:embed="rId1"/>
          <a:stretch/>
        </p:blipFill>
        <p:spPr>
          <a:xfrm>
            <a:off x="6938280" y="340560"/>
            <a:ext cx="1500480" cy="130284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5248440" y="6346800"/>
            <a:ext cx="36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BA1B8AD3-B095-4356-9EA0-D0F4BE2BAC67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09520" y="236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Model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Line 2"/>
          <p:cNvSpPr/>
          <p:nvPr/>
        </p:nvSpPr>
        <p:spPr>
          <a:xfrm>
            <a:off x="295200" y="1143000"/>
            <a:ext cx="8143920" cy="360"/>
          </a:xfrm>
          <a:prstGeom prst="line">
            <a:avLst/>
          </a:prstGeom>
          <a:ln w="1260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4" name="Imagem 4" descr=""/>
          <p:cNvPicPr/>
          <p:nvPr/>
        </p:nvPicPr>
        <p:blipFill>
          <a:blip r:embed="rId1"/>
          <a:stretch/>
        </p:blipFill>
        <p:spPr>
          <a:xfrm>
            <a:off x="6938280" y="340560"/>
            <a:ext cx="1500480" cy="130284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5248440" y="6346800"/>
            <a:ext cx="36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5AEBF3AC-F827-4A1C-8413-B34E8C405BBC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Vocabulary Alignment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E7024F3-54FD-479E-95B7-2D0882A8123E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Line 3"/>
          <p:cNvSpPr/>
          <p:nvPr/>
        </p:nvSpPr>
        <p:spPr>
          <a:xfrm>
            <a:off x="295200" y="1143000"/>
            <a:ext cx="8143920" cy="360"/>
          </a:xfrm>
          <a:prstGeom prst="line">
            <a:avLst/>
          </a:prstGeom>
          <a:ln w="1260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aphicFrame>
        <p:nvGraphicFramePr>
          <p:cNvPr id="59" name="Table 4"/>
          <p:cNvGraphicFramePr/>
          <p:nvPr/>
        </p:nvGraphicFramePr>
        <p:xfrm>
          <a:off x="895320" y="1981080"/>
          <a:ext cx="7676640" cy="2361600"/>
        </p:xfrm>
        <a:graphic>
          <a:graphicData uri="http://schemas.openxmlformats.org/drawingml/2006/table">
            <a:tbl>
              <a:tblPr/>
              <a:tblGrid>
                <a:gridCol w="1820880"/>
                <a:gridCol w="3816360"/>
                <a:gridCol w="2039400"/>
              </a:tblGrid>
              <a:tr h="53100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Namespace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Adopted prefix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3732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932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732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732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9320"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pic>
        <p:nvPicPr>
          <p:cNvPr id="60" name="Imagem 5" descr=""/>
          <p:cNvPicPr/>
          <p:nvPr/>
        </p:nvPicPr>
        <p:blipFill>
          <a:blip r:embed="rId1"/>
          <a:stretch/>
        </p:blipFill>
        <p:spPr>
          <a:xfrm>
            <a:off x="6938280" y="340560"/>
            <a:ext cx="1500480" cy="130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09520" y="236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Constraints Matrix (simplified)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Line 2"/>
          <p:cNvSpPr/>
          <p:nvPr/>
        </p:nvSpPr>
        <p:spPr>
          <a:xfrm>
            <a:off x="295200" y="1143000"/>
            <a:ext cx="8143920" cy="360"/>
          </a:xfrm>
          <a:prstGeom prst="line">
            <a:avLst/>
          </a:prstGeom>
          <a:ln w="12600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63" name="Imagem 4" descr=""/>
          <p:cNvPicPr/>
          <p:nvPr/>
        </p:nvPicPr>
        <p:blipFill>
          <a:blip r:embed="rId1"/>
          <a:stretch/>
        </p:blipFill>
        <p:spPr>
          <a:xfrm>
            <a:off x="7618680" y="26280"/>
            <a:ext cx="1500480" cy="130284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5248440" y="6346800"/>
            <a:ext cx="36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6C7A883D-5B0C-4287-8E45-DFE4DFA7B4A4}" type="slidenum">
              <a:rPr b="0" lang="pt-PT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"/>
              </a:rPr>
              <a:t>&lt;número&gt;</a:t>
            </a:fld>
            <a:endParaRPr b="0" lang="pt-PT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5" name="Table 4"/>
          <p:cNvGraphicFramePr/>
          <p:nvPr/>
        </p:nvGraphicFramePr>
        <p:xfrm>
          <a:off x="666720" y="1467000"/>
          <a:ext cx="7772040" cy="2309040"/>
        </p:xfrm>
        <a:graphic>
          <a:graphicData uri="http://schemas.openxmlformats.org/drawingml/2006/table">
            <a:tbl>
              <a:tblPr/>
              <a:tblGrid>
                <a:gridCol w="1636200"/>
                <a:gridCol w="1245600"/>
                <a:gridCol w="1245600"/>
                <a:gridCol w="1561680"/>
                <a:gridCol w="1189800"/>
                <a:gridCol w="893160"/>
              </a:tblGrid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 u="sng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Entity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2"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77360"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Property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Codification Schema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72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61360"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560" rIns="7560" tIns="75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LibreOffice/5.1.4.2$Linux_X86_64 LibreOffice_project/10m0$Build-2</Application>
  <Words>41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2015-08-31T19:22:54Z</dcterms:created>
  <dc:creator>mariana</dc:creator>
  <dc:description/>
  <dc:language>pt-PT</dc:language>
  <cp:lastModifiedBy>Mariana Curado Malta</cp:lastModifiedBy>
  <dcterms:modified xsi:type="dcterms:W3CDTF">2016-10-09T13:01:58Z</dcterms:modified>
  <cp:revision>5</cp:revision>
  <dc:subject/>
  <dc:title>Requisitos Funcionais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no Ecrã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