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266E21-3925-CF54-5F89-F047446D29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B07A7F-9018-2EE5-A877-CFA1B56BFB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C26170-EB90-6B64-E1A3-7251116A2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B6365D-B75A-D586-0AE4-946D5C3B3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B767B2-3AC3-4BBE-8F0A-16AD25900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8599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9EAA8-05BC-F522-A0EE-A35D9F197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95227C2-90EA-8FA9-214A-122F4BE4DA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8449D9-BEF4-4387-699B-FCA53C3E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8490E-B543-1701-0486-C1AADFA0F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AC92E5-6AEC-CB32-C023-20A8BC787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921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9370697-4AAF-8D31-09B5-66741E7EE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68F267-558D-8932-6194-8132ECA474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3A1563-0D27-DDF4-05BA-BFD0CCC07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0E9323-9A66-2D48-E6F3-022E6E96A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457488-8120-9458-4CCF-705886462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0059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B2138-DBFE-4524-C26E-FC192C564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5D386C-83F6-50D3-1882-014DF8797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6FD98-E2CD-AB88-B300-98DECFD3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A2DC05-016B-76FC-4A45-762D4F2C8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B94D2E-196B-9955-FDFE-20C206AFE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4866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72FED5-74AF-432C-CBC3-A653DF1C5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CD2C7D-2B02-54BC-93D3-37676F39C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FC0E8C-634D-ECC0-A351-C6B4E82B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C25592-25D2-E01C-E379-6C1644F24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8E2143-5FFF-2197-E1F9-BDAEADFC4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6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133038-AE40-C2B3-48E3-A881C47FB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A2A093-FEF1-C7C2-5CA5-6B3DF7612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E3DDED4-20F4-5F0B-F6C1-495C64E387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21630A-11D5-DAF0-D45A-7DA0E5ACB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775408E-CE30-CAB0-965B-90E9BC7E5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A605E58-9B9A-A37B-B670-434D306C2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4316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971EC5-4DD7-4336-E053-1EA7F27E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0774E-DF09-34D4-7FB9-9DEE1C218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73E57CB-E7E3-3D19-38CC-489231E582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6939E43-EBAC-5CB1-9CA8-CE8A5D44C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9910B5-8928-3215-E939-5510F26988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FC3EED6-F790-A60B-6D0F-F2B27638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E09FD13-C278-BC05-CDD6-BC84878DA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1C2FF11-8B58-A09A-341F-8AA32D3B5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4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26127C-8509-0A58-EB5D-BFD504926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850A9D-2438-3D66-2D5A-5C3FB5EF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2CD360-36F1-8CA2-91DE-749382C5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EB773D-35C6-2AB8-EC8F-9AE16FAA0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466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A43E79-F9F9-2E23-9BD1-1F0170F6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FFC739-36D3-2965-24F1-33AE66AFE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29E4AD-6A1D-D5DD-2D8C-FD3A8BBA0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606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6390BC-2554-D5E6-707B-A62CC526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420EE3-EDAC-85A8-A808-9BFD065263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FE79B4-A130-79BA-3F63-7E44F1E42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A2173E-41C5-F4EE-3AD3-9B1011C5D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08EEBA6-76E1-CDA0-F8DD-140E880B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8673AD0-CACC-9037-D140-67F81BFA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205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92ABCA-AC92-DFC5-AE30-A8FB1010D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B00D3B4-5CE0-4640-4FAA-A896FB83E1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608757E-29FD-AC95-0505-C664BC28A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44D156-5ED9-A9F6-4623-6188E1C61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8CDEDD0-F199-767F-EE15-89B258D07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FB7927-7FE7-489C-F3CE-7DF9B5AB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590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4554CF2-17D9-B156-D883-91A6576BA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9684599-93B0-BA1B-18A2-292AD85000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63ED03-3A34-BBE3-29AA-A41D05A84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9950BB-BA07-42D0-9FCE-58A6C90E0428}" type="datetimeFigureOut">
              <a:rPr lang="zh-CN" altLang="en-US" smtClean="0"/>
              <a:t>2025/7/15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CBA7B1-DE7B-8A9F-BBD9-6594FCA20E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5E00CA-195E-9C77-F984-33B833272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8865D5-82C3-4007-AE1D-1C080BE786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8061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C93A3AD8-3B21-5CA9-95CC-5E1459698AC3}"/>
              </a:ext>
            </a:extLst>
          </p:cNvPr>
          <p:cNvSpPr/>
          <p:nvPr/>
        </p:nvSpPr>
        <p:spPr>
          <a:xfrm>
            <a:off x="2725782" y="696684"/>
            <a:ext cx="1079863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Vofa_t</a:t>
            </a:r>
            <a:endParaRPr lang="zh-CN" altLang="en-US" dirty="0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2E37FA6D-F7D4-4DEF-10A8-7F733294F8BF}"/>
              </a:ext>
            </a:extLst>
          </p:cNvPr>
          <p:cNvSpPr/>
          <p:nvPr/>
        </p:nvSpPr>
        <p:spPr>
          <a:xfrm>
            <a:off x="2037806" y="1807027"/>
            <a:ext cx="1227908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interface</a:t>
            </a:r>
            <a:endParaRPr lang="zh-CN" altLang="en-US" dirty="0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1760060-6DF6-B1F5-1A57-7D0A38A42E66}"/>
              </a:ext>
            </a:extLst>
          </p:cNvPr>
          <p:cNvSpPr/>
          <p:nvPr/>
        </p:nvSpPr>
        <p:spPr>
          <a:xfrm>
            <a:off x="2185850" y="2917370"/>
            <a:ext cx="1079863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Send protocol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6FF0094-CDEC-40C6-6E39-CF5B3F6CFB96}"/>
              </a:ext>
            </a:extLst>
          </p:cNvPr>
          <p:cNvSpPr/>
          <p:nvPr/>
        </p:nvSpPr>
        <p:spPr>
          <a:xfrm>
            <a:off x="2185850" y="4010295"/>
            <a:ext cx="1079863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recv</a:t>
            </a:r>
            <a:r>
              <a:rPr lang="en-US" altLang="zh-CN" dirty="0"/>
              <a:t> decode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D2754716-5957-F2B8-47DE-2DF47AF485A9}"/>
              </a:ext>
            </a:extLst>
          </p:cNvPr>
          <p:cNvSpPr/>
          <p:nvPr/>
        </p:nvSpPr>
        <p:spPr>
          <a:xfrm>
            <a:off x="3566159" y="1778723"/>
            <a:ext cx="1227908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Data resource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CE840B1-77E1-B000-B06F-2F4A96B42FD4}"/>
              </a:ext>
            </a:extLst>
          </p:cNvPr>
          <p:cNvSpPr/>
          <p:nvPr/>
        </p:nvSpPr>
        <p:spPr>
          <a:xfrm>
            <a:off x="3640181" y="2860762"/>
            <a:ext cx="1079863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Widget object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A5E986B-2F20-14C7-7F44-9DBC1DC9FC02}"/>
              </a:ext>
            </a:extLst>
          </p:cNvPr>
          <p:cNvSpPr/>
          <p:nvPr/>
        </p:nvSpPr>
        <p:spPr>
          <a:xfrm>
            <a:off x="7193279" y="888273"/>
            <a:ext cx="1079863" cy="57476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Vofa_t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3358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15</Words>
  <Application>Microsoft Office PowerPoint</Application>
  <PresentationFormat>宽屏</PresentationFormat>
  <Paragraphs>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LQ Zhang</dc:creator>
  <cp:lastModifiedBy>LQ Zhang</cp:lastModifiedBy>
  <cp:revision>1</cp:revision>
  <dcterms:created xsi:type="dcterms:W3CDTF">2025-07-15T03:40:15Z</dcterms:created>
  <dcterms:modified xsi:type="dcterms:W3CDTF">2025-07-15T03:46:12Z</dcterms:modified>
</cp:coreProperties>
</file>