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60" r:id="rId6"/>
    <p:sldId id="264" r:id="rId7"/>
    <p:sldId id="259" r:id="rId8"/>
    <p:sldId id="258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369" autoAdjust="0"/>
  </p:normalViewPr>
  <p:slideViewPr>
    <p:cSldViewPr snapToGrid="0">
      <p:cViewPr varScale="1">
        <p:scale>
          <a:sx n="38" d="100"/>
          <a:sy n="38" d="100"/>
        </p:scale>
        <p:origin x="141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A1C96-BDE3-4738-9A62-8318BAA3DCE7}" type="datetimeFigureOut">
              <a:rPr lang="de-DE" smtClean="0"/>
              <a:t>15.05.2016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24275-1600-412B-95C9-29775271B7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02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MDA: </a:t>
            </a:r>
            <a:r>
              <a:rPr lang="de-DE" b="0" dirty="0"/>
              <a:t>Modellgetriebene</a:t>
            </a:r>
            <a:r>
              <a:rPr lang="de-DE" b="0" baseline="0" dirty="0"/>
              <a:t> Architektur = </a:t>
            </a:r>
            <a:r>
              <a:rPr lang="de-DE" b="1" baseline="0" dirty="0"/>
              <a:t>Ansatz</a:t>
            </a:r>
            <a:r>
              <a:rPr lang="de-DE" b="0" baseline="0" dirty="0"/>
              <a:t> beruht auf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/>
              <a:t>	Trennung von  Funktionalität und Technik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="0" baseline="0" dirty="0"/>
              <a:t>Modelle-Vorteile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="0" baseline="0" dirty="0"/>
              <a:t>Transformation aus Modell -&gt; Vorteil: Wartung, Anpassbarkeit</a:t>
            </a:r>
            <a:endParaRPr lang="de-DE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Problem</a:t>
            </a:r>
            <a:r>
              <a:rPr lang="de-DE" dirty="0"/>
              <a:t>: Modelle bilden nicht alle notwendigen Constraints ab</a:t>
            </a:r>
          </a:p>
          <a:p>
            <a:r>
              <a:rPr lang="de-DE" dirty="0"/>
              <a:t>Da: Constraints hohe</a:t>
            </a:r>
            <a:r>
              <a:rPr lang="de-DE" baseline="0" dirty="0"/>
              <a:t> Ausdrucksmächtigkeit benötigen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24275-1600-412B-95C9-29775271B7D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66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Ziel I.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Constraints im Modell selber (OCL) oder in eine extra Datei (z.B. DSL)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Focus: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Constraints: 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Invariants</a:t>
            </a:r>
            <a:r>
              <a:rPr lang="de-DE" baseline="0" dirty="0"/>
              <a:t> = Zusicherungen die jeder Zeit gelten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24275-1600-412B-95C9-29775271B7D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667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xText</a:t>
            </a:r>
            <a:r>
              <a:rPr lang="de-DE" dirty="0"/>
              <a:t> &gt; als MPS, da:</a:t>
            </a:r>
          </a:p>
          <a:p>
            <a:r>
              <a:rPr lang="de-DE" dirty="0"/>
              <a:t>	- MPS eine Wissenschaft für sich ist</a:t>
            </a:r>
          </a:p>
          <a:p>
            <a:r>
              <a:rPr lang="de-DE" dirty="0"/>
              <a:t>	-</a:t>
            </a:r>
            <a:r>
              <a:rPr lang="de-DE" baseline="0" dirty="0"/>
              <a:t> </a:t>
            </a:r>
            <a:r>
              <a:rPr lang="de-DE" baseline="0" dirty="0" err="1"/>
              <a:t>xText</a:t>
            </a:r>
            <a:r>
              <a:rPr lang="de-DE" baseline="0" dirty="0"/>
              <a:t> bietet bereits einen Import von Klassendiagrammen</a:t>
            </a:r>
          </a:p>
          <a:p>
            <a:r>
              <a:rPr lang="de-DE" baseline="0" dirty="0"/>
              <a:t>	wegen </a:t>
            </a:r>
            <a:r>
              <a:rPr lang="de-DE" baseline="0" dirty="0" err="1"/>
              <a:t>Eclipse</a:t>
            </a:r>
            <a:r>
              <a:rPr lang="de-DE" baseline="0" dirty="0"/>
              <a:t> Papyrus</a:t>
            </a:r>
          </a:p>
          <a:p>
            <a:r>
              <a:rPr lang="de-DE" baseline="0" dirty="0"/>
              <a:t>- Ich habe bereits </a:t>
            </a:r>
            <a:r>
              <a:rPr lang="de-DE" baseline="0"/>
              <a:t>Beispiele umgesetzt</a:t>
            </a:r>
            <a:endParaRPr lang="de-DE" dirty="0"/>
          </a:p>
          <a:p>
            <a:r>
              <a:rPr lang="de-DE" dirty="0"/>
              <a:t>Weitere Ansätze wären gilt es noch zu untersuchen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24275-1600-412B-95C9-29775271B7D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120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</a:p>
          <a:p>
            <a:r>
              <a:rPr lang="de-DE" dirty="0"/>
              <a:t>Weitere Ansätze wären gilt es noch zu untersuchen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24275-1600-412B-95C9-29775271B7D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794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Einleitung: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MDA überblick</a:t>
            </a:r>
          </a:p>
          <a:p>
            <a:pPr marL="628650" lvl="1" indent="-171450">
              <a:buFontTx/>
              <a:buChar char="-"/>
            </a:pPr>
            <a:r>
              <a:rPr lang="de-DE" baseline="0" dirty="0"/>
              <a:t>Problemstellung</a:t>
            </a:r>
          </a:p>
          <a:p>
            <a:pPr marL="628650" lvl="1" indent="-171450">
              <a:buFontTx/>
              <a:buChar char="-"/>
            </a:pPr>
            <a:r>
              <a:rPr lang="de-DE" baseline="0" dirty="0"/>
              <a:t>Zielstellung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Theorie: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Erklärung Constraints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UML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Zusammenhänge</a:t>
            </a:r>
            <a:r>
              <a:rPr lang="de-DE" baseline="0" dirty="0"/>
              <a:t> MDSD und MDE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MetaModellierung</a:t>
            </a:r>
            <a:r>
              <a:rPr lang="de-DE" baseline="0" dirty="0"/>
              <a:t> MOF, ECORE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Analyse: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Eignung von OCL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Eignungen von </a:t>
            </a:r>
            <a:r>
              <a:rPr lang="de-DE" dirty="0" err="1"/>
              <a:t>Workbenches</a:t>
            </a:r>
            <a:r>
              <a:rPr lang="de-DE" dirty="0"/>
              <a:t>:</a:t>
            </a:r>
            <a:r>
              <a:rPr lang="de-DE" baseline="0" dirty="0"/>
              <a:t> MPS, </a:t>
            </a:r>
            <a:r>
              <a:rPr lang="de-DE" baseline="0" dirty="0" err="1"/>
              <a:t>xText</a:t>
            </a:r>
            <a:r>
              <a:rPr lang="de-DE" baseline="0" dirty="0"/>
              <a:t> -&gt; DSLs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EMF, EMF-Rest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Valdr</a:t>
            </a:r>
            <a:r>
              <a:rPr lang="de-DE" baseline="0" dirty="0"/>
              <a:t> = </a:t>
            </a:r>
            <a:r>
              <a:rPr lang="en-US" dirty="0"/>
              <a:t>define model-based constraints in JSON with AngularJS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24275-1600-412B-95C9-29775271B7D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719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Zusätzlich </a:t>
            </a:r>
            <a:r>
              <a:rPr lang="de-DE" dirty="0" err="1"/>
              <a:t>Hompages</a:t>
            </a:r>
            <a:r>
              <a:rPr lang="de-DE" dirty="0"/>
              <a:t> der Ansätze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24275-1600-412B-95C9-29775271B7D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44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4015E42-5BA5-4995-84B8-7A03EB60BAB0}" type="datetimeFigureOut">
              <a:rPr lang="de-DE" smtClean="0"/>
              <a:t>15.05.2016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382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15.05.2016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92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15.05.2016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919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15.05.2016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375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15.05.2016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391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15.05.2016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432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15.05.2016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164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15.05.2016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82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15.05.2016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94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15.05.2016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74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15.05.2016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8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15.05.2016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51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15.05.2016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37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15.05.2016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1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15.05.2016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79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15.05.2016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81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E42-5BA5-4995-84B8-7A03EB60BAB0}" type="datetimeFigureOut">
              <a:rPr lang="de-DE" smtClean="0"/>
              <a:t>15.05.2016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11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015E42-5BA5-4995-84B8-7A03EB60BAB0}" type="datetimeFigureOut">
              <a:rPr lang="de-DE" smtClean="0"/>
              <a:t>15.05.2016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561FD1-0E9B-4C89-89FC-C49DEAC822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612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Abbildung von Constraints für Benutzeroberflächen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Hans-Georg Schladitz</a:t>
            </a:r>
          </a:p>
        </p:txBody>
      </p:sp>
    </p:spTree>
    <p:extLst>
      <p:ext uri="{BB962C8B-B14F-4D97-AF65-F5344CB8AC3E}">
        <p14:creationId xmlns:p14="http://schemas.microsoft.com/office/powerpoint/2010/main" val="359361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03768" y="1841125"/>
            <a:ext cx="9821803" cy="3649133"/>
          </a:xfrm>
        </p:spPr>
        <p:txBody>
          <a:bodyPr>
            <a:normAutofit/>
          </a:bodyPr>
          <a:lstStyle/>
          <a:p>
            <a:r>
              <a:rPr lang="de-DE" sz="3200" dirty="0"/>
              <a:t>Motivation und Problem</a:t>
            </a:r>
          </a:p>
          <a:p>
            <a:r>
              <a:rPr lang="de-DE" sz="3200" dirty="0"/>
              <a:t>Bisherige Ergebnisse und untersuchte Ansätze</a:t>
            </a:r>
          </a:p>
          <a:p>
            <a:r>
              <a:rPr lang="de-DE" sz="3200" dirty="0" err="1"/>
              <a:t>To</a:t>
            </a:r>
            <a:r>
              <a:rPr lang="de-DE" sz="3200" dirty="0"/>
              <a:t> Do</a:t>
            </a:r>
          </a:p>
          <a:p>
            <a:r>
              <a:rPr lang="de-DE" sz="3200" dirty="0"/>
              <a:t>Aufbau der Arbeit</a:t>
            </a:r>
          </a:p>
          <a:p>
            <a:r>
              <a:rPr lang="de-DE" sz="3200" dirty="0"/>
              <a:t>Literaturliste</a:t>
            </a:r>
          </a:p>
        </p:txBody>
      </p:sp>
    </p:spTree>
    <p:extLst>
      <p:ext uri="{BB962C8B-B14F-4D97-AF65-F5344CB8AC3E}">
        <p14:creationId xmlns:p14="http://schemas.microsoft.com/office/powerpoint/2010/main" val="113037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und Problem (1/2)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MDA – Model </a:t>
            </a:r>
            <a:r>
              <a:rPr lang="de-DE" sz="2400" dirty="0" err="1"/>
              <a:t>Driven</a:t>
            </a:r>
            <a:r>
              <a:rPr lang="de-DE" sz="2400" dirty="0"/>
              <a:t> </a:t>
            </a:r>
            <a:r>
              <a:rPr lang="de-DE" sz="2400" dirty="0" err="1"/>
              <a:t>Architecture</a:t>
            </a:r>
            <a:r>
              <a:rPr lang="de-DE" sz="2400" dirty="0"/>
              <a:t> </a:t>
            </a:r>
          </a:p>
          <a:p>
            <a:pPr lvl="1"/>
            <a:r>
              <a:rPr lang="de-DE" sz="2400" dirty="0"/>
              <a:t>Modelle haben viele Vorteile:</a:t>
            </a:r>
          </a:p>
          <a:p>
            <a:pPr lvl="2"/>
            <a:r>
              <a:rPr lang="de-DE" sz="2400" dirty="0"/>
              <a:t>Komplexitätsreduktion -&gt; Leichtere Analyse und Entwicklung</a:t>
            </a:r>
          </a:p>
          <a:p>
            <a:pPr lvl="2"/>
            <a:r>
              <a:rPr lang="de-DE" sz="2400" dirty="0"/>
              <a:t>Trennung der Aufgabenbereiche</a:t>
            </a:r>
          </a:p>
          <a:p>
            <a:pPr lvl="1"/>
            <a:r>
              <a:rPr lang="de-DE" sz="2400" dirty="0"/>
              <a:t>Transformation/Generation von Programmcode</a:t>
            </a:r>
          </a:p>
          <a:p>
            <a:r>
              <a:rPr lang="de-DE" sz="2400" b="1" dirty="0"/>
              <a:t>Problem</a:t>
            </a:r>
            <a:r>
              <a:rPr lang="de-DE" sz="2400" dirty="0"/>
              <a:t>: Modelle bilden nicht alle notwendigen Constraints ab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9257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und Problem (2/2)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1" y="1517227"/>
            <a:ext cx="10546079" cy="460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/>
              <a:t>Zielstellung</a:t>
            </a:r>
            <a:r>
              <a:rPr lang="de-DE" sz="2400" dirty="0"/>
              <a:t>: </a:t>
            </a:r>
          </a:p>
          <a:p>
            <a:pPr marL="0" indent="0">
              <a:buNone/>
            </a:pPr>
            <a:r>
              <a:rPr lang="de-DE" sz="2000" dirty="0"/>
              <a:t>Ziel I. 	Finden von Möglichkeiten um Constraints möglichst einfach zu definieren</a:t>
            </a:r>
          </a:p>
          <a:p>
            <a:pPr marL="0" indent="0">
              <a:buNone/>
            </a:pPr>
            <a:r>
              <a:rPr lang="de-DE" sz="2000" dirty="0"/>
              <a:t>Ziel II.	Überblick über aktuelle Ansätze  (Frameworks und Konzepte) zur Erstellung von 				Benutzeroberflächen aus Modellen mit </a:t>
            </a:r>
            <a:r>
              <a:rPr lang="de-DE" sz="2000" dirty="0" err="1"/>
              <a:t>Constraint</a:t>
            </a:r>
            <a:r>
              <a:rPr lang="de-DE" sz="2000" dirty="0"/>
              <a:t>-Definition geben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400" b="1" dirty="0"/>
              <a:t>Fokus</a:t>
            </a:r>
            <a:r>
              <a:rPr lang="de-DE" sz="2400" dirty="0"/>
              <a:t>:	</a:t>
            </a:r>
            <a:r>
              <a:rPr lang="de-DE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UML-Klassendiagramm</a:t>
            </a:r>
            <a:r>
              <a:rPr lang="de-DE" sz="2400" dirty="0"/>
              <a:t>, Constraints vom Typ </a:t>
            </a:r>
            <a:r>
              <a:rPr lang="de-DE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Invariants</a:t>
            </a:r>
            <a:r>
              <a:rPr lang="de-DE" sz="2400" dirty="0"/>
              <a:t> </a:t>
            </a:r>
          </a:p>
          <a:p>
            <a:pPr marL="0" indent="0">
              <a:buNone/>
            </a:pPr>
            <a:r>
              <a:rPr lang="de-DE" sz="2400" dirty="0"/>
              <a:t>		sowie </a:t>
            </a:r>
            <a:r>
              <a:rPr lang="de-DE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Initial &amp; </a:t>
            </a:r>
            <a:r>
              <a:rPr lang="de-DE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derived</a:t>
            </a:r>
            <a:r>
              <a:rPr lang="de-DE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96611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Bisherige Erkenntnisse und </a:t>
            </a:r>
            <a:br>
              <a:rPr lang="de-DE" dirty="0"/>
            </a:br>
            <a:r>
              <a:rPr lang="de-DE" dirty="0"/>
              <a:t>untersuchte Ansätze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2065867"/>
            <a:ext cx="10131425" cy="4228253"/>
          </a:xfrm>
        </p:spPr>
        <p:txBody>
          <a:bodyPr>
            <a:normAutofit/>
          </a:bodyPr>
          <a:lstStyle/>
          <a:p>
            <a:r>
              <a:rPr lang="de-DE" sz="2400" b="1" dirty="0"/>
              <a:t>Theorie Aufarbeitung</a:t>
            </a:r>
            <a:r>
              <a:rPr lang="de-DE" sz="2400" dirty="0"/>
              <a:t>:</a:t>
            </a:r>
          </a:p>
          <a:p>
            <a:pPr lvl="1"/>
            <a:r>
              <a:rPr lang="de-DE" sz="2400" dirty="0"/>
              <a:t>UML (Klassendiagramm), Constraints, OCL, </a:t>
            </a:r>
          </a:p>
          <a:p>
            <a:pPr marL="457200" lvl="1" indent="0">
              <a:buNone/>
            </a:pPr>
            <a:r>
              <a:rPr lang="de-DE" sz="2400" dirty="0"/>
              <a:t>	MDA, MDE, MDSD,  DSL, XMI, </a:t>
            </a:r>
            <a:r>
              <a:rPr lang="de-DE" sz="2400" dirty="0" err="1"/>
              <a:t>xText</a:t>
            </a:r>
            <a:r>
              <a:rPr lang="de-DE" sz="2400" dirty="0"/>
              <a:t>, MPS etc.</a:t>
            </a:r>
          </a:p>
          <a:p>
            <a:r>
              <a:rPr lang="de-DE" sz="2400" dirty="0"/>
              <a:t>1 </a:t>
            </a:r>
            <a:r>
              <a:rPr lang="de-DE" sz="2400" b="1" dirty="0"/>
              <a:t>. Ansatz</a:t>
            </a:r>
            <a:r>
              <a:rPr lang="de-DE" sz="2400" dirty="0"/>
              <a:t>: </a:t>
            </a:r>
          </a:p>
          <a:p>
            <a:pPr marL="0" indent="0">
              <a:buNone/>
            </a:pPr>
            <a:r>
              <a:rPr lang="de-DE" sz="2400" dirty="0"/>
              <a:t>	Erstellung einer </a:t>
            </a:r>
            <a:r>
              <a:rPr lang="de-DE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DSL</a:t>
            </a:r>
            <a:r>
              <a:rPr lang="de-DE" sz="2400" dirty="0"/>
              <a:t> zur Definition von Constraints</a:t>
            </a:r>
          </a:p>
          <a:p>
            <a:pPr lvl="2"/>
            <a:r>
              <a:rPr lang="de-DE" sz="2200" dirty="0"/>
              <a:t>Language </a:t>
            </a:r>
            <a:r>
              <a:rPr lang="de-DE" sz="2200" dirty="0" err="1"/>
              <a:t>Workbench</a:t>
            </a:r>
            <a:r>
              <a:rPr lang="de-DE" sz="2200" dirty="0"/>
              <a:t>: Eignung von </a:t>
            </a:r>
            <a:r>
              <a:rPr lang="de-DE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MPS</a:t>
            </a:r>
            <a:r>
              <a:rPr lang="de-DE" sz="2200" dirty="0"/>
              <a:t> und </a:t>
            </a:r>
            <a:r>
              <a:rPr lang="de-DE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xText</a:t>
            </a:r>
            <a:endParaRPr lang="de-DE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4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-DO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28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1" dirty="0"/>
              <a:t>Untersuchung weiterer Ansätze:</a:t>
            </a:r>
          </a:p>
          <a:p>
            <a:r>
              <a:rPr lang="de-DE" sz="2400" b="1" dirty="0"/>
              <a:t>2. Ansatz: Eignung von </a:t>
            </a:r>
            <a:r>
              <a:rPr lang="de-DE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EMF-Rest</a:t>
            </a:r>
            <a:r>
              <a:rPr lang="de-DE" sz="2400" b="1" dirty="0"/>
              <a:t>?</a:t>
            </a:r>
          </a:p>
          <a:p>
            <a:r>
              <a:rPr lang="de-DE" sz="2400" b="1" dirty="0"/>
              <a:t>3. Ansatz: Eignung von </a:t>
            </a:r>
            <a:r>
              <a:rPr lang="de-DE" sz="28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Valdr</a:t>
            </a:r>
            <a:r>
              <a:rPr lang="de-DE" sz="2400" b="1" dirty="0"/>
              <a:t> ?</a:t>
            </a:r>
          </a:p>
          <a:p>
            <a:pPr marL="457200" lvl="1" indent="0">
              <a:buNone/>
            </a:pPr>
            <a:r>
              <a:rPr lang="de-DE" sz="2200" b="1" dirty="0"/>
              <a:t>(modellbasierte </a:t>
            </a:r>
            <a:r>
              <a:rPr lang="de-DE" sz="2200" b="1" dirty="0" err="1"/>
              <a:t>Constaint</a:t>
            </a:r>
            <a:r>
              <a:rPr lang="de-DE" sz="2200" b="1" dirty="0"/>
              <a:t>-Definition in JSON für </a:t>
            </a:r>
            <a:r>
              <a:rPr lang="de-DE" sz="2200" b="1" dirty="0" err="1"/>
              <a:t>AngularJS</a:t>
            </a:r>
            <a:r>
              <a:rPr lang="de-DE" sz="2200" b="1" dirty="0"/>
              <a:t>)</a:t>
            </a:r>
          </a:p>
          <a:p>
            <a:pPr marL="457200" lvl="1" indent="0">
              <a:buNone/>
            </a:pPr>
            <a:endParaRPr lang="de-DE" sz="2200" b="1" dirty="0"/>
          </a:p>
          <a:p>
            <a:pPr marL="0" indent="0">
              <a:buNone/>
            </a:pPr>
            <a:r>
              <a:rPr lang="de-DE" sz="2400" b="1" dirty="0"/>
              <a:t>Umsetzung der Ansätze am Beispiel (Praktikum)</a:t>
            </a:r>
          </a:p>
          <a:p>
            <a:pPr marL="457200" lvl="1" indent="0">
              <a:buNone/>
            </a:pPr>
            <a:endParaRPr lang="de-DE" sz="2200" b="1" dirty="0"/>
          </a:p>
        </p:txBody>
      </p:sp>
    </p:spTree>
    <p:extLst>
      <p:ext uri="{BB962C8B-B14F-4D97-AF65-F5344CB8AC3E}">
        <p14:creationId xmlns:p14="http://schemas.microsoft.com/office/powerpoint/2010/main" val="125806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Arbeit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44881" y="1982894"/>
            <a:ext cx="772667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4000" dirty="0"/>
              <a:t>1. Einleitung</a:t>
            </a:r>
          </a:p>
          <a:p>
            <a:pPr marL="0" indent="0">
              <a:buNone/>
            </a:pPr>
            <a:r>
              <a:rPr lang="de-DE" sz="4000" dirty="0"/>
              <a:t>2. Theorie</a:t>
            </a:r>
          </a:p>
          <a:p>
            <a:pPr marL="0" indent="0">
              <a:buNone/>
            </a:pPr>
            <a:r>
              <a:rPr lang="de-DE" sz="4000" dirty="0"/>
              <a:t>3. Analyse</a:t>
            </a:r>
          </a:p>
          <a:p>
            <a:pPr marL="0" indent="0">
              <a:buNone/>
            </a:pPr>
            <a:r>
              <a:rPr lang="de-DE" sz="4000" dirty="0"/>
              <a:t>4. 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314043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4616" y="412830"/>
            <a:ext cx="10131425" cy="737937"/>
          </a:xfrm>
        </p:spPr>
        <p:txBody>
          <a:bodyPr/>
          <a:lstStyle/>
          <a:p>
            <a:r>
              <a:rPr lang="de-DE" dirty="0"/>
              <a:t>Literatur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3560" y="1152363"/>
            <a:ext cx="7299959" cy="577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7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Fragen?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3690653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Himme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imme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mme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Himmel</Template>
  <TotalTime>0</TotalTime>
  <Words>254</Words>
  <Application>Microsoft Office PowerPoint</Application>
  <PresentationFormat>Breitbild</PresentationFormat>
  <Paragraphs>85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Himmel</vt:lpstr>
      <vt:lpstr>Abbildung von Constraints für Benutzeroberflächen</vt:lpstr>
      <vt:lpstr>Agenda</vt:lpstr>
      <vt:lpstr>Motivation und Problem (1/2)</vt:lpstr>
      <vt:lpstr>Motivation und Problem (2/2)</vt:lpstr>
      <vt:lpstr>Bisherige Erkenntnisse und  untersuchte Ansätze</vt:lpstr>
      <vt:lpstr>To-DO</vt:lpstr>
      <vt:lpstr>Aufbau der Arbeit</vt:lpstr>
      <vt:lpstr>Literatur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Abbildung von Constraints für Benutzeroberflächen</dc:title>
  <dc:creator>Hans-Georg</dc:creator>
  <cp:lastModifiedBy>Hans-Georg</cp:lastModifiedBy>
  <cp:revision>31</cp:revision>
  <cp:lastPrinted>2016-05-14T20:19:30Z</cp:lastPrinted>
  <dcterms:created xsi:type="dcterms:W3CDTF">2016-05-14T12:21:22Z</dcterms:created>
  <dcterms:modified xsi:type="dcterms:W3CDTF">2016-05-15T10:23:02Z</dcterms:modified>
</cp:coreProperties>
</file>