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2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D0FA"/>
    <a:srgbClr val="FFC0FC"/>
    <a:srgbClr val="FFA501"/>
    <a:srgbClr val="151516"/>
    <a:srgbClr val="F5F5F6"/>
    <a:srgbClr val="20201F"/>
    <a:srgbClr val="1F65F4"/>
    <a:srgbClr val="F86821"/>
    <a:srgbClr val="FEE57F"/>
    <a:srgbClr val="FFD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  <p:guide pos="22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D6DAF-CE9B-467A-9186-F2A6C184C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61C953-9B7C-46CC-956A-5A3C0614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2FEE0-566C-45D0-96EB-235BC8FB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3C1F5-D607-4A92-ADE0-6729ED3D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A760E-C3AB-410A-AB82-21A6EAF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4977C-40DA-40AC-959F-F5EC65CF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8FFE7-CF28-4197-B4D0-7F024BF6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A8199-BC92-4075-A722-E4CB1F05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B618D-8C16-44EB-ADD2-5EC79D50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B2783-1AB8-472E-84FB-133782CA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5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0DC75E-ABBF-47BD-B0FD-A0F2A5B41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AE5D2-E382-45C4-B9DB-F93D258DC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3F425-4FBB-4DB8-BF4A-11B1076E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F7110-04F3-4B47-84BB-3F00B952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EF49B-CC14-4A8D-800E-EE421A6B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4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EC418-2F80-4C45-9E50-726B445A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DC08D-E454-4FDB-B98D-F0DA4B8B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FE2E7-81D2-41E3-B599-642ED8D2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234D7-6477-464D-9407-B3EADF55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85B50-30BB-4468-9BB6-1E8695B6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6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1261B-9962-4D41-95AF-23C709D1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5BD47-B94F-4293-A472-8711D073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FF35C-BE33-43CC-A089-FBEC02EE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AA14D-F055-448E-8403-76DA17B8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5EE8B-9111-4B6B-81E0-5EBC06B3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0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CDDA6-53A1-45C8-95A6-CA88C001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F958B-C966-4423-A59B-1248C9B52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9F6F6C-D1A7-49EC-98C3-E22C50BFD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6B04C-399D-42C4-961F-5E6724AA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57846-9B18-4444-9871-B200D0E5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FE102-41DF-474E-A3A0-D18A0BF2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9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695F3-1A17-4066-80AB-25FCA1B0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E470C-EF9A-48B2-A107-4DDBD211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BEBE4-8A64-4C1E-82BF-9EA6358B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96A73B-CE10-4EF9-9C44-6A7EF6DBA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5E86C-BD5C-4575-874A-EF804046C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369E-518E-4400-911B-7A0FA35C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3744C7-E79E-4A3A-A846-04D7CDA2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FFD986-F366-45BD-B48D-4E42CB66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8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A4B9B-36EE-4FED-8367-040CC206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054FD7-78B2-4130-8568-F22A632C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5CFDC1-13FB-47C1-A76C-87F634DC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6AE49-5E64-48FB-87A8-B8C1F99E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17BF92-E2AA-4FC5-B1D9-59B6D983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A0495F-728B-4F23-BBDA-B9FA7AB2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7D1F3-24D7-480F-924E-559A94EA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3F11D-8D54-4952-A4E1-896782D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43B00-2D25-45CE-B12B-788E66AF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6F2208-D960-4917-A16B-AD7641769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F85385-C9E5-4901-84FF-4BBFC671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0DB3F-F4C4-4D97-9669-40B20D06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8850DE-0677-46AE-BD60-E2168ACD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5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37D2-7850-4C30-9B7E-F432DA62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62AF88-F1AC-43C6-AEDD-2D01B5560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53CB8-4144-489F-8ABF-7B3B48B6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D4553-6BD1-40F6-BBD1-1A18A29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65068-DD93-4B87-8AF3-EC8AA6FA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62F4D-1A70-4033-BFFA-9B98ACC9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EC5100-3C1D-459C-8A3E-2D8192F0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B3BF3-C3CD-428A-8F29-E01477E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AAA9E-8544-4963-A914-2C981E7C9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82B1E-3940-461B-AFD8-44B98385E7DF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D32C9-9593-4397-8493-FF89B49B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21008-7E50-4E68-B555-D9BF1C30D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E0FA-059B-4D95-A724-CA633EF1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F50E1024-160A-4A55-8126-E688EE91A4D0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2432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2432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86832BC-0FE6-40D1-A8DB-B45C6D44109F}"/>
                </a:ext>
              </a:extLst>
            </p:cNvPr>
            <p:cNvGrpSpPr/>
            <p:nvPr/>
          </p:nvGrpSpPr>
          <p:grpSpPr>
            <a:xfrm>
              <a:off x="2019300" y="2373249"/>
              <a:ext cx="464820" cy="2111500"/>
              <a:chOff x="2019300" y="2373249"/>
              <a:chExt cx="464820" cy="2111500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8CD2A35-6187-409E-AE01-99BB6F26E8D6}"/>
                  </a:ext>
                </a:extLst>
              </p:cNvPr>
              <p:cNvSpPr/>
              <p:nvPr/>
            </p:nvSpPr>
            <p:spPr>
              <a:xfrm>
                <a:off x="2019300" y="2373249"/>
                <a:ext cx="464820" cy="464820"/>
              </a:xfrm>
              <a:prstGeom prst="ellipse">
                <a:avLst/>
              </a:prstGeom>
              <a:solidFill>
                <a:srgbClr val="FF9500"/>
              </a:solidFill>
              <a:ln w="38100"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BB3C13C-6FDF-4CE7-875E-C909F587EC08}"/>
                  </a:ext>
                </a:extLst>
              </p:cNvPr>
              <p:cNvSpPr/>
              <p:nvPr/>
            </p:nvSpPr>
            <p:spPr>
              <a:xfrm>
                <a:off x="2078736" y="2432685"/>
                <a:ext cx="345948" cy="34594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6FCD513-B63B-417F-9CC0-0831E0ADE7B1}"/>
                  </a:ext>
                </a:extLst>
              </p:cNvPr>
              <p:cNvSpPr/>
              <p:nvPr/>
            </p:nvSpPr>
            <p:spPr>
              <a:xfrm>
                <a:off x="2019300" y="3196589"/>
                <a:ext cx="464820" cy="464820"/>
              </a:xfrm>
              <a:prstGeom prst="ellipse">
                <a:avLst/>
              </a:prstGeom>
              <a:solidFill>
                <a:srgbClr val="1BACFD"/>
              </a:solidFill>
              <a:ln w="38100">
                <a:solidFill>
                  <a:srgbClr val="1BAC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F5BE746-3B6B-4B5D-B382-A74AEA9C1E29}"/>
                  </a:ext>
                </a:extLst>
              </p:cNvPr>
              <p:cNvSpPr/>
              <p:nvPr/>
            </p:nvSpPr>
            <p:spPr>
              <a:xfrm>
                <a:off x="2078736" y="3256025"/>
                <a:ext cx="345948" cy="345948"/>
              </a:xfrm>
              <a:prstGeom prst="ellipse">
                <a:avLst/>
              </a:prstGeom>
              <a:solidFill>
                <a:srgbClr val="1BACF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2F4BC9A8-5C55-43F4-AE5C-85C473D1B7C6}"/>
                  </a:ext>
                </a:extLst>
              </p:cNvPr>
              <p:cNvSpPr/>
              <p:nvPr/>
            </p:nvSpPr>
            <p:spPr>
              <a:xfrm>
                <a:off x="2019300" y="4019929"/>
                <a:ext cx="464820" cy="464820"/>
              </a:xfrm>
              <a:prstGeom prst="ellipse">
                <a:avLst/>
              </a:prstGeom>
              <a:solidFill>
                <a:srgbClr val="64DC3D"/>
              </a:solidFill>
              <a:ln w="38100">
                <a:solidFill>
                  <a:srgbClr val="64DC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95715D6-5769-4E9E-B088-FDE667DD0B1C}"/>
                  </a:ext>
                </a:extLst>
              </p:cNvPr>
              <p:cNvSpPr/>
              <p:nvPr/>
            </p:nvSpPr>
            <p:spPr>
              <a:xfrm>
                <a:off x="2078736" y="4079365"/>
                <a:ext cx="345948" cy="345948"/>
              </a:xfrm>
              <a:prstGeom prst="ellipse">
                <a:avLst/>
              </a:prstGeom>
              <a:solidFill>
                <a:srgbClr val="64DC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655065F-D22E-4BDD-8916-DE0DE4F237BE}"/>
                </a:ext>
              </a:extLst>
            </p:cNvPr>
            <p:cNvSpPr/>
            <p:nvPr/>
          </p:nvSpPr>
          <p:spPr>
            <a:xfrm>
              <a:off x="2754630" y="2275570"/>
              <a:ext cx="2186022" cy="2306857"/>
            </a:xfrm>
            <a:custGeom>
              <a:avLst/>
              <a:gdLst>
                <a:gd name="connsiteX0" fmla="*/ 0 w 2186022"/>
                <a:gd name="connsiteY0" fmla="*/ 2261138 h 2306857"/>
                <a:gd name="connsiteX1" fmla="*/ 2160958 w 2186022"/>
                <a:gd name="connsiteY1" fmla="*/ 2261138 h 2306857"/>
                <a:gd name="connsiteX2" fmla="*/ 2146766 w 2186022"/>
                <a:gd name="connsiteY2" fmla="*/ 2306857 h 2306857"/>
                <a:gd name="connsiteX3" fmla="*/ 0 w 2186022"/>
                <a:gd name="connsiteY3" fmla="*/ 2306857 h 2306857"/>
                <a:gd name="connsiteX4" fmla="*/ 0 w 2186022"/>
                <a:gd name="connsiteY4" fmla="*/ 1507426 h 2306857"/>
                <a:gd name="connsiteX5" fmla="*/ 2186022 w 2186022"/>
                <a:gd name="connsiteY5" fmla="*/ 1507426 h 2306857"/>
                <a:gd name="connsiteX6" fmla="*/ 2186022 w 2186022"/>
                <a:gd name="connsiteY6" fmla="*/ 1553145 h 2306857"/>
                <a:gd name="connsiteX7" fmla="*/ 0 w 2186022"/>
                <a:gd name="connsiteY7" fmla="*/ 1553145 h 2306857"/>
                <a:gd name="connsiteX8" fmla="*/ 0 w 2186022"/>
                <a:gd name="connsiteY8" fmla="*/ 753713 h 2306857"/>
                <a:gd name="connsiteX9" fmla="*/ 2186022 w 2186022"/>
                <a:gd name="connsiteY9" fmla="*/ 753713 h 2306857"/>
                <a:gd name="connsiteX10" fmla="*/ 2186022 w 2186022"/>
                <a:gd name="connsiteY10" fmla="*/ 799432 h 2306857"/>
                <a:gd name="connsiteX11" fmla="*/ 0 w 2186022"/>
                <a:gd name="connsiteY11" fmla="*/ 799432 h 2306857"/>
                <a:gd name="connsiteX12" fmla="*/ 0 w 2186022"/>
                <a:gd name="connsiteY12" fmla="*/ 0 h 2306857"/>
                <a:gd name="connsiteX13" fmla="*/ 2146766 w 2186022"/>
                <a:gd name="connsiteY13" fmla="*/ 0 h 2306857"/>
                <a:gd name="connsiteX14" fmla="*/ 2160958 w 2186022"/>
                <a:gd name="connsiteY14" fmla="*/ 45719 h 2306857"/>
                <a:gd name="connsiteX15" fmla="*/ 0 w 2186022"/>
                <a:gd name="connsiteY15" fmla="*/ 45719 h 230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022" h="2306857">
                  <a:moveTo>
                    <a:pt x="0" y="2261138"/>
                  </a:moveTo>
                  <a:lnTo>
                    <a:pt x="2160958" y="2261138"/>
                  </a:lnTo>
                  <a:lnTo>
                    <a:pt x="2146766" y="2306857"/>
                  </a:lnTo>
                  <a:lnTo>
                    <a:pt x="0" y="2306857"/>
                  </a:lnTo>
                  <a:close/>
                  <a:moveTo>
                    <a:pt x="0" y="1507426"/>
                  </a:moveTo>
                  <a:lnTo>
                    <a:pt x="2186022" y="1507426"/>
                  </a:lnTo>
                  <a:lnTo>
                    <a:pt x="2186022" y="1553145"/>
                  </a:lnTo>
                  <a:lnTo>
                    <a:pt x="0" y="1553145"/>
                  </a:lnTo>
                  <a:close/>
                  <a:moveTo>
                    <a:pt x="0" y="753713"/>
                  </a:moveTo>
                  <a:lnTo>
                    <a:pt x="2186022" y="753713"/>
                  </a:lnTo>
                  <a:lnTo>
                    <a:pt x="2186022" y="799432"/>
                  </a:lnTo>
                  <a:lnTo>
                    <a:pt x="0" y="799432"/>
                  </a:lnTo>
                  <a:close/>
                  <a:moveTo>
                    <a:pt x="0" y="0"/>
                  </a:moveTo>
                  <a:lnTo>
                    <a:pt x="2146766" y="0"/>
                  </a:lnTo>
                  <a:lnTo>
                    <a:pt x="2160958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C4DBB7D-92E3-4C6E-9E97-616CD12E0A5F}"/>
              </a:ext>
            </a:extLst>
          </p:cNvPr>
          <p:cNvGrpSpPr/>
          <p:nvPr/>
        </p:nvGrpSpPr>
        <p:grpSpPr>
          <a:xfrm>
            <a:off x="7239049" y="1772597"/>
            <a:ext cx="3334512" cy="3312801"/>
            <a:chOff x="7239049" y="1772597"/>
            <a:chExt cx="3334512" cy="331280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9191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A06894B5-8BA8-4479-AFBD-5B03F4C27227}"/>
                </a:ext>
              </a:extLst>
            </p:cNvPr>
            <p:cNvSpPr/>
            <p:nvPr/>
          </p:nvSpPr>
          <p:spPr>
            <a:xfrm>
              <a:off x="7257238" y="2732182"/>
              <a:ext cx="3316323" cy="2353213"/>
            </a:xfrm>
            <a:custGeom>
              <a:avLst/>
              <a:gdLst>
                <a:gd name="connsiteX0" fmla="*/ 2167447 w 3316323"/>
                <a:gd name="connsiteY0" fmla="*/ 0 h 2353213"/>
                <a:gd name="connsiteX1" fmla="*/ 2352642 w 3316323"/>
                <a:gd name="connsiteY1" fmla="*/ 509286 h 2353213"/>
                <a:gd name="connsiteX2" fmla="*/ 2503113 w 3316323"/>
                <a:gd name="connsiteY2" fmla="*/ 416688 h 2353213"/>
                <a:gd name="connsiteX3" fmla="*/ 2723032 w 3316323"/>
                <a:gd name="connsiteY3" fmla="*/ 844952 h 2353213"/>
                <a:gd name="connsiteX4" fmla="*/ 2827204 w 3316323"/>
                <a:gd name="connsiteY4" fmla="*/ 451412 h 2353213"/>
                <a:gd name="connsiteX5" fmla="*/ 3070272 w 3316323"/>
                <a:gd name="connsiteY5" fmla="*/ 219919 h 2353213"/>
                <a:gd name="connsiteX6" fmla="*/ 3316323 w 3316323"/>
                <a:gd name="connsiteY6" fmla="*/ 11149 h 2353213"/>
                <a:gd name="connsiteX7" fmla="*/ 3316323 w 3316323"/>
                <a:gd name="connsiteY7" fmla="*/ 1624630 h 2353213"/>
                <a:gd name="connsiteX8" fmla="*/ 2587740 w 3316323"/>
                <a:gd name="connsiteY8" fmla="*/ 2353213 h 2353213"/>
                <a:gd name="connsiteX9" fmla="*/ 728583 w 3316323"/>
                <a:gd name="connsiteY9" fmla="*/ 2353213 h 2353213"/>
                <a:gd name="connsiteX10" fmla="*/ 0 w 3316323"/>
                <a:gd name="connsiteY10" fmla="*/ 1624630 h 2353213"/>
                <a:gd name="connsiteX11" fmla="*/ 0 w 3316323"/>
                <a:gd name="connsiteY11" fmla="*/ 761346 h 2353213"/>
                <a:gd name="connsiteX12" fmla="*/ 2981 w 3316323"/>
                <a:gd name="connsiteY12" fmla="*/ 763929 h 2353213"/>
                <a:gd name="connsiteX13" fmla="*/ 188176 w 3316323"/>
                <a:gd name="connsiteY13" fmla="*/ 763929 h 2353213"/>
                <a:gd name="connsiteX14" fmla="*/ 546991 w 3316323"/>
                <a:gd name="connsiteY14" fmla="*/ 972273 h 2353213"/>
                <a:gd name="connsiteX15" fmla="*/ 778485 w 3316323"/>
                <a:gd name="connsiteY15" fmla="*/ 833377 h 2353213"/>
                <a:gd name="connsiteX16" fmla="*/ 905806 w 3316323"/>
                <a:gd name="connsiteY16" fmla="*/ 671331 h 2353213"/>
                <a:gd name="connsiteX17" fmla="*/ 1079426 w 3316323"/>
                <a:gd name="connsiteY17" fmla="*/ 844952 h 2353213"/>
                <a:gd name="connsiteX18" fmla="*/ 1264621 w 3316323"/>
                <a:gd name="connsiteY18" fmla="*/ 393539 h 2353213"/>
                <a:gd name="connsiteX19" fmla="*/ 1461391 w 3316323"/>
                <a:gd name="connsiteY19" fmla="*/ 960699 h 2353213"/>
                <a:gd name="connsiteX20" fmla="*/ 1600287 w 3316323"/>
                <a:gd name="connsiteY20" fmla="*/ 1006997 h 2353213"/>
                <a:gd name="connsiteX21" fmla="*/ 1797057 w 3316323"/>
                <a:gd name="connsiteY21" fmla="*/ 682906 h 2353213"/>
                <a:gd name="connsiteX22" fmla="*/ 1970677 w 3316323"/>
                <a:gd name="connsiteY22" fmla="*/ 648182 h 23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16323" h="2353213">
                  <a:moveTo>
                    <a:pt x="2167447" y="0"/>
                  </a:moveTo>
                  <a:lnTo>
                    <a:pt x="2352642" y="509286"/>
                  </a:lnTo>
                  <a:lnTo>
                    <a:pt x="2503113" y="416688"/>
                  </a:lnTo>
                  <a:lnTo>
                    <a:pt x="2723032" y="844952"/>
                  </a:lnTo>
                  <a:lnTo>
                    <a:pt x="2827204" y="451412"/>
                  </a:lnTo>
                  <a:lnTo>
                    <a:pt x="3070272" y="219919"/>
                  </a:lnTo>
                  <a:lnTo>
                    <a:pt x="3316323" y="11149"/>
                  </a:lnTo>
                  <a:lnTo>
                    <a:pt x="3316323" y="1624630"/>
                  </a:lnTo>
                  <a:cubicBezTo>
                    <a:pt x="3316323" y="2027015"/>
                    <a:pt x="2990125" y="2353213"/>
                    <a:pt x="2587740" y="2353213"/>
                  </a:cubicBezTo>
                  <a:lnTo>
                    <a:pt x="728583" y="2353213"/>
                  </a:lnTo>
                  <a:cubicBezTo>
                    <a:pt x="326198" y="2353213"/>
                    <a:pt x="0" y="2027015"/>
                    <a:pt x="0" y="1624630"/>
                  </a:cubicBezTo>
                  <a:lnTo>
                    <a:pt x="0" y="761346"/>
                  </a:lnTo>
                  <a:lnTo>
                    <a:pt x="2981" y="763929"/>
                  </a:lnTo>
                  <a:lnTo>
                    <a:pt x="188176" y="763929"/>
                  </a:lnTo>
                  <a:lnTo>
                    <a:pt x="546991" y="972273"/>
                  </a:lnTo>
                  <a:lnTo>
                    <a:pt x="778485" y="833377"/>
                  </a:lnTo>
                  <a:lnTo>
                    <a:pt x="905806" y="671331"/>
                  </a:lnTo>
                  <a:lnTo>
                    <a:pt x="1079426" y="844952"/>
                  </a:lnTo>
                  <a:lnTo>
                    <a:pt x="1264621" y="393539"/>
                  </a:lnTo>
                  <a:lnTo>
                    <a:pt x="1461391" y="960699"/>
                  </a:lnTo>
                  <a:lnTo>
                    <a:pt x="1600287" y="1006997"/>
                  </a:lnTo>
                  <a:lnTo>
                    <a:pt x="1797057" y="682906"/>
                  </a:lnTo>
                  <a:lnTo>
                    <a:pt x="1970677" y="64818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2F0DE4E-1C93-44E5-99F1-CA284E48F0F4}"/>
                </a:ext>
              </a:extLst>
            </p:cNvPr>
            <p:cNvSpPr/>
            <p:nvPr/>
          </p:nvSpPr>
          <p:spPr>
            <a:xfrm>
              <a:off x="7833355" y="1772599"/>
              <a:ext cx="2164087" cy="3312797"/>
            </a:xfrm>
            <a:custGeom>
              <a:avLst/>
              <a:gdLst>
                <a:gd name="connsiteX0" fmla="*/ 2118368 w 2164087"/>
                <a:gd name="connsiteY0" fmla="*/ 8684 h 3312797"/>
                <a:gd name="connsiteX1" fmla="*/ 2158457 w 2164087"/>
                <a:gd name="connsiteY1" fmla="*/ 14802 h 3312797"/>
                <a:gd name="connsiteX2" fmla="*/ 2164087 w 2164087"/>
                <a:gd name="connsiteY2" fmla="*/ 16550 h 3312797"/>
                <a:gd name="connsiteX3" fmla="*/ 2164087 w 2164087"/>
                <a:gd name="connsiteY3" fmla="*/ 3296247 h 3312797"/>
                <a:gd name="connsiteX4" fmla="*/ 2158457 w 2164087"/>
                <a:gd name="connsiteY4" fmla="*/ 3297995 h 3312797"/>
                <a:gd name="connsiteX5" fmla="*/ 2118368 w 2164087"/>
                <a:gd name="connsiteY5" fmla="*/ 3304113 h 3312797"/>
                <a:gd name="connsiteX6" fmla="*/ 45719 w 2164087"/>
                <a:gd name="connsiteY6" fmla="*/ 8684 h 3312797"/>
                <a:gd name="connsiteX7" fmla="*/ 45719 w 2164087"/>
                <a:gd name="connsiteY7" fmla="*/ 3304113 h 3312797"/>
                <a:gd name="connsiteX8" fmla="*/ 5631 w 2164087"/>
                <a:gd name="connsiteY8" fmla="*/ 3297995 h 3312797"/>
                <a:gd name="connsiteX9" fmla="*/ 0 w 2164087"/>
                <a:gd name="connsiteY9" fmla="*/ 3296247 h 3312797"/>
                <a:gd name="connsiteX10" fmla="*/ 0 w 2164087"/>
                <a:gd name="connsiteY10" fmla="*/ 16550 h 3312797"/>
                <a:gd name="connsiteX11" fmla="*/ 5631 w 2164087"/>
                <a:gd name="connsiteY11" fmla="*/ 14802 h 3312797"/>
                <a:gd name="connsiteX12" fmla="*/ 1059184 w 2164087"/>
                <a:gd name="connsiteY12" fmla="*/ 0 h 3312797"/>
                <a:gd name="connsiteX13" fmla="*/ 1104903 w 2164087"/>
                <a:gd name="connsiteY13" fmla="*/ 0 h 3312797"/>
                <a:gd name="connsiteX14" fmla="*/ 1104903 w 2164087"/>
                <a:gd name="connsiteY14" fmla="*/ 3312797 h 3312797"/>
                <a:gd name="connsiteX15" fmla="*/ 1059184 w 2164087"/>
                <a:gd name="connsiteY15" fmla="*/ 3312797 h 3312797"/>
                <a:gd name="connsiteX16" fmla="*/ 529592 w 2164087"/>
                <a:gd name="connsiteY16" fmla="*/ 0 h 3312797"/>
                <a:gd name="connsiteX17" fmla="*/ 575311 w 2164087"/>
                <a:gd name="connsiteY17" fmla="*/ 0 h 3312797"/>
                <a:gd name="connsiteX18" fmla="*/ 575311 w 2164087"/>
                <a:gd name="connsiteY18" fmla="*/ 3312797 h 3312797"/>
                <a:gd name="connsiteX19" fmla="*/ 529592 w 2164087"/>
                <a:gd name="connsiteY19" fmla="*/ 3312797 h 331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64087" h="3312797">
                  <a:moveTo>
                    <a:pt x="2118368" y="8684"/>
                  </a:moveTo>
                  <a:lnTo>
                    <a:pt x="2158457" y="14802"/>
                  </a:lnTo>
                  <a:lnTo>
                    <a:pt x="2164087" y="16550"/>
                  </a:lnTo>
                  <a:lnTo>
                    <a:pt x="2164087" y="3296247"/>
                  </a:lnTo>
                  <a:lnTo>
                    <a:pt x="2158457" y="3297995"/>
                  </a:lnTo>
                  <a:lnTo>
                    <a:pt x="2118368" y="3304113"/>
                  </a:lnTo>
                  <a:close/>
                  <a:moveTo>
                    <a:pt x="45719" y="8684"/>
                  </a:moveTo>
                  <a:lnTo>
                    <a:pt x="45719" y="3304113"/>
                  </a:lnTo>
                  <a:lnTo>
                    <a:pt x="5631" y="3297995"/>
                  </a:lnTo>
                  <a:lnTo>
                    <a:pt x="0" y="3296247"/>
                  </a:lnTo>
                  <a:lnTo>
                    <a:pt x="0" y="16550"/>
                  </a:lnTo>
                  <a:lnTo>
                    <a:pt x="5631" y="14802"/>
                  </a:lnTo>
                  <a:close/>
                  <a:moveTo>
                    <a:pt x="1059184" y="0"/>
                  </a:moveTo>
                  <a:lnTo>
                    <a:pt x="1104903" y="0"/>
                  </a:lnTo>
                  <a:lnTo>
                    <a:pt x="1104903" y="3312797"/>
                  </a:lnTo>
                  <a:lnTo>
                    <a:pt x="1059184" y="3312797"/>
                  </a:lnTo>
                  <a:close/>
                  <a:moveTo>
                    <a:pt x="529592" y="0"/>
                  </a:moveTo>
                  <a:lnTo>
                    <a:pt x="575311" y="0"/>
                  </a:lnTo>
                  <a:lnTo>
                    <a:pt x="575311" y="3312797"/>
                  </a:lnTo>
                  <a:lnTo>
                    <a:pt x="529592" y="33127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EFD7097-2F09-45F1-8EB2-C8DE34BD2148}"/>
                </a:ext>
              </a:extLst>
            </p:cNvPr>
            <p:cNvSpPr/>
            <p:nvPr/>
          </p:nvSpPr>
          <p:spPr>
            <a:xfrm>
              <a:off x="9418372" y="3032760"/>
              <a:ext cx="51260" cy="2052635"/>
            </a:xfrm>
            <a:prstGeom prst="rect">
              <a:avLst/>
            </a:prstGeom>
            <a:solidFill>
              <a:srgbClr val="00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5516157-6097-4242-9E3C-EEF174CD2B74}"/>
                </a:ext>
              </a:extLst>
            </p:cNvPr>
            <p:cNvSpPr/>
            <p:nvPr/>
          </p:nvSpPr>
          <p:spPr>
            <a:xfrm>
              <a:off x="9418372" y="1772597"/>
              <a:ext cx="51260" cy="870781"/>
            </a:xfrm>
            <a:prstGeom prst="rect">
              <a:avLst/>
            </a:prstGeom>
            <a:solidFill>
              <a:srgbClr val="00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2F58FA84-B3BB-4CB0-B6D9-2C4CF84F6B0F}"/>
                </a:ext>
              </a:extLst>
            </p:cNvPr>
            <p:cNvSpPr/>
            <p:nvPr/>
          </p:nvSpPr>
          <p:spPr>
            <a:xfrm>
              <a:off x="7239049" y="2751228"/>
              <a:ext cx="3334512" cy="987552"/>
            </a:xfrm>
            <a:custGeom>
              <a:avLst/>
              <a:gdLst>
                <a:gd name="connsiteX0" fmla="*/ 0 w 3334512"/>
                <a:gd name="connsiteY0" fmla="*/ 743712 h 987552"/>
                <a:gd name="connsiteX1" fmla="*/ 195072 w 3334512"/>
                <a:gd name="connsiteY1" fmla="*/ 731520 h 987552"/>
                <a:gd name="connsiteX2" fmla="*/ 579120 w 3334512"/>
                <a:gd name="connsiteY2" fmla="*/ 950976 h 987552"/>
                <a:gd name="connsiteX3" fmla="*/ 816864 w 3334512"/>
                <a:gd name="connsiteY3" fmla="*/ 816864 h 987552"/>
                <a:gd name="connsiteX4" fmla="*/ 926592 w 3334512"/>
                <a:gd name="connsiteY4" fmla="*/ 658368 h 987552"/>
                <a:gd name="connsiteX5" fmla="*/ 1103376 w 3334512"/>
                <a:gd name="connsiteY5" fmla="*/ 816864 h 987552"/>
                <a:gd name="connsiteX6" fmla="*/ 1274064 w 3334512"/>
                <a:gd name="connsiteY6" fmla="*/ 377952 h 987552"/>
                <a:gd name="connsiteX7" fmla="*/ 1493520 w 3334512"/>
                <a:gd name="connsiteY7" fmla="*/ 957072 h 987552"/>
                <a:gd name="connsiteX8" fmla="*/ 1627632 w 3334512"/>
                <a:gd name="connsiteY8" fmla="*/ 987552 h 987552"/>
                <a:gd name="connsiteX9" fmla="*/ 1816608 w 3334512"/>
                <a:gd name="connsiteY9" fmla="*/ 670560 h 987552"/>
                <a:gd name="connsiteX10" fmla="*/ 1987296 w 3334512"/>
                <a:gd name="connsiteY10" fmla="*/ 627888 h 987552"/>
                <a:gd name="connsiteX11" fmla="*/ 2170176 w 3334512"/>
                <a:gd name="connsiteY11" fmla="*/ 79248 h 987552"/>
                <a:gd name="connsiteX12" fmla="*/ 2237232 w 3334512"/>
                <a:gd name="connsiteY12" fmla="*/ 67056 h 987552"/>
                <a:gd name="connsiteX13" fmla="*/ 2377440 w 3334512"/>
                <a:gd name="connsiteY13" fmla="*/ 493776 h 987552"/>
                <a:gd name="connsiteX14" fmla="*/ 2511552 w 3334512"/>
                <a:gd name="connsiteY14" fmla="*/ 384048 h 987552"/>
                <a:gd name="connsiteX15" fmla="*/ 2731008 w 3334512"/>
                <a:gd name="connsiteY15" fmla="*/ 768096 h 987552"/>
                <a:gd name="connsiteX16" fmla="*/ 2852928 w 3334512"/>
                <a:gd name="connsiteY16" fmla="*/ 432816 h 987552"/>
                <a:gd name="connsiteX17" fmla="*/ 3334512 w 3334512"/>
                <a:gd name="connsiteY17" fmla="*/ 0 h 98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4512" h="987552">
                  <a:moveTo>
                    <a:pt x="0" y="743712"/>
                  </a:moveTo>
                  <a:lnTo>
                    <a:pt x="195072" y="731520"/>
                  </a:lnTo>
                  <a:lnTo>
                    <a:pt x="579120" y="950976"/>
                  </a:lnTo>
                  <a:lnTo>
                    <a:pt x="816864" y="816864"/>
                  </a:lnTo>
                  <a:lnTo>
                    <a:pt x="926592" y="658368"/>
                  </a:lnTo>
                  <a:lnTo>
                    <a:pt x="1103376" y="816864"/>
                  </a:lnTo>
                  <a:lnTo>
                    <a:pt x="1274064" y="377952"/>
                  </a:lnTo>
                  <a:lnTo>
                    <a:pt x="1493520" y="957072"/>
                  </a:lnTo>
                  <a:lnTo>
                    <a:pt x="1627632" y="987552"/>
                  </a:lnTo>
                  <a:lnTo>
                    <a:pt x="1816608" y="670560"/>
                  </a:lnTo>
                  <a:lnTo>
                    <a:pt x="1987296" y="627888"/>
                  </a:lnTo>
                  <a:lnTo>
                    <a:pt x="2170176" y="79248"/>
                  </a:lnTo>
                  <a:lnTo>
                    <a:pt x="2237232" y="67056"/>
                  </a:lnTo>
                  <a:lnTo>
                    <a:pt x="2377440" y="493776"/>
                  </a:lnTo>
                  <a:lnTo>
                    <a:pt x="2511552" y="384048"/>
                  </a:lnTo>
                  <a:lnTo>
                    <a:pt x="2731008" y="768096"/>
                  </a:lnTo>
                  <a:lnTo>
                    <a:pt x="2852928" y="432816"/>
                  </a:lnTo>
                  <a:lnTo>
                    <a:pt x="3334512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F96335B-5D6E-4FEE-B8C3-F1BB28799C42}"/>
                </a:ext>
              </a:extLst>
            </p:cNvPr>
            <p:cNvSpPr/>
            <p:nvPr/>
          </p:nvSpPr>
          <p:spPr>
            <a:xfrm>
              <a:off x="9314061" y="2702774"/>
              <a:ext cx="259882" cy="259882"/>
            </a:xfrm>
            <a:prstGeom prst="ellipse">
              <a:avLst/>
            </a:prstGeom>
            <a:solidFill>
              <a:srgbClr val="00AD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762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06292B0B-6EA8-453C-85BE-2C4B04803BF0}"/>
              </a:ext>
            </a:extLst>
          </p:cNvPr>
          <p:cNvGrpSpPr/>
          <p:nvPr/>
        </p:nvGrpSpPr>
        <p:grpSpPr>
          <a:xfrm>
            <a:off x="1618439" y="1772601"/>
            <a:ext cx="3360260" cy="3312797"/>
            <a:chOff x="1618439" y="1772601"/>
            <a:chExt cx="3360260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D7D6CA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3BD060D-4C0D-447D-A1AB-01027F2758BA}"/>
                </a:ext>
              </a:extLst>
            </p:cNvPr>
            <p:cNvSpPr/>
            <p:nvPr/>
          </p:nvSpPr>
          <p:spPr>
            <a:xfrm flipV="1">
              <a:off x="4481776" y="4257198"/>
              <a:ext cx="452985" cy="773425"/>
            </a:xfrm>
            <a:custGeom>
              <a:avLst/>
              <a:gdLst>
                <a:gd name="connsiteX0" fmla="*/ 0 w 452985"/>
                <a:gd name="connsiteY0" fmla="*/ 0 h 773425"/>
                <a:gd name="connsiteX1" fmla="*/ 7999 w 452985"/>
                <a:gd name="connsiteY1" fmla="*/ 2483 h 773425"/>
                <a:gd name="connsiteX2" fmla="*/ 452985 w 452985"/>
                <a:gd name="connsiteY2" fmla="*/ 673810 h 773425"/>
                <a:gd name="connsiteX3" fmla="*/ 452985 w 452985"/>
                <a:gd name="connsiteY3" fmla="*/ 773425 h 773425"/>
                <a:gd name="connsiteX4" fmla="*/ 0 w 452985"/>
                <a:gd name="connsiteY4" fmla="*/ 773425 h 77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985" h="773425">
                  <a:moveTo>
                    <a:pt x="0" y="0"/>
                  </a:moveTo>
                  <a:lnTo>
                    <a:pt x="7999" y="2483"/>
                  </a:lnTo>
                  <a:cubicBezTo>
                    <a:pt x="269499" y="113088"/>
                    <a:pt x="452985" y="372021"/>
                    <a:pt x="452985" y="673810"/>
                  </a:cubicBezTo>
                  <a:lnTo>
                    <a:pt x="452985" y="773425"/>
                  </a:lnTo>
                  <a:lnTo>
                    <a:pt x="0" y="773425"/>
                  </a:lnTo>
                  <a:close/>
                </a:path>
              </a:pathLst>
            </a:custGeom>
            <a:solidFill>
              <a:srgbClr val="4FD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A5111C93-3B96-448C-A3B1-48F247461A32}"/>
                </a:ext>
              </a:extLst>
            </p:cNvPr>
            <p:cNvSpPr/>
            <p:nvPr/>
          </p:nvSpPr>
          <p:spPr>
            <a:xfrm>
              <a:off x="4481778" y="3428999"/>
              <a:ext cx="452984" cy="828199"/>
            </a:xfrm>
            <a:custGeom>
              <a:avLst/>
              <a:gdLst>
                <a:gd name="connsiteX0" fmla="*/ 0 w 452984"/>
                <a:gd name="connsiteY0" fmla="*/ 0 h 828199"/>
                <a:gd name="connsiteX1" fmla="*/ 452984 w 452984"/>
                <a:gd name="connsiteY1" fmla="*/ 0 h 828199"/>
                <a:gd name="connsiteX2" fmla="*/ 452984 w 452984"/>
                <a:gd name="connsiteY2" fmla="*/ 828199 h 828199"/>
                <a:gd name="connsiteX3" fmla="*/ 0 w 452984"/>
                <a:gd name="connsiteY3" fmla="*/ 828199 h 82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984" h="828199">
                  <a:moveTo>
                    <a:pt x="0" y="0"/>
                  </a:moveTo>
                  <a:lnTo>
                    <a:pt x="452984" y="0"/>
                  </a:lnTo>
                  <a:lnTo>
                    <a:pt x="452984" y="828199"/>
                  </a:lnTo>
                  <a:lnTo>
                    <a:pt x="0" y="828199"/>
                  </a:lnTo>
                  <a:close/>
                </a:path>
              </a:pathLst>
            </a:custGeom>
            <a:solidFill>
              <a:srgbClr val="FE9303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3D22698-4775-4397-9316-76CA904D2E57}"/>
                </a:ext>
              </a:extLst>
            </p:cNvPr>
            <p:cNvSpPr/>
            <p:nvPr/>
          </p:nvSpPr>
          <p:spPr>
            <a:xfrm>
              <a:off x="4481778" y="2600800"/>
              <a:ext cx="452984" cy="828199"/>
            </a:xfrm>
            <a:custGeom>
              <a:avLst/>
              <a:gdLst>
                <a:gd name="connsiteX0" fmla="*/ 0 w 452984"/>
                <a:gd name="connsiteY0" fmla="*/ 0 h 828199"/>
                <a:gd name="connsiteX1" fmla="*/ 452984 w 452984"/>
                <a:gd name="connsiteY1" fmla="*/ 0 h 828199"/>
                <a:gd name="connsiteX2" fmla="*/ 452984 w 452984"/>
                <a:gd name="connsiteY2" fmla="*/ 828199 h 828199"/>
                <a:gd name="connsiteX3" fmla="*/ 0 w 452984"/>
                <a:gd name="connsiteY3" fmla="*/ 828199 h 82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984" h="828199">
                  <a:moveTo>
                    <a:pt x="0" y="0"/>
                  </a:moveTo>
                  <a:lnTo>
                    <a:pt x="452984" y="0"/>
                  </a:lnTo>
                  <a:lnTo>
                    <a:pt x="452984" y="828199"/>
                  </a:lnTo>
                  <a:lnTo>
                    <a:pt x="0" y="828199"/>
                  </a:lnTo>
                  <a:close/>
                </a:path>
              </a:pathLst>
            </a:custGeom>
            <a:solidFill>
              <a:srgbClr val="58C8F6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E872FFBD-EC6B-4725-8471-4329F3D52E3E}"/>
                </a:ext>
              </a:extLst>
            </p:cNvPr>
            <p:cNvSpPr/>
            <p:nvPr/>
          </p:nvSpPr>
          <p:spPr>
            <a:xfrm>
              <a:off x="4481777" y="1827375"/>
              <a:ext cx="452985" cy="773425"/>
            </a:xfrm>
            <a:custGeom>
              <a:avLst/>
              <a:gdLst>
                <a:gd name="connsiteX0" fmla="*/ 0 w 452985"/>
                <a:gd name="connsiteY0" fmla="*/ 0 h 773425"/>
                <a:gd name="connsiteX1" fmla="*/ 7999 w 452985"/>
                <a:gd name="connsiteY1" fmla="*/ 2483 h 773425"/>
                <a:gd name="connsiteX2" fmla="*/ 452985 w 452985"/>
                <a:gd name="connsiteY2" fmla="*/ 673810 h 773425"/>
                <a:gd name="connsiteX3" fmla="*/ 452985 w 452985"/>
                <a:gd name="connsiteY3" fmla="*/ 773425 h 773425"/>
                <a:gd name="connsiteX4" fmla="*/ 0 w 452985"/>
                <a:gd name="connsiteY4" fmla="*/ 773425 h 77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985" h="773425">
                  <a:moveTo>
                    <a:pt x="0" y="0"/>
                  </a:moveTo>
                  <a:lnTo>
                    <a:pt x="7999" y="2483"/>
                  </a:lnTo>
                  <a:cubicBezTo>
                    <a:pt x="269499" y="113088"/>
                    <a:pt x="452985" y="372021"/>
                    <a:pt x="452985" y="673810"/>
                  </a:cubicBezTo>
                  <a:lnTo>
                    <a:pt x="452985" y="773425"/>
                  </a:lnTo>
                  <a:lnTo>
                    <a:pt x="0" y="773425"/>
                  </a:lnTo>
                  <a:close/>
                </a:path>
              </a:pathLst>
            </a:custGeom>
            <a:solidFill>
              <a:srgbClr val="C2C1B7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1D7CA78-3E2A-4D47-B247-84B691B90068}"/>
                </a:ext>
              </a:extLst>
            </p:cNvPr>
            <p:cNvSpPr/>
            <p:nvPr/>
          </p:nvSpPr>
          <p:spPr>
            <a:xfrm>
              <a:off x="1662377" y="1772601"/>
              <a:ext cx="3316322" cy="3312797"/>
            </a:xfrm>
            <a:custGeom>
              <a:avLst/>
              <a:gdLst>
                <a:gd name="connsiteX0" fmla="*/ 728583 w 3316322"/>
                <a:gd name="connsiteY0" fmla="*/ 0 h 3312797"/>
                <a:gd name="connsiteX1" fmla="*/ 2587740 w 3316322"/>
                <a:gd name="connsiteY1" fmla="*/ 0 h 3312797"/>
                <a:gd name="connsiteX2" fmla="*/ 2734576 w 3316322"/>
                <a:gd name="connsiteY2" fmla="*/ 14802 h 3312797"/>
                <a:gd name="connsiteX3" fmla="*/ 2863338 w 3316322"/>
                <a:gd name="connsiteY3" fmla="*/ 54773 h 3312797"/>
                <a:gd name="connsiteX4" fmla="*/ 2863338 w 3316322"/>
                <a:gd name="connsiteY4" fmla="*/ 828198 h 3312797"/>
                <a:gd name="connsiteX5" fmla="*/ 2863338 w 3316322"/>
                <a:gd name="connsiteY5" fmla="*/ 1656397 h 3312797"/>
                <a:gd name="connsiteX6" fmla="*/ 2863338 w 3316322"/>
                <a:gd name="connsiteY6" fmla="*/ 2484596 h 3312797"/>
                <a:gd name="connsiteX7" fmla="*/ 3316322 w 3316322"/>
                <a:gd name="connsiteY7" fmla="*/ 2484596 h 3312797"/>
                <a:gd name="connsiteX8" fmla="*/ 3316322 w 3316322"/>
                <a:gd name="connsiteY8" fmla="*/ 2484597 h 3312797"/>
                <a:gd name="connsiteX9" fmla="*/ 2863338 w 3316322"/>
                <a:gd name="connsiteY9" fmla="*/ 2484597 h 3312797"/>
                <a:gd name="connsiteX10" fmla="*/ 2863338 w 3316322"/>
                <a:gd name="connsiteY10" fmla="*/ 3258025 h 3312797"/>
                <a:gd name="connsiteX11" fmla="*/ 2734576 w 3316322"/>
                <a:gd name="connsiteY11" fmla="*/ 3297995 h 3312797"/>
                <a:gd name="connsiteX12" fmla="*/ 2587740 w 3316322"/>
                <a:gd name="connsiteY12" fmla="*/ 3312797 h 3312797"/>
                <a:gd name="connsiteX13" fmla="*/ 728583 w 3316322"/>
                <a:gd name="connsiteY13" fmla="*/ 3312797 h 3312797"/>
                <a:gd name="connsiteX14" fmla="*/ 0 w 3316322"/>
                <a:gd name="connsiteY14" fmla="*/ 2584214 h 3312797"/>
                <a:gd name="connsiteX15" fmla="*/ 0 w 3316322"/>
                <a:gd name="connsiteY15" fmla="*/ 728583 h 3312797"/>
                <a:gd name="connsiteX16" fmla="*/ 728583 w 3316322"/>
                <a:gd name="connsiteY16" fmla="*/ 0 h 331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16322" h="3312797">
                  <a:moveTo>
                    <a:pt x="728583" y="0"/>
                  </a:moveTo>
                  <a:lnTo>
                    <a:pt x="2587740" y="0"/>
                  </a:lnTo>
                  <a:cubicBezTo>
                    <a:pt x="2638038" y="0"/>
                    <a:pt x="2687146" y="5097"/>
                    <a:pt x="2734576" y="14802"/>
                  </a:cubicBezTo>
                  <a:lnTo>
                    <a:pt x="2863338" y="54773"/>
                  </a:lnTo>
                  <a:lnTo>
                    <a:pt x="2863338" y="828198"/>
                  </a:lnTo>
                  <a:lnTo>
                    <a:pt x="2863338" y="1656397"/>
                  </a:lnTo>
                  <a:lnTo>
                    <a:pt x="2863338" y="2484596"/>
                  </a:lnTo>
                  <a:lnTo>
                    <a:pt x="3316322" y="2484596"/>
                  </a:lnTo>
                  <a:lnTo>
                    <a:pt x="3316322" y="2484597"/>
                  </a:lnTo>
                  <a:lnTo>
                    <a:pt x="2863338" y="2484597"/>
                  </a:lnTo>
                  <a:lnTo>
                    <a:pt x="2863338" y="3258025"/>
                  </a:lnTo>
                  <a:lnTo>
                    <a:pt x="2734576" y="3297995"/>
                  </a:lnTo>
                  <a:cubicBezTo>
                    <a:pt x="2687146" y="3307700"/>
                    <a:pt x="2638038" y="3312797"/>
                    <a:pt x="2587740" y="3312797"/>
                  </a:cubicBezTo>
                  <a:lnTo>
                    <a:pt x="728583" y="3312797"/>
                  </a:lnTo>
                  <a:cubicBezTo>
                    <a:pt x="326198" y="3312797"/>
                    <a:pt x="0" y="2986599"/>
                    <a:pt x="0" y="2584214"/>
                  </a:cubicBezTo>
                  <a:lnTo>
                    <a:pt x="0" y="728583"/>
                  </a:lnTo>
                  <a:cubicBezTo>
                    <a:pt x="0" y="326198"/>
                    <a:pt x="326198" y="0"/>
                    <a:pt x="728583" y="0"/>
                  </a:cubicBezTo>
                  <a:close/>
                </a:path>
              </a:pathLst>
            </a:custGeom>
            <a:solidFill>
              <a:srgbClr val="D7D6CA"/>
            </a:solidFill>
            <a:ln>
              <a:noFill/>
            </a:ln>
            <a:effectLst>
              <a:outerShdw blurRad="63500" dist="63500" sx="99000" sy="99000" algn="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9A97792-0845-4093-9153-DC1F259BB8FF}"/>
                </a:ext>
              </a:extLst>
            </p:cNvPr>
            <p:cNvSpPr/>
            <p:nvPr/>
          </p:nvSpPr>
          <p:spPr>
            <a:xfrm>
              <a:off x="2053060" y="2431951"/>
              <a:ext cx="1994094" cy="1994094"/>
            </a:xfrm>
            <a:custGeom>
              <a:avLst/>
              <a:gdLst>
                <a:gd name="connsiteX0" fmla="*/ 1709985 w 1994094"/>
                <a:gd name="connsiteY0" fmla="*/ 1473899 h 1994094"/>
                <a:gd name="connsiteX1" fmla="*/ 1717265 w 1994094"/>
                <a:gd name="connsiteY1" fmla="*/ 1477640 h 1994094"/>
                <a:gd name="connsiteX2" fmla="*/ 1719067 w 1994094"/>
                <a:gd name="connsiteY2" fmla="*/ 1478634 h 1994094"/>
                <a:gd name="connsiteX3" fmla="*/ 1710868 w 1994094"/>
                <a:gd name="connsiteY3" fmla="*/ 1474447 h 1994094"/>
                <a:gd name="connsiteX4" fmla="*/ 1709985 w 1994094"/>
                <a:gd name="connsiteY4" fmla="*/ 1473899 h 1994094"/>
                <a:gd name="connsiteX5" fmla="*/ 409023 w 1994094"/>
                <a:gd name="connsiteY5" fmla="*/ 1181361 h 1994094"/>
                <a:gd name="connsiteX6" fmla="*/ 409752 w 1994094"/>
                <a:gd name="connsiteY6" fmla="*/ 1182308 h 1994094"/>
                <a:gd name="connsiteX7" fmla="*/ 410027 w 1994094"/>
                <a:gd name="connsiteY7" fmla="*/ 1182706 h 1994094"/>
                <a:gd name="connsiteX8" fmla="*/ 929837 w 1994094"/>
                <a:gd name="connsiteY8" fmla="*/ 961249 h 1994094"/>
                <a:gd name="connsiteX9" fmla="*/ 929225 w 1994094"/>
                <a:gd name="connsiteY9" fmla="*/ 965671 h 1994094"/>
                <a:gd name="connsiteX10" fmla="*/ 929528 w 1994094"/>
                <a:gd name="connsiteY10" fmla="*/ 963442 h 1994094"/>
                <a:gd name="connsiteX11" fmla="*/ 997047 w 1994094"/>
                <a:gd name="connsiteY11" fmla="*/ 83553 h 1994094"/>
                <a:gd name="connsiteX12" fmla="*/ 83553 w 1994094"/>
                <a:gd name="connsiteY12" fmla="*/ 997047 h 1994094"/>
                <a:gd name="connsiteX13" fmla="*/ 155340 w 1994094"/>
                <a:gd name="connsiteY13" fmla="*/ 1352620 h 1994094"/>
                <a:gd name="connsiteX14" fmla="*/ 183815 w 1994094"/>
                <a:gd name="connsiteY14" fmla="*/ 1411731 h 1994094"/>
                <a:gd name="connsiteX15" fmla="*/ 189327 w 1994094"/>
                <a:gd name="connsiteY15" fmla="*/ 1409894 h 1994094"/>
                <a:gd name="connsiteX16" fmla="*/ 250287 w 1994094"/>
                <a:gd name="connsiteY16" fmla="*/ 1389574 h 1994094"/>
                <a:gd name="connsiteX17" fmla="*/ 311247 w 1994094"/>
                <a:gd name="connsiteY17" fmla="*/ 1379414 h 1994094"/>
                <a:gd name="connsiteX18" fmla="*/ 351887 w 1994094"/>
                <a:gd name="connsiteY18" fmla="*/ 1359094 h 1994094"/>
                <a:gd name="connsiteX19" fmla="*/ 392527 w 1994094"/>
                <a:gd name="connsiteY19" fmla="*/ 1348934 h 1994094"/>
                <a:gd name="connsiteX20" fmla="*/ 423007 w 1994094"/>
                <a:gd name="connsiteY20" fmla="*/ 1328614 h 1994094"/>
                <a:gd name="connsiteX21" fmla="*/ 433167 w 1994094"/>
                <a:gd name="connsiteY21" fmla="*/ 1216854 h 1994094"/>
                <a:gd name="connsiteX22" fmla="*/ 416863 w 1994094"/>
                <a:gd name="connsiteY22" fmla="*/ 1192606 h 1994094"/>
                <a:gd name="connsiteX23" fmla="*/ 410027 w 1994094"/>
                <a:gd name="connsiteY23" fmla="*/ 1182706 h 1994094"/>
                <a:gd name="connsiteX24" fmla="*/ 411863 w 1994094"/>
                <a:gd name="connsiteY24" fmla="*/ 1185165 h 1994094"/>
                <a:gd name="connsiteX25" fmla="*/ 402687 w 1994094"/>
                <a:gd name="connsiteY25" fmla="*/ 1155894 h 1994094"/>
                <a:gd name="connsiteX26" fmla="*/ 382367 w 1994094"/>
                <a:gd name="connsiteY26" fmla="*/ 1125414 h 1994094"/>
                <a:gd name="connsiteX27" fmla="*/ 372207 w 1994094"/>
                <a:gd name="connsiteY27" fmla="*/ 1084774 h 1994094"/>
                <a:gd name="connsiteX28" fmla="*/ 362047 w 1994094"/>
                <a:gd name="connsiteY28" fmla="*/ 1054294 h 1994094"/>
                <a:gd name="connsiteX29" fmla="*/ 351887 w 1994094"/>
                <a:gd name="connsiteY29" fmla="*/ 1023814 h 1994094"/>
                <a:gd name="connsiteX30" fmla="*/ 321407 w 1994094"/>
                <a:gd name="connsiteY30" fmla="*/ 901894 h 1994094"/>
                <a:gd name="connsiteX31" fmla="*/ 331567 w 1994094"/>
                <a:gd name="connsiteY31" fmla="*/ 871414 h 1994094"/>
                <a:gd name="connsiteX32" fmla="*/ 341727 w 1994094"/>
                <a:gd name="connsiteY32" fmla="*/ 790134 h 1994094"/>
                <a:gd name="connsiteX33" fmla="*/ 331567 w 1994094"/>
                <a:gd name="connsiteY33" fmla="*/ 627574 h 1994094"/>
                <a:gd name="connsiteX34" fmla="*/ 351887 w 1994094"/>
                <a:gd name="connsiteY34" fmla="*/ 465014 h 1994094"/>
                <a:gd name="connsiteX35" fmla="*/ 412847 w 1994094"/>
                <a:gd name="connsiteY35" fmla="*/ 444694 h 1994094"/>
                <a:gd name="connsiteX36" fmla="*/ 443327 w 1994094"/>
                <a:gd name="connsiteY36" fmla="*/ 424374 h 1994094"/>
                <a:gd name="connsiteX37" fmla="*/ 514447 w 1994094"/>
                <a:gd name="connsiteY37" fmla="*/ 393894 h 1994094"/>
                <a:gd name="connsiteX38" fmla="*/ 595727 w 1994094"/>
                <a:gd name="connsiteY38" fmla="*/ 363414 h 1994094"/>
                <a:gd name="connsiteX39" fmla="*/ 697327 w 1994094"/>
                <a:gd name="connsiteY39" fmla="*/ 373574 h 1994094"/>
                <a:gd name="connsiteX40" fmla="*/ 727807 w 1994094"/>
                <a:gd name="connsiteY40" fmla="*/ 383734 h 1994094"/>
                <a:gd name="connsiteX41" fmla="*/ 839567 w 1994094"/>
                <a:gd name="connsiteY41" fmla="*/ 414214 h 1994094"/>
                <a:gd name="connsiteX42" fmla="*/ 870047 w 1994094"/>
                <a:gd name="connsiteY42" fmla="*/ 434534 h 1994094"/>
                <a:gd name="connsiteX43" fmla="*/ 890367 w 1994094"/>
                <a:gd name="connsiteY43" fmla="*/ 546294 h 1994094"/>
                <a:gd name="connsiteX44" fmla="*/ 910687 w 1994094"/>
                <a:gd name="connsiteY44" fmla="*/ 576774 h 1994094"/>
                <a:gd name="connsiteX45" fmla="*/ 920847 w 1994094"/>
                <a:gd name="connsiteY45" fmla="*/ 607254 h 1994094"/>
                <a:gd name="connsiteX46" fmla="*/ 931007 w 1994094"/>
                <a:gd name="connsiteY46" fmla="*/ 800294 h 1994094"/>
                <a:gd name="connsiteX47" fmla="*/ 941167 w 1994094"/>
                <a:gd name="connsiteY47" fmla="*/ 881574 h 1994094"/>
                <a:gd name="connsiteX48" fmla="*/ 930768 w 1994094"/>
                <a:gd name="connsiteY48" fmla="*/ 954638 h 1994094"/>
                <a:gd name="connsiteX49" fmla="*/ 929837 w 1994094"/>
                <a:gd name="connsiteY49" fmla="*/ 961249 h 1994094"/>
                <a:gd name="connsiteX50" fmla="*/ 930532 w 1994094"/>
                <a:gd name="connsiteY50" fmla="*/ 956226 h 1994094"/>
                <a:gd name="connsiteX51" fmla="*/ 920847 w 1994094"/>
                <a:gd name="connsiteY51" fmla="*/ 1013654 h 1994094"/>
                <a:gd name="connsiteX52" fmla="*/ 900527 w 1994094"/>
                <a:gd name="connsiteY52" fmla="*/ 1145734 h 1994094"/>
                <a:gd name="connsiteX53" fmla="*/ 890367 w 1994094"/>
                <a:gd name="connsiteY53" fmla="*/ 1186374 h 1994094"/>
                <a:gd name="connsiteX54" fmla="*/ 870047 w 1994094"/>
                <a:gd name="connsiteY54" fmla="*/ 1216854 h 1994094"/>
                <a:gd name="connsiteX55" fmla="*/ 849727 w 1994094"/>
                <a:gd name="connsiteY55" fmla="*/ 1287974 h 1994094"/>
                <a:gd name="connsiteX56" fmla="*/ 910687 w 1994094"/>
                <a:gd name="connsiteY56" fmla="*/ 1328614 h 1994094"/>
                <a:gd name="connsiteX57" fmla="*/ 941167 w 1994094"/>
                <a:gd name="connsiteY57" fmla="*/ 1348934 h 1994094"/>
                <a:gd name="connsiteX58" fmla="*/ 931007 w 1994094"/>
                <a:gd name="connsiteY58" fmla="*/ 1379414 h 1994094"/>
                <a:gd name="connsiteX59" fmla="*/ 890367 w 1994094"/>
                <a:gd name="connsiteY59" fmla="*/ 1389574 h 1994094"/>
                <a:gd name="connsiteX60" fmla="*/ 829407 w 1994094"/>
                <a:gd name="connsiteY60" fmla="*/ 1399734 h 1994094"/>
                <a:gd name="connsiteX61" fmla="*/ 768447 w 1994094"/>
                <a:gd name="connsiteY61" fmla="*/ 1430214 h 1994094"/>
                <a:gd name="connsiteX62" fmla="*/ 737967 w 1994094"/>
                <a:gd name="connsiteY62" fmla="*/ 1440374 h 1994094"/>
                <a:gd name="connsiteX63" fmla="*/ 677007 w 1994094"/>
                <a:gd name="connsiteY63" fmla="*/ 1491174 h 1994094"/>
                <a:gd name="connsiteX64" fmla="*/ 656687 w 1994094"/>
                <a:gd name="connsiteY64" fmla="*/ 1521654 h 1994094"/>
                <a:gd name="connsiteX65" fmla="*/ 646527 w 1994094"/>
                <a:gd name="connsiteY65" fmla="*/ 1552134 h 1994094"/>
                <a:gd name="connsiteX66" fmla="*/ 616047 w 1994094"/>
                <a:gd name="connsiteY66" fmla="*/ 1653734 h 1994094"/>
                <a:gd name="connsiteX67" fmla="*/ 585567 w 1994094"/>
                <a:gd name="connsiteY67" fmla="*/ 1714694 h 1994094"/>
                <a:gd name="connsiteX68" fmla="*/ 575407 w 1994094"/>
                <a:gd name="connsiteY68" fmla="*/ 1755334 h 1994094"/>
                <a:gd name="connsiteX69" fmla="*/ 595727 w 1994094"/>
                <a:gd name="connsiteY69" fmla="*/ 1795974 h 1994094"/>
                <a:gd name="connsiteX70" fmla="*/ 646527 w 1994094"/>
                <a:gd name="connsiteY70" fmla="*/ 1836614 h 1994094"/>
                <a:gd name="connsiteX71" fmla="*/ 652631 w 1994094"/>
                <a:gd name="connsiteY71" fmla="*/ 1842838 h 1994094"/>
                <a:gd name="connsiteX72" fmla="*/ 677689 w 1994094"/>
                <a:gd name="connsiteY72" fmla="*/ 1852009 h 1994094"/>
                <a:gd name="connsiteX73" fmla="*/ 684306 w 1994094"/>
                <a:gd name="connsiteY73" fmla="*/ 1804204 h 1994094"/>
                <a:gd name="connsiteX74" fmla="*/ 687167 w 1994094"/>
                <a:gd name="connsiteY74" fmla="*/ 1643574 h 1994094"/>
                <a:gd name="connsiteX75" fmla="*/ 707487 w 1994094"/>
                <a:gd name="connsiteY75" fmla="*/ 1552134 h 1994094"/>
                <a:gd name="connsiteX76" fmla="*/ 758287 w 1994094"/>
                <a:gd name="connsiteY76" fmla="*/ 1491174 h 1994094"/>
                <a:gd name="connsiteX77" fmla="*/ 829407 w 1994094"/>
                <a:gd name="connsiteY77" fmla="*/ 1470854 h 1994094"/>
                <a:gd name="connsiteX78" fmla="*/ 859887 w 1994094"/>
                <a:gd name="connsiteY78" fmla="*/ 1460694 h 1994094"/>
                <a:gd name="connsiteX79" fmla="*/ 900527 w 1994094"/>
                <a:gd name="connsiteY79" fmla="*/ 1450534 h 1994094"/>
                <a:gd name="connsiteX80" fmla="*/ 931007 w 1994094"/>
                <a:gd name="connsiteY80" fmla="*/ 1440374 h 1994094"/>
                <a:gd name="connsiteX81" fmla="*/ 1002127 w 1994094"/>
                <a:gd name="connsiteY81" fmla="*/ 1420054 h 1994094"/>
                <a:gd name="connsiteX82" fmla="*/ 1032607 w 1994094"/>
                <a:gd name="connsiteY82" fmla="*/ 1399734 h 1994094"/>
                <a:gd name="connsiteX83" fmla="*/ 1144367 w 1994094"/>
                <a:gd name="connsiteY83" fmla="*/ 1389574 h 1994094"/>
                <a:gd name="connsiteX84" fmla="*/ 1205327 w 1994094"/>
                <a:gd name="connsiteY84" fmla="*/ 1369254 h 1994094"/>
                <a:gd name="connsiteX85" fmla="*/ 1144367 w 1994094"/>
                <a:gd name="connsiteY85" fmla="*/ 1318454 h 1994094"/>
                <a:gd name="connsiteX86" fmla="*/ 981807 w 1994094"/>
                <a:gd name="connsiteY86" fmla="*/ 1298134 h 1994094"/>
                <a:gd name="connsiteX87" fmla="*/ 951327 w 1994094"/>
                <a:gd name="connsiteY87" fmla="*/ 1277814 h 1994094"/>
                <a:gd name="connsiteX88" fmla="*/ 941167 w 1994094"/>
                <a:gd name="connsiteY88" fmla="*/ 1247334 h 1994094"/>
                <a:gd name="connsiteX89" fmla="*/ 951327 w 1994094"/>
                <a:gd name="connsiteY89" fmla="*/ 1216854 h 1994094"/>
                <a:gd name="connsiteX90" fmla="*/ 971647 w 1994094"/>
                <a:gd name="connsiteY90" fmla="*/ 1145734 h 1994094"/>
                <a:gd name="connsiteX91" fmla="*/ 991967 w 1994094"/>
                <a:gd name="connsiteY91" fmla="*/ 1115254 h 1994094"/>
                <a:gd name="connsiteX92" fmla="*/ 1012287 w 1994094"/>
                <a:gd name="connsiteY92" fmla="*/ 1023814 h 1994094"/>
                <a:gd name="connsiteX93" fmla="*/ 1032376 w 1994094"/>
                <a:gd name="connsiteY93" fmla="*/ 995171 h 1994094"/>
                <a:gd name="connsiteX94" fmla="*/ 1031758 w 1994094"/>
                <a:gd name="connsiteY94" fmla="*/ 998607 h 1994094"/>
                <a:gd name="connsiteX95" fmla="*/ 1031619 w 1994094"/>
                <a:gd name="connsiteY95" fmla="*/ 999215 h 1994094"/>
                <a:gd name="connsiteX96" fmla="*/ 1031405 w 1994094"/>
                <a:gd name="connsiteY96" fmla="*/ 1000570 h 1994094"/>
                <a:gd name="connsiteX97" fmla="*/ 1031758 w 1994094"/>
                <a:gd name="connsiteY97" fmla="*/ 998607 h 1994094"/>
                <a:gd name="connsiteX98" fmla="*/ 1034810 w 1994094"/>
                <a:gd name="connsiteY98" fmla="*/ 985220 h 1994094"/>
                <a:gd name="connsiteX99" fmla="*/ 1042767 w 1994094"/>
                <a:gd name="connsiteY99" fmla="*/ 952694 h 1994094"/>
                <a:gd name="connsiteX100" fmla="*/ 1063087 w 1994094"/>
                <a:gd name="connsiteY100" fmla="*/ 922214 h 1994094"/>
                <a:gd name="connsiteX101" fmla="*/ 1083407 w 1994094"/>
                <a:gd name="connsiteY101" fmla="*/ 576774 h 1994094"/>
                <a:gd name="connsiteX102" fmla="*/ 1103727 w 1994094"/>
                <a:gd name="connsiteY102" fmla="*/ 546294 h 1994094"/>
                <a:gd name="connsiteX103" fmla="*/ 1113887 w 1994094"/>
                <a:gd name="connsiteY103" fmla="*/ 515814 h 1994094"/>
                <a:gd name="connsiteX104" fmla="*/ 1144367 w 1994094"/>
                <a:gd name="connsiteY104" fmla="*/ 495494 h 1994094"/>
                <a:gd name="connsiteX105" fmla="*/ 1306927 w 1994094"/>
                <a:gd name="connsiteY105" fmla="*/ 485334 h 1994094"/>
                <a:gd name="connsiteX106" fmla="*/ 1337407 w 1994094"/>
                <a:gd name="connsiteY106" fmla="*/ 475174 h 1994094"/>
                <a:gd name="connsiteX107" fmla="*/ 1398367 w 1994094"/>
                <a:gd name="connsiteY107" fmla="*/ 454854 h 1994094"/>
                <a:gd name="connsiteX108" fmla="*/ 1510127 w 1994094"/>
                <a:gd name="connsiteY108" fmla="*/ 434534 h 1994094"/>
                <a:gd name="connsiteX109" fmla="*/ 1571087 w 1994094"/>
                <a:gd name="connsiteY109" fmla="*/ 475174 h 1994094"/>
                <a:gd name="connsiteX110" fmla="*/ 1591407 w 1994094"/>
                <a:gd name="connsiteY110" fmla="*/ 505654 h 1994094"/>
                <a:gd name="connsiteX111" fmla="*/ 1621887 w 1994094"/>
                <a:gd name="connsiteY111" fmla="*/ 617414 h 1994094"/>
                <a:gd name="connsiteX112" fmla="*/ 1642207 w 1994094"/>
                <a:gd name="connsiteY112" fmla="*/ 658054 h 1994094"/>
                <a:gd name="connsiteX113" fmla="*/ 1652367 w 1994094"/>
                <a:gd name="connsiteY113" fmla="*/ 698694 h 1994094"/>
                <a:gd name="connsiteX114" fmla="*/ 1662527 w 1994094"/>
                <a:gd name="connsiteY114" fmla="*/ 729174 h 1994094"/>
                <a:gd name="connsiteX115" fmla="*/ 1672687 w 1994094"/>
                <a:gd name="connsiteY115" fmla="*/ 1023814 h 1994094"/>
                <a:gd name="connsiteX116" fmla="*/ 1693007 w 1994094"/>
                <a:gd name="connsiteY116" fmla="*/ 1054294 h 1994094"/>
                <a:gd name="connsiteX117" fmla="*/ 1723487 w 1994094"/>
                <a:gd name="connsiteY117" fmla="*/ 1298134 h 1994094"/>
                <a:gd name="connsiteX118" fmla="*/ 1703167 w 1994094"/>
                <a:gd name="connsiteY118" fmla="*/ 1328614 h 1994094"/>
                <a:gd name="connsiteX119" fmla="*/ 1621887 w 1994094"/>
                <a:gd name="connsiteY119" fmla="*/ 1338774 h 1994094"/>
                <a:gd name="connsiteX120" fmla="*/ 1591407 w 1994094"/>
                <a:gd name="connsiteY120" fmla="*/ 1359094 h 1994094"/>
                <a:gd name="connsiteX121" fmla="*/ 1510127 w 1994094"/>
                <a:gd name="connsiteY121" fmla="*/ 1389574 h 1994094"/>
                <a:gd name="connsiteX122" fmla="*/ 1520287 w 1994094"/>
                <a:gd name="connsiteY122" fmla="*/ 1420054 h 1994094"/>
                <a:gd name="connsiteX123" fmla="*/ 1601567 w 1994094"/>
                <a:gd name="connsiteY123" fmla="*/ 1430214 h 1994094"/>
                <a:gd name="connsiteX124" fmla="*/ 1693007 w 1994094"/>
                <a:gd name="connsiteY124" fmla="*/ 1470854 h 1994094"/>
                <a:gd name="connsiteX125" fmla="*/ 1725958 w 1994094"/>
                <a:gd name="connsiteY125" fmla="*/ 1482437 h 1994094"/>
                <a:gd name="connsiteX126" fmla="*/ 1719067 w 1994094"/>
                <a:gd name="connsiteY126" fmla="*/ 1478634 h 1994094"/>
                <a:gd name="connsiteX127" fmla="*/ 1726665 w 1994094"/>
                <a:gd name="connsiteY127" fmla="*/ 1482515 h 1994094"/>
                <a:gd name="connsiteX128" fmla="*/ 1759780 w 1994094"/>
                <a:gd name="connsiteY128" fmla="*/ 1499150 h 1994094"/>
                <a:gd name="connsiteX129" fmla="*/ 1800287 w 1994094"/>
                <a:gd name="connsiteY129" fmla="*/ 1432473 h 1994094"/>
                <a:gd name="connsiteX130" fmla="*/ 1910541 w 1994094"/>
                <a:gd name="connsiteY130" fmla="*/ 997047 h 1994094"/>
                <a:gd name="connsiteX131" fmla="*/ 997047 w 1994094"/>
                <a:gd name="connsiteY131" fmla="*/ 83553 h 1994094"/>
                <a:gd name="connsiteX132" fmla="*/ 997047 w 1994094"/>
                <a:gd name="connsiteY132" fmla="*/ 0 h 1994094"/>
                <a:gd name="connsiteX133" fmla="*/ 1994094 w 1994094"/>
                <a:gd name="connsiteY133" fmla="*/ 997047 h 1994094"/>
                <a:gd name="connsiteX134" fmla="*/ 997047 w 1994094"/>
                <a:gd name="connsiteY134" fmla="*/ 1994094 h 1994094"/>
                <a:gd name="connsiteX135" fmla="*/ 0 w 1994094"/>
                <a:gd name="connsiteY135" fmla="*/ 997047 h 1994094"/>
                <a:gd name="connsiteX136" fmla="*/ 997047 w 1994094"/>
                <a:gd name="connsiteY136" fmla="*/ 0 h 199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994094" h="1994094">
                  <a:moveTo>
                    <a:pt x="1709985" y="1473899"/>
                  </a:moveTo>
                  <a:cubicBezTo>
                    <a:pt x="1711426" y="1474611"/>
                    <a:pt x="1714228" y="1476037"/>
                    <a:pt x="1717265" y="1477640"/>
                  </a:cubicBezTo>
                  <a:lnTo>
                    <a:pt x="1719067" y="1478634"/>
                  </a:lnTo>
                  <a:lnTo>
                    <a:pt x="1710868" y="1474447"/>
                  </a:lnTo>
                  <a:cubicBezTo>
                    <a:pt x="1708463" y="1473190"/>
                    <a:pt x="1708543" y="1473187"/>
                    <a:pt x="1709985" y="1473899"/>
                  </a:cubicBezTo>
                  <a:close/>
                  <a:moveTo>
                    <a:pt x="409023" y="1181361"/>
                  </a:moveTo>
                  <a:cubicBezTo>
                    <a:pt x="408515" y="1180630"/>
                    <a:pt x="408602" y="1180690"/>
                    <a:pt x="409752" y="1182308"/>
                  </a:cubicBezTo>
                  <a:lnTo>
                    <a:pt x="410027" y="1182706"/>
                  </a:lnTo>
                  <a:close/>
                  <a:moveTo>
                    <a:pt x="929837" y="961249"/>
                  </a:moveTo>
                  <a:lnTo>
                    <a:pt x="929225" y="965671"/>
                  </a:lnTo>
                  <a:cubicBezTo>
                    <a:pt x="928972" y="967462"/>
                    <a:pt x="928986" y="967308"/>
                    <a:pt x="929528" y="963442"/>
                  </a:cubicBezTo>
                  <a:close/>
                  <a:moveTo>
                    <a:pt x="997047" y="83553"/>
                  </a:moveTo>
                  <a:cubicBezTo>
                    <a:pt x="492538" y="83553"/>
                    <a:pt x="83553" y="492538"/>
                    <a:pt x="83553" y="997047"/>
                  </a:cubicBezTo>
                  <a:cubicBezTo>
                    <a:pt x="83553" y="1123174"/>
                    <a:pt x="109114" y="1243331"/>
                    <a:pt x="155340" y="1352620"/>
                  </a:cubicBezTo>
                  <a:lnTo>
                    <a:pt x="183815" y="1411731"/>
                  </a:lnTo>
                  <a:lnTo>
                    <a:pt x="189327" y="1409894"/>
                  </a:lnTo>
                  <a:cubicBezTo>
                    <a:pt x="209647" y="1403121"/>
                    <a:pt x="229507" y="1394769"/>
                    <a:pt x="250287" y="1389574"/>
                  </a:cubicBezTo>
                  <a:cubicBezTo>
                    <a:pt x="270272" y="1384578"/>
                    <a:pt x="291516" y="1385333"/>
                    <a:pt x="311247" y="1379414"/>
                  </a:cubicBezTo>
                  <a:cubicBezTo>
                    <a:pt x="325754" y="1375062"/>
                    <a:pt x="337706" y="1364412"/>
                    <a:pt x="351887" y="1359094"/>
                  </a:cubicBezTo>
                  <a:cubicBezTo>
                    <a:pt x="364962" y="1354191"/>
                    <a:pt x="379692" y="1354435"/>
                    <a:pt x="392527" y="1348934"/>
                  </a:cubicBezTo>
                  <a:cubicBezTo>
                    <a:pt x="403750" y="1344124"/>
                    <a:pt x="419416" y="1340285"/>
                    <a:pt x="423007" y="1328614"/>
                  </a:cubicBezTo>
                  <a:cubicBezTo>
                    <a:pt x="434008" y="1292861"/>
                    <a:pt x="429780" y="1254107"/>
                    <a:pt x="433167" y="1216854"/>
                  </a:cubicBezTo>
                  <a:cubicBezTo>
                    <a:pt x="425888" y="1205935"/>
                    <a:pt x="420609" y="1198108"/>
                    <a:pt x="416863" y="1192606"/>
                  </a:cubicBezTo>
                  <a:lnTo>
                    <a:pt x="410027" y="1182706"/>
                  </a:lnTo>
                  <a:lnTo>
                    <a:pt x="411863" y="1185165"/>
                  </a:lnTo>
                  <a:cubicBezTo>
                    <a:pt x="416781" y="1191360"/>
                    <a:pt x="423719" y="1197958"/>
                    <a:pt x="402687" y="1155894"/>
                  </a:cubicBezTo>
                  <a:cubicBezTo>
                    <a:pt x="397226" y="1144972"/>
                    <a:pt x="387177" y="1136637"/>
                    <a:pt x="382367" y="1125414"/>
                  </a:cubicBezTo>
                  <a:cubicBezTo>
                    <a:pt x="376866" y="1112579"/>
                    <a:pt x="375594" y="1098321"/>
                    <a:pt x="372207" y="1084774"/>
                  </a:cubicBezTo>
                  <a:cubicBezTo>
                    <a:pt x="369610" y="1074384"/>
                    <a:pt x="365434" y="1064454"/>
                    <a:pt x="362047" y="1054294"/>
                  </a:cubicBezTo>
                  <a:lnTo>
                    <a:pt x="351887" y="1023814"/>
                  </a:lnTo>
                  <a:cubicBezTo>
                    <a:pt x="339278" y="985986"/>
                    <a:pt x="321407" y="942938"/>
                    <a:pt x="321407" y="901894"/>
                  </a:cubicBezTo>
                  <a:cubicBezTo>
                    <a:pt x="321407" y="891184"/>
                    <a:pt x="329651" y="881951"/>
                    <a:pt x="331567" y="871414"/>
                  </a:cubicBezTo>
                  <a:cubicBezTo>
                    <a:pt x="336451" y="844550"/>
                    <a:pt x="338340" y="817227"/>
                    <a:pt x="341727" y="790134"/>
                  </a:cubicBezTo>
                  <a:cubicBezTo>
                    <a:pt x="338340" y="735947"/>
                    <a:pt x="331567" y="681866"/>
                    <a:pt x="331567" y="627574"/>
                  </a:cubicBezTo>
                  <a:cubicBezTo>
                    <a:pt x="331567" y="537017"/>
                    <a:pt x="335712" y="529714"/>
                    <a:pt x="351887" y="465014"/>
                  </a:cubicBezTo>
                  <a:cubicBezTo>
                    <a:pt x="351887" y="465014"/>
                    <a:pt x="393274" y="453393"/>
                    <a:pt x="412847" y="444694"/>
                  </a:cubicBezTo>
                  <a:cubicBezTo>
                    <a:pt x="424005" y="439735"/>
                    <a:pt x="433167" y="431147"/>
                    <a:pt x="443327" y="424374"/>
                  </a:cubicBezTo>
                  <a:cubicBezTo>
                    <a:pt x="545738" y="398771"/>
                    <a:pt x="428691" y="432874"/>
                    <a:pt x="514447" y="393894"/>
                  </a:cubicBezTo>
                  <a:cubicBezTo>
                    <a:pt x="540789" y="381920"/>
                    <a:pt x="568634" y="373574"/>
                    <a:pt x="595727" y="363414"/>
                  </a:cubicBezTo>
                  <a:cubicBezTo>
                    <a:pt x="612660" y="365107"/>
                    <a:pt x="659920" y="373574"/>
                    <a:pt x="697327" y="373574"/>
                  </a:cubicBezTo>
                  <a:cubicBezTo>
                    <a:pt x="708037" y="373574"/>
                    <a:pt x="717647" y="380347"/>
                    <a:pt x="727807" y="383734"/>
                  </a:cubicBezTo>
                  <a:cubicBezTo>
                    <a:pt x="797566" y="393700"/>
                    <a:pt x="787851" y="384662"/>
                    <a:pt x="839567" y="414214"/>
                  </a:cubicBezTo>
                  <a:cubicBezTo>
                    <a:pt x="850169" y="420272"/>
                    <a:pt x="863989" y="423932"/>
                    <a:pt x="870047" y="434534"/>
                  </a:cubicBezTo>
                  <a:cubicBezTo>
                    <a:pt x="873388" y="440381"/>
                    <a:pt x="890322" y="546023"/>
                    <a:pt x="890367" y="546294"/>
                  </a:cubicBezTo>
                  <a:cubicBezTo>
                    <a:pt x="897140" y="556454"/>
                    <a:pt x="905226" y="565852"/>
                    <a:pt x="910687" y="576774"/>
                  </a:cubicBezTo>
                  <a:cubicBezTo>
                    <a:pt x="915476" y="586353"/>
                    <a:pt x="919877" y="596588"/>
                    <a:pt x="920847" y="607254"/>
                  </a:cubicBezTo>
                  <a:cubicBezTo>
                    <a:pt x="926681" y="671425"/>
                    <a:pt x="926247" y="736034"/>
                    <a:pt x="931007" y="800294"/>
                  </a:cubicBezTo>
                  <a:cubicBezTo>
                    <a:pt x="933024" y="827524"/>
                    <a:pt x="937780" y="854481"/>
                    <a:pt x="941167" y="881574"/>
                  </a:cubicBezTo>
                  <a:cubicBezTo>
                    <a:pt x="935643" y="920241"/>
                    <a:pt x="932468" y="942609"/>
                    <a:pt x="930768" y="954638"/>
                  </a:cubicBezTo>
                  <a:lnTo>
                    <a:pt x="929837" y="961249"/>
                  </a:lnTo>
                  <a:lnTo>
                    <a:pt x="930532" y="956226"/>
                  </a:lnTo>
                  <a:cubicBezTo>
                    <a:pt x="932659" y="940560"/>
                    <a:pt x="934944" y="922024"/>
                    <a:pt x="920847" y="1013654"/>
                  </a:cubicBezTo>
                  <a:cubicBezTo>
                    <a:pt x="914341" y="1055944"/>
                    <a:pt x="908975" y="1103496"/>
                    <a:pt x="900527" y="1145734"/>
                  </a:cubicBezTo>
                  <a:cubicBezTo>
                    <a:pt x="897789" y="1159426"/>
                    <a:pt x="893754" y="1172827"/>
                    <a:pt x="890367" y="1186374"/>
                  </a:cubicBezTo>
                  <a:cubicBezTo>
                    <a:pt x="883594" y="1196534"/>
                    <a:pt x="875508" y="1205932"/>
                    <a:pt x="870047" y="1216854"/>
                  </a:cubicBezTo>
                  <a:cubicBezTo>
                    <a:pt x="862759" y="1231430"/>
                    <a:pt x="852982" y="1274953"/>
                    <a:pt x="849727" y="1287974"/>
                  </a:cubicBezTo>
                  <a:cubicBezTo>
                    <a:pt x="903292" y="1305829"/>
                    <a:pt x="859950" y="1286333"/>
                    <a:pt x="910687" y="1328614"/>
                  </a:cubicBezTo>
                  <a:cubicBezTo>
                    <a:pt x="920068" y="1336431"/>
                    <a:pt x="936632" y="1337597"/>
                    <a:pt x="941167" y="1348934"/>
                  </a:cubicBezTo>
                  <a:cubicBezTo>
                    <a:pt x="945144" y="1358878"/>
                    <a:pt x="934394" y="1369254"/>
                    <a:pt x="931007" y="1379414"/>
                  </a:cubicBezTo>
                  <a:cubicBezTo>
                    <a:pt x="917460" y="1382801"/>
                    <a:pt x="904059" y="1386836"/>
                    <a:pt x="890367" y="1389574"/>
                  </a:cubicBezTo>
                  <a:cubicBezTo>
                    <a:pt x="870167" y="1393614"/>
                    <a:pt x="849517" y="1395265"/>
                    <a:pt x="829407" y="1399734"/>
                  </a:cubicBezTo>
                  <a:cubicBezTo>
                    <a:pt x="783440" y="1409949"/>
                    <a:pt x="812288" y="1408293"/>
                    <a:pt x="768447" y="1430214"/>
                  </a:cubicBezTo>
                  <a:cubicBezTo>
                    <a:pt x="758868" y="1435003"/>
                    <a:pt x="747546" y="1435585"/>
                    <a:pt x="737967" y="1440374"/>
                  </a:cubicBezTo>
                  <a:cubicBezTo>
                    <a:pt x="715133" y="1451791"/>
                    <a:pt x="693057" y="1471914"/>
                    <a:pt x="677007" y="1491174"/>
                  </a:cubicBezTo>
                  <a:cubicBezTo>
                    <a:pt x="669190" y="1500555"/>
                    <a:pt x="663460" y="1511494"/>
                    <a:pt x="656687" y="1521654"/>
                  </a:cubicBezTo>
                  <a:cubicBezTo>
                    <a:pt x="650746" y="1530565"/>
                    <a:pt x="649914" y="1541974"/>
                    <a:pt x="646527" y="1552134"/>
                  </a:cubicBezTo>
                  <a:cubicBezTo>
                    <a:pt x="621791" y="1626341"/>
                    <a:pt x="631402" y="1592314"/>
                    <a:pt x="616047" y="1653734"/>
                  </a:cubicBezTo>
                  <a:cubicBezTo>
                    <a:pt x="593783" y="1687130"/>
                    <a:pt x="596083" y="1677888"/>
                    <a:pt x="585567" y="1714694"/>
                  </a:cubicBezTo>
                  <a:cubicBezTo>
                    <a:pt x="581731" y="1728120"/>
                    <a:pt x="573675" y="1741478"/>
                    <a:pt x="575407" y="1755334"/>
                  </a:cubicBezTo>
                  <a:cubicBezTo>
                    <a:pt x="577286" y="1770363"/>
                    <a:pt x="588954" y="1782427"/>
                    <a:pt x="595727" y="1795974"/>
                  </a:cubicBezTo>
                  <a:cubicBezTo>
                    <a:pt x="655065" y="1815753"/>
                    <a:pt x="600571" y="1790658"/>
                    <a:pt x="646527" y="1836614"/>
                  </a:cubicBezTo>
                  <a:lnTo>
                    <a:pt x="652631" y="1842838"/>
                  </a:lnTo>
                  <a:lnTo>
                    <a:pt x="677689" y="1852009"/>
                  </a:lnTo>
                  <a:lnTo>
                    <a:pt x="684306" y="1804204"/>
                  </a:lnTo>
                  <a:cubicBezTo>
                    <a:pt x="688433" y="1751068"/>
                    <a:pt x="684627" y="1696914"/>
                    <a:pt x="687167" y="1643574"/>
                  </a:cubicBezTo>
                  <a:cubicBezTo>
                    <a:pt x="688975" y="1634533"/>
                    <a:pt x="702106" y="1564689"/>
                    <a:pt x="707487" y="1552134"/>
                  </a:cubicBezTo>
                  <a:cubicBezTo>
                    <a:pt x="718096" y="1527380"/>
                    <a:pt x="739978" y="1509483"/>
                    <a:pt x="758287" y="1491174"/>
                  </a:cubicBezTo>
                  <a:cubicBezTo>
                    <a:pt x="831368" y="1466814"/>
                    <a:pt x="740105" y="1496369"/>
                    <a:pt x="829407" y="1470854"/>
                  </a:cubicBezTo>
                  <a:cubicBezTo>
                    <a:pt x="839705" y="1467912"/>
                    <a:pt x="849589" y="1463636"/>
                    <a:pt x="859887" y="1460694"/>
                  </a:cubicBezTo>
                  <a:cubicBezTo>
                    <a:pt x="873313" y="1456858"/>
                    <a:pt x="887101" y="1454370"/>
                    <a:pt x="900527" y="1450534"/>
                  </a:cubicBezTo>
                  <a:cubicBezTo>
                    <a:pt x="910825" y="1447592"/>
                    <a:pt x="920709" y="1443316"/>
                    <a:pt x="931007" y="1440374"/>
                  </a:cubicBezTo>
                  <a:cubicBezTo>
                    <a:pt x="946198" y="1436034"/>
                    <a:pt x="985887" y="1428174"/>
                    <a:pt x="1002127" y="1420054"/>
                  </a:cubicBezTo>
                  <a:cubicBezTo>
                    <a:pt x="1013049" y="1414593"/>
                    <a:pt x="1022447" y="1406507"/>
                    <a:pt x="1032607" y="1399734"/>
                  </a:cubicBezTo>
                  <a:lnTo>
                    <a:pt x="1144367" y="1389574"/>
                  </a:lnTo>
                  <a:cubicBezTo>
                    <a:pt x="1165698" y="1387635"/>
                    <a:pt x="1194307" y="1387621"/>
                    <a:pt x="1205327" y="1369254"/>
                  </a:cubicBezTo>
                  <a:cubicBezTo>
                    <a:pt x="1210915" y="1359941"/>
                    <a:pt x="1148813" y="1321418"/>
                    <a:pt x="1144367" y="1318454"/>
                  </a:cubicBezTo>
                  <a:cubicBezTo>
                    <a:pt x="1119157" y="1316515"/>
                    <a:pt x="1025668" y="1320065"/>
                    <a:pt x="981807" y="1298134"/>
                  </a:cubicBezTo>
                  <a:cubicBezTo>
                    <a:pt x="970885" y="1292673"/>
                    <a:pt x="958955" y="1287349"/>
                    <a:pt x="951327" y="1277814"/>
                  </a:cubicBezTo>
                  <a:cubicBezTo>
                    <a:pt x="944637" y="1269451"/>
                    <a:pt x="944554" y="1257494"/>
                    <a:pt x="941167" y="1247334"/>
                  </a:cubicBezTo>
                  <a:cubicBezTo>
                    <a:pt x="944554" y="1237174"/>
                    <a:pt x="948385" y="1227152"/>
                    <a:pt x="951327" y="1216854"/>
                  </a:cubicBezTo>
                  <a:cubicBezTo>
                    <a:pt x="955667" y="1201663"/>
                    <a:pt x="963527" y="1161974"/>
                    <a:pt x="971647" y="1145734"/>
                  </a:cubicBezTo>
                  <a:cubicBezTo>
                    <a:pt x="977108" y="1134812"/>
                    <a:pt x="987680" y="1126687"/>
                    <a:pt x="991967" y="1115254"/>
                  </a:cubicBezTo>
                  <a:cubicBezTo>
                    <a:pt x="1006433" y="1076679"/>
                    <a:pt x="996671" y="1060250"/>
                    <a:pt x="1012287" y="1023814"/>
                  </a:cubicBezTo>
                  <a:cubicBezTo>
                    <a:pt x="1033336" y="974699"/>
                    <a:pt x="1033664" y="986088"/>
                    <a:pt x="1032376" y="995171"/>
                  </a:cubicBezTo>
                  <a:lnTo>
                    <a:pt x="1031758" y="998607"/>
                  </a:lnTo>
                  <a:lnTo>
                    <a:pt x="1031619" y="999215"/>
                  </a:lnTo>
                  <a:cubicBezTo>
                    <a:pt x="1031151" y="1001446"/>
                    <a:pt x="1031179" y="1001571"/>
                    <a:pt x="1031405" y="1000570"/>
                  </a:cubicBezTo>
                  <a:lnTo>
                    <a:pt x="1031758" y="998607"/>
                  </a:lnTo>
                  <a:lnTo>
                    <a:pt x="1034810" y="985220"/>
                  </a:lnTo>
                  <a:cubicBezTo>
                    <a:pt x="1036568" y="977793"/>
                    <a:pt x="1039121" y="967278"/>
                    <a:pt x="1042767" y="952694"/>
                  </a:cubicBezTo>
                  <a:cubicBezTo>
                    <a:pt x="1049540" y="942534"/>
                    <a:pt x="1061981" y="934375"/>
                    <a:pt x="1063087" y="922214"/>
                  </a:cubicBezTo>
                  <a:cubicBezTo>
                    <a:pt x="1102552" y="488099"/>
                    <a:pt x="1044630" y="731881"/>
                    <a:pt x="1083407" y="576774"/>
                  </a:cubicBezTo>
                  <a:cubicBezTo>
                    <a:pt x="1090180" y="566614"/>
                    <a:pt x="1098266" y="557216"/>
                    <a:pt x="1103727" y="546294"/>
                  </a:cubicBezTo>
                  <a:cubicBezTo>
                    <a:pt x="1108516" y="536715"/>
                    <a:pt x="1107197" y="524177"/>
                    <a:pt x="1113887" y="515814"/>
                  </a:cubicBezTo>
                  <a:cubicBezTo>
                    <a:pt x="1121515" y="506279"/>
                    <a:pt x="1134207" y="502267"/>
                    <a:pt x="1144367" y="495494"/>
                  </a:cubicBezTo>
                  <a:lnTo>
                    <a:pt x="1306927" y="485334"/>
                  </a:lnTo>
                  <a:cubicBezTo>
                    <a:pt x="1317616" y="484666"/>
                    <a:pt x="1327247" y="478561"/>
                    <a:pt x="1337407" y="475174"/>
                  </a:cubicBezTo>
                  <a:cubicBezTo>
                    <a:pt x="1357727" y="468401"/>
                    <a:pt x="1377851" y="461009"/>
                    <a:pt x="1398367" y="454854"/>
                  </a:cubicBezTo>
                  <a:cubicBezTo>
                    <a:pt x="1441916" y="441789"/>
                    <a:pt x="1460037" y="441690"/>
                    <a:pt x="1510127" y="434534"/>
                  </a:cubicBezTo>
                  <a:cubicBezTo>
                    <a:pt x="1510127" y="434534"/>
                    <a:pt x="1552708" y="459092"/>
                    <a:pt x="1571087" y="475174"/>
                  </a:cubicBezTo>
                  <a:cubicBezTo>
                    <a:pt x="1580277" y="483215"/>
                    <a:pt x="1584634" y="495494"/>
                    <a:pt x="1591407" y="505654"/>
                  </a:cubicBezTo>
                  <a:cubicBezTo>
                    <a:pt x="1606139" y="527752"/>
                    <a:pt x="1616434" y="590150"/>
                    <a:pt x="1621887" y="617414"/>
                  </a:cubicBezTo>
                  <a:cubicBezTo>
                    <a:pt x="1628660" y="630961"/>
                    <a:pt x="1636889" y="643873"/>
                    <a:pt x="1642207" y="658054"/>
                  </a:cubicBezTo>
                  <a:cubicBezTo>
                    <a:pt x="1647110" y="671129"/>
                    <a:pt x="1648531" y="685268"/>
                    <a:pt x="1652367" y="698694"/>
                  </a:cubicBezTo>
                  <a:cubicBezTo>
                    <a:pt x="1655309" y="708992"/>
                    <a:pt x="1661859" y="718485"/>
                    <a:pt x="1662527" y="729174"/>
                  </a:cubicBezTo>
                  <a:cubicBezTo>
                    <a:pt x="1668657" y="827254"/>
                    <a:pt x="1669300" y="925601"/>
                    <a:pt x="1672687" y="1023814"/>
                  </a:cubicBezTo>
                  <a:lnTo>
                    <a:pt x="1693007" y="1054294"/>
                  </a:lnTo>
                  <a:cubicBezTo>
                    <a:pt x="1729032" y="1108331"/>
                    <a:pt x="1722407" y="1278702"/>
                    <a:pt x="1723487" y="1298134"/>
                  </a:cubicBezTo>
                  <a:cubicBezTo>
                    <a:pt x="1716714" y="1308294"/>
                    <a:pt x="1714504" y="1324079"/>
                    <a:pt x="1703167" y="1328614"/>
                  </a:cubicBezTo>
                  <a:cubicBezTo>
                    <a:pt x="1677816" y="1338755"/>
                    <a:pt x="1648229" y="1331590"/>
                    <a:pt x="1621887" y="1338774"/>
                  </a:cubicBezTo>
                  <a:cubicBezTo>
                    <a:pt x="1610106" y="1341987"/>
                    <a:pt x="1601567" y="1352321"/>
                    <a:pt x="1591407" y="1359094"/>
                  </a:cubicBezTo>
                  <a:cubicBezTo>
                    <a:pt x="1576412" y="1362843"/>
                    <a:pt x="1519503" y="1373948"/>
                    <a:pt x="1510127" y="1389574"/>
                  </a:cubicBezTo>
                  <a:cubicBezTo>
                    <a:pt x="1504617" y="1398757"/>
                    <a:pt x="1516900" y="1409894"/>
                    <a:pt x="1520287" y="1420054"/>
                  </a:cubicBezTo>
                  <a:cubicBezTo>
                    <a:pt x="1547380" y="1423441"/>
                    <a:pt x="1574962" y="1424074"/>
                    <a:pt x="1601567" y="1430214"/>
                  </a:cubicBezTo>
                  <a:cubicBezTo>
                    <a:pt x="1635701" y="1438091"/>
                    <a:pt x="1661573" y="1457382"/>
                    <a:pt x="1693007" y="1470854"/>
                  </a:cubicBezTo>
                  <a:cubicBezTo>
                    <a:pt x="1732250" y="1487672"/>
                    <a:pt x="1733107" y="1486686"/>
                    <a:pt x="1725958" y="1482437"/>
                  </a:cubicBezTo>
                  <a:lnTo>
                    <a:pt x="1719067" y="1478634"/>
                  </a:lnTo>
                  <a:lnTo>
                    <a:pt x="1726665" y="1482515"/>
                  </a:lnTo>
                  <a:lnTo>
                    <a:pt x="1759780" y="1499150"/>
                  </a:lnTo>
                  <a:lnTo>
                    <a:pt x="1800287" y="1432473"/>
                  </a:lnTo>
                  <a:cubicBezTo>
                    <a:pt x="1870601" y="1303037"/>
                    <a:pt x="1910541" y="1154706"/>
                    <a:pt x="1910541" y="997047"/>
                  </a:cubicBezTo>
                  <a:cubicBezTo>
                    <a:pt x="1910541" y="492538"/>
                    <a:pt x="1501556" y="83553"/>
                    <a:pt x="997047" y="83553"/>
                  </a:cubicBezTo>
                  <a:close/>
                  <a:moveTo>
                    <a:pt x="997047" y="0"/>
                  </a:moveTo>
                  <a:cubicBezTo>
                    <a:pt x="1547701" y="0"/>
                    <a:pt x="1994094" y="446393"/>
                    <a:pt x="1994094" y="997047"/>
                  </a:cubicBezTo>
                  <a:cubicBezTo>
                    <a:pt x="1994094" y="1547701"/>
                    <a:pt x="1547701" y="1994094"/>
                    <a:pt x="997047" y="1994094"/>
                  </a:cubicBezTo>
                  <a:cubicBezTo>
                    <a:pt x="446393" y="1994094"/>
                    <a:pt x="0" y="1547701"/>
                    <a:pt x="0" y="997047"/>
                  </a:cubicBezTo>
                  <a:cubicBezTo>
                    <a:pt x="0" y="446393"/>
                    <a:pt x="446393" y="0"/>
                    <a:pt x="997047" y="0"/>
                  </a:cubicBezTo>
                  <a:close/>
                </a:path>
              </a:pathLst>
            </a:custGeom>
            <a:solidFill>
              <a:srgbClr val="A7A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4DF38AA-1508-4704-BE40-7F3727C07DF8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0E972D8-9F43-4AE9-98A0-2A657F0FA669}"/>
                </a:ext>
              </a:extLst>
            </p:cNvPr>
            <p:cNvGrpSpPr/>
            <p:nvPr/>
          </p:nvGrpSpPr>
          <p:grpSpPr>
            <a:xfrm>
              <a:off x="7615247" y="2598398"/>
              <a:ext cx="2600304" cy="1661203"/>
              <a:chOff x="7538636" y="2431951"/>
              <a:chExt cx="2600304" cy="1661203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7FE4961-A880-4520-8A3D-56500EEBE74B}"/>
                  </a:ext>
                </a:extLst>
              </p:cNvPr>
              <p:cNvGrpSpPr/>
              <p:nvPr/>
            </p:nvGrpSpPr>
            <p:grpSpPr>
              <a:xfrm>
                <a:off x="7538636" y="2431951"/>
                <a:ext cx="2600304" cy="1661202"/>
                <a:chOff x="5457804" y="-1167786"/>
                <a:chExt cx="2600304" cy="1661202"/>
              </a:xfrm>
              <a:solidFill>
                <a:srgbClr val="6FD3FA">
                  <a:alpha val="60000"/>
                </a:srgbClr>
              </a:solidFill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91E776CC-E003-4118-9B1F-9AFAA40896F8}"/>
                    </a:ext>
                  </a:extLst>
                </p:cNvPr>
                <p:cNvSpPr/>
                <p:nvPr/>
              </p:nvSpPr>
              <p:spPr>
                <a:xfrm>
                  <a:off x="5457804" y="-563879"/>
                  <a:ext cx="1057295" cy="1057295"/>
                </a:xfrm>
                <a:prstGeom prst="ellipse">
                  <a:avLst/>
                </a:prstGeom>
                <a:gradFill>
                  <a:gsLst>
                    <a:gs pos="0">
                      <a:srgbClr val="4FC3FA"/>
                    </a:gs>
                    <a:gs pos="100000">
                      <a:srgbClr val="3AA9FB"/>
                    </a:gs>
                  </a:gsLst>
                  <a:lin ang="21594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28BECDDB-D5E6-46C6-850F-3C9696AF6BEE}"/>
                    </a:ext>
                  </a:extLst>
                </p:cNvPr>
                <p:cNvSpPr/>
                <p:nvPr/>
              </p:nvSpPr>
              <p:spPr>
                <a:xfrm>
                  <a:off x="5772191" y="-864870"/>
                  <a:ext cx="742908" cy="74290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78BFE47-1ECB-4647-835D-8B39BBC432E5}"/>
                    </a:ext>
                  </a:extLst>
                </p:cNvPr>
                <p:cNvSpPr/>
                <p:nvPr/>
              </p:nvSpPr>
              <p:spPr>
                <a:xfrm>
                  <a:off x="5981700" y="-121962"/>
                  <a:ext cx="1509334" cy="615378"/>
                </a:xfrm>
                <a:prstGeom prst="rect">
                  <a:avLst/>
                </a:prstGeom>
                <a:solidFill>
                  <a:srgbClr val="6FD3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CAA640F1-9D10-4E56-AEA3-566215CD6CE2}"/>
                    </a:ext>
                  </a:extLst>
                </p:cNvPr>
                <p:cNvSpPr/>
                <p:nvPr/>
              </p:nvSpPr>
              <p:spPr>
                <a:xfrm>
                  <a:off x="7071276" y="-493416"/>
                  <a:ext cx="986832" cy="986832"/>
                </a:xfrm>
                <a:prstGeom prst="ellipse">
                  <a:avLst/>
                </a:prstGeom>
                <a:gradFill>
                  <a:gsLst>
                    <a:gs pos="20000">
                      <a:srgbClr val="39AEFC">
                        <a:alpha val="0"/>
                      </a:srgbClr>
                    </a:gs>
                    <a:gs pos="88000">
                      <a:srgbClr val="3F81F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3112AC44-86F4-433D-8818-516F432674C1}"/>
                    </a:ext>
                  </a:extLst>
                </p:cNvPr>
                <p:cNvSpPr/>
                <p:nvPr/>
              </p:nvSpPr>
              <p:spPr>
                <a:xfrm>
                  <a:off x="6240780" y="-1167786"/>
                  <a:ext cx="1402080" cy="1402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4FC3FA"/>
                    </a:gs>
                    <a:gs pos="100000">
                      <a:srgbClr val="3AA9FB"/>
                    </a:gs>
                  </a:gsLst>
                  <a:lin ang="21594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64A5D5A7-C94B-4171-B8B8-4B0297398FB7}"/>
                  </a:ext>
                </a:extLst>
              </p:cNvPr>
              <p:cNvSpPr/>
              <p:nvPr/>
            </p:nvSpPr>
            <p:spPr>
              <a:xfrm>
                <a:off x="7538636" y="2431951"/>
                <a:ext cx="2600304" cy="1661203"/>
              </a:xfrm>
              <a:custGeom>
                <a:avLst/>
                <a:gdLst>
                  <a:gd name="connsiteX0" fmla="*/ 1484016 w 2600304"/>
                  <a:gd name="connsiteY0" fmla="*/ 0 h 1661203"/>
                  <a:gd name="connsiteX1" fmla="*/ 2170813 w 2600304"/>
                  <a:gd name="connsiteY1" fmla="*/ 559756 h 1661203"/>
                  <a:gd name="connsiteX2" fmla="*/ 2183142 w 2600304"/>
                  <a:gd name="connsiteY2" fmla="*/ 682057 h 1661203"/>
                  <a:gd name="connsiteX3" fmla="*/ 2206329 w 2600304"/>
                  <a:gd name="connsiteY3" fmla="*/ 684395 h 1661203"/>
                  <a:gd name="connsiteX4" fmla="*/ 2600304 w 2600304"/>
                  <a:gd name="connsiteY4" fmla="*/ 1167786 h 1661203"/>
                  <a:gd name="connsiteX5" fmla="*/ 2106888 w 2600304"/>
                  <a:gd name="connsiteY5" fmla="*/ 1661202 h 1661203"/>
                  <a:gd name="connsiteX6" fmla="*/ 2044045 w 2600304"/>
                  <a:gd name="connsiteY6" fmla="*/ 1657238 h 1661203"/>
                  <a:gd name="connsiteX7" fmla="*/ 2033230 w 2600304"/>
                  <a:gd name="connsiteY7" fmla="*/ 1655168 h 1661203"/>
                  <a:gd name="connsiteX8" fmla="*/ 2033230 w 2600304"/>
                  <a:gd name="connsiteY8" fmla="*/ 1661202 h 1661203"/>
                  <a:gd name="connsiteX9" fmla="*/ 528661 w 2600304"/>
                  <a:gd name="connsiteY9" fmla="*/ 1661202 h 1661203"/>
                  <a:gd name="connsiteX10" fmla="*/ 528648 w 2600304"/>
                  <a:gd name="connsiteY10" fmla="*/ 1661203 h 1661203"/>
                  <a:gd name="connsiteX11" fmla="*/ 528638 w 2600304"/>
                  <a:gd name="connsiteY11" fmla="*/ 1661202 h 1661203"/>
                  <a:gd name="connsiteX12" fmla="*/ 523896 w 2600304"/>
                  <a:gd name="connsiteY12" fmla="*/ 1661202 h 1661203"/>
                  <a:gd name="connsiteX13" fmla="*/ 523896 w 2600304"/>
                  <a:gd name="connsiteY13" fmla="*/ 1660724 h 1661203"/>
                  <a:gd name="connsiteX14" fmla="*/ 422107 w 2600304"/>
                  <a:gd name="connsiteY14" fmla="*/ 1650463 h 1661203"/>
                  <a:gd name="connsiteX15" fmla="*/ 0 w 2600304"/>
                  <a:gd name="connsiteY15" fmla="*/ 1132555 h 1661203"/>
                  <a:gd name="connsiteX16" fmla="*/ 233076 w 2600304"/>
                  <a:gd name="connsiteY16" fmla="*/ 694192 h 1661203"/>
                  <a:gd name="connsiteX17" fmla="*/ 316980 w 2600304"/>
                  <a:gd name="connsiteY17" fmla="*/ 648650 h 1661203"/>
                  <a:gd name="connsiteX18" fmla="*/ 321933 w 2600304"/>
                  <a:gd name="connsiteY18" fmla="*/ 599509 h 1661203"/>
                  <a:gd name="connsiteX19" fmla="*/ 685841 w 2600304"/>
                  <a:gd name="connsiteY19" fmla="*/ 302916 h 1661203"/>
                  <a:gd name="connsiteX20" fmla="*/ 830428 w 2600304"/>
                  <a:gd name="connsiteY20" fmla="*/ 332107 h 1661203"/>
                  <a:gd name="connsiteX21" fmla="*/ 875114 w 2600304"/>
                  <a:gd name="connsiteY21" fmla="*/ 356362 h 1661203"/>
                  <a:gd name="connsiteX22" fmla="*/ 884468 w 2600304"/>
                  <a:gd name="connsiteY22" fmla="*/ 337525 h 1661203"/>
                  <a:gd name="connsiteX23" fmla="*/ 1484016 w 2600304"/>
                  <a:gd name="connsiteY23" fmla="*/ 0 h 166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0304" h="1661203">
                    <a:moveTo>
                      <a:pt x="1484016" y="0"/>
                    </a:moveTo>
                    <a:cubicBezTo>
                      <a:pt x="1822793" y="0"/>
                      <a:pt x="2105444" y="240304"/>
                      <a:pt x="2170813" y="559756"/>
                    </a:cubicBezTo>
                    <a:lnTo>
                      <a:pt x="2183142" y="682057"/>
                    </a:lnTo>
                    <a:lnTo>
                      <a:pt x="2206329" y="684395"/>
                    </a:lnTo>
                    <a:cubicBezTo>
                      <a:pt x="2431170" y="730404"/>
                      <a:pt x="2600304" y="929343"/>
                      <a:pt x="2600304" y="1167786"/>
                    </a:cubicBezTo>
                    <a:cubicBezTo>
                      <a:pt x="2600304" y="1440292"/>
                      <a:pt x="2379394" y="1661202"/>
                      <a:pt x="2106888" y="1661202"/>
                    </a:cubicBezTo>
                    <a:cubicBezTo>
                      <a:pt x="2085598" y="1661202"/>
                      <a:pt x="2064624" y="1659854"/>
                      <a:pt x="2044045" y="1657238"/>
                    </a:cubicBezTo>
                    <a:lnTo>
                      <a:pt x="2033230" y="1655168"/>
                    </a:lnTo>
                    <a:lnTo>
                      <a:pt x="2033230" y="1661202"/>
                    </a:lnTo>
                    <a:lnTo>
                      <a:pt x="528661" y="1661202"/>
                    </a:lnTo>
                    <a:lnTo>
                      <a:pt x="528648" y="1661203"/>
                    </a:lnTo>
                    <a:lnTo>
                      <a:pt x="528638" y="1661202"/>
                    </a:lnTo>
                    <a:lnTo>
                      <a:pt x="523896" y="1661202"/>
                    </a:lnTo>
                    <a:lnTo>
                      <a:pt x="523896" y="1660724"/>
                    </a:lnTo>
                    <a:lnTo>
                      <a:pt x="422107" y="1650463"/>
                    </a:lnTo>
                    <a:cubicBezTo>
                      <a:pt x="181211" y="1601168"/>
                      <a:pt x="0" y="1388024"/>
                      <a:pt x="0" y="1132555"/>
                    </a:cubicBezTo>
                    <a:cubicBezTo>
                      <a:pt x="0" y="950078"/>
                      <a:pt x="92454" y="789194"/>
                      <a:pt x="233076" y="694192"/>
                    </a:cubicBezTo>
                    <a:lnTo>
                      <a:pt x="316980" y="648650"/>
                    </a:lnTo>
                    <a:lnTo>
                      <a:pt x="321933" y="599509"/>
                    </a:lnTo>
                    <a:cubicBezTo>
                      <a:pt x="356570" y="430244"/>
                      <a:pt x="506336" y="302916"/>
                      <a:pt x="685841" y="302916"/>
                    </a:cubicBezTo>
                    <a:cubicBezTo>
                      <a:pt x="737128" y="302916"/>
                      <a:pt x="785988" y="313310"/>
                      <a:pt x="830428" y="332107"/>
                    </a:cubicBezTo>
                    <a:lnTo>
                      <a:pt x="875114" y="356362"/>
                    </a:lnTo>
                    <a:lnTo>
                      <a:pt x="884468" y="337525"/>
                    </a:lnTo>
                    <a:cubicBezTo>
                      <a:pt x="1007421" y="135171"/>
                      <a:pt x="1229933" y="0"/>
                      <a:pt x="1484016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rgbClr val="3C80F4">
                      <a:alpha val="0"/>
                    </a:srgbClr>
                  </a:gs>
                  <a:gs pos="100000">
                    <a:srgbClr val="3C80F4">
                      <a:alpha val="8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E291DA15-0C57-4F77-8465-D8D282580764}"/>
                  </a:ext>
                </a:extLst>
              </p:cNvPr>
              <p:cNvSpPr/>
              <p:nvPr/>
            </p:nvSpPr>
            <p:spPr>
              <a:xfrm>
                <a:off x="7538636" y="2431951"/>
                <a:ext cx="2600304" cy="1661203"/>
              </a:xfrm>
              <a:custGeom>
                <a:avLst/>
                <a:gdLst>
                  <a:gd name="connsiteX0" fmla="*/ 1484016 w 2600304"/>
                  <a:gd name="connsiteY0" fmla="*/ 0 h 1661203"/>
                  <a:gd name="connsiteX1" fmla="*/ 2170813 w 2600304"/>
                  <a:gd name="connsiteY1" fmla="*/ 559756 h 1661203"/>
                  <a:gd name="connsiteX2" fmla="*/ 2183142 w 2600304"/>
                  <a:gd name="connsiteY2" fmla="*/ 682057 h 1661203"/>
                  <a:gd name="connsiteX3" fmla="*/ 2206329 w 2600304"/>
                  <a:gd name="connsiteY3" fmla="*/ 684395 h 1661203"/>
                  <a:gd name="connsiteX4" fmla="*/ 2600304 w 2600304"/>
                  <a:gd name="connsiteY4" fmla="*/ 1167786 h 1661203"/>
                  <a:gd name="connsiteX5" fmla="*/ 2106888 w 2600304"/>
                  <a:gd name="connsiteY5" fmla="*/ 1661202 h 1661203"/>
                  <a:gd name="connsiteX6" fmla="*/ 2044045 w 2600304"/>
                  <a:gd name="connsiteY6" fmla="*/ 1657238 h 1661203"/>
                  <a:gd name="connsiteX7" fmla="*/ 2033230 w 2600304"/>
                  <a:gd name="connsiteY7" fmla="*/ 1655168 h 1661203"/>
                  <a:gd name="connsiteX8" fmla="*/ 2033230 w 2600304"/>
                  <a:gd name="connsiteY8" fmla="*/ 1661202 h 1661203"/>
                  <a:gd name="connsiteX9" fmla="*/ 528661 w 2600304"/>
                  <a:gd name="connsiteY9" fmla="*/ 1661202 h 1661203"/>
                  <a:gd name="connsiteX10" fmla="*/ 528648 w 2600304"/>
                  <a:gd name="connsiteY10" fmla="*/ 1661203 h 1661203"/>
                  <a:gd name="connsiteX11" fmla="*/ 528638 w 2600304"/>
                  <a:gd name="connsiteY11" fmla="*/ 1661202 h 1661203"/>
                  <a:gd name="connsiteX12" fmla="*/ 523896 w 2600304"/>
                  <a:gd name="connsiteY12" fmla="*/ 1661202 h 1661203"/>
                  <a:gd name="connsiteX13" fmla="*/ 523896 w 2600304"/>
                  <a:gd name="connsiteY13" fmla="*/ 1660724 h 1661203"/>
                  <a:gd name="connsiteX14" fmla="*/ 422107 w 2600304"/>
                  <a:gd name="connsiteY14" fmla="*/ 1650463 h 1661203"/>
                  <a:gd name="connsiteX15" fmla="*/ 0 w 2600304"/>
                  <a:gd name="connsiteY15" fmla="*/ 1132555 h 1661203"/>
                  <a:gd name="connsiteX16" fmla="*/ 233076 w 2600304"/>
                  <a:gd name="connsiteY16" fmla="*/ 694192 h 1661203"/>
                  <a:gd name="connsiteX17" fmla="*/ 316980 w 2600304"/>
                  <a:gd name="connsiteY17" fmla="*/ 648650 h 1661203"/>
                  <a:gd name="connsiteX18" fmla="*/ 321933 w 2600304"/>
                  <a:gd name="connsiteY18" fmla="*/ 599509 h 1661203"/>
                  <a:gd name="connsiteX19" fmla="*/ 685841 w 2600304"/>
                  <a:gd name="connsiteY19" fmla="*/ 302916 h 1661203"/>
                  <a:gd name="connsiteX20" fmla="*/ 830428 w 2600304"/>
                  <a:gd name="connsiteY20" fmla="*/ 332107 h 1661203"/>
                  <a:gd name="connsiteX21" fmla="*/ 875114 w 2600304"/>
                  <a:gd name="connsiteY21" fmla="*/ 356362 h 1661203"/>
                  <a:gd name="connsiteX22" fmla="*/ 884468 w 2600304"/>
                  <a:gd name="connsiteY22" fmla="*/ 337525 h 1661203"/>
                  <a:gd name="connsiteX23" fmla="*/ 1484016 w 2600304"/>
                  <a:gd name="connsiteY23" fmla="*/ 0 h 166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0304" h="1661203">
                    <a:moveTo>
                      <a:pt x="1484016" y="0"/>
                    </a:moveTo>
                    <a:cubicBezTo>
                      <a:pt x="1822793" y="0"/>
                      <a:pt x="2105444" y="240304"/>
                      <a:pt x="2170813" y="559756"/>
                    </a:cubicBezTo>
                    <a:lnTo>
                      <a:pt x="2183142" y="682057"/>
                    </a:lnTo>
                    <a:lnTo>
                      <a:pt x="2206329" y="684395"/>
                    </a:lnTo>
                    <a:cubicBezTo>
                      <a:pt x="2431170" y="730404"/>
                      <a:pt x="2600304" y="929343"/>
                      <a:pt x="2600304" y="1167786"/>
                    </a:cubicBezTo>
                    <a:cubicBezTo>
                      <a:pt x="2600304" y="1440292"/>
                      <a:pt x="2379394" y="1661202"/>
                      <a:pt x="2106888" y="1661202"/>
                    </a:cubicBezTo>
                    <a:cubicBezTo>
                      <a:pt x="2085598" y="1661202"/>
                      <a:pt x="2064624" y="1659854"/>
                      <a:pt x="2044045" y="1657238"/>
                    </a:cubicBezTo>
                    <a:lnTo>
                      <a:pt x="2033230" y="1655168"/>
                    </a:lnTo>
                    <a:lnTo>
                      <a:pt x="2033230" y="1661202"/>
                    </a:lnTo>
                    <a:lnTo>
                      <a:pt x="528661" y="1661202"/>
                    </a:lnTo>
                    <a:lnTo>
                      <a:pt x="528648" y="1661203"/>
                    </a:lnTo>
                    <a:lnTo>
                      <a:pt x="528638" y="1661202"/>
                    </a:lnTo>
                    <a:lnTo>
                      <a:pt x="523896" y="1661202"/>
                    </a:lnTo>
                    <a:lnTo>
                      <a:pt x="523896" y="1660724"/>
                    </a:lnTo>
                    <a:lnTo>
                      <a:pt x="422107" y="1650463"/>
                    </a:lnTo>
                    <a:cubicBezTo>
                      <a:pt x="181211" y="1601168"/>
                      <a:pt x="0" y="1388024"/>
                      <a:pt x="0" y="1132555"/>
                    </a:cubicBezTo>
                    <a:cubicBezTo>
                      <a:pt x="0" y="950078"/>
                      <a:pt x="92454" y="789194"/>
                      <a:pt x="233076" y="694192"/>
                    </a:cubicBezTo>
                    <a:lnTo>
                      <a:pt x="316980" y="648650"/>
                    </a:lnTo>
                    <a:lnTo>
                      <a:pt x="321933" y="599509"/>
                    </a:lnTo>
                    <a:cubicBezTo>
                      <a:pt x="356570" y="430244"/>
                      <a:pt x="506336" y="302916"/>
                      <a:pt x="685841" y="302916"/>
                    </a:cubicBezTo>
                    <a:cubicBezTo>
                      <a:pt x="737128" y="302916"/>
                      <a:pt x="785988" y="313310"/>
                      <a:pt x="830428" y="332107"/>
                    </a:cubicBezTo>
                    <a:lnTo>
                      <a:pt x="875114" y="356362"/>
                    </a:lnTo>
                    <a:lnTo>
                      <a:pt x="884468" y="337525"/>
                    </a:lnTo>
                    <a:cubicBezTo>
                      <a:pt x="1007421" y="135171"/>
                      <a:pt x="1229933" y="0"/>
                      <a:pt x="1484016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3C80F4">
                      <a:alpha val="0"/>
                    </a:srgbClr>
                  </a:gs>
                  <a:gs pos="72000">
                    <a:srgbClr val="3C80F4">
                      <a:alpha val="84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5838BE49-570A-4012-913A-EE3B5B91356D}"/>
                  </a:ext>
                </a:extLst>
              </p:cNvPr>
              <p:cNvSpPr/>
              <p:nvPr/>
            </p:nvSpPr>
            <p:spPr>
              <a:xfrm>
                <a:off x="7538636" y="2431951"/>
                <a:ext cx="2600304" cy="1661203"/>
              </a:xfrm>
              <a:custGeom>
                <a:avLst/>
                <a:gdLst>
                  <a:gd name="connsiteX0" fmla="*/ 1484016 w 2600304"/>
                  <a:gd name="connsiteY0" fmla="*/ 0 h 1661203"/>
                  <a:gd name="connsiteX1" fmla="*/ 2170813 w 2600304"/>
                  <a:gd name="connsiteY1" fmla="*/ 559756 h 1661203"/>
                  <a:gd name="connsiteX2" fmla="*/ 2183142 w 2600304"/>
                  <a:gd name="connsiteY2" fmla="*/ 682057 h 1661203"/>
                  <a:gd name="connsiteX3" fmla="*/ 2206329 w 2600304"/>
                  <a:gd name="connsiteY3" fmla="*/ 684395 h 1661203"/>
                  <a:gd name="connsiteX4" fmla="*/ 2600304 w 2600304"/>
                  <a:gd name="connsiteY4" fmla="*/ 1167786 h 1661203"/>
                  <a:gd name="connsiteX5" fmla="*/ 2106888 w 2600304"/>
                  <a:gd name="connsiteY5" fmla="*/ 1661202 h 1661203"/>
                  <a:gd name="connsiteX6" fmla="*/ 2044045 w 2600304"/>
                  <a:gd name="connsiteY6" fmla="*/ 1657238 h 1661203"/>
                  <a:gd name="connsiteX7" fmla="*/ 2033230 w 2600304"/>
                  <a:gd name="connsiteY7" fmla="*/ 1655168 h 1661203"/>
                  <a:gd name="connsiteX8" fmla="*/ 2033230 w 2600304"/>
                  <a:gd name="connsiteY8" fmla="*/ 1661202 h 1661203"/>
                  <a:gd name="connsiteX9" fmla="*/ 528661 w 2600304"/>
                  <a:gd name="connsiteY9" fmla="*/ 1661202 h 1661203"/>
                  <a:gd name="connsiteX10" fmla="*/ 528648 w 2600304"/>
                  <a:gd name="connsiteY10" fmla="*/ 1661203 h 1661203"/>
                  <a:gd name="connsiteX11" fmla="*/ 528638 w 2600304"/>
                  <a:gd name="connsiteY11" fmla="*/ 1661202 h 1661203"/>
                  <a:gd name="connsiteX12" fmla="*/ 523896 w 2600304"/>
                  <a:gd name="connsiteY12" fmla="*/ 1661202 h 1661203"/>
                  <a:gd name="connsiteX13" fmla="*/ 523896 w 2600304"/>
                  <a:gd name="connsiteY13" fmla="*/ 1660724 h 1661203"/>
                  <a:gd name="connsiteX14" fmla="*/ 422107 w 2600304"/>
                  <a:gd name="connsiteY14" fmla="*/ 1650463 h 1661203"/>
                  <a:gd name="connsiteX15" fmla="*/ 0 w 2600304"/>
                  <a:gd name="connsiteY15" fmla="*/ 1132555 h 1661203"/>
                  <a:gd name="connsiteX16" fmla="*/ 233076 w 2600304"/>
                  <a:gd name="connsiteY16" fmla="*/ 694192 h 1661203"/>
                  <a:gd name="connsiteX17" fmla="*/ 316980 w 2600304"/>
                  <a:gd name="connsiteY17" fmla="*/ 648650 h 1661203"/>
                  <a:gd name="connsiteX18" fmla="*/ 321933 w 2600304"/>
                  <a:gd name="connsiteY18" fmla="*/ 599509 h 1661203"/>
                  <a:gd name="connsiteX19" fmla="*/ 685841 w 2600304"/>
                  <a:gd name="connsiteY19" fmla="*/ 302916 h 1661203"/>
                  <a:gd name="connsiteX20" fmla="*/ 830428 w 2600304"/>
                  <a:gd name="connsiteY20" fmla="*/ 332107 h 1661203"/>
                  <a:gd name="connsiteX21" fmla="*/ 875114 w 2600304"/>
                  <a:gd name="connsiteY21" fmla="*/ 356362 h 1661203"/>
                  <a:gd name="connsiteX22" fmla="*/ 884468 w 2600304"/>
                  <a:gd name="connsiteY22" fmla="*/ 337525 h 1661203"/>
                  <a:gd name="connsiteX23" fmla="*/ 1484016 w 2600304"/>
                  <a:gd name="connsiteY23" fmla="*/ 0 h 166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0304" h="1661203">
                    <a:moveTo>
                      <a:pt x="1484016" y="0"/>
                    </a:moveTo>
                    <a:cubicBezTo>
                      <a:pt x="1822793" y="0"/>
                      <a:pt x="2105444" y="240304"/>
                      <a:pt x="2170813" y="559756"/>
                    </a:cubicBezTo>
                    <a:lnTo>
                      <a:pt x="2183142" y="682057"/>
                    </a:lnTo>
                    <a:lnTo>
                      <a:pt x="2206329" y="684395"/>
                    </a:lnTo>
                    <a:cubicBezTo>
                      <a:pt x="2431170" y="730404"/>
                      <a:pt x="2600304" y="929343"/>
                      <a:pt x="2600304" y="1167786"/>
                    </a:cubicBezTo>
                    <a:cubicBezTo>
                      <a:pt x="2600304" y="1440292"/>
                      <a:pt x="2379394" y="1661202"/>
                      <a:pt x="2106888" y="1661202"/>
                    </a:cubicBezTo>
                    <a:cubicBezTo>
                      <a:pt x="2085598" y="1661202"/>
                      <a:pt x="2064624" y="1659854"/>
                      <a:pt x="2044045" y="1657238"/>
                    </a:cubicBezTo>
                    <a:lnTo>
                      <a:pt x="2033230" y="1655168"/>
                    </a:lnTo>
                    <a:lnTo>
                      <a:pt x="2033230" y="1661202"/>
                    </a:lnTo>
                    <a:lnTo>
                      <a:pt x="528661" y="1661202"/>
                    </a:lnTo>
                    <a:lnTo>
                      <a:pt x="528648" y="1661203"/>
                    </a:lnTo>
                    <a:lnTo>
                      <a:pt x="528638" y="1661202"/>
                    </a:lnTo>
                    <a:lnTo>
                      <a:pt x="523896" y="1661202"/>
                    </a:lnTo>
                    <a:lnTo>
                      <a:pt x="523896" y="1660724"/>
                    </a:lnTo>
                    <a:lnTo>
                      <a:pt x="422107" y="1650463"/>
                    </a:lnTo>
                    <a:cubicBezTo>
                      <a:pt x="181211" y="1601168"/>
                      <a:pt x="0" y="1388024"/>
                      <a:pt x="0" y="1132555"/>
                    </a:cubicBezTo>
                    <a:cubicBezTo>
                      <a:pt x="0" y="950078"/>
                      <a:pt x="92454" y="789194"/>
                      <a:pt x="233076" y="694192"/>
                    </a:cubicBezTo>
                    <a:lnTo>
                      <a:pt x="316980" y="648650"/>
                    </a:lnTo>
                    <a:lnTo>
                      <a:pt x="321933" y="599509"/>
                    </a:lnTo>
                    <a:cubicBezTo>
                      <a:pt x="356570" y="430244"/>
                      <a:pt x="506336" y="302916"/>
                      <a:pt x="685841" y="302916"/>
                    </a:cubicBezTo>
                    <a:cubicBezTo>
                      <a:pt x="737128" y="302916"/>
                      <a:pt x="785988" y="313310"/>
                      <a:pt x="830428" y="332107"/>
                    </a:cubicBezTo>
                    <a:lnTo>
                      <a:pt x="875114" y="356362"/>
                    </a:lnTo>
                    <a:lnTo>
                      <a:pt x="884468" y="337525"/>
                    </a:lnTo>
                    <a:cubicBezTo>
                      <a:pt x="1007421" y="135171"/>
                      <a:pt x="1229933" y="0"/>
                      <a:pt x="1484016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rgbClr val="93DAF6">
                      <a:alpha val="57000"/>
                    </a:srgbClr>
                  </a:gs>
                  <a:gs pos="73000">
                    <a:srgbClr val="93DAF6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26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0426BBF-6C52-4A44-B399-B5332FF96F48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 flip="none" rotWithShape="1">
              <a:gsLst>
                <a:gs pos="0">
                  <a:srgbClr val="6EF585"/>
                </a:gs>
                <a:gs pos="100000">
                  <a:srgbClr val="2CC545"/>
                </a:gs>
              </a:gsLst>
              <a:lin ang="54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FED8C66-F799-453A-8324-E8A3D73BF892}"/>
                </a:ext>
              </a:extLst>
            </p:cNvPr>
            <p:cNvSpPr/>
            <p:nvPr/>
          </p:nvSpPr>
          <p:spPr>
            <a:xfrm>
              <a:off x="2043012" y="2337812"/>
              <a:ext cx="2467176" cy="2182374"/>
            </a:xfrm>
            <a:custGeom>
              <a:avLst/>
              <a:gdLst>
                <a:gd name="connsiteX0" fmla="*/ 1233588 w 2467176"/>
                <a:gd name="connsiteY0" fmla="*/ 0 h 2182374"/>
                <a:gd name="connsiteX1" fmla="*/ 2467176 w 2467176"/>
                <a:gd name="connsiteY1" fmla="*/ 1007175 h 2182374"/>
                <a:gd name="connsiteX2" fmla="*/ 1233588 w 2467176"/>
                <a:gd name="connsiteY2" fmla="*/ 2014350 h 2182374"/>
                <a:gd name="connsiteX3" fmla="*/ 984977 w 2467176"/>
                <a:gd name="connsiteY3" fmla="*/ 1993888 h 2182374"/>
                <a:gd name="connsiteX4" fmla="*/ 882238 w 2467176"/>
                <a:gd name="connsiteY4" fmla="*/ 1972320 h 2182374"/>
                <a:gd name="connsiteX5" fmla="*/ 877451 w 2467176"/>
                <a:gd name="connsiteY5" fmla="*/ 1976900 h 2182374"/>
                <a:gd name="connsiteX6" fmla="*/ 434879 w 2467176"/>
                <a:gd name="connsiteY6" fmla="*/ 2177027 h 2182374"/>
                <a:gd name="connsiteX7" fmla="*/ 583060 w 2467176"/>
                <a:gd name="connsiteY7" fmla="*/ 1883608 h 2182374"/>
                <a:gd name="connsiteX8" fmla="*/ 583329 w 2467176"/>
                <a:gd name="connsiteY8" fmla="*/ 1861909 h 2182374"/>
                <a:gd name="connsiteX9" fmla="*/ 543877 w 2467176"/>
                <a:gd name="connsiteY9" fmla="*/ 1842340 h 2182374"/>
                <a:gd name="connsiteX10" fmla="*/ 0 w 2467176"/>
                <a:gd name="connsiteY10" fmla="*/ 1007175 h 2182374"/>
                <a:gd name="connsiteX11" fmla="*/ 1233588 w 2467176"/>
                <a:gd name="connsiteY11" fmla="*/ 0 h 218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67176" h="2182374">
                  <a:moveTo>
                    <a:pt x="1233588" y="0"/>
                  </a:moveTo>
                  <a:cubicBezTo>
                    <a:pt x="1914880" y="0"/>
                    <a:pt x="2467176" y="450928"/>
                    <a:pt x="2467176" y="1007175"/>
                  </a:cubicBezTo>
                  <a:cubicBezTo>
                    <a:pt x="2467176" y="1563422"/>
                    <a:pt x="1914880" y="2014350"/>
                    <a:pt x="1233588" y="2014350"/>
                  </a:cubicBezTo>
                  <a:cubicBezTo>
                    <a:pt x="1148427" y="2014350"/>
                    <a:pt x="1065281" y="2007304"/>
                    <a:pt x="984977" y="1993888"/>
                  </a:cubicBezTo>
                  <a:lnTo>
                    <a:pt x="882238" y="1972320"/>
                  </a:lnTo>
                  <a:lnTo>
                    <a:pt x="877451" y="1976900"/>
                  </a:lnTo>
                  <a:cubicBezTo>
                    <a:pt x="778916" y="2060010"/>
                    <a:pt x="450551" y="2212848"/>
                    <a:pt x="434879" y="2177027"/>
                  </a:cubicBezTo>
                  <a:cubicBezTo>
                    <a:pt x="419207" y="2141207"/>
                    <a:pt x="561054" y="2099554"/>
                    <a:pt x="583060" y="1883608"/>
                  </a:cubicBezTo>
                  <a:lnTo>
                    <a:pt x="583329" y="1861909"/>
                  </a:lnTo>
                  <a:lnTo>
                    <a:pt x="543877" y="1842340"/>
                  </a:lnTo>
                  <a:cubicBezTo>
                    <a:pt x="215741" y="1661344"/>
                    <a:pt x="0" y="1354829"/>
                    <a:pt x="0" y="1007175"/>
                  </a:cubicBezTo>
                  <a:cubicBezTo>
                    <a:pt x="0" y="450928"/>
                    <a:pt x="552296" y="0"/>
                    <a:pt x="1233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67C53DD-5454-43E6-BCAB-4F8B1E05A404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65B9B25-83B5-4282-B473-EFAAF6B9899B}"/>
                </a:ext>
              </a:extLst>
            </p:cNvPr>
            <p:cNvGrpSpPr/>
            <p:nvPr/>
          </p:nvGrpSpPr>
          <p:grpSpPr>
            <a:xfrm>
              <a:off x="7661909" y="2474809"/>
              <a:ext cx="2506980" cy="1908381"/>
              <a:chOff x="8785584" y="-1606011"/>
              <a:chExt cx="2506980" cy="1908381"/>
            </a:xfrm>
          </p:grpSpPr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32A3E745-2BD3-4F20-B242-5930218894B9}"/>
                  </a:ext>
                </a:extLst>
              </p:cNvPr>
              <p:cNvSpPr/>
              <p:nvPr/>
            </p:nvSpPr>
            <p:spPr>
              <a:xfrm>
                <a:off x="8785584" y="-1606011"/>
                <a:ext cx="2506980" cy="1908381"/>
              </a:xfrm>
              <a:custGeom>
                <a:avLst/>
                <a:gdLst>
                  <a:gd name="connsiteX0" fmla="*/ 201122 w 2506980"/>
                  <a:gd name="connsiteY0" fmla="*/ 0 h 1908381"/>
                  <a:gd name="connsiteX1" fmla="*/ 629458 w 2506980"/>
                  <a:gd name="connsiteY1" fmla="*/ 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6980" h="1908381">
                    <a:moveTo>
                      <a:pt x="201122" y="0"/>
                    </a:moveTo>
                    <a:lnTo>
                      <a:pt x="591358" y="2540"/>
                    </a:lnTo>
                    <a:cubicBezTo>
                      <a:pt x="704950" y="4088"/>
                      <a:pt x="734013" y="139857"/>
                      <a:pt x="814091" y="157878"/>
                    </a:cubicBezTo>
                    <a:cubicBezTo>
                      <a:pt x="844660" y="164757"/>
                      <a:pt x="853703" y="164735"/>
                      <a:pt x="907799" y="165306"/>
                    </a:cubicBezTo>
                    <a:lnTo>
                      <a:pt x="2329655" y="163401"/>
                    </a:lnTo>
                    <a:cubicBezTo>
                      <a:pt x="2427589" y="163401"/>
                      <a:pt x="2506980" y="242792"/>
                      <a:pt x="2506980" y="340726"/>
                    </a:cubicBezTo>
                    <a:lnTo>
                      <a:pt x="2506980" y="1731056"/>
                    </a:lnTo>
                    <a:cubicBezTo>
                      <a:pt x="2506980" y="1828990"/>
                      <a:pt x="2427589" y="1908381"/>
                      <a:pt x="2329655" y="1908381"/>
                    </a:cubicBezTo>
                    <a:lnTo>
                      <a:pt x="177325" y="1908381"/>
                    </a:lnTo>
                    <a:cubicBezTo>
                      <a:pt x="79391" y="1908381"/>
                      <a:pt x="0" y="1828990"/>
                      <a:pt x="0" y="1731056"/>
                    </a:cubicBezTo>
                    <a:lnTo>
                      <a:pt x="0" y="353329"/>
                    </a:lnTo>
                    <a:lnTo>
                      <a:pt x="0" y="340726"/>
                    </a:lnTo>
                    <a:lnTo>
                      <a:pt x="0" y="201122"/>
                    </a:lnTo>
                    <a:cubicBezTo>
                      <a:pt x="0" y="90045"/>
                      <a:pt x="90045" y="0"/>
                      <a:pt x="20112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7B2F8"/>
                  </a:gs>
                  <a:gs pos="100000">
                    <a:srgbClr val="1B77F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6A6C175-B689-4CA3-889C-A5EBEA885900}"/>
                  </a:ext>
                </a:extLst>
              </p:cNvPr>
              <p:cNvSpPr/>
              <p:nvPr/>
            </p:nvSpPr>
            <p:spPr>
              <a:xfrm flipV="1">
                <a:off x="8890546" y="-1265088"/>
                <a:ext cx="2297055" cy="1360646"/>
              </a:xfrm>
              <a:custGeom>
                <a:avLst/>
                <a:gdLst>
                  <a:gd name="connsiteX0" fmla="*/ 0 w 2506980"/>
                  <a:gd name="connsiteY0" fmla="*/ 0 h 1484994"/>
                  <a:gd name="connsiteX1" fmla="*/ 2506980 w 2506980"/>
                  <a:gd name="connsiteY1" fmla="*/ 0 h 1484994"/>
                  <a:gd name="connsiteX2" fmla="*/ 2506980 w 2506980"/>
                  <a:gd name="connsiteY2" fmla="*/ 1307669 h 1484994"/>
                  <a:gd name="connsiteX3" fmla="*/ 2329655 w 2506980"/>
                  <a:gd name="connsiteY3" fmla="*/ 1484994 h 1484994"/>
                  <a:gd name="connsiteX4" fmla="*/ 177325 w 2506980"/>
                  <a:gd name="connsiteY4" fmla="*/ 1484994 h 1484994"/>
                  <a:gd name="connsiteX5" fmla="*/ 0 w 2506980"/>
                  <a:gd name="connsiteY5" fmla="*/ 1307669 h 148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6980" h="1484994">
                    <a:moveTo>
                      <a:pt x="0" y="0"/>
                    </a:moveTo>
                    <a:lnTo>
                      <a:pt x="2506980" y="0"/>
                    </a:lnTo>
                    <a:lnTo>
                      <a:pt x="2506980" y="1307669"/>
                    </a:lnTo>
                    <a:cubicBezTo>
                      <a:pt x="2506980" y="1405603"/>
                      <a:pt x="2427589" y="1484994"/>
                      <a:pt x="2329655" y="1484994"/>
                    </a:cubicBezTo>
                    <a:lnTo>
                      <a:pt x="177325" y="1484994"/>
                    </a:lnTo>
                    <a:cubicBezTo>
                      <a:pt x="79391" y="1484994"/>
                      <a:pt x="0" y="1405603"/>
                      <a:pt x="0" y="13076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99000" sy="99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EE325387-5AEF-4C07-937A-6ED05F502008}"/>
                  </a:ext>
                </a:extLst>
              </p:cNvPr>
              <p:cNvSpPr/>
              <p:nvPr/>
            </p:nvSpPr>
            <p:spPr>
              <a:xfrm>
                <a:off x="8785584" y="-1182624"/>
                <a:ext cx="2506980" cy="1484994"/>
              </a:xfrm>
              <a:custGeom>
                <a:avLst/>
                <a:gdLst>
                  <a:gd name="connsiteX0" fmla="*/ 0 w 2506980"/>
                  <a:gd name="connsiteY0" fmla="*/ 0 h 1484994"/>
                  <a:gd name="connsiteX1" fmla="*/ 2506980 w 2506980"/>
                  <a:gd name="connsiteY1" fmla="*/ 0 h 1484994"/>
                  <a:gd name="connsiteX2" fmla="*/ 2506980 w 2506980"/>
                  <a:gd name="connsiteY2" fmla="*/ 1307669 h 1484994"/>
                  <a:gd name="connsiteX3" fmla="*/ 2329655 w 2506980"/>
                  <a:gd name="connsiteY3" fmla="*/ 1484994 h 1484994"/>
                  <a:gd name="connsiteX4" fmla="*/ 177325 w 2506980"/>
                  <a:gd name="connsiteY4" fmla="*/ 1484994 h 1484994"/>
                  <a:gd name="connsiteX5" fmla="*/ 0 w 2506980"/>
                  <a:gd name="connsiteY5" fmla="*/ 1307669 h 148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6980" h="1484994">
                    <a:moveTo>
                      <a:pt x="0" y="0"/>
                    </a:moveTo>
                    <a:lnTo>
                      <a:pt x="2506980" y="0"/>
                    </a:lnTo>
                    <a:lnTo>
                      <a:pt x="2506980" y="1307669"/>
                    </a:lnTo>
                    <a:cubicBezTo>
                      <a:pt x="2506980" y="1405603"/>
                      <a:pt x="2427589" y="1484994"/>
                      <a:pt x="2329655" y="1484994"/>
                    </a:cubicBezTo>
                    <a:lnTo>
                      <a:pt x="177325" y="1484994"/>
                    </a:lnTo>
                    <a:cubicBezTo>
                      <a:pt x="79391" y="1484994"/>
                      <a:pt x="0" y="1405603"/>
                      <a:pt x="0" y="13076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19BDF8"/>
                  </a:gs>
                  <a:gs pos="100000">
                    <a:srgbClr val="1C77F2"/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16200000" sx="97000" sy="97000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76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0A0FED7-B601-4200-849A-DC05DAF715B4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7CFA6C"/>
                </a:gs>
                <a:gs pos="100000">
                  <a:srgbClr val="11D51D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88F4FEA-8EDF-445F-B058-84D32F4537D6}"/>
                </a:ext>
              </a:extLst>
            </p:cNvPr>
            <p:cNvGrpSpPr/>
            <p:nvPr/>
          </p:nvGrpSpPr>
          <p:grpSpPr>
            <a:xfrm>
              <a:off x="2147316" y="2462783"/>
              <a:ext cx="2258568" cy="1932432"/>
              <a:chOff x="3806952" y="-2115312"/>
              <a:chExt cx="2258568" cy="193243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19114DF-84FC-4559-946B-BD1E091DA149}"/>
                  </a:ext>
                </a:extLst>
              </p:cNvPr>
              <p:cNvSpPr/>
              <p:nvPr/>
            </p:nvSpPr>
            <p:spPr>
              <a:xfrm>
                <a:off x="3806952" y="-720776"/>
                <a:ext cx="496824" cy="3672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19AE0BF-340D-4DA4-B9E0-0CA8453F41BD}"/>
                  </a:ext>
                </a:extLst>
              </p:cNvPr>
              <p:cNvSpPr/>
              <p:nvPr/>
            </p:nvSpPr>
            <p:spPr>
              <a:xfrm>
                <a:off x="4394200" y="-1176528"/>
                <a:ext cx="496824" cy="822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AD21E5F-ABF9-46C2-B990-4C628F73CA51}"/>
                  </a:ext>
                </a:extLst>
              </p:cNvPr>
              <p:cNvSpPr/>
              <p:nvPr/>
            </p:nvSpPr>
            <p:spPr>
              <a:xfrm>
                <a:off x="4981448" y="-2115312"/>
                <a:ext cx="496824" cy="1761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335F894-84BE-4234-BC84-A18E71F45130}"/>
                  </a:ext>
                </a:extLst>
              </p:cNvPr>
              <p:cNvSpPr/>
              <p:nvPr/>
            </p:nvSpPr>
            <p:spPr>
              <a:xfrm>
                <a:off x="5568696" y="-1597152"/>
                <a:ext cx="496824" cy="1243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6FA1BDF6-77CB-47A7-A49C-A3C74C79DF26}"/>
                  </a:ext>
                </a:extLst>
              </p:cNvPr>
              <p:cNvSpPr/>
              <p:nvPr/>
            </p:nvSpPr>
            <p:spPr>
              <a:xfrm>
                <a:off x="3806952" y="-273139"/>
                <a:ext cx="2258568" cy="90259"/>
              </a:xfrm>
              <a:prstGeom prst="roundRect">
                <a:avLst>
                  <a:gd name="adj" fmla="val 3144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8FF4CE-A7A3-4C1F-B09D-EB2FBA3C45A6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9191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28A456D-99EB-403F-800E-D68086CBB91B}"/>
                </a:ext>
              </a:extLst>
            </p:cNvPr>
            <p:cNvSpPr/>
            <p:nvPr/>
          </p:nvSpPr>
          <p:spPr>
            <a:xfrm>
              <a:off x="7376999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A20AABD-5BAE-44B6-9E33-F84BCF040743}"/>
                </a:ext>
              </a:extLst>
            </p:cNvPr>
            <p:cNvSpPr/>
            <p:nvPr/>
          </p:nvSpPr>
          <p:spPr>
            <a:xfrm>
              <a:off x="7441850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F4A1A5E-50F6-4984-AA05-7802386CF560}"/>
                </a:ext>
              </a:extLst>
            </p:cNvPr>
            <p:cNvSpPr/>
            <p:nvPr/>
          </p:nvSpPr>
          <p:spPr>
            <a:xfrm>
              <a:off x="7506701" y="3410999"/>
              <a:ext cx="28800" cy="3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72956DA-8DF6-4F4A-B004-930BB075A212}"/>
                </a:ext>
              </a:extLst>
            </p:cNvPr>
            <p:cNvSpPr/>
            <p:nvPr/>
          </p:nvSpPr>
          <p:spPr>
            <a:xfrm>
              <a:off x="7571552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F32A2C0-7736-4BC8-A026-83CA9986120A}"/>
                </a:ext>
              </a:extLst>
            </p:cNvPr>
            <p:cNvSpPr/>
            <p:nvPr/>
          </p:nvSpPr>
          <p:spPr>
            <a:xfrm>
              <a:off x="7636403" y="3410999"/>
              <a:ext cx="28800" cy="3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E12243D-6F43-476E-83C6-B752E958E904}"/>
                </a:ext>
              </a:extLst>
            </p:cNvPr>
            <p:cNvSpPr/>
            <p:nvPr/>
          </p:nvSpPr>
          <p:spPr>
            <a:xfrm>
              <a:off x="7701254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B2E49CA-19CC-4DDD-BC8D-B4CE8EE50939}"/>
                </a:ext>
              </a:extLst>
            </p:cNvPr>
            <p:cNvSpPr/>
            <p:nvPr/>
          </p:nvSpPr>
          <p:spPr>
            <a:xfrm>
              <a:off x="7766105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F5C0B54F-4479-42D5-A000-17F146047E6A}"/>
                </a:ext>
              </a:extLst>
            </p:cNvPr>
            <p:cNvSpPr/>
            <p:nvPr/>
          </p:nvSpPr>
          <p:spPr>
            <a:xfrm>
              <a:off x="7830956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36CEF623-28F5-4563-94A1-24C4AD01245F}"/>
                </a:ext>
              </a:extLst>
            </p:cNvPr>
            <p:cNvSpPr/>
            <p:nvPr/>
          </p:nvSpPr>
          <p:spPr>
            <a:xfrm>
              <a:off x="7895807" y="3320999"/>
              <a:ext cx="28800" cy="21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62007BFA-AC82-4C3E-BFA0-001EC64329CD}"/>
                </a:ext>
              </a:extLst>
            </p:cNvPr>
            <p:cNvSpPr/>
            <p:nvPr/>
          </p:nvSpPr>
          <p:spPr>
            <a:xfrm>
              <a:off x="7960658" y="3194999"/>
              <a:ext cx="28800" cy="46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854BC87D-6305-4DC8-9510-CBB8439C1635}"/>
                </a:ext>
              </a:extLst>
            </p:cNvPr>
            <p:cNvSpPr/>
            <p:nvPr/>
          </p:nvSpPr>
          <p:spPr>
            <a:xfrm>
              <a:off x="8025509" y="3068999"/>
              <a:ext cx="28800" cy="72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49A3781F-6D47-41AE-B1AE-462C389C6205}"/>
                </a:ext>
              </a:extLst>
            </p:cNvPr>
            <p:cNvSpPr/>
            <p:nvPr/>
          </p:nvSpPr>
          <p:spPr>
            <a:xfrm>
              <a:off x="8090360" y="2978999"/>
              <a:ext cx="28800" cy="90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23D318D5-2449-4BAF-8251-1BC5E18D932C}"/>
                </a:ext>
              </a:extLst>
            </p:cNvPr>
            <p:cNvSpPr/>
            <p:nvPr/>
          </p:nvSpPr>
          <p:spPr>
            <a:xfrm>
              <a:off x="8155211" y="2960999"/>
              <a:ext cx="28800" cy="93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741CFACF-0BEC-4974-8D6B-0703BDBBB8E4}"/>
                </a:ext>
              </a:extLst>
            </p:cNvPr>
            <p:cNvSpPr/>
            <p:nvPr/>
          </p:nvSpPr>
          <p:spPr>
            <a:xfrm>
              <a:off x="8220062" y="3050999"/>
              <a:ext cx="28800" cy="75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B71F869-0CAB-4B8C-AD5A-73541B47F6A1}"/>
                </a:ext>
              </a:extLst>
            </p:cNvPr>
            <p:cNvSpPr/>
            <p:nvPr/>
          </p:nvSpPr>
          <p:spPr>
            <a:xfrm>
              <a:off x="8284913" y="2924999"/>
              <a:ext cx="28800" cy="100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0E1CA095-B3F6-4582-AAFF-9894792EC008}"/>
                </a:ext>
              </a:extLst>
            </p:cNvPr>
            <p:cNvSpPr/>
            <p:nvPr/>
          </p:nvSpPr>
          <p:spPr>
            <a:xfrm>
              <a:off x="8349764" y="3014999"/>
              <a:ext cx="28800" cy="82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DD64DD69-4EEE-4263-A49C-3258B85964E0}"/>
                </a:ext>
              </a:extLst>
            </p:cNvPr>
            <p:cNvSpPr/>
            <p:nvPr/>
          </p:nvSpPr>
          <p:spPr>
            <a:xfrm>
              <a:off x="8414615" y="2654999"/>
              <a:ext cx="28800" cy="154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379B0CFC-D2CE-4F71-A36E-77973B0FB9F8}"/>
                </a:ext>
              </a:extLst>
            </p:cNvPr>
            <p:cNvSpPr/>
            <p:nvPr/>
          </p:nvSpPr>
          <p:spPr>
            <a:xfrm>
              <a:off x="8479466" y="2744999"/>
              <a:ext cx="28800" cy="136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B454AC43-53A4-42C2-B2DD-44DA08730300}"/>
                </a:ext>
              </a:extLst>
            </p:cNvPr>
            <p:cNvSpPr/>
            <p:nvPr/>
          </p:nvSpPr>
          <p:spPr>
            <a:xfrm>
              <a:off x="8544317" y="2708999"/>
              <a:ext cx="28800" cy="144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29AFB3F-978E-4065-BE56-86CA473B7776}"/>
                </a:ext>
              </a:extLst>
            </p:cNvPr>
            <p:cNvSpPr/>
            <p:nvPr/>
          </p:nvSpPr>
          <p:spPr>
            <a:xfrm>
              <a:off x="8609168" y="2960999"/>
              <a:ext cx="28800" cy="93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85FABDB1-F5FE-474E-A580-6F46377C8FBD}"/>
                </a:ext>
              </a:extLst>
            </p:cNvPr>
            <p:cNvSpPr/>
            <p:nvPr/>
          </p:nvSpPr>
          <p:spPr>
            <a:xfrm>
              <a:off x="8674019" y="2978999"/>
              <a:ext cx="28800" cy="90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0A9A6FEE-FE9F-4A47-8055-A616C2E4C0AD}"/>
                </a:ext>
              </a:extLst>
            </p:cNvPr>
            <p:cNvSpPr/>
            <p:nvPr/>
          </p:nvSpPr>
          <p:spPr>
            <a:xfrm>
              <a:off x="8738870" y="3122999"/>
              <a:ext cx="28800" cy="61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576626EC-1F85-401C-8F29-5EE412A0205F}"/>
                </a:ext>
              </a:extLst>
            </p:cNvPr>
            <p:cNvSpPr/>
            <p:nvPr/>
          </p:nvSpPr>
          <p:spPr>
            <a:xfrm>
              <a:off x="8803721" y="3140999"/>
              <a:ext cx="28800" cy="57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54A3AC3B-25F5-4ABD-AE3D-2A0AE43384C5}"/>
                </a:ext>
              </a:extLst>
            </p:cNvPr>
            <p:cNvSpPr/>
            <p:nvPr/>
          </p:nvSpPr>
          <p:spPr>
            <a:xfrm>
              <a:off x="8868572" y="3248999"/>
              <a:ext cx="28800" cy="36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94E2EC86-FC17-4B96-A28A-67CA8F910A17}"/>
                </a:ext>
              </a:extLst>
            </p:cNvPr>
            <p:cNvSpPr/>
            <p:nvPr/>
          </p:nvSpPr>
          <p:spPr>
            <a:xfrm>
              <a:off x="8933423" y="3068999"/>
              <a:ext cx="28800" cy="72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DA6083C-112C-4717-B1FB-60A0459E4971}"/>
                </a:ext>
              </a:extLst>
            </p:cNvPr>
            <p:cNvSpPr/>
            <p:nvPr/>
          </p:nvSpPr>
          <p:spPr>
            <a:xfrm>
              <a:off x="8998274" y="2168999"/>
              <a:ext cx="28800" cy="2520000"/>
            </a:xfrm>
            <a:prstGeom prst="roundRect">
              <a:avLst>
                <a:gd name="adj" fmla="val 50000"/>
              </a:avLst>
            </a:prstGeom>
            <a:solidFill>
              <a:srgbClr val="2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D395AE79-634D-4DB7-B27A-2C9D07B6ED2F}"/>
                </a:ext>
              </a:extLst>
            </p:cNvPr>
            <p:cNvSpPr/>
            <p:nvPr/>
          </p:nvSpPr>
          <p:spPr>
            <a:xfrm>
              <a:off x="9063125" y="3140999"/>
              <a:ext cx="28800" cy="57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F581179-C512-4E83-B7BF-9266A2048007}"/>
                </a:ext>
              </a:extLst>
            </p:cNvPr>
            <p:cNvSpPr/>
            <p:nvPr/>
          </p:nvSpPr>
          <p:spPr>
            <a:xfrm>
              <a:off x="9127976" y="3302999"/>
              <a:ext cx="288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A838E3E-F4B0-409F-8FF6-50D51F69493D}"/>
                </a:ext>
              </a:extLst>
            </p:cNvPr>
            <p:cNvSpPr/>
            <p:nvPr/>
          </p:nvSpPr>
          <p:spPr>
            <a:xfrm>
              <a:off x="9192827" y="3284999"/>
              <a:ext cx="2880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5C954C4A-D9F1-4ABB-8049-7BCE6984A138}"/>
                </a:ext>
              </a:extLst>
            </p:cNvPr>
            <p:cNvSpPr/>
            <p:nvPr/>
          </p:nvSpPr>
          <p:spPr>
            <a:xfrm>
              <a:off x="9257678" y="3302999"/>
              <a:ext cx="288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A5D894C0-1D16-4A24-98D6-49CC936FFA4D}"/>
                </a:ext>
              </a:extLst>
            </p:cNvPr>
            <p:cNvSpPr/>
            <p:nvPr/>
          </p:nvSpPr>
          <p:spPr>
            <a:xfrm>
              <a:off x="9322529" y="3248999"/>
              <a:ext cx="288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97E136C6-423A-41FC-9AEF-3BDEF57DE502}"/>
                </a:ext>
              </a:extLst>
            </p:cNvPr>
            <p:cNvSpPr/>
            <p:nvPr/>
          </p:nvSpPr>
          <p:spPr>
            <a:xfrm>
              <a:off x="9387380" y="3302999"/>
              <a:ext cx="288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2CF3A164-4D0D-4549-AC43-E6226F944295}"/>
                </a:ext>
              </a:extLst>
            </p:cNvPr>
            <p:cNvSpPr/>
            <p:nvPr/>
          </p:nvSpPr>
          <p:spPr>
            <a:xfrm>
              <a:off x="9452231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75E43CF-43FA-4B39-B1F5-CD7FB800753E}"/>
                </a:ext>
              </a:extLst>
            </p:cNvPr>
            <p:cNvSpPr/>
            <p:nvPr/>
          </p:nvSpPr>
          <p:spPr>
            <a:xfrm>
              <a:off x="9517082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18F11AE1-5BFC-429A-98C8-8F0FAEED1D34}"/>
                </a:ext>
              </a:extLst>
            </p:cNvPr>
            <p:cNvSpPr/>
            <p:nvPr/>
          </p:nvSpPr>
          <p:spPr>
            <a:xfrm>
              <a:off x="9581933" y="3338999"/>
              <a:ext cx="28800" cy="1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22305FE7-A5B6-4602-A580-2A338E6B69D0}"/>
                </a:ext>
              </a:extLst>
            </p:cNvPr>
            <p:cNvSpPr/>
            <p:nvPr/>
          </p:nvSpPr>
          <p:spPr>
            <a:xfrm>
              <a:off x="9646784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3C733BAE-8076-412A-980D-94F5645C2D81}"/>
                </a:ext>
              </a:extLst>
            </p:cNvPr>
            <p:cNvSpPr/>
            <p:nvPr/>
          </p:nvSpPr>
          <p:spPr>
            <a:xfrm>
              <a:off x="9711635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ADA682C0-42D9-4FB5-AD56-E9D99EB050A7}"/>
                </a:ext>
              </a:extLst>
            </p:cNvPr>
            <p:cNvSpPr/>
            <p:nvPr/>
          </p:nvSpPr>
          <p:spPr>
            <a:xfrm>
              <a:off x="9776486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A8BEC0A3-EC35-4D1F-A027-406150EF91AC}"/>
                </a:ext>
              </a:extLst>
            </p:cNvPr>
            <p:cNvSpPr/>
            <p:nvPr/>
          </p:nvSpPr>
          <p:spPr>
            <a:xfrm>
              <a:off x="9841337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416A5AA1-E381-4A3F-B3C8-86D69ED9E8FF}"/>
                </a:ext>
              </a:extLst>
            </p:cNvPr>
            <p:cNvSpPr/>
            <p:nvPr/>
          </p:nvSpPr>
          <p:spPr>
            <a:xfrm>
              <a:off x="9906188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72ECE229-411D-4D61-A423-38A46FEB8A9B}"/>
                </a:ext>
              </a:extLst>
            </p:cNvPr>
            <p:cNvSpPr/>
            <p:nvPr/>
          </p:nvSpPr>
          <p:spPr>
            <a:xfrm>
              <a:off x="9971039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3CB15851-E087-41E9-993C-CCC81D5B86B8}"/>
                </a:ext>
              </a:extLst>
            </p:cNvPr>
            <p:cNvSpPr/>
            <p:nvPr/>
          </p:nvSpPr>
          <p:spPr>
            <a:xfrm>
              <a:off x="10035890" y="3410999"/>
              <a:ext cx="288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3C0EA383-1E13-4856-854D-66A9301BC27B}"/>
                </a:ext>
              </a:extLst>
            </p:cNvPr>
            <p:cNvSpPr/>
            <p:nvPr/>
          </p:nvSpPr>
          <p:spPr>
            <a:xfrm>
              <a:off x="10100741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12D5E5D4-DF03-44CD-A592-D95AF2637AC3}"/>
                </a:ext>
              </a:extLst>
            </p:cNvPr>
            <p:cNvSpPr/>
            <p:nvPr/>
          </p:nvSpPr>
          <p:spPr>
            <a:xfrm>
              <a:off x="10165592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11EEF2BE-7A0D-4C12-AA34-23B43C41545B}"/>
                </a:ext>
              </a:extLst>
            </p:cNvPr>
            <p:cNvSpPr/>
            <p:nvPr/>
          </p:nvSpPr>
          <p:spPr>
            <a:xfrm>
              <a:off x="10230443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D17ECBCE-FB91-41CD-9D64-5F74C9CD8F61}"/>
                </a:ext>
              </a:extLst>
            </p:cNvPr>
            <p:cNvSpPr/>
            <p:nvPr/>
          </p:nvSpPr>
          <p:spPr>
            <a:xfrm>
              <a:off x="10295294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55EDFA67-F9D9-46F7-BE4D-D66302C5E40E}"/>
                </a:ext>
              </a:extLst>
            </p:cNvPr>
            <p:cNvSpPr/>
            <p:nvPr/>
          </p:nvSpPr>
          <p:spPr>
            <a:xfrm>
              <a:off x="10360145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F4230E12-5CAD-4C62-8198-2A6D1768F50F}"/>
                </a:ext>
              </a:extLst>
            </p:cNvPr>
            <p:cNvSpPr/>
            <p:nvPr/>
          </p:nvSpPr>
          <p:spPr>
            <a:xfrm>
              <a:off x="10424999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B81095-9996-4A03-BA88-5367AD1F73C4}"/>
                </a:ext>
              </a:extLst>
            </p:cNvPr>
            <p:cNvSpPr/>
            <p:nvPr/>
          </p:nvSpPr>
          <p:spPr>
            <a:xfrm>
              <a:off x="8936921" y="2085253"/>
              <a:ext cx="155004" cy="155004"/>
            </a:xfrm>
            <a:prstGeom prst="ellipse">
              <a:avLst/>
            </a:prstGeom>
            <a:solidFill>
              <a:srgbClr val="2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A018033-3EE8-4FD8-AD45-F9A7CCDD2415}"/>
                </a:ext>
              </a:extLst>
            </p:cNvPr>
            <p:cNvSpPr/>
            <p:nvPr/>
          </p:nvSpPr>
          <p:spPr>
            <a:xfrm>
              <a:off x="8936921" y="4611497"/>
              <a:ext cx="155004" cy="155004"/>
            </a:xfrm>
            <a:prstGeom prst="ellipse">
              <a:avLst/>
            </a:prstGeom>
            <a:solidFill>
              <a:srgbClr val="2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27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E09265DC-7429-4815-BBAF-3EA1F493E32F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7257238" y="1772601"/>
            <a:chExt cx="3316323" cy="3312797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8999200A-3868-4364-80A5-E48E8B9CF9C7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7BBCF73A-B6E6-4965-9BA5-EF0B5933C254}"/>
                </a:ext>
              </a:extLst>
            </p:cNvPr>
            <p:cNvGrpSpPr/>
            <p:nvPr/>
          </p:nvGrpSpPr>
          <p:grpSpPr>
            <a:xfrm>
              <a:off x="7661909" y="2474809"/>
              <a:ext cx="2506980" cy="1908381"/>
              <a:chOff x="8785584" y="-1606011"/>
              <a:chExt cx="2506980" cy="1908381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8BE34C4F-EB6C-40B9-967F-CE5F2E35B174}"/>
                  </a:ext>
                </a:extLst>
              </p:cNvPr>
              <p:cNvSpPr/>
              <p:nvPr/>
            </p:nvSpPr>
            <p:spPr>
              <a:xfrm>
                <a:off x="8785584" y="-1606011"/>
                <a:ext cx="2506980" cy="1908381"/>
              </a:xfrm>
              <a:custGeom>
                <a:avLst/>
                <a:gdLst>
                  <a:gd name="connsiteX0" fmla="*/ 201122 w 2506980"/>
                  <a:gd name="connsiteY0" fmla="*/ 0 h 1908381"/>
                  <a:gd name="connsiteX1" fmla="*/ 629458 w 2506980"/>
                  <a:gd name="connsiteY1" fmla="*/ 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6980" h="1908381">
                    <a:moveTo>
                      <a:pt x="201122" y="0"/>
                    </a:moveTo>
                    <a:lnTo>
                      <a:pt x="591358" y="2540"/>
                    </a:lnTo>
                    <a:cubicBezTo>
                      <a:pt x="704950" y="4088"/>
                      <a:pt x="734013" y="139857"/>
                      <a:pt x="814091" y="157878"/>
                    </a:cubicBezTo>
                    <a:cubicBezTo>
                      <a:pt x="844660" y="164757"/>
                      <a:pt x="853703" y="164735"/>
                      <a:pt x="907799" y="165306"/>
                    </a:cubicBezTo>
                    <a:lnTo>
                      <a:pt x="2329655" y="163401"/>
                    </a:lnTo>
                    <a:cubicBezTo>
                      <a:pt x="2427589" y="163401"/>
                      <a:pt x="2506980" y="242792"/>
                      <a:pt x="2506980" y="340726"/>
                    </a:cubicBezTo>
                    <a:lnTo>
                      <a:pt x="2506980" y="1731056"/>
                    </a:lnTo>
                    <a:cubicBezTo>
                      <a:pt x="2506980" y="1828990"/>
                      <a:pt x="2427589" y="1908381"/>
                      <a:pt x="2329655" y="1908381"/>
                    </a:cubicBezTo>
                    <a:lnTo>
                      <a:pt x="177325" y="1908381"/>
                    </a:lnTo>
                    <a:cubicBezTo>
                      <a:pt x="79391" y="1908381"/>
                      <a:pt x="0" y="1828990"/>
                      <a:pt x="0" y="1731056"/>
                    </a:cubicBezTo>
                    <a:lnTo>
                      <a:pt x="0" y="353329"/>
                    </a:lnTo>
                    <a:lnTo>
                      <a:pt x="0" y="340726"/>
                    </a:lnTo>
                    <a:lnTo>
                      <a:pt x="0" y="201122"/>
                    </a:lnTo>
                    <a:cubicBezTo>
                      <a:pt x="0" y="90045"/>
                      <a:pt x="90045" y="0"/>
                      <a:pt x="20112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7B2F8"/>
                  </a:gs>
                  <a:gs pos="100000">
                    <a:srgbClr val="1B77F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562A1CE3-0E5C-49F5-AB8B-DC8EAF9C9021}"/>
                  </a:ext>
                </a:extLst>
              </p:cNvPr>
              <p:cNvSpPr/>
              <p:nvPr/>
            </p:nvSpPr>
            <p:spPr>
              <a:xfrm flipV="1">
                <a:off x="8890546" y="-1265088"/>
                <a:ext cx="2297055" cy="1360646"/>
              </a:xfrm>
              <a:custGeom>
                <a:avLst/>
                <a:gdLst>
                  <a:gd name="connsiteX0" fmla="*/ 0 w 2506980"/>
                  <a:gd name="connsiteY0" fmla="*/ 0 h 1484994"/>
                  <a:gd name="connsiteX1" fmla="*/ 2506980 w 2506980"/>
                  <a:gd name="connsiteY1" fmla="*/ 0 h 1484994"/>
                  <a:gd name="connsiteX2" fmla="*/ 2506980 w 2506980"/>
                  <a:gd name="connsiteY2" fmla="*/ 1307669 h 1484994"/>
                  <a:gd name="connsiteX3" fmla="*/ 2329655 w 2506980"/>
                  <a:gd name="connsiteY3" fmla="*/ 1484994 h 1484994"/>
                  <a:gd name="connsiteX4" fmla="*/ 177325 w 2506980"/>
                  <a:gd name="connsiteY4" fmla="*/ 1484994 h 1484994"/>
                  <a:gd name="connsiteX5" fmla="*/ 0 w 2506980"/>
                  <a:gd name="connsiteY5" fmla="*/ 1307669 h 148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6980" h="1484994">
                    <a:moveTo>
                      <a:pt x="0" y="0"/>
                    </a:moveTo>
                    <a:lnTo>
                      <a:pt x="2506980" y="0"/>
                    </a:lnTo>
                    <a:lnTo>
                      <a:pt x="2506980" y="1307669"/>
                    </a:lnTo>
                    <a:cubicBezTo>
                      <a:pt x="2506980" y="1405603"/>
                      <a:pt x="2427589" y="1484994"/>
                      <a:pt x="2329655" y="1484994"/>
                    </a:cubicBezTo>
                    <a:lnTo>
                      <a:pt x="177325" y="1484994"/>
                    </a:lnTo>
                    <a:cubicBezTo>
                      <a:pt x="79391" y="1484994"/>
                      <a:pt x="0" y="1405603"/>
                      <a:pt x="0" y="13076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99000" sy="99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81A9384C-2C9B-47B9-A5E6-0D488CA73D07}"/>
                  </a:ext>
                </a:extLst>
              </p:cNvPr>
              <p:cNvSpPr/>
              <p:nvPr/>
            </p:nvSpPr>
            <p:spPr>
              <a:xfrm>
                <a:off x="8785584" y="-1182624"/>
                <a:ext cx="2506980" cy="1484994"/>
              </a:xfrm>
              <a:custGeom>
                <a:avLst/>
                <a:gdLst>
                  <a:gd name="connsiteX0" fmla="*/ 0 w 2506980"/>
                  <a:gd name="connsiteY0" fmla="*/ 0 h 1484994"/>
                  <a:gd name="connsiteX1" fmla="*/ 2506980 w 2506980"/>
                  <a:gd name="connsiteY1" fmla="*/ 0 h 1484994"/>
                  <a:gd name="connsiteX2" fmla="*/ 2506980 w 2506980"/>
                  <a:gd name="connsiteY2" fmla="*/ 1307669 h 1484994"/>
                  <a:gd name="connsiteX3" fmla="*/ 2329655 w 2506980"/>
                  <a:gd name="connsiteY3" fmla="*/ 1484994 h 1484994"/>
                  <a:gd name="connsiteX4" fmla="*/ 177325 w 2506980"/>
                  <a:gd name="connsiteY4" fmla="*/ 1484994 h 1484994"/>
                  <a:gd name="connsiteX5" fmla="*/ 0 w 2506980"/>
                  <a:gd name="connsiteY5" fmla="*/ 1307669 h 148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6980" h="1484994">
                    <a:moveTo>
                      <a:pt x="0" y="0"/>
                    </a:moveTo>
                    <a:lnTo>
                      <a:pt x="2506980" y="0"/>
                    </a:lnTo>
                    <a:lnTo>
                      <a:pt x="2506980" y="1307669"/>
                    </a:lnTo>
                    <a:cubicBezTo>
                      <a:pt x="2506980" y="1405603"/>
                      <a:pt x="2427589" y="1484994"/>
                      <a:pt x="2329655" y="1484994"/>
                    </a:cubicBezTo>
                    <a:lnTo>
                      <a:pt x="177325" y="1484994"/>
                    </a:lnTo>
                    <a:cubicBezTo>
                      <a:pt x="79391" y="1484994"/>
                      <a:pt x="0" y="1405603"/>
                      <a:pt x="0" y="13076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19BDF8"/>
                  </a:gs>
                  <a:gs pos="100000">
                    <a:srgbClr val="1C77F2"/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16200000" sx="97000" sy="97000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248752-4DED-4D0E-A799-46228C1815DA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EFEEF2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094513B-0C01-4447-BF55-DC5626D0317A}"/>
                </a:ext>
              </a:extLst>
            </p:cNvPr>
            <p:cNvSpPr/>
            <p:nvPr/>
          </p:nvSpPr>
          <p:spPr>
            <a:xfrm>
              <a:off x="7532225" y="2045825"/>
              <a:ext cx="2766349" cy="2766349"/>
            </a:xfrm>
            <a:prstGeom prst="ellipse">
              <a:avLst/>
            </a:prstGeom>
            <a:solidFill>
              <a:srgbClr val="000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A65F8274-4A36-4BDA-95F1-7578452EC374}"/>
                </a:ext>
              </a:extLst>
            </p:cNvPr>
            <p:cNvSpPr/>
            <p:nvPr/>
          </p:nvSpPr>
          <p:spPr>
            <a:xfrm>
              <a:off x="7662485" y="2176085"/>
              <a:ext cx="2505829" cy="2505829"/>
            </a:xfrm>
            <a:prstGeom prst="ellipse">
              <a:avLst/>
            </a:prstGeom>
            <a:gradFill flip="none" rotWithShape="1">
              <a:gsLst>
                <a:gs pos="22000">
                  <a:srgbClr val="43CC5A"/>
                </a:gs>
                <a:gs pos="57000">
                  <a:srgbClr val="16361A"/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solidFill>
                <a:srgbClr val="4ADD47">
                  <a:alpha val="50000"/>
                </a:srgbClr>
              </a:solidFill>
            </a:ln>
            <a:effectLst>
              <a:glow rad="38100">
                <a:srgbClr val="4ADD47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1314CED8-F9BD-484B-9522-C10493B741F5}"/>
                </a:ext>
              </a:extLst>
            </p:cNvPr>
            <p:cNvSpPr/>
            <p:nvPr/>
          </p:nvSpPr>
          <p:spPr>
            <a:xfrm rot="16200000" flipV="1">
              <a:off x="7662485" y="2176085"/>
              <a:ext cx="2505830" cy="2505830"/>
            </a:xfrm>
            <a:custGeom>
              <a:avLst/>
              <a:gdLst>
                <a:gd name="connsiteX0" fmla="*/ 1252895 w 2505830"/>
                <a:gd name="connsiteY0" fmla="*/ 2505829 h 2505830"/>
                <a:gd name="connsiteX1" fmla="*/ 1252935 w 2505830"/>
                <a:gd name="connsiteY1" fmla="*/ 2505829 h 2505830"/>
                <a:gd name="connsiteX2" fmla="*/ 1252915 w 2505830"/>
                <a:gd name="connsiteY2" fmla="*/ 2505830 h 2505830"/>
                <a:gd name="connsiteX3" fmla="*/ 2505829 w 2505830"/>
                <a:gd name="connsiteY3" fmla="*/ 1252895 h 2505830"/>
                <a:gd name="connsiteX4" fmla="*/ 2505830 w 2505830"/>
                <a:gd name="connsiteY4" fmla="*/ 1252915 h 2505830"/>
                <a:gd name="connsiteX5" fmla="*/ 2505829 w 2505830"/>
                <a:gd name="connsiteY5" fmla="*/ 1252935 h 2505830"/>
                <a:gd name="connsiteX6" fmla="*/ 1252915 w 2505830"/>
                <a:gd name="connsiteY6" fmla="*/ 0 h 2505830"/>
                <a:gd name="connsiteX7" fmla="*/ 2138860 w 2505830"/>
                <a:gd name="connsiteY7" fmla="*/ 366970 h 2505830"/>
                <a:gd name="connsiteX8" fmla="*/ 2138968 w 2505830"/>
                <a:gd name="connsiteY8" fmla="*/ 367090 h 2505830"/>
                <a:gd name="connsiteX9" fmla="*/ 367090 w 2505830"/>
                <a:gd name="connsiteY9" fmla="*/ 2138969 h 2505830"/>
                <a:gd name="connsiteX10" fmla="*/ 366970 w 2505830"/>
                <a:gd name="connsiteY10" fmla="*/ 2138860 h 2505830"/>
                <a:gd name="connsiteX11" fmla="*/ 0 w 2505830"/>
                <a:gd name="connsiteY11" fmla="*/ 1252915 h 2505830"/>
                <a:gd name="connsiteX12" fmla="*/ 1252915 w 2505830"/>
                <a:gd name="connsiteY12" fmla="*/ 0 h 250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05830" h="2505830">
                  <a:moveTo>
                    <a:pt x="1252895" y="2505829"/>
                  </a:moveTo>
                  <a:lnTo>
                    <a:pt x="1252935" y="2505829"/>
                  </a:lnTo>
                  <a:lnTo>
                    <a:pt x="1252915" y="2505830"/>
                  </a:lnTo>
                  <a:close/>
                  <a:moveTo>
                    <a:pt x="2505829" y="1252895"/>
                  </a:moveTo>
                  <a:lnTo>
                    <a:pt x="2505830" y="1252915"/>
                  </a:lnTo>
                  <a:lnTo>
                    <a:pt x="2505829" y="1252935"/>
                  </a:lnTo>
                  <a:close/>
                  <a:moveTo>
                    <a:pt x="1252915" y="0"/>
                  </a:moveTo>
                  <a:cubicBezTo>
                    <a:pt x="1598898" y="0"/>
                    <a:pt x="1912127" y="140237"/>
                    <a:pt x="2138860" y="366970"/>
                  </a:cubicBezTo>
                  <a:lnTo>
                    <a:pt x="2138968" y="367090"/>
                  </a:lnTo>
                  <a:lnTo>
                    <a:pt x="367090" y="2138969"/>
                  </a:lnTo>
                  <a:lnTo>
                    <a:pt x="366970" y="2138860"/>
                  </a:lnTo>
                  <a:cubicBezTo>
                    <a:pt x="140237" y="1912127"/>
                    <a:pt x="0" y="1598898"/>
                    <a:pt x="0" y="1252915"/>
                  </a:cubicBezTo>
                  <a:cubicBezTo>
                    <a:pt x="0" y="560949"/>
                    <a:pt x="560949" y="0"/>
                    <a:pt x="1252915" y="0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rgbClr val="143612">
                    <a:alpha val="0"/>
                  </a:srgbClr>
                </a:gs>
                <a:gs pos="66000">
                  <a:srgbClr val="143612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49B04551-E3E3-4765-9BD5-259FD176A544}"/>
                </a:ext>
              </a:extLst>
            </p:cNvPr>
            <p:cNvSpPr/>
            <p:nvPr/>
          </p:nvSpPr>
          <p:spPr>
            <a:xfrm>
              <a:off x="7662484" y="2176084"/>
              <a:ext cx="2505830" cy="2505830"/>
            </a:xfrm>
            <a:custGeom>
              <a:avLst/>
              <a:gdLst>
                <a:gd name="connsiteX0" fmla="*/ 1252895 w 2505830"/>
                <a:gd name="connsiteY0" fmla="*/ 2505829 h 2505830"/>
                <a:gd name="connsiteX1" fmla="*/ 1252935 w 2505830"/>
                <a:gd name="connsiteY1" fmla="*/ 2505829 h 2505830"/>
                <a:gd name="connsiteX2" fmla="*/ 1252915 w 2505830"/>
                <a:gd name="connsiteY2" fmla="*/ 2505830 h 2505830"/>
                <a:gd name="connsiteX3" fmla="*/ 2505829 w 2505830"/>
                <a:gd name="connsiteY3" fmla="*/ 1252895 h 2505830"/>
                <a:gd name="connsiteX4" fmla="*/ 2505830 w 2505830"/>
                <a:gd name="connsiteY4" fmla="*/ 1252915 h 2505830"/>
                <a:gd name="connsiteX5" fmla="*/ 2505829 w 2505830"/>
                <a:gd name="connsiteY5" fmla="*/ 1252935 h 2505830"/>
                <a:gd name="connsiteX6" fmla="*/ 1252915 w 2505830"/>
                <a:gd name="connsiteY6" fmla="*/ 0 h 2505830"/>
                <a:gd name="connsiteX7" fmla="*/ 2138860 w 2505830"/>
                <a:gd name="connsiteY7" fmla="*/ 366970 h 2505830"/>
                <a:gd name="connsiteX8" fmla="*/ 2138968 w 2505830"/>
                <a:gd name="connsiteY8" fmla="*/ 367090 h 2505830"/>
                <a:gd name="connsiteX9" fmla="*/ 367090 w 2505830"/>
                <a:gd name="connsiteY9" fmla="*/ 2138969 h 2505830"/>
                <a:gd name="connsiteX10" fmla="*/ 366970 w 2505830"/>
                <a:gd name="connsiteY10" fmla="*/ 2138860 h 2505830"/>
                <a:gd name="connsiteX11" fmla="*/ 0 w 2505830"/>
                <a:gd name="connsiteY11" fmla="*/ 1252915 h 2505830"/>
                <a:gd name="connsiteX12" fmla="*/ 1252915 w 2505830"/>
                <a:gd name="connsiteY12" fmla="*/ 0 h 250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05830" h="2505830">
                  <a:moveTo>
                    <a:pt x="1252895" y="2505829"/>
                  </a:moveTo>
                  <a:lnTo>
                    <a:pt x="1252935" y="2505829"/>
                  </a:lnTo>
                  <a:lnTo>
                    <a:pt x="1252915" y="2505830"/>
                  </a:lnTo>
                  <a:close/>
                  <a:moveTo>
                    <a:pt x="2505829" y="1252895"/>
                  </a:moveTo>
                  <a:lnTo>
                    <a:pt x="2505830" y="1252915"/>
                  </a:lnTo>
                  <a:lnTo>
                    <a:pt x="2505829" y="1252935"/>
                  </a:lnTo>
                  <a:close/>
                  <a:moveTo>
                    <a:pt x="1252915" y="0"/>
                  </a:moveTo>
                  <a:cubicBezTo>
                    <a:pt x="1598898" y="0"/>
                    <a:pt x="1912127" y="140237"/>
                    <a:pt x="2138860" y="366970"/>
                  </a:cubicBezTo>
                  <a:lnTo>
                    <a:pt x="2138968" y="367090"/>
                  </a:lnTo>
                  <a:lnTo>
                    <a:pt x="367090" y="2138969"/>
                  </a:lnTo>
                  <a:lnTo>
                    <a:pt x="366970" y="2138860"/>
                  </a:lnTo>
                  <a:cubicBezTo>
                    <a:pt x="140237" y="1912127"/>
                    <a:pt x="0" y="1598898"/>
                    <a:pt x="0" y="1252915"/>
                  </a:cubicBezTo>
                  <a:cubicBezTo>
                    <a:pt x="0" y="560949"/>
                    <a:pt x="560949" y="0"/>
                    <a:pt x="1252915" y="0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rgbClr val="43CC5A">
                    <a:alpha val="0"/>
                  </a:srgbClr>
                </a:gs>
                <a:gs pos="77000">
                  <a:srgbClr val="46D15C">
                    <a:alpha val="9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A7B37F8F-F4B8-413B-82AD-B57CFF515831}"/>
                </a:ext>
              </a:extLst>
            </p:cNvPr>
            <p:cNvSpPr/>
            <p:nvPr/>
          </p:nvSpPr>
          <p:spPr>
            <a:xfrm>
              <a:off x="7662484" y="2176084"/>
              <a:ext cx="2505830" cy="2505830"/>
            </a:xfrm>
            <a:custGeom>
              <a:avLst/>
              <a:gdLst>
                <a:gd name="connsiteX0" fmla="*/ 1252895 w 2505830"/>
                <a:gd name="connsiteY0" fmla="*/ 2505829 h 2505830"/>
                <a:gd name="connsiteX1" fmla="*/ 1252935 w 2505830"/>
                <a:gd name="connsiteY1" fmla="*/ 2505829 h 2505830"/>
                <a:gd name="connsiteX2" fmla="*/ 1252915 w 2505830"/>
                <a:gd name="connsiteY2" fmla="*/ 2505830 h 2505830"/>
                <a:gd name="connsiteX3" fmla="*/ 2505829 w 2505830"/>
                <a:gd name="connsiteY3" fmla="*/ 1252895 h 2505830"/>
                <a:gd name="connsiteX4" fmla="*/ 2505830 w 2505830"/>
                <a:gd name="connsiteY4" fmla="*/ 1252915 h 2505830"/>
                <a:gd name="connsiteX5" fmla="*/ 2505829 w 2505830"/>
                <a:gd name="connsiteY5" fmla="*/ 1252935 h 2505830"/>
                <a:gd name="connsiteX6" fmla="*/ 1252915 w 2505830"/>
                <a:gd name="connsiteY6" fmla="*/ 0 h 2505830"/>
                <a:gd name="connsiteX7" fmla="*/ 2138860 w 2505830"/>
                <a:gd name="connsiteY7" fmla="*/ 366970 h 2505830"/>
                <a:gd name="connsiteX8" fmla="*/ 2138968 w 2505830"/>
                <a:gd name="connsiteY8" fmla="*/ 367090 h 2505830"/>
                <a:gd name="connsiteX9" fmla="*/ 367090 w 2505830"/>
                <a:gd name="connsiteY9" fmla="*/ 2138969 h 2505830"/>
                <a:gd name="connsiteX10" fmla="*/ 366970 w 2505830"/>
                <a:gd name="connsiteY10" fmla="*/ 2138860 h 2505830"/>
                <a:gd name="connsiteX11" fmla="*/ 0 w 2505830"/>
                <a:gd name="connsiteY11" fmla="*/ 1252915 h 2505830"/>
                <a:gd name="connsiteX12" fmla="*/ 1252915 w 2505830"/>
                <a:gd name="connsiteY12" fmla="*/ 0 h 250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05830" h="2505830">
                  <a:moveTo>
                    <a:pt x="1252895" y="2505829"/>
                  </a:moveTo>
                  <a:lnTo>
                    <a:pt x="1252935" y="2505829"/>
                  </a:lnTo>
                  <a:lnTo>
                    <a:pt x="1252915" y="2505830"/>
                  </a:lnTo>
                  <a:close/>
                  <a:moveTo>
                    <a:pt x="2505829" y="1252895"/>
                  </a:moveTo>
                  <a:lnTo>
                    <a:pt x="2505830" y="1252915"/>
                  </a:lnTo>
                  <a:lnTo>
                    <a:pt x="2505829" y="1252935"/>
                  </a:lnTo>
                  <a:close/>
                  <a:moveTo>
                    <a:pt x="1252915" y="0"/>
                  </a:moveTo>
                  <a:cubicBezTo>
                    <a:pt x="1598898" y="0"/>
                    <a:pt x="1912127" y="140237"/>
                    <a:pt x="2138860" y="366970"/>
                  </a:cubicBezTo>
                  <a:lnTo>
                    <a:pt x="2138968" y="367090"/>
                  </a:lnTo>
                  <a:lnTo>
                    <a:pt x="367090" y="2138969"/>
                  </a:lnTo>
                  <a:lnTo>
                    <a:pt x="366970" y="2138860"/>
                  </a:lnTo>
                  <a:cubicBezTo>
                    <a:pt x="140237" y="1912127"/>
                    <a:pt x="0" y="1598898"/>
                    <a:pt x="0" y="1252915"/>
                  </a:cubicBezTo>
                  <a:cubicBezTo>
                    <a:pt x="0" y="560949"/>
                    <a:pt x="560949" y="0"/>
                    <a:pt x="1252915" y="0"/>
                  </a:cubicBezTo>
                  <a:close/>
                </a:path>
              </a:pathLst>
            </a:custGeom>
            <a:gradFill flip="none" rotWithShape="1">
              <a:gsLst>
                <a:gs pos="62000">
                  <a:srgbClr val="43CC5A">
                    <a:alpha val="0"/>
                  </a:srgbClr>
                </a:gs>
                <a:gs pos="100000">
                  <a:srgbClr val="46D15C">
                    <a:alpha val="9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6E17BFD-7AE8-4A0E-A913-94C11A0E23ED}"/>
                </a:ext>
              </a:extLst>
            </p:cNvPr>
            <p:cNvSpPr/>
            <p:nvPr/>
          </p:nvSpPr>
          <p:spPr>
            <a:xfrm>
              <a:off x="8092439" y="2606039"/>
              <a:ext cx="1645921" cy="1645921"/>
            </a:xfrm>
            <a:prstGeom prst="ellipse">
              <a:avLst/>
            </a:prstGeom>
            <a:noFill/>
            <a:ln w="19050">
              <a:solidFill>
                <a:srgbClr val="4ADD47">
                  <a:alpha val="50000"/>
                </a:srgbClr>
              </a:solidFill>
            </a:ln>
            <a:effectLst>
              <a:glow rad="38100">
                <a:srgbClr val="4ADD47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C323D6F-2987-468A-B4AF-3D06DC6F6646}"/>
                </a:ext>
              </a:extLst>
            </p:cNvPr>
            <p:cNvSpPr/>
            <p:nvPr/>
          </p:nvSpPr>
          <p:spPr>
            <a:xfrm>
              <a:off x="8543112" y="3056712"/>
              <a:ext cx="744575" cy="744575"/>
            </a:xfrm>
            <a:prstGeom prst="ellipse">
              <a:avLst/>
            </a:prstGeom>
            <a:noFill/>
            <a:ln w="19050">
              <a:solidFill>
                <a:srgbClr val="4ADD47">
                  <a:alpha val="50000"/>
                </a:srgbClr>
              </a:solidFill>
            </a:ln>
            <a:effectLst>
              <a:glow rad="38100">
                <a:srgbClr val="4ADD47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E3B9D00-640A-46C8-8782-7621A6E4B822}"/>
                </a:ext>
              </a:extLst>
            </p:cNvPr>
            <p:cNvSpPr/>
            <p:nvPr/>
          </p:nvSpPr>
          <p:spPr>
            <a:xfrm rot="18900000">
              <a:off x="8726417" y="2970703"/>
              <a:ext cx="1252800" cy="18000"/>
            </a:xfrm>
            <a:prstGeom prst="roundRect">
              <a:avLst>
                <a:gd name="adj" fmla="val 50000"/>
              </a:avLst>
            </a:prstGeom>
            <a:solidFill>
              <a:srgbClr val="4ADD47">
                <a:alpha val="59000"/>
              </a:srgbClr>
            </a:solidFill>
            <a:ln>
              <a:noFill/>
            </a:ln>
            <a:effectLst>
              <a:glow rad="38100">
                <a:srgbClr val="4ADD47">
                  <a:alpha val="20000"/>
                </a:srgbClr>
              </a:glow>
              <a:outerShdw blurRad="101600" dist="63500" dir="2700000" sx="98000" sy="98000" algn="tl" rotWithShape="0">
                <a:prstClr val="black">
                  <a:alpha val="9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82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75F090-63AB-4DFA-A253-BE0BBC69DD28}"/>
              </a:ext>
            </a:extLst>
          </p:cNvPr>
          <p:cNvGrpSpPr/>
          <p:nvPr/>
        </p:nvGrpSpPr>
        <p:grpSpPr>
          <a:xfrm>
            <a:off x="1618439" y="1772601"/>
            <a:ext cx="3611496" cy="3312797"/>
            <a:chOff x="1618439" y="1772601"/>
            <a:chExt cx="3611496" cy="3312797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8999200A-3868-4364-80A5-E48E8B9CF9C7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 flip="none" rotWithShape="1">
              <a:gsLst>
                <a:gs pos="10000">
                  <a:srgbClr val="EA3542"/>
                </a:gs>
                <a:gs pos="92000">
                  <a:srgbClr val="FCBD2E"/>
                </a:gs>
              </a:gsLst>
              <a:lin ang="54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8AE6DD4-C748-496A-8AAC-19680C8CA8F4}"/>
                </a:ext>
              </a:extLst>
            </p:cNvPr>
            <p:cNvSpPr/>
            <p:nvPr/>
          </p:nvSpPr>
          <p:spPr>
            <a:xfrm rot="2700000">
              <a:off x="2420613" y="1464177"/>
              <a:ext cx="2168831" cy="3449812"/>
            </a:xfrm>
            <a:custGeom>
              <a:avLst/>
              <a:gdLst>
                <a:gd name="connsiteX0" fmla="*/ 816347 w 2168831"/>
                <a:gd name="connsiteY0" fmla="*/ 2289857 h 3449812"/>
                <a:gd name="connsiteX1" fmla="*/ 807262 w 2168831"/>
                <a:gd name="connsiteY1" fmla="*/ 2311789 h 3449812"/>
                <a:gd name="connsiteX2" fmla="*/ 807262 w 2168831"/>
                <a:gd name="connsiteY2" fmla="*/ 2330777 h 3449812"/>
                <a:gd name="connsiteX3" fmla="*/ 838278 w 2168831"/>
                <a:gd name="connsiteY3" fmla="*/ 2361793 h 3449812"/>
                <a:gd name="connsiteX4" fmla="*/ 1305399 w 2168831"/>
                <a:gd name="connsiteY4" fmla="*/ 2361793 h 3449812"/>
                <a:gd name="connsiteX5" fmla="*/ 1336415 w 2168831"/>
                <a:gd name="connsiteY5" fmla="*/ 2330777 h 3449812"/>
                <a:gd name="connsiteX6" fmla="*/ 1336416 w 2168831"/>
                <a:gd name="connsiteY6" fmla="*/ 2311789 h 3449812"/>
                <a:gd name="connsiteX7" fmla="*/ 1305400 w 2168831"/>
                <a:gd name="connsiteY7" fmla="*/ 2280773 h 3449812"/>
                <a:gd name="connsiteX8" fmla="*/ 838278 w 2168831"/>
                <a:gd name="connsiteY8" fmla="*/ 2280773 h 3449812"/>
                <a:gd name="connsiteX9" fmla="*/ 816347 w 2168831"/>
                <a:gd name="connsiteY9" fmla="*/ 2289857 h 3449812"/>
                <a:gd name="connsiteX10" fmla="*/ 878988 w 2168831"/>
                <a:gd name="connsiteY10" fmla="*/ 1778912 h 3449812"/>
                <a:gd name="connsiteX11" fmla="*/ 1243866 w 2168831"/>
                <a:gd name="connsiteY11" fmla="*/ 1778912 h 3449812"/>
                <a:gd name="connsiteX12" fmla="*/ 1246620 w 2168831"/>
                <a:gd name="connsiteY12" fmla="*/ 1810356 h 3449812"/>
                <a:gd name="connsiteX13" fmla="*/ 1292664 w 2168831"/>
                <a:gd name="connsiteY13" fmla="*/ 1930168 h 3449812"/>
                <a:gd name="connsiteX14" fmla="*/ 1293343 w 2168831"/>
                <a:gd name="connsiteY14" fmla="*/ 1930907 h 3449812"/>
                <a:gd name="connsiteX15" fmla="*/ 1293343 w 2168831"/>
                <a:gd name="connsiteY15" fmla="*/ 1951790 h 3449812"/>
                <a:gd name="connsiteX16" fmla="*/ 878988 w 2168831"/>
                <a:gd name="connsiteY16" fmla="*/ 1951790 h 3449812"/>
                <a:gd name="connsiteX17" fmla="*/ 588653 w 2168831"/>
                <a:gd name="connsiteY17" fmla="*/ 1884548 h 3449812"/>
                <a:gd name="connsiteX18" fmla="*/ 518534 w 2168831"/>
                <a:gd name="connsiteY18" fmla="*/ 1977462 h 3449812"/>
                <a:gd name="connsiteX19" fmla="*/ 448488 w 2168831"/>
                <a:gd name="connsiteY19" fmla="*/ 2136412 h 3449812"/>
                <a:gd name="connsiteX20" fmla="*/ 381136 w 2168831"/>
                <a:gd name="connsiteY20" fmla="*/ 2195682 h 3449812"/>
                <a:gd name="connsiteX21" fmla="*/ 404035 w 2168831"/>
                <a:gd name="connsiteY21" fmla="*/ 2337121 h 3449812"/>
                <a:gd name="connsiteX22" fmla="*/ 296272 w 2168831"/>
                <a:gd name="connsiteY22" fmla="*/ 2576894 h 3449812"/>
                <a:gd name="connsiteX23" fmla="*/ 251820 w 2168831"/>
                <a:gd name="connsiteY23" fmla="*/ 2548606 h 3449812"/>
                <a:gd name="connsiteX24" fmla="*/ 226226 w 2168831"/>
                <a:gd name="connsiteY24" fmla="*/ 2606529 h 3449812"/>
                <a:gd name="connsiteX25" fmla="*/ 307049 w 2168831"/>
                <a:gd name="connsiteY25" fmla="*/ 2641552 h 3449812"/>
                <a:gd name="connsiteX26" fmla="*/ 382483 w 2168831"/>
                <a:gd name="connsiteY26" fmla="*/ 2523012 h 3449812"/>
                <a:gd name="connsiteX27" fmla="*/ 465999 w 2168831"/>
                <a:gd name="connsiteY27" fmla="*/ 2318262 h 3449812"/>
                <a:gd name="connsiteX28" fmla="*/ 533351 w 2168831"/>
                <a:gd name="connsiteY28" fmla="*/ 2256299 h 3449812"/>
                <a:gd name="connsiteX29" fmla="*/ 503716 w 2168831"/>
                <a:gd name="connsiteY29" fmla="*/ 2151230 h 3449812"/>
                <a:gd name="connsiteX30" fmla="*/ 622256 w 2168831"/>
                <a:gd name="connsiteY30" fmla="*/ 1927621 h 3449812"/>
                <a:gd name="connsiteX31" fmla="*/ 677484 w 2168831"/>
                <a:gd name="connsiteY31" fmla="*/ 1928968 h 3449812"/>
                <a:gd name="connsiteX32" fmla="*/ 677484 w 2168831"/>
                <a:gd name="connsiteY32" fmla="*/ 1850840 h 3449812"/>
                <a:gd name="connsiteX33" fmla="*/ 610132 w 2168831"/>
                <a:gd name="connsiteY33" fmla="*/ 1864310 h 3449812"/>
                <a:gd name="connsiteX34" fmla="*/ 588653 w 2168831"/>
                <a:gd name="connsiteY34" fmla="*/ 1884548 h 3449812"/>
                <a:gd name="connsiteX35" fmla="*/ 869832 w 2168831"/>
                <a:gd name="connsiteY35" fmla="*/ 1186362 h 3449812"/>
                <a:gd name="connsiteX36" fmla="*/ 1284188 w 2168831"/>
                <a:gd name="connsiteY36" fmla="*/ 1186362 h 3449812"/>
                <a:gd name="connsiteX37" fmla="*/ 1284188 w 2168831"/>
                <a:gd name="connsiteY37" fmla="*/ 1240455 h 3449812"/>
                <a:gd name="connsiteX38" fmla="*/ 1271151 w 2168831"/>
                <a:gd name="connsiteY38" fmla="*/ 1359240 h 3449812"/>
                <a:gd name="connsiteX39" fmla="*/ 869832 w 2168831"/>
                <a:gd name="connsiteY39" fmla="*/ 1359240 h 3449812"/>
                <a:gd name="connsiteX40" fmla="*/ 825584 w 2168831"/>
                <a:gd name="connsiteY40" fmla="*/ 1142115 h 3449812"/>
                <a:gd name="connsiteX41" fmla="*/ 825584 w 2168831"/>
                <a:gd name="connsiteY41" fmla="*/ 1403488 h 3449812"/>
                <a:gd name="connsiteX42" fmla="*/ 1266294 w 2168831"/>
                <a:gd name="connsiteY42" fmla="*/ 1403488 h 3449812"/>
                <a:gd name="connsiteX43" fmla="*/ 1243231 w 2168831"/>
                <a:gd name="connsiteY43" fmla="*/ 1613616 h 3449812"/>
                <a:gd name="connsiteX44" fmla="*/ 1238119 w 2168831"/>
                <a:gd name="connsiteY44" fmla="*/ 1713294 h 3449812"/>
                <a:gd name="connsiteX45" fmla="*/ 1239991 w 2168831"/>
                <a:gd name="connsiteY45" fmla="*/ 1734664 h 3449812"/>
                <a:gd name="connsiteX46" fmla="*/ 834740 w 2168831"/>
                <a:gd name="connsiteY46" fmla="*/ 1734664 h 3449812"/>
                <a:gd name="connsiteX47" fmla="*/ 834740 w 2168831"/>
                <a:gd name="connsiteY47" fmla="*/ 1996038 h 3449812"/>
                <a:gd name="connsiteX48" fmla="*/ 1337591 w 2168831"/>
                <a:gd name="connsiteY48" fmla="*/ 1996038 h 3449812"/>
                <a:gd name="connsiteX49" fmla="*/ 1337591 w 2168831"/>
                <a:gd name="connsiteY49" fmla="*/ 1969992 h 3449812"/>
                <a:gd name="connsiteX50" fmla="*/ 1354783 w 2168831"/>
                <a:gd name="connsiteY50" fmla="*/ 1980468 h 3449812"/>
                <a:gd name="connsiteX51" fmla="*/ 1628821 w 2168831"/>
                <a:gd name="connsiteY51" fmla="*/ 2019959 h 3449812"/>
                <a:gd name="connsiteX52" fmla="*/ 1653371 w 2168831"/>
                <a:gd name="connsiteY52" fmla="*/ 2017424 h 3449812"/>
                <a:gd name="connsiteX53" fmla="*/ 1656426 w 2168831"/>
                <a:gd name="connsiteY53" fmla="*/ 2023215 h 3449812"/>
                <a:gd name="connsiteX54" fmla="*/ 1715958 w 2168831"/>
                <a:gd name="connsiteY54" fmla="*/ 2182514 h 3449812"/>
                <a:gd name="connsiteX55" fmla="*/ 1681951 w 2168831"/>
                <a:gd name="connsiteY55" fmla="*/ 2267966 h 3449812"/>
                <a:gd name="connsiteX56" fmla="*/ 1732976 w 2168831"/>
                <a:gd name="connsiteY56" fmla="*/ 2325768 h 3449812"/>
                <a:gd name="connsiteX57" fmla="*/ 1785077 w 2168831"/>
                <a:gd name="connsiteY57" fmla="*/ 2504624 h 3449812"/>
                <a:gd name="connsiteX58" fmla="*/ 1837933 w 2168831"/>
                <a:gd name="connsiteY58" fmla="*/ 2610539 h 3449812"/>
                <a:gd name="connsiteX59" fmla="*/ 1908714 w 2168831"/>
                <a:gd name="connsiteY59" fmla="*/ 2588249 h 3449812"/>
                <a:gd name="connsiteX60" fmla="*/ 1892326 w 2168831"/>
                <a:gd name="connsiteY60" fmla="*/ 2537480 h 3449812"/>
                <a:gd name="connsiteX61" fmla="*/ 1852609 w 2168831"/>
                <a:gd name="connsiteY61" fmla="*/ 2557301 h 3449812"/>
                <a:gd name="connsiteX62" fmla="*/ 1783250 w 2168831"/>
                <a:gd name="connsiteY62" fmla="*/ 2346981 h 3449812"/>
                <a:gd name="connsiteX63" fmla="*/ 1814789 w 2168831"/>
                <a:gd name="connsiteY63" fmla="*/ 2230466 h 3449812"/>
                <a:gd name="connsiteX64" fmla="*/ 1763529 w 2168831"/>
                <a:gd name="connsiteY64" fmla="*/ 2174921 h 3449812"/>
                <a:gd name="connsiteX65" fmla="*/ 1718716 w 2168831"/>
                <a:gd name="connsiteY65" fmla="*/ 2035617 h 3449812"/>
                <a:gd name="connsiteX66" fmla="*/ 1703063 w 2168831"/>
                <a:gd name="connsiteY66" fmla="*/ 2007860 h 3449812"/>
                <a:gd name="connsiteX67" fmla="*/ 1706613 w 2168831"/>
                <a:gd name="connsiteY67" fmla="*/ 2006951 h 3449812"/>
                <a:gd name="connsiteX68" fmla="*/ 1717389 w 2168831"/>
                <a:gd name="connsiteY68" fmla="*/ 1796813 h 3449812"/>
                <a:gd name="connsiteX69" fmla="*/ 1531498 w 2168831"/>
                <a:gd name="connsiteY69" fmla="*/ 1481606 h 3449812"/>
                <a:gd name="connsiteX70" fmla="*/ 1458757 w 2168831"/>
                <a:gd name="connsiteY70" fmla="*/ 1187952 h 3449812"/>
                <a:gd name="connsiteX71" fmla="*/ 1327358 w 2168831"/>
                <a:gd name="connsiteY71" fmla="*/ 1137123 h 3449812"/>
                <a:gd name="connsiteX72" fmla="*/ 1319688 w 2168831"/>
                <a:gd name="connsiteY72" fmla="*/ 1142114 h 3449812"/>
                <a:gd name="connsiteX73" fmla="*/ 902117 w 2168831"/>
                <a:gd name="connsiteY73" fmla="*/ 29329 h 3449812"/>
                <a:gd name="connsiteX74" fmla="*/ 955615 w 2168831"/>
                <a:gd name="connsiteY74" fmla="*/ 13475 h 3449812"/>
                <a:gd name="connsiteX75" fmla="*/ 1096208 w 2168831"/>
                <a:gd name="connsiteY75" fmla="*/ 0 h 3449812"/>
                <a:gd name="connsiteX76" fmla="*/ 1217704 w 2168831"/>
                <a:gd name="connsiteY76" fmla="*/ 11644 h 3449812"/>
                <a:gd name="connsiteX77" fmla="*/ 1221844 w 2168831"/>
                <a:gd name="connsiteY77" fmla="*/ 47727 h 3449812"/>
                <a:gd name="connsiteX78" fmla="*/ 1367496 w 2168831"/>
                <a:gd name="connsiteY78" fmla="*/ 1040746 h 3449812"/>
                <a:gd name="connsiteX79" fmla="*/ 1698482 w 2168831"/>
                <a:gd name="connsiteY79" fmla="*/ 836055 h 3449812"/>
                <a:gd name="connsiteX80" fmla="*/ 1737679 w 2168831"/>
                <a:gd name="connsiteY80" fmla="*/ 1668057 h 3449812"/>
                <a:gd name="connsiteX81" fmla="*/ 1921203 w 2168831"/>
                <a:gd name="connsiteY81" fmla="*/ 1927980 h 3449812"/>
                <a:gd name="connsiteX82" fmla="*/ 2168831 w 2168831"/>
                <a:gd name="connsiteY82" fmla="*/ 2519650 h 3449812"/>
                <a:gd name="connsiteX83" fmla="*/ 1084415 w 2168831"/>
                <a:gd name="connsiteY83" fmla="*/ 3449812 h 3449812"/>
                <a:gd name="connsiteX84" fmla="*/ 0 w 2168831"/>
                <a:gd name="connsiteY84" fmla="*/ 2519650 h 3449812"/>
                <a:gd name="connsiteX85" fmla="*/ 247628 w 2168831"/>
                <a:gd name="connsiteY85" fmla="*/ 1927980 h 3449812"/>
                <a:gd name="connsiteX86" fmla="*/ 483080 w 2168831"/>
                <a:gd name="connsiteY86" fmla="*/ 1660887 h 3449812"/>
                <a:gd name="connsiteX87" fmla="*/ 483080 w 2168831"/>
                <a:gd name="connsiteY87" fmla="*/ 818637 h 3449812"/>
                <a:gd name="connsiteX88" fmla="*/ 853596 w 2168831"/>
                <a:gd name="connsiteY88" fmla="*/ 1040746 h 3449812"/>
                <a:gd name="connsiteX89" fmla="*/ 902407 w 2168831"/>
                <a:gd name="connsiteY89" fmla="*/ 88553 h 344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2168831" h="3449812">
                  <a:moveTo>
                    <a:pt x="816347" y="2289857"/>
                  </a:moveTo>
                  <a:cubicBezTo>
                    <a:pt x="810734" y="2295470"/>
                    <a:pt x="807262" y="2303224"/>
                    <a:pt x="807262" y="2311789"/>
                  </a:cubicBezTo>
                  <a:lnTo>
                    <a:pt x="807262" y="2330777"/>
                  </a:lnTo>
                  <a:cubicBezTo>
                    <a:pt x="807262" y="2347907"/>
                    <a:pt x="821148" y="2361793"/>
                    <a:pt x="838278" y="2361793"/>
                  </a:cubicBezTo>
                  <a:lnTo>
                    <a:pt x="1305399" y="2361793"/>
                  </a:lnTo>
                  <a:cubicBezTo>
                    <a:pt x="1322530" y="2361792"/>
                    <a:pt x="1336415" y="2347907"/>
                    <a:pt x="1336415" y="2330777"/>
                  </a:cubicBezTo>
                  <a:lnTo>
                    <a:pt x="1336416" y="2311789"/>
                  </a:lnTo>
                  <a:cubicBezTo>
                    <a:pt x="1336415" y="2294659"/>
                    <a:pt x="1322529" y="2280773"/>
                    <a:pt x="1305400" y="2280773"/>
                  </a:cubicBezTo>
                  <a:lnTo>
                    <a:pt x="838278" y="2280773"/>
                  </a:lnTo>
                  <a:cubicBezTo>
                    <a:pt x="829713" y="2280773"/>
                    <a:pt x="821959" y="2284245"/>
                    <a:pt x="816347" y="2289857"/>
                  </a:cubicBezTo>
                  <a:close/>
                  <a:moveTo>
                    <a:pt x="878988" y="1778912"/>
                  </a:moveTo>
                  <a:lnTo>
                    <a:pt x="1243866" y="1778912"/>
                  </a:lnTo>
                  <a:lnTo>
                    <a:pt x="1246620" y="1810356"/>
                  </a:lnTo>
                  <a:cubicBezTo>
                    <a:pt x="1254865" y="1856642"/>
                    <a:pt x="1269547" y="1898369"/>
                    <a:pt x="1292664" y="1930168"/>
                  </a:cubicBezTo>
                  <a:lnTo>
                    <a:pt x="1293343" y="1930907"/>
                  </a:lnTo>
                  <a:lnTo>
                    <a:pt x="1293343" y="1951790"/>
                  </a:lnTo>
                  <a:lnTo>
                    <a:pt x="878988" y="1951790"/>
                  </a:lnTo>
                  <a:close/>
                  <a:moveTo>
                    <a:pt x="588653" y="1884548"/>
                  </a:moveTo>
                  <a:cubicBezTo>
                    <a:pt x="565849" y="1908763"/>
                    <a:pt x="539918" y="1943618"/>
                    <a:pt x="518534" y="1977462"/>
                  </a:cubicBezTo>
                  <a:cubicBezTo>
                    <a:pt x="495185" y="2030445"/>
                    <a:pt x="461555" y="2095468"/>
                    <a:pt x="448488" y="2136412"/>
                  </a:cubicBezTo>
                  <a:cubicBezTo>
                    <a:pt x="428282" y="2199723"/>
                    <a:pt x="388544" y="2162231"/>
                    <a:pt x="381136" y="2195682"/>
                  </a:cubicBezTo>
                  <a:cubicBezTo>
                    <a:pt x="373727" y="2229133"/>
                    <a:pt x="431649" y="2238563"/>
                    <a:pt x="404035" y="2337121"/>
                  </a:cubicBezTo>
                  <a:cubicBezTo>
                    <a:pt x="386475" y="2399798"/>
                    <a:pt x="321641" y="2541647"/>
                    <a:pt x="296272" y="2576894"/>
                  </a:cubicBezTo>
                  <a:cubicBezTo>
                    <a:pt x="270904" y="2612141"/>
                    <a:pt x="263494" y="2543667"/>
                    <a:pt x="251820" y="2548606"/>
                  </a:cubicBezTo>
                  <a:cubicBezTo>
                    <a:pt x="240147" y="2553545"/>
                    <a:pt x="217021" y="2591037"/>
                    <a:pt x="226226" y="2606529"/>
                  </a:cubicBezTo>
                  <a:cubicBezTo>
                    <a:pt x="235432" y="2622020"/>
                    <a:pt x="281007" y="2655471"/>
                    <a:pt x="307049" y="2641552"/>
                  </a:cubicBezTo>
                  <a:cubicBezTo>
                    <a:pt x="333092" y="2627632"/>
                    <a:pt x="355991" y="2576893"/>
                    <a:pt x="382483" y="2523012"/>
                  </a:cubicBezTo>
                  <a:cubicBezTo>
                    <a:pt x="408975" y="2469131"/>
                    <a:pt x="440806" y="2369922"/>
                    <a:pt x="465999" y="2318262"/>
                  </a:cubicBezTo>
                  <a:cubicBezTo>
                    <a:pt x="493229" y="2262426"/>
                    <a:pt x="526392" y="2290649"/>
                    <a:pt x="533351" y="2256299"/>
                  </a:cubicBezTo>
                  <a:cubicBezTo>
                    <a:pt x="540311" y="2221949"/>
                    <a:pt x="488900" y="2206009"/>
                    <a:pt x="503716" y="2151230"/>
                  </a:cubicBezTo>
                  <a:cubicBezTo>
                    <a:pt x="518534" y="2096450"/>
                    <a:pt x="593295" y="1964665"/>
                    <a:pt x="622256" y="1927621"/>
                  </a:cubicBezTo>
                  <a:cubicBezTo>
                    <a:pt x="651217" y="1890577"/>
                    <a:pt x="668280" y="1941765"/>
                    <a:pt x="677484" y="1928968"/>
                  </a:cubicBezTo>
                  <a:cubicBezTo>
                    <a:pt x="686689" y="1916172"/>
                    <a:pt x="688709" y="1861616"/>
                    <a:pt x="677484" y="1850840"/>
                  </a:cubicBezTo>
                  <a:cubicBezTo>
                    <a:pt x="666260" y="1840064"/>
                    <a:pt x="636624" y="1843207"/>
                    <a:pt x="610132" y="1864310"/>
                  </a:cubicBezTo>
                  <a:cubicBezTo>
                    <a:pt x="603509" y="1869587"/>
                    <a:pt x="596255" y="1876476"/>
                    <a:pt x="588653" y="1884548"/>
                  </a:cubicBezTo>
                  <a:close/>
                  <a:moveTo>
                    <a:pt x="869832" y="1186362"/>
                  </a:moveTo>
                  <a:lnTo>
                    <a:pt x="1284188" y="1186362"/>
                  </a:lnTo>
                  <a:lnTo>
                    <a:pt x="1284188" y="1240455"/>
                  </a:lnTo>
                  <a:lnTo>
                    <a:pt x="1271151" y="1359240"/>
                  </a:lnTo>
                  <a:lnTo>
                    <a:pt x="869832" y="1359240"/>
                  </a:lnTo>
                  <a:close/>
                  <a:moveTo>
                    <a:pt x="825584" y="1142115"/>
                  </a:moveTo>
                  <a:lnTo>
                    <a:pt x="825584" y="1403488"/>
                  </a:lnTo>
                  <a:lnTo>
                    <a:pt x="1266294" y="1403488"/>
                  </a:lnTo>
                  <a:lnTo>
                    <a:pt x="1243231" y="1613616"/>
                  </a:lnTo>
                  <a:cubicBezTo>
                    <a:pt x="1239653" y="1646218"/>
                    <a:pt x="1237752" y="1679974"/>
                    <a:pt x="1238119" y="1713294"/>
                  </a:cubicBezTo>
                  <a:lnTo>
                    <a:pt x="1239991" y="1734664"/>
                  </a:lnTo>
                  <a:lnTo>
                    <a:pt x="834740" y="1734664"/>
                  </a:lnTo>
                  <a:lnTo>
                    <a:pt x="834740" y="1996038"/>
                  </a:lnTo>
                  <a:lnTo>
                    <a:pt x="1337591" y="1996038"/>
                  </a:lnTo>
                  <a:lnTo>
                    <a:pt x="1337591" y="1969992"/>
                  </a:lnTo>
                  <a:lnTo>
                    <a:pt x="1354783" y="1980468"/>
                  </a:lnTo>
                  <a:cubicBezTo>
                    <a:pt x="1425783" y="2012925"/>
                    <a:pt x="1545192" y="2024554"/>
                    <a:pt x="1628821" y="2019959"/>
                  </a:cubicBezTo>
                  <a:lnTo>
                    <a:pt x="1653371" y="2017424"/>
                  </a:lnTo>
                  <a:lnTo>
                    <a:pt x="1656426" y="2023215"/>
                  </a:lnTo>
                  <a:cubicBezTo>
                    <a:pt x="1680039" y="2072483"/>
                    <a:pt x="1710233" y="2147119"/>
                    <a:pt x="1715958" y="2182514"/>
                  </a:cubicBezTo>
                  <a:cubicBezTo>
                    <a:pt x="1723590" y="2229709"/>
                    <a:pt x="1679120" y="2238576"/>
                    <a:pt x="1681951" y="2267966"/>
                  </a:cubicBezTo>
                  <a:cubicBezTo>
                    <a:pt x="1684784" y="2297356"/>
                    <a:pt x="1715036" y="2276604"/>
                    <a:pt x="1732976" y="2325768"/>
                  </a:cubicBezTo>
                  <a:cubicBezTo>
                    <a:pt x="1749575" y="2371254"/>
                    <a:pt x="1767583" y="2457164"/>
                    <a:pt x="1785077" y="2504624"/>
                  </a:cubicBezTo>
                  <a:cubicBezTo>
                    <a:pt x="1802570" y="2552086"/>
                    <a:pt x="1817327" y="2596601"/>
                    <a:pt x="1837933" y="2610539"/>
                  </a:cubicBezTo>
                  <a:cubicBezTo>
                    <a:pt x="1858539" y="2624475"/>
                    <a:pt x="1899648" y="2600426"/>
                    <a:pt x="1908714" y="2588249"/>
                  </a:cubicBezTo>
                  <a:cubicBezTo>
                    <a:pt x="1917780" y="2576073"/>
                    <a:pt x="1901677" y="2542638"/>
                    <a:pt x="1892326" y="2537480"/>
                  </a:cubicBezTo>
                  <a:cubicBezTo>
                    <a:pt x="1882976" y="2532322"/>
                    <a:pt x="1870788" y="2589051"/>
                    <a:pt x="1852609" y="2557301"/>
                  </a:cubicBezTo>
                  <a:cubicBezTo>
                    <a:pt x="1834430" y="2525551"/>
                    <a:pt x="1792491" y="2401032"/>
                    <a:pt x="1783250" y="2346981"/>
                  </a:cubicBezTo>
                  <a:cubicBezTo>
                    <a:pt x="1768718" y="2261986"/>
                    <a:pt x="1818076" y="2259142"/>
                    <a:pt x="1814789" y="2230466"/>
                  </a:cubicBezTo>
                  <a:cubicBezTo>
                    <a:pt x="1811502" y="2201790"/>
                    <a:pt x="1774931" y="2229735"/>
                    <a:pt x="1763529" y="2174921"/>
                  </a:cubicBezTo>
                  <a:cubicBezTo>
                    <a:pt x="1756155" y="2139472"/>
                    <a:pt x="1733654" y="2082051"/>
                    <a:pt x="1718716" y="2035617"/>
                  </a:cubicBezTo>
                  <a:lnTo>
                    <a:pt x="1703063" y="2007860"/>
                  </a:lnTo>
                  <a:lnTo>
                    <a:pt x="1706613" y="2006951"/>
                  </a:lnTo>
                  <a:cubicBezTo>
                    <a:pt x="1773066" y="1980011"/>
                    <a:pt x="1746575" y="1884371"/>
                    <a:pt x="1717389" y="1796813"/>
                  </a:cubicBezTo>
                  <a:cubicBezTo>
                    <a:pt x="1688203" y="1709256"/>
                    <a:pt x="1574603" y="1583083"/>
                    <a:pt x="1531498" y="1481606"/>
                  </a:cubicBezTo>
                  <a:cubicBezTo>
                    <a:pt x="1488392" y="1380130"/>
                    <a:pt x="1498720" y="1239589"/>
                    <a:pt x="1458757" y="1187952"/>
                  </a:cubicBezTo>
                  <a:cubicBezTo>
                    <a:pt x="1428786" y="1149225"/>
                    <a:pt x="1370021" y="1119590"/>
                    <a:pt x="1327358" y="1137123"/>
                  </a:cubicBezTo>
                  <a:lnTo>
                    <a:pt x="1319688" y="1142114"/>
                  </a:lnTo>
                  <a:close/>
                  <a:moveTo>
                    <a:pt x="902117" y="29329"/>
                  </a:moveTo>
                  <a:lnTo>
                    <a:pt x="955615" y="13475"/>
                  </a:lnTo>
                  <a:cubicBezTo>
                    <a:pt x="1002014" y="4492"/>
                    <a:pt x="1049110" y="0"/>
                    <a:pt x="1096208" y="0"/>
                  </a:cubicBezTo>
                  <a:lnTo>
                    <a:pt x="1217704" y="11644"/>
                  </a:lnTo>
                  <a:lnTo>
                    <a:pt x="1221844" y="47727"/>
                  </a:lnTo>
                  <a:cubicBezTo>
                    <a:pt x="1286902" y="702335"/>
                    <a:pt x="1176961" y="1053676"/>
                    <a:pt x="1367496" y="1040746"/>
                  </a:cubicBezTo>
                  <a:cubicBezTo>
                    <a:pt x="1556274" y="1048729"/>
                    <a:pt x="1583865" y="797025"/>
                    <a:pt x="1698482" y="836055"/>
                  </a:cubicBezTo>
                  <a:cubicBezTo>
                    <a:pt x="2129750" y="982915"/>
                    <a:pt x="1689575" y="1488661"/>
                    <a:pt x="1737679" y="1668057"/>
                  </a:cubicBezTo>
                  <a:cubicBezTo>
                    <a:pt x="1774800" y="1806494"/>
                    <a:pt x="1860028" y="1841339"/>
                    <a:pt x="1921203" y="1927980"/>
                  </a:cubicBezTo>
                  <a:cubicBezTo>
                    <a:pt x="2075902" y="2088767"/>
                    <a:pt x="2168831" y="2294900"/>
                    <a:pt x="2168831" y="2519650"/>
                  </a:cubicBezTo>
                  <a:cubicBezTo>
                    <a:pt x="2168831" y="3033364"/>
                    <a:pt x="1683321" y="3449812"/>
                    <a:pt x="1084415" y="3449812"/>
                  </a:cubicBezTo>
                  <a:cubicBezTo>
                    <a:pt x="485510" y="3449812"/>
                    <a:pt x="0" y="3033364"/>
                    <a:pt x="0" y="2519650"/>
                  </a:cubicBezTo>
                  <a:cubicBezTo>
                    <a:pt x="0" y="2294900"/>
                    <a:pt x="100081" y="2095353"/>
                    <a:pt x="247628" y="1927980"/>
                  </a:cubicBezTo>
                  <a:cubicBezTo>
                    <a:pt x="326112" y="1838949"/>
                    <a:pt x="452548" y="1758677"/>
                    <a:pt x="483080" y="1660887"/>
                  </a:cubicBezTo>
                  <a:cubicBezTo>
                    <a:pt x="539410" y="1480467"/>
                    <a:pt x="10496" y="1035226"/>
                    <a:pt x="483080" y="818637"/>
                  </a:cubicBezTo>
                  <a:cubicBezTo>
                    <a:pt x="663927" y="737341"/>
                    <a:pt x="731652" y="1168759"/>
                    <a:pt x="853596" y="1040746"/>
                  </a:cubicBezTo>
                  <a:cubicBezTo>
                    <a:pt x="934585" y="955727"/>
                    <a:pt x="908299" y="521562"/>
                    <a:pt x="902407" y="885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D9E905-943D-4582-A1C3-076CAAB2374A}"/>
              </a:ext>
            </a:extLst>
          </p:cNvPr>
          <p:cNvGrpSpPr/>
          <p:nvPr/>
        </p:nvGrpSpPr>
        <p:grpSpPr>
          <a:xfrm>
            <a:off x="7257236" y="1772601"/>
            <a:ext cx="3316323" cy="3312797"/>
            <a:chOff x="7257236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8000">
                  <a:srgbClr val="1BC3FA"/>
                </a:gs>
                <a:gs pos="97000">
                  <a:srgbClr val="1C72F2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C459822-4BAF-47AD-A09A-ACC86CAF5237}"/>
                </a:ext>
              </a:extLst>
            </p:cNvPr>
            <p:cNvGrpSpPr/>
            <p:nvPr/>
          </p:nvGrpSpPr>
          <p:grpSpPr>
            <a:xfrm>
              <a:off x="7768871" y="2208214"/>
              <a:ext cx="2293056" cy="2293058"/>
              <a:chOff x="3393776" y="2208214"/>
              <a:chExt cx="2293056" cy="2293058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C81A34C-3EFF-43C1-A48A-D9CE347ECA5F}"/>
                  </a:ext>
                </a:extLst>
              </p:cNvPr>
              <p:cNvSpPr/>
              <p:nvPr/>
            </p:nvSpPr>
            <p:spPr>
              <a:xfrm rot="1800000">
                <a:off x="4089634" y="2208216"/>
                <a:ext cx="286916" cy="2293056"/>
              </a:xfrm>
              <a:custGeom>
                <a:avLst/>
                <a:gdLst>
                  <a:gd name="connsiteX0" fmla="*/ 0 w 286916"/>
                  <a:gd name="connsiteY0" fmla="*/ 1918034 h 2293056"/>
                  <a:gd name="connsiteX1" fmla="*/ 34510 w 286916"/>
                  <a:gd name="connsiteY1" fmla="*/ 1898305 h 2293056"/>
                  <a:gd name="connsiteX2" fmla="*/ 149216 w 286916"/>
                  <a:gd name="connsiteY2" fmla="*/ 1842666 h 2293056"/>
                  <a:gd name="connsiteX3" fmla="*/ 251192 w 286916"/>
                  <a:gd name="connsiteY3" fmla="*/ 1853081 h 2293056"/>
                  <a:gd name="connsiteX4" fmla="*/ 286916 w 286916"/>
                  <a:gd name="connsiteY4" fmla="*/ 1860558 h 2293056"/>
                  <a:gd name="connsiteX5" fmla="*/ 286916 w 286916"/>
                  <a:gd name="connsiteY5" fmla="*/ 2149598 h 2293056"/>
                  <a:gd name="connsiteX6" fmla="*/ 143458 w 286916"/>
                  <a:gd name="connsiteY6" fmla="*/ 2293056 h 2293056"/>
                  <a:gd name="connsiteX7" fmla="*/ 0 w 286916"/>
                  <a:gd name="connsiteY7" fmla="*/ 2149598 h 2293056"/>
                  <a:gd name="connsiteX8" fmla="*/ 87618 w 286916"/>
                  <a:gd name="connsiteY8" fmla="*/ 11274 h 2293056"/>
                  <a:gd name="connsiteX9" fmla="*/ 143458 w 286916"/>
                  <a:gd name="connsiteY9" fmla="*/ 0 h 2293056"/>
                  <a:gd name="connsiteX10" fmla="*/ 286916 w 286916"/>
                  <a:gd name="connsiteY10" fmla="*/ 143458 h 2293056"/>
                  <a:gd name="connsiteX11" fmla="*/ 286916 w 286916"/>
                  <a:gd name="connsiteY11" fmla="*/ 1662205 h 2293056"/>
                  <a:gd name="connsiteX12" fmla="*/ 0 w 286916"/>
                  <a:gd name="connsiteY12" fmla="*/ 1829648 h 2293056"/>
                  <a:gd name="connsiteX13" fmla="*/ 0 w 286916"/>
                  <a:gd name="connsiteY13" fmla="*/ 143458 h 2293056"/>
                  <a:gd name="connsiteX14" fmla="*/ 87618 w 286916"/>
                  <a:gd name="connsiteY14" fmla="*/ 11274 h 229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6916" h="2293056">
                    <a:moveTo>
                      <a:pt x="0" y="1918034"/>
                    </a:moveTo>
                    <a:lnTo>
                      <a:pt x="34510" y="1898305"/>
                    </a:lnTo>
                    <a:cubicBezTo>
                      <a:pt x="72453" y="1876078"/>
                      <a:pt x="115191" y="1851678"/>
                      <a:pt x="149216" y="1842666"/>
                    </a:cubicBezTo>
                    <a:cubicBezTo>
                      <a:pt x="183241" y="1833653"/>
                      <a:pt x="219657" y="1844341"/>
                      <a:pt x="251192" y="1853081"/>
                    </a:cubicBezTo>
                    <a:lnTo>
                      <a:pt x="286916" y="1860558"/>
                    </a:lnTo>
                    <a:lnTo>
                      <a:pt x="286916" y="2149598"/>
                    </a:lnTo>
                    <a:cubicBezTo>
                      <a:pt x="286916" y="2228828"/>
                      <a:pt x="222688" y="2293056"/>
                      <a:pt x="143458" y="2293056"/>
                    </a:cubicBezTo>
                    <a:cubicBezTo>
                      <a:pt x="64228" y="2293056"/>
                      <a:pt x="0" y="2228828"/>
                      <a:pt x="0" y="2149598"/>
                    </a:cubicBezTo>
                    <a:close/>
                    <a:moveTo>
                      <a:pt x="87618" y="11274"/>
                    </a:moveTo>
                    <a:cubicBezTo>
                      <a:pt x="104781" y="4014"/>
                      <a:pt x="123651" y="0"/>
                      <a:pt x="143458" y="0"/>
                    </a:cubicBezTo>
                    <a:cubicBezTo>
                      <a:pt x="222688" y="0"/>
                      <a:pt x="286916" y="64228"/>
                      <a:pt x="286916" y="143458"/>
                    </a:cubicBezTo>
                    <a:lnTo>
                      <a:pt x="286916" y="1662205"/>
                    </a:lnTo>
                    <a:lnTo>
                      <a:pt x="0" y="1829648"/>
                    </a:lnTo>
                    <a:lnTo>
                      <a:pt x="0" y="143458"/>
                    </a:lnTo>
                    <a:cubicBezTo>
                      <a:pt x="0" y="84035"/>
                      <a:pt x="36128" y="33052"/>
                      <a:pt x="87618" y="112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11101F35-E600-42DE-B2A8-1FA0FCA2D599}"/>
                  </a:ext>
                </a:extLst>
              </p:cNvPr>
              <p:cNvSpPr/>
              <p:nvPr/>
            </p:nvSpPr>
            <p:spPr>
              <a:xfrm rot="19800000">
                <a:off x="4704059" y="2208214"/>
                <a:ext cx="286916" cy="2293056"/>
              </a:xfrm>
              <a:custGeom>
                <a:avLst/>
                <a:gdLst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2283 w 286916"/>
                  <a:gd name="connsiteY6" fmla="*/ 830361 h 2293056"/>
                  <a:gd name="connsiteX7" fmla="*/ 273529 w 286916"/>
                  <a:gd name="connsiteY7" fmla="*/ 730456 h 2293056"/>
                  <a:gd name="connsiteX8" fmla="*/ 199298 w 286916"/>
                  <a:gd name="connsiteY8" fmla="*/ 11274 h 2293056"/>
                  <a:gd name="connsiteX9" fmla="*/ 286916 w 286916"/>
                  <a:gd name="connsiteY9" fmla="*/ 143458 h 2293056"/>
                  <a:gd name="connsiteX10" fmla="*/ 286916 w 286916"/>
                  <a:gd name="connsiteY10" fmla="*/ 616552 h 2293056"/>
                  <a:gd name="connsiteX11" fmla="*/ 0 w 286916"/>
                  <a:gd name="connsiteY11" fmla="*/ 781438 h 2293056"/>
                  <a:gd name="connsiteX12" fmla="*/ 0 w 286916"/>
                  <a:gd name="connsiteY12" fmla="*/ 143458 h 2293056"/>
                  <a:gd name="connsiteX13" fmla="*/ 143458 w 286916"/>
                  <a:gd name="connsiteY13" fmla="*/ 0 h 2293056"/>
                  <a:gd name="connsiteX14" fmla="*/ 199298 w 286916"/>
                  <a:gd name="connsiteY14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3304 w 286916"/>
                  <a:gd name="connsiteY6" fmla="*/ 813352 h 2293056"/>
                  <a:gd name="connsiteX7" fmla="*/ 273529 w 286916"/>
                  <a:gd name="connsiteY7" fmla="*/ 730456 h 2293056"/>
                  <a:gd name="connsiteX8" fmla="*/ 286916 w 286916"/>
                  <a:gd name="connsiteY8" fmla="*/ 722982 h 2293056"/>
                  <a:gd name="connsiteX9" fmla="*/ 199298 w 286916"/>
                  <a:gd name="connsiteY9" fmla="*/ 11274 h 2293056"/>
                  <a:gd name="connsiteX10" fmla="*/ 286916 w 286916"/>
                  <a:gd name="connsiteY10" fmla="*/ 143458 h 2293056"/>
                  <a:gd name="connsiteX11" fmla="*/ 286916 w 286916"/>
                  <a:gd name="connsiteY11" fmla="*/ 616552 h 2293056"/>
                  <a:gd name="connsiteX12" fmla="*/ 0 w 286916"/>
                  <a:gd name="connsiteY12" fmla="*/ 781438 h 2293056"/>
                  <a:gd name="connsiteX13" fmla="*/ 0 w 286916"/>
                  <a:gd name="connsiteY13" fmla="*/ 143458 h 2293056"/>
                  <a:gd name="connsiteX14" fmla="*/ 143458 w 286916"/>
                  <a:gd name="connsiteY14" fmla="*/ 0 h 2293056"/>
                  <a:gd name="connsiteX15" fmla="*/ 199298 w 286916"/>
                  <a:gd name="connsiteY15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3304 w 286916"/>
                  <a:gd name="connsiteY6" fmla="*/ 813352 h 2293056"/>
                  <a:gd name="connsiteX7" fmla="*/ 286916 w 286916"/>
                  <a:gd name="connsiteY7" fmla="*/ 722982 h 2293056"/>
                  <a:gd name="connsiteX8" fmla="*/ 199298 w 286916"/>
                  <a:gd name="connsiteY8" fmla="*/ 11274 h 2293056"/>
                  <a:gd name="connsiteX9" fmla="*/ 286916 w 286916"/>
                  <a:gd name="connsiteY9" fmla="*/ 143458 h 2293056"/>
                  <a:gd name="connsiteX10" fmla="*/ 286916 w 286916"/>
                  <a:gd name="connsiteY10" fmla="*/ 616552 h 2293056"/>
                  <a:gd name="connsiteX11" fmla="*/ 0 w 286916"/>
                  <a:gd name="connsiteY11" fmla="*/ 781438 h 2293056"/>
                  <a:gd name="connsiteX12" fmla="*/ 0 w 286916"/>
                  <a:gd name="connsiteY12" fmla="*/ 143458 h 2293056"/>
                  <a:gd name="connsiteX13" fmla="*/ 143458 w 286916"/>
                  <a:gd name="connsiteY13" fmla="*/ 0 h 2293056"/>
                  <a:gd name="connsiteX14" fmla="*/ 199298 w 286916"/>
                  <a:gd name="connsiteY14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3304 w 286916"/>
                  <a:gd name="connsiteY6" fmla="*/ 813352 h 2293056"/>
                  <a:gd name="connsiteX7" fmla="*/ 286916 w 286916"/>
                  <a:gd name="connsiteY7" fmla="*/ 722982 h 2293056"/>
                  <a:gd name="connsiteX8" fmla="*/ 199298 w 286916"/>
                  <a:gd name="connsiteY8" fmla="*/ 11274 h 2293056"/>
                  <a:gd name="connsiteX9" fmla="*/ 286916 w 286916"/>
                  <a:gd name="connsiteY9" fmla="*/ 143458 h 2293056"/>
                  <a:gd name="connsiteX10" fmla="*/ 286916 w 286916"/>
                  <a:gd name="connsiteY10" fmla="*/ 616552 h 2293056"/>
                  <a:gd name="connsiteX11" fmla="*/ 0 w 286916"/>
                  <a:gd name="connsiteY11" fmla="*/ 781438 h 2293056"/>
                  <a:gd name="connsiteX12" fmla="*/ 0 w 286916"/>
                  <a:gd name="connsiteY12" fmla="*/ 143458 h 2293056"/>
                  <a:gd name="connsiteX13" fmla="*/ 143458 w 286916"/>
                  <a:gd name="connsiteY13" fmla="*/ 0 h 2293056"/>
                  <a:gd name="connsiteX14" fmla="*/ 199298 w 286916"/>
                  <a:gd name="connsiteY14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3304 w 286916"/>
                  <a:gd name="connsiteY6" fmla="*/ 813352 h 2293056"/>
                  <a:gd name="connsiteX7" fmla="*/ 286916 w 286916"/>
                  <a:gd name="connsiteY7" fmla="*/ 722982 h 2293056"/>
                  <a:gd name="connsiteX8" fmla="*/ 199298 w 286916"/>
                  <a:gd name="connsiteY8" fmla="*/ 11274 h 2293056"/>
                  <a:gd name="connsiteX9" fmla="*/ 286916 w 286916"/>
                  <a:gd name="connsiteY9" fmla="*/ 143458 h 2293056"/>
                  <a:gd name="connsiteX10" fmla="*/ 286916 w 286916"/>
                  <a:gd name="connsiteY10" fmla="*/ 616552 h 2293056"/>
                  <a:gd name="connsiteX11" fmla="*/ 0 w 286916"/>
                  <a:gd name="connsiteY11" fmla="*/ 781438 h 2293056"/>
                  <a:gd name="connsiteX12" fmla="*/ 0 w 286916"/>
                  <a:gd name="connsiteY12" fmla="*/ 143458 h 2293056"/>
                  <a:gd name="connsiteX13" fmla="*/ 143458 w 286916"/>
                  <a:gd name="connsiteY13" fmla="*/ 0 h 2293056"/>
                  <a:gd name="connsiteX14" fmla="*/ 199298 w 286916"/>
                  <a:gd name="connsiteY14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113304 w 286916"/>
                  <a:gd name="connsiteY5" fmla="*/ 813352 h 2293056"/>
                  <a:gd name="connsiteX6" fmla="*/ 286916 w 286916"/>
                  <a:gd name="connsiteY6" fmla="*/ 722982 h 2293056"/>
                  <a:gd name="connsiteX7" fmla="*/ 199298 w 286916"/>
                  <a:gd name="connsiteY7" fmla="*/ 11274 h 2293056"/>
                  <a:gd name="connsiteX8" fmla="*/ 286916 w 286916"/>
                  <a:gd name="connsiteY8" fmla="*/ 143458 h 2293056"/>
                  <a:gd name="connsiteX9" fmla="*/ 286916 w 286916"/>
                  <a:gd name="connsiteY9" fmla="*/ 616552 h 2293056"/>
                  <a:gd name="connsiteX10" fmla="*/ 0 w 286916"/>
                  <a:gd name="connsiteY10" fmla="*/ 781438 h 2293056"/>
                  <a:gd name="connsiteX11" fmla="*/ 0 w 286916"/>
                  <a:gd name="connsiteY11" fmla="*/ 143458 h 2293056"/>
                  <a:gd name="connsiteX12" fmla="*/ 143458 w 286916"/>
                  <a:gd name="connsiteY12" fmla="*/ 0 h 2293056"/>
                  <a:gd name="connsiteX13" fmla="*/ 199298 w 286916"/>
                  <a:gd name="connsiteY13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113304 w 286916"/>
                  <a:gd name="connsiteY5" fmla="*/ 813352 h 2293056"/>
                  <a:gd name="connsiteX6" fmla="*/ 286916 w 286916"/>
                  <a:gd name="connsiteY6" fmla="*/ 722982 h 2293056"/>
                  <a:gd name="connsiteX7" fmla="*/ 199298 w 286916"/>
                  <a:gd name="connsiteY7" fmla="*/ 11274 h 2293056"/>
                  <a:gd name="connsiteX8" fmla="*/ 286916 w 286916"/>
                  <a:gd name="connsiteY8" fmla="*/ 143458 h 2293056"/>
                  <a:gd name="connsiteX9" fmla="*/ 286916 w 286916"/>
                  <a:gd name="connsiteY9" fmla="*/ 616552 h 2293056"/>
                  <a:gd name="connsiteX10" fmla="*/ 0 w 286916"/>
                  <a:gd name="connsiteY10" fmla="*/ 781438 h 2293056"/>
                  <a:gd name="connsiteX11" fmla="*/ 0 w 286916"/>
                  <a:gd name="connsiteY11" fmla="*/ 143458 h 2293056"/>
                  <a:gd name="connsiteX12" fmla="*/ 143458 w 286916"/>
                  <a:gd name="connsiteY12" fmla="*/ 0 h 2293056"/>
                  <a:gd name="connsiteX13" fmla="*/ 199298 w 286916"/>
                  <a:gd name="connsiteY13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113304 w 286916"/>
                  <a:gd name="connsiteY5" fmla="*/ 813352 h 2293056"/>
                  <a:gd name="connsiteX6" fmla="*/ 286916 w 286916"/>
                  <a:gd name="connsiteY6" fmla="*/ 722982 h 2293056"/>
                  <a:gd name="connsiteX7" fmla="*/ 199298 w 286916"/>
                  <a:gd name="connsiteY7" fmla="*/ 11274 h 2293056"/>
                  <a:gd name="connsiteX8" fmla="*/ 286916 w 286916"/>
                  <a:gd name="connsiteY8" fmla="*/ 143458 h 2293056"/>
                  <a:gd name="connsiteX9" fmla="*/ 286916 w 286916"/>
                  <a:gd name="connsiteY9" fmla="*/ 616552 h 2293056"/>
                  <a:gd name="connsiteX10" fmla="*/ 0 w 286916"/>
                  <a:gd name="connsiteY10" fmla="*/ 781438 h 2293056"/>
                  <a:gd name="connsiteX11" fmla="*/ 0 w 286916"/>
                  <a:gd name="connsiteY11" fmla="*/ 143458 h 2293056"/>
                  <a:gd name="connsiteX12" fmla="*/ 143458 w 286916"/>
                  <a:gd name="connsiteY12" fmla="*/ 0 h 2293056"/>
                  <a:gd name="connsiteX13" fmla="*/ 199298 w 286916"/>
                  <a:gd name="connsiteY13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113304 w 286916"/>
                  <a:gd name="connsiteY5" fmla="*/ 813352 h 2293056"/>
                  <a:gd name="connsiteX6" fmla="*/ 286916 w 286916"/>
                  <a:gd name="connsiteY6" fmla="*/ 722982 h 2293056"/>
                  <a:gd name="connsiteX7" fmla="*/ 199298 w 286916"/>
                  <a:gd name="connsiteY7" fmla="*/ 11274 h 2293056"/>
                  <a:gd name="connsiteX8" fmla="*/ 286916 w 286916"/>
                  <a:gd name="connsiteY8" fmla="*/ 143458 h 2293056"/>
                  <a:gd name="connsiteX9" fmla="*/ 286916 w 286916"/>
                  <a:gd name="connsiteY9" fmla="*/ 616552 h 2293056"/>
                  <a:gd name="connsiteX10" fmla="*/ 0 w 286916"/>
                  <a:gd name="connsiteY10" fmla="*/ 781438 h 2293056"/>
                  <a:gd name="connsiteX11" fmla="*/ 0 w 286916"/>
                  <a:gd name="connsiteY11" fmla="*/ 143458 h 2293056"/>
                  <a:gd name="connsiteX12" fmla="*/ 143458 w 286916"/>
                  <a:gd name="connsiteY12" fmla="*/ 0 h 2293056"/>
                  <a:gd name="connsiteX13" fmla="*/ 199298 w 286916"/>
                  <a:gd name="connsiteY13" fmla="*/ 11274 h 229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6916" h="2293056">
                    <a:moveTo>
                      <a:pt x="286916" y="722982"/>
                    </a:moveTo>
                    <a:lnTo>
                      <a:pt x="286916" y="2149598"/>
                    </a:lnTo>
                    <a:cubicBezTo>
                      <a:pt x="286916" y="2228828"/>
                      <a:pt x="222688" y="2293056"/>
                      <a:pt x="143458" y="2293056"/>
                    </a:cubicBezTo>
                    <a:cubicBezTo>
                      <a:pt x="64228" y="2293056"/>
                      <a:pt x="0" y="2228828"/>
                      <a:pt x="0" y="2149598"/>
                    </a:cubicBezTo>
                    <a:lnTo>
                      <a:pt x="0" y="1003718"/>
                    </a:lnTo>
                    <a:cubicBezTo>
                      <a:pt x="29588" y="920142"/>
                      <a:pt x="67985" y="874647"/>
                      <a:pt x="113304" y="813352"/>
                    </a:cubicBezTo>
                    <a:cubicBezTo>
                      <a:pt x="152257" y="760668"/>
                      <a:pt x="277027" y="680647"/>
                      <a:pt x="286916" y="722982"/>
                    </a:cubicBezTo>
                    <a:close/>
                    <a:moveTo>
                      <a:pt x="199298" y="11274"/>
                    </a:moveTo>
                    <a:cubicBezTo>
                      <a:pt x="250788" y="33052"/>
                      <a:pt x="286916" y="84036"/>
                      <a:pt x="286916" y="143458"/>
                    </a:cubicBezTo>
                    <a:lnTo>
                      <a:pt x="286916" y="616552"/>
                    </a:lnTo>
                    <a:lnTo>
                      <a:pt x="0" y="781438"/>
                    </a:lnTo>
                    <a:lnTo>
                      <a:pt x="0" y="143458"/>
                    </a:lnTo>
                    <a:cubicBezTo>
                      <a:pt x="0" y="64228"/>
                      <a:pt x="64228" y="0"/>
                      <a:pt x="143458" y="0"/>
                    </a:cubicBezTo>
                    <a:cubicBezTo>
                      <a:pt x="163266" y="0"/>
                      <a:pt x="182135" y="4014"/>
                      <a:pt x="199298" y="112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90BCF6C-0A76-460B-ACCA-E3A1FB17724A}"/>
                  </a:ext>
                </a:extLst>
              </p:cNvPr>
              <p:cNvSpPr/>
              <p:nvPr/>
            </p:nvSpPr>
            <p:spPr>
              <a:xfrm rot="5400000">
                <a:off x="4395893" y="2603501"/>
                <a:ext cx="288821" cy="2293056"/>
              </a:xfrm>
              <a:custGeom>
                <a:avLst/>
                <a:gdLst>
                  <a:gd name="connsiteX0" fmla="*/ 0 w 286916"/>
                  <a:gd name="connsiteY0" fmla="*/ 867182 h 2293056"/>
                  <a:gd name="connsiteX1" fmla="*/ 0 w 286916"/>
                  <a:gd name="connsiteY1" fmla="*/ 143458 h 2293056"/>
                  <a:gd name="connsiteX2" fmla="*/ 143458 w 286916"/>
                  <a:gd name="connsiteY2" fmla="*/ 0 h 2293056"/>
                  <a:gd name="connsiteX3" fmla="*/ 286916 w 286916"/>
                  <a:gd name="connsiteY3" fmla="*/ 143458 h 2293056"/>
                  <a:gd name="connsiteX4" fmla="*/ 286916 w 286916"/>
                  <a:gd name="connsiteY4" fmla="*/ 695744 h 2293056"/>
                  <a:gd name="connsiteX5" fmla="*/ 0 w 286916"/>
                  <a:gd name="connsiteY5" fmla="*/ 2149598 h 2293056"/>
                  <a:gd name="connsiteX6" fmla="*/ 0 w 286916"/>
                  <a:gd name="connsiteY6" fmla="*/ 911699 h 2293056"/>
                  <a:gd name="connsiteX7" fmla="*/ 33215 w 286916"/>
                  <a:gd name="connsiteY7" fmla="*/ 878897 h 2293056"/>
                  <a:gd name="connsiteX8" fmla="*/ 150943 w 286916"/>
                  <a:gd name="connsiteY8" fmla="*/ 817836 h 2293056"/>
                  <a:gd name="connsiteX9" fmla="*/ 225716 w 286916"/>
                  <a:gd name="connsiteY9" fmla="*/ 807494 h 2293056"/>
                  <a:gd name="connsiteX10" fmla="*/ 286916 w 286916"/>
                  <a:gd name="connsiteY10" fmla="*/ 813669 h 2293056"/>
                  <a:gd name="connsiteX11" fmla="*/ 286916 w 286916"/>
                  <a:gd name="connsiteY11" fmla="*/ 2149598 h 2293056"/>
                  <a:gd name="connsiteX12" fmla="*/ 143458 w 286916"/>
                  <a:gd name="connsiteY12" fmla="*/ 2293056 h 2293056"/>
                  <a:gd name="connsiteX13" fmla="*/ 0 w 286916"/>
                  <a:gd name="connsiteY13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35120 w 288821"/>
                  <a:gd name="connsiteY8" fmla="*/ 878897 h 2293056"/>
                  <a:gd name="connsiteX9" fmla="*/ 152848 w 288821"/>
                  <a:gd name="connsiteY9" fmla="*/ 81783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52848 w 288821"/>
                  <a:gd name="connsiteY9" fmla="*/ 81783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47136 w 288821"/>
                  <a:gd name="connsiteY9" fmla="*/ 82545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47136 w 288821"/>
                  <a:gd name="connsiteY9" fmla="*/ 82545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47136 w 288821"/>
                  <a:gd name="connsiteY9" fmla="*/ 82545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47136 w 288821"/>
                  <a:gd name="connsiteY9" fmla="*/ 82545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821" h="2293056">
                    <a:moveTo>
                      <a:pt x="1905" y="867182"/>
                    </a:moveTo>
                    <a:lnTo>
                      <a:pt x="1905" y="143458"/>
                    </a:lnTo>
                    <a:cubicBezTo>
                      <a:pt x="1905" y="64228"/>
                      <a:pt x="66133" y="0"/>
                      <a:pt x="145363" y="0"/>
                    </a:cubicBezTo>
                    <a:cubicBezTo>
                      <a:pt x="224593" y="0"/>
                      <a:pt x="288821" y="64228"/>
                      <a:pt x="288821" y="143458"/>
                    </a:cubicBezTo>
                    <a:lnTo>
                      <a:pt x="288821" y="695744"/>
                    </a:lnTo>
                    <a:lnTo>
                      <a:pt x="1905" y="867182"/>
                    </a:lnTo>
                    <a:close/>
                    <a:moveTo>
                      <a:pt x="1905" y="2149598"/>
                    </a:moveTo>
                    <a:lnTo>
                      <a:pt x="0" y="938369"/>
                    </a:lnTo>
                    <a:cubicBezTo>
                      <a:pt x="4587" y="901211"/>
                      <a:pt x="17259" y="906506"/>
                      <a:pt x="40838" y="886517"/>
                    </a:cubicBezTo>
                    <a:cubicBezTo>
                      <a:pt x="71680" y="860372"/>
                      <a:pt x="116319" y="839342"/>
                      <a:pt x="147136" y="825456"/>
                    </a:cubicBezTo>
                    <a:cubicBezTo>
                      <a:pt x="176364" y="812286"/>
                      <a:pt x="204325" y="807264"/>
                      <a:pt x="227621" y="807494"/>
                    </a:cubicBezTo>
                    <a:lnTo>
                      <a:pt x="288821" y="813669"/>
                    </a:lnTo>
                    <a:lnTo>
                      <a:pt x="288821" y="2149598"/>
                    </a:lnTo>
                    <a:cubicBezTo>
                      <a:pt x="288821" y="2228828"/>
                      <a:pt x="224593" y="2293056"/>
                      <a:pt x="145363" y="2293056"/>
                    </a:cubicBezTo>
                    <a:cubicBezTo>
                      <a:pt x="66133" y="2293056"/>
                      <a:pt x="1905" y="2228828"/>
                      <a:pt x="1905" y="21495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05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A95AC2F-277F-4C88-BF15-684C97927E33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8999200A-3868-4364-80A5-E48E8B9CF9C7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37D0ACE-FF8B-4783-94D9-41D198FA17C6}"/>
                </a:ext>
              </a:extLst>
            </p:cNvPr>
            <p:cNvSpPr/>
            <p:nvPr/>
          </p:nvSpPr>
          <p:spPr>
            <a:xfrm>
              <a:off x="2277011" y="2226210"/>
              <a:ext cx="1999175" cy="2283657"/>
            </a:xfrm>
            <a:custGeom>
              <a:avLst/>
              <a:gdLst>
                <a:gd name="connsiteX0" fmla="*/ 1001932 w 1999175"/>
                <a:gd name="connsiteY0" fmla="*/ 87125 h 2283657"/>
                <a:gd name="connsiteX1" fmla="*/ 608370 w 1999175"/>
                <a:gd name="connsiteY1" fmla="*/ 347996 h 2283657"/>
                <a:gd name="connsiteX2" fmla="*/ 587935 w 1999175"/>
                <a:gd name="connsiteY2" fmla="*/ 413826 h 2283657"/>
                <a:gd name="connsiteX3" fmla="*/ 1415929 w 1999175"/>
                <a:gd name="connsiteY3" fmla="*/ 413826 h 2283657"/>
                <a:gd name="connsiteX4" fmla="*/ 1395494 w 1999175"/>
                <a:gd name="connsiteY4" fmla="*/ 347996 h 2283657"/>
                <a:gd name="connsiteX5" fmla="*/ 1001932 w 1999175"/>
                <a:gd name="connsiteY5" fmla="*/ 87125 h 2283657"/>
                <a:gd name="connsiteX6" fmla="*/ 1001932 w 1999175"/>
                <a:gd name="connsiteY6" fmla="*/ 0 h 2283657"/>
                <a:gd name="connsiteX7" fmla="*/ 1505737 w 1999175"/>
                <a:gd name="connsiteY7" fmla="*/ 410613 h 2283657"/>
                <a:gd name="connsiteX8" fmla="*/ 1506061 w 1999175"/>
                <a:gd name="connsiteY8" fmla="*/ 413826 h 2283657"/>
                <a:gd name="connsiteX9" fmla="*/ 1829263 w 1999175"/>
                <a:gd name="connsiteY9" fmla="*/ 413826 h 2283657"/>
                <a:gd name="connsiteX10" fmla="*/ 1999175 w 1999175"/>
                <a:gd name="connsiteY10" fmla="*/ 583738 h 2283657"/>
                <a:gd name="connsiteX11" fmla="*/ 1999175 w 1999175"/>
                <a:gd name="connsiteY11" fmla="*/ 2113745 h 2283657"/>
                <a:gd name="connsiteX12" fmla="*/ 1829263 w 1999175"/>
                <a:gd name="connsiteY12" fmla="*/ 2283657 h 2283657"/>
                <a:gd name="connsiteX13" fmla="*/ 169912 w 1999175"/>
                <a:gd name="connsiteY13" fmla="*/ 2283657 h 2283657"/>
                <a:gd name="connsiteX14" fmla="*/ 0 w 1999175"/>
                <a:gd name="connsiteY14" fmla="*/ 2113745 h 2283657"/>
                <a:gd name="connsiteX15" fmla="*/ 0 w 1999175"/>
                <a:gd name="connsiteY15" fmla="*/ 583738 h 2283657"/>
                <a:gd name="connsiteX16" fmla="*/ 169912 w 1999175"/>
                <a:gd name="connsiteY16" fmla="*/ 413826 h 2283657"/>
                <a:gd name="connsiteX17" fmla="*/ 497803 w 1999175"/>
                <a:gd name="connsiteY17" fmla="*/ 413826 h 2283657"/>
                <a:gd name="connsiteX18" fmla="*/ 498127 w 1999175"/>
                <a:gd name="connsiteY18" fmla="*/ 410613 h 2283657"/>
                <a:gd name="connsiteX19" fmla="*/ 1001932 w 1999175"/>
                <a:gd name="connsiteY19" fmla="*/ 0 h 22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99175" h="2283657">
                  <a:moveTo>
                    <a:pt x="1001932" y="87125"/>
                  </a:moveTo>
                  <a:cubicBezTo>
                    <a:pt x="825010" y="87125"/>
                    <a:pt x="673212" y="194693"/>
                    <a:pt x="608370" y="347996"/>
                  </a:cubicBezTo>
                  <a:lnTo>
                    <a:pt x="587935" y="413826"/>
                  </a:lnTo>
                  <a:lnTo>
                    <a:pt x="1415929" y="413826"/>
                  </a:lnTo>
                  <a:lnTo>
                    <a:pt x="1395494" y="347996"/>
                  </a:lnTo>
                  <a:cubicBezTo>
                    <a:pt x="1330653" y="194693"/>
                    <a:pt x="1178854" y="87125"/>
                    <a:pt x="1001932" y="87125"/>
                  </a:cubicBezTo>
                  <a:close/>
                  <a:moveTo>
                    <a:pt x="1001932" y="0"/>
                  </a:moveTo>
                  <a:cubicBezTo>
                    <a:pt x="1250444" y="0"/>
                    <a:pt x="1457785" y="176277"/>
                    <a:pt x="1505737" y="410613"/>
                  </a:cubicBezTo>
                  <a:lnTo>
                    <a:pt x="1506061" y="413826"/>
                  </a:lnTo>
                  <a:lnTo>
                    <a:pt x="1829263" y="413826"/>
                  </a:lnTo>
                  <a:cubicBezTo>
                    <a:pt x="1923103" y="413826"/>
                    <a:pt x="1999175" y="489898"/>
                    <a:pt x="1999175" y="583738"/>
                  </a:cubicBezTo>
                  <a:lnTo>
                    <a:pt x="1999175" y="2113745"/>
                  </a:lnTo>
                  <a:cubicBezTo>
                    <a:pt x="1999175" y="2207585"/>
                    <a:pt x="1923103" y="2283657"/>
                    <a:pt x="1829263" y="2283657"/>
                  </a:cubicBezTo>
                  <a:lnTo>
                    <a:pt x="169912" y="2283657"/>
                  </a:lnTo>
                  <a:cubicBezTo>
                    <a:pt x="76072" y="2283657"/>
                    <a:pt x="0" y="2207585"/>
                    <a:pt x="0" y="2113745"/>
                  </a:cubicBezTo>
                  <a:lnTo>
                    <a:pt x="0" y="583738"/>
                  </a:lnTo>
                  <a:cubicBezTo>
                    <a:pt x="0" y="489898"/>
                    <a:pt x="76072" y="413826"/>
                    <a:pt x="169912" y="413826"/>
                  </a:cubicBezTo>
                  <a:lnTo>
                    <a:pt x="497803" y="413826"/>
                  </a:lnTo>
                  <a:lnTo>
                    <a:pt x="498127" y="410613"/>
                  </a:lnTo>
                  <a:cubicBezTo>
                    <a:pt x="546079" y="176277"/>
                    <a:pt x="753420" y="0"/>
                    <a:pt x="1001932" y="0"/>
                  </a:cubicBezTo>
                  <a:close/>
                </a:path>
              </a:pathLst>
            </a:custGeom>
            <a:gradFill>
              <a:gsLst>
                <a:gs pos="0">
                  <a:srgbClr val="05D8EA"/>
                </a:gs>
                <a:gs pos="100000">
                  <a:srgbClr val="0398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BB0B2AD1-A3FD-41D2-ADA1-ACF2F337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9718" y="3068320"/>
              <a:ext cx="873760" cy="87376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B12AB19-B147-40EA-BD01-E4748C0D1955}"/>
              </a:ext>
            </a:extLst>
          </p:cNvPr>
          <p:cNvGrpSpPr/>
          <p:nvPr/>
        </p:nvGrpSpPr>
        <p:grpSpPr>
          <a:xfrm>
            <a:off x="7257236" y="1772601"/>
            <a:ext cx="3316323" cy="3312797"/>
            <a:chOff x="7257236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3671F0"/>
                </a:gs>
                <a:gs pos="93000">
                  <a:srgbClr val="2C4091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84A79D97-FF32-48D6-A322-860B6F13C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45877" y="2226210"/>
              <a:ext cx="1141830" cy="1141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60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875BB03-C2E2-4229-9636-FC5EEAC80743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A95AC2F-277F-4C88-BF15-684C97927E33}"/>
                </a:ext>
              </a:extLst>
            </p:cNvPr>
            <p:cNvGrpSpPr/>
            <p:nvPr/>
          </p:nvGrpSpPr>
          <p:grpSpPr>
            <a:xfrm>
              <a:off x="1618439" y="1772601"/>
              <a:ext cx="3316323" cy="3312797"/>
              <a:chOff x="1618439" y="1772601"/>
              <a:chExt cx="3316323" cy="3312797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8999200A-3868-4364-80A5-E48E8B9CF9C7}"/>
                  </a:ext>
                </a:extLst>
              </p:cNvPr>
              <p:cNvSpPr/>
              <p:nvPr/>
            </p:nvSpPr>
            <p:spPr>
              <a:xfrm>
                <a:off x="1618439" y="1772601"/>
                <a:ext cx="3316323" cy="3312797"/>
              </a:xfrm>
              <a:prstGeom prst="roundRect">
                <a:avLst>
                  <a:gd name="adj" fmla="val 2199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" name="图形 12">
                <a:extLst>
                  <a:ext uri="{FF2B5EF4-FFF2-40B4-BE49-F238E27FC236}">
                    <a16:creationId xmlns:a16="http://schemas.microsoft.com/office/drawing/2014/main" id="{BB0B2AD1-A3FD-41D2-ADA1-ACF2F337E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39718" y="3068320"/>
                <a:ext cx="873760" cy="873760"/>
              </a:xfrm>
              <a:prstGeom prst="rect">
                <a:avLst/>
              </a:prstGeom>
            </p:spPr>
          </p:pic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DF3D319-169E-4C4F-B498-B9E89DB1AF3E}"/>
                </a:ext>
              </a:extLst>
            </p:cNvPr>
            <p:cNvSpPr txBox="1"/>
            <p:nvPr/>
          </p:nvSpPr>
          <p:spPr>
            <a:xfrm>
              <a:off x="2457785" y="2312658"/>
              <a:ext cx="1637630" cy="520266"/>
            </a:xfrm>
            <a:custGeom>
              <a:avLst/>
              <a:gdLst/>
              <a:ahLst/>
              <a:cxnLst/>
              <a:rect l="l" t="t" r="r" b="b"/>
              <a:pathLst>
                <a:path w="1637630" h="520266">
                  <a:moveTo>
                    <a:pt x="1126145" y="410505"/>
                  </a:moveTo>
                  <a:lnTo>
                    <a:pt x="1637630" y="410505"/>
                  </a:lnTo>
                  <a:lnTo>
                    <a:pt x="1637630" y="450019"/>
                  </a:lnTo>
                  <a:lnTo>
                    <a:pt x="1126145" y="450019"/>
                  </a:lnTo>
                  <a:close/>
                  <a:moveTo>
                    <a:pt x="744178" y="395139"/>
                  </a:moveTo>
                  <a:cubicBezTo>
                    <a:pt x="757349" y="405383"/>
                    <a:pt x="777106" y="420750"/>
                    <a:pt x="803448" y="441238"/>
                  </a:cubicBezTo>
                  <a:cubicBezTo>
                    <a:pt x="807839" y="445629"/>
                    <a:pt x="811497" y="448556"/>
                    <a:pt x="814424" y="450019"/>
                  </a:cubicBezTo>
                  <a:lnTo>
                    <a:pt x="785887" y="476362"/>
                  </a:lnTo>
                  <a:cubicBezTo>
                    <a:pt x="774179" y="464654"/>
                    <a:pt x="756617" y="450019"/>
                    <a:pt x="733201" y="432457"/>
                  </a:cubicBezTo>
                  <a:cubicBezTo>
                    <a:pt x="725884" y="426603"/>
                    <a:pt x="720762" y="422213"/>
                    <a:pt x="717835" y="419286"/>
                  </a:cubicBezTo>
                  <a:close/>
                  <a:moveTo>
                    <a:pt x="649783" y="395139"/>
                  </a:moveTo>
                  <a:lnTo>
                    <a:pt x="680516" y="421481"/>
                  </a:lnTo>
                  <a:cubicBezTo>
                    <a:pt x="642466" y="460995"/>
                    <a:pt x="610269" y="491728"/>
                    <a:pt x="583927" y="513680"/>
                  </a:cubicBezTo>
                  <a:cubicBezTo>
                    <a:pt x="576610" y="504899"/>
                    <a:pt x="567097" y="496119"/>
                    <a:pt x="555389" y="487338"/>
                  </a:cubicBezTo>
                  <a:cubicBezTo>
                    <a:pt x="593440" y="456605"/>
                    <a:pt x="624904" y="425872"/>
                    <a:pt x="649783" y="395139"/>
                  </a:cubicBezTo>
                  <a:close/>
                  <a:moveTo>
                    <a:pt x="647588" y="289768"/>
                  </a:moveTo>
                  <a:lnTo>
                    <a:pt x="647588" y="349039"/>
                  </a:lnTo>
                  <a:lnTo>
                    <a:pt x="759544" y="349039"/>
                  </a:lnTo>
                  <a:lnTo>
                    <a:pt x="759544" y="289768"/>
                  </a:lnTo>
                  <a:close/>
                  <a:moveTo>
                    <a:pt x="98784" y="228302"/>
                  </a:moveTo>
                  <a:lnTo>
                    <a:pt x="136103" y="241474"/>
                  </a:lnTo>
                  <a:cubicBezTo>
                    <a:pt x="130249" y="254645"/>
                    <a:pt x="123664" y="267084"/>
                    <a:pt x="116346" y="278792"/>
                  </a:cubicBezTo>
                  <a:lnTo>
                    <a:pt x="250254" y="278792"/>
                  </a:lnTo>
                  <a:lnTo>
                    <a:pt x="250254" y="232693"/>
                  </a:lnTo>
                  <a:lnTo>
                    <a:pt x="291963" y="232693"/>
                  </a:lnTo>
                  <a:lnTo>
                    <a:pt x="291963" y="278792"/>
                  </a:lnTo>
                  <a:lnTo>
                    <a:pt x="493923" y="278792"/>
                  </a:lnTo>
                  <a:lnTo>
                    <a:pt x="493923" y="316111"/>
                  </a:lnTo>
                  <a:lnTo>
                    <a:pt x="291963" y="316111"/>
                  </a:lnTo>
                  <a:lnTo>
                    <a:pt x="291963" y="368796"/>
                  </a:lnTo>
                  <a:lnTo>
                    <a:pt x="478557" y="368796"/>
                  </a:lnTo>
                  <a:lnTo>
                    <a:pt x="478557" y="403920"/>
                  </a:lnTo>
                  <a:lnTo>
                    <a:pt x="291963" y="403920"/>
                  </a:lnTo>
                  <a:lnTo>
                    <a:pt x="291963" y="456605"/>
                  </a:lnTo>
                  <a:lnTo>
                    <a:pt x="518070" y="456605"/>
                  </a:lnTo>
                  <a:lnTo>
                    <a:pt x="518070" y="491728"/>
                  </a:lnTo>
                  <a:lnTo>
                    <a:pt x="10976" y="491728"/>
                  </a:lnTo>
                  <a:lnTo>
                    <a:pt x="10976" y="456605"/>
                  </a:lnTo>
                  <a:lnTo>
                    <a:pt x="250254" y="456605"/>
                  </a:lnTo>
                  <a:lnTo>
                    <a:pt x="250254" y="403920"/>
                  </a:lnTo>
                  <a:lnTo>
                    <a:pt x="79027" y="403920"/>
                  </a:lnTo>
                  <a:lnTo>
                    <a:pt x="79027" y="368796"/>
                  </a:lnTo>
                  <a:lnTo>
                    <a:pt x="250254" y="368796"/>
                  </a:lnTo>
                  <a:lnTo>
                    <a:pt x="250254" y="316111"/>
                  </a:lnTo>
                  <a:lnTo>
                    <a:pt x="94394" y="316111"/>
                  </a:lnTo>
                  <a:cubicBezTo>
                    <a:pt x="78296" y="343917"/>
                    <a:pt x="57075" y="371723"/>
                    <a:pt x="30733" y="399529"/>
                  </a:cubicBezTo>
                  <a:cubicBezTo>
                    <a:pt x="13171" y="381967"/>
                    <a:pt x="2927" y="372455"/>
                    <a:pt x="0" y="370991"/>
                  </a:cubicBezTo>
                  <a:cubicBezTo>
                    <a:pt x="40977" y="330014"/>
                    <a:pt x="73905" y="282451"/>
                    <a:pt x="98784" y="228302"/>
                  </a:cubicBezTo>
                  <a:close/>
                  <a:moveTo>
                    <a:pt x="647588" y="197569"/>
                  </a:moveTo>
                  <a:lnTo>
                    <a:pt x="647588" y="254645"/>
                  </a:lnTo>
                  <a:lnTo>
                    <a:pt x="759544" y="254645"/>
                  </a:lnTo>
                  <a:lnTo>
                    <a:pt x="759544" y="197569"/>
                  </a:lnTo>
                  <a:close/>
                  <a:moveTo>
                    <a:pt x="908819" y="190984"/>
                  </a:moveTo>
                  <a:lnTo>
                    <a:pt x="908819" y="212936"/>
                  </a:lnTo>
                  <a:cubicBezTo>
                    <a:pt x="908819" y="243669"/>
                    <a:pt x="908087" y="270743"/>
                    <a:pt x="906623" y="294159"/>
                  </a:cubicBezTo>
                  <a:lnTo>
                    <a:pt x="1018579" y="294159"/>
                  </a:lnTo>
                  <a:lnTo>
                    <a:pt x="1018579" y="190984"/>
                  </a:lnTo>
                  <a:close/>
                  <a:moveTo>
                    <a:pt x="107565" y="136103"/>
                  </a:moveTo>
                  <a:lnTo>
                    <a:pt x="107565" y="186593"/>
                  </a:lnTo>
                  <a:lnTo>
                    <a:pt x="425871" y="186593"/>
                  </a:lnTo>
                  <a:lnTo>
                    <a:pt x="425871" y="136103"/>
                  </a:lnTo>
                  <a:close/>
                  <a:moveTo>
                    <a:pt x="647588" y="103175"/>
                  </a:moveTo>
                  <a:lnTo>
                    <a:pt x="647588" y="162446"/>
                  </a:lnTo>
                  <a:lnTo>
                    <a:pt x="759544" y="162446"/>
                  </a:lnTo>
                  <a:lnTo>
                    <a:pt x="759544" y="103175"/>
                  </a:lnTo>
                  <a:close/>
                  <a:moveTo>
                    <a:pt x="1165659" y="61466"/>
                  </a:moveTo>
                  <a:lnTo>
                    <a:pt x="1600311" y="61466"/>
                  </a:lnTo>
                  <a:lnTo>
                    <a:pt x="1600311" y="107566"/>
                  </a:lnTo>
                  <a:lnTo>
                    <a:pt x="1165659" y="107566"/>
                  </a:lnTo>
                  <a:close/>
                  <a:moveTo>
                    <a:pt x="107565" y="52685"/>
                  </a:moveTo>
                  <a:lnTo>
                    <a:pt x="107565" y="100980"/>
                  </a:lnTo>
                  <a:lnTo>
                    <a:pt x="425871" y="100980"/>
                  </a:lnTo>
                  <a:lnTo>
                    <a:pt x="425871" y="52685"/>
                  </a:lnTo>
                  <a:close/>
                  <a:moveTo>
                    <a:pt x="908819" y="50490"/>
                  </a:moveTo>
                  <a:lnTo>
                    <a:pt x="908819" y="155860"/>
                  </a:lnTo>
                  <a:lnTo>
                    <a:pt x="1018579" y="155860"/>
                  </a:lnTo>
                  <a:lnTo>
                    <a:pt x="1018579" y="50490"/>
                  </a:lnTo>
                  <a:close/>
                  <a:moveTo>
                    <a:pt x="65856" y="17562"/>
                  </a:moveTo>
                  <a:lnTo>
                    <a:pt x="465385" y="17562"/>
                  </a:lnTo>
                  <a:lnTo>
                    <a:pt x="465385" y="221717"/>
                  </a:lnTo>
                  <a:lnTo>
                    <a:pt x="65856" y="221717"/>
                  </a:lnTo>
                  <a:close/>
                  <a:moveTo>
                    <a:pt x="869305" y="15367"/>
                  </a:moveTo>
                  <a:lnTo>
                    <a:pt x="1058093" y="15367"/>
                  </a:lnTo>
                  <a:lnTo>
                    <a:pt x="1058093" y="445629"/>
                  </a:lnTo>
                  <a:cubicBezTo>
                    <a:pt x="1058093" y="485142"/>
                    <a:pt x="1038336" y="504899"/>
                    <a:pt x="998822" y="504899"/>
                  </a:cubicBezTo>
                  <a:cubicBezTo>
                    <a:pt x="979797" y="504899"/>
                    <a:pt x="960040" y="504899"/>
                    <a:pt x="939551" y="504899"/>
                  </a:cubicBezTo>
                  <a:cubicBezTo>
                    <a:pt x="938088" y="493192"/>
                    <a:pt x="935893" y="479289"/>
                    <a:pt x="932966" y="463190"/>
                  </a:cubicBezTo>
                  <a:cubicBezTo>
                    <a:pt x="959309" y="464654"/>
                    <a:pt x="978334" y="465386"/>
                    <a:pt x="990042" y="465386"/>
                  </a:cubicBezTo>
                  <a:cubicBezTo>
                    <a:pt x="1010530" y="466849"/>
                    <a:pt x="1020043" y="458800"/>
                    <a:pt x="1018579" y="441238"/>
                  </a:cubicBezTo>
                  <a:lnTo>
                    <a:pt x="1018579" y="329282"/>
                  </a:lnTo>
                  <a:lnTo>
                    <a:pt x="904428" y="329282"/>
                  </a:lnTo>
                  <a:cubicBezTo>
                    <a:pt x="900038" y="406846"/>
                    <a:pt x="876622" y="470508"/>
                    <a:pt x="834181" y="520266"/>
                  </a:cubicBezTo>
                  <a:cubicBezTo>
                    <a:pt x="825400" y="510022"/>
                    <a:pt x="814424" y="499777"/>
                    <a:pt x="801253" y="489533"/>
                  </a:cubicBezTo>
                  <a:cubicBezTo>
                    <a:pt x="830523" y="458800"/>
                    <a:pt x="848816" y="425872"/>
                    <a:pt x="856133" y="390748"/>
                  </a:cubicBezTo>
                  <a:cubicBezTo>
                    <a:pt x="864914" y="355625"/>
                    <a:pt x="869305" y="296354"/>
                    <a:pt x="869305" y="212936"/>
                  </a:cubicBezTo>
                  <a:close/>
                  <a:moveTo>
                    <a:pt x="759544" y="0"/>
                  </a:moveTo>
                  <a:lnTo>
                    <a:pt x="799058" y="0"/>
                  </a:lnTo>
                  <a:lnTo>
                    <a:pt x="799058" y="68052"/>
                  </a:lnTo>
                  <a:lnTo>
                    <a:pt x="840767" y="68052"/>
                  </a:lnTo>
                  <a:lnTo>
                    <a:pt x="840767" y="103175"/>
                  </a:lnTo>
                  <a:lnTo>
                    <a:pt x="799058" y="103175"/>
                  </a:lnTo>
                  <a:lnTo>
                    <a:pt x="799058" y="349039"/>
                  </a:lnTo>
                  <a:lnTo>
                    <a:pt x="840767" y="349039"/>
                  </a:lnTo>
                  <a:lnTo>
                    <a:pt x="840767" y="384163"/>
                  </a:lnTo>
                  <a:lnTo>
                    <a:pt x="559780" y="384163"/>
                  </a:lnTo>
                  <a:lnTo>
                    <a:pt x="559780" y="349039"/>
                  </a:lnTo>
                  <a:lnTo>
                    <a:pt x="608074" y="349039"/>
                  </a:lnTo>
                  <a:lnTo>
                    <a:pt x="608074" y="103175"/>
                  </a:lnTo>
                  <a:lnTo>
                    <a:pt x="566365" y="103175"/>
                  </a:lnTo>
                  <a:lnTo>
                    <a:pt x="566365" y="68052"/>
                  </a:lnTo>
                  <a:lnTo>
                    <a:pt x="608074" y="68052"/>
                  </a:lnTo>
                  <a:lnTo>
                    <a:pt x="608074" y="2195"/>
                  </a:lnTo>
                  <a:lnTo>
                    <a:pt x="647588" y="2195"/>
                  </a:lnTo>
                  <a:lnTo>
                    <a:pt x="647588" y="68052"/>
                  </a:lnTo>
                  <a:lnTo>
                    <a:pt x="759544" y="68052"/>
                  </a:lnTo>
                  <a:close/>
                </a:path>
              </a:pathLst>
            </a:custGeom>
            <a:solidFill>
              <a:srgbClr val="DE273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400" dirty="0">
                <a:solidFill>
                  <a:srgbClr val="DE2736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64ADA7-FC0F-416D-B55E-74BD680E49E6}"/>
                </a:ext>
              </a:extLst>
            </p:cNvPr>
            <p:cNvSpPr txBox="1"/>
            <p:nvPr/>
          </p:nvSpPr>
          <p:spPr>
            <a:xfrm>
              <a:off x="2403128" y="2978682"/>
              <a:ext cx="1746945" cy="1421983"/>
            </a:xfrm>
            <a:custGeom>
              <a:avLst/>
              <a:gdLst/>
              <a:ahLst/>
              <a:cxnLst/>
              <a:rect l="l" t="t" r="r" b="b"/>
              <a:pathLst>
                <a:path w="1746945" h="1421983">
                  <a:moveTo>
                    <a:pt x="1323268" y="153"/>
                  </a:moveTo>
                  <a:cubicBezTo>
                    <a:pt x="1581783" y="9728"/>
                    <a:pt x="1720615" y="131804"/>
                    <a:pt x="1739763" y="366382"/>
                  </a:cubicBezTo>
                  <a:cubicBezTo>
                    <a:pt x="1754126" y="548300"/>
                    <a:pt x="1636837" y="723036"/>
                    <a:pt x="1387897" y="890592"/>
                  </a:cubicBezTo>
                  <a:cubicBezTo>
                    <a:pt x="1191617" y="1034211"/>
                    <a:pt x="1057573" y="1170649"/>
                    <a:pt x="985763" y="1299907"/>
                  </a:cubicBezTo>
                  <a:lnTo>
                    <a:pt x="1746945" y="1299907"/>
                  </a:lnTo>
                  <a:lnTo>
                    <a:pt x="1746945" y="1407621"/>
                  </a:lnTo>
                  <a:lnTo>
                    <a:pt x="842144" y="1407621"/>
                  </a:lnTo>
                  <a:lnTo>
                    <a:pt x="842144" y="1321449"/>
                  </a:lnTo>
                  <a:cubicBezTo>
                    <a:pt x="933103" y="1149106"/>
                    <a:pt x="1081509" y="986338"/>
                    <a:pt x="1287363" y="833144"/>
                  </a:cubicBezTo>
                  <a:cubicBezTo>
                    <a:pt x="1507579" y="670376"/>
                    <a:pt x="1615294" y="521970"/>
                    <a:pt x="1610507" y="387925"/>
                  </a:cubicBezTo>
                  <a:cubicBezTo>
                    <a:pt x="1605719" y="201220"/>
                    <a:pt x="1502792" y="105474"/>
                    <a:pt x="1301725" y="100687"/>
                  </a:cubicBezTo>
                  <a:cubicBezTo>
                    <a:pt x="1143744" y="115049"/>
                    <a:pt x="1038424" y="206007"/>
                    <a:pt x="985763" y="373563"/>
                  </a:cubicBezTo>
                  <a:lnTo>
                    <a:pt x="878049" y="323296"/>
                  </a:lnTo>
                  <a:cubicBezTo>
                    <a:pt x="949858" y="103080"/>
                    <a:pt x="1098265" y="-4634"/>
                    <a:pt x="1323268" y="153"/>
                  </a:cubicBezTo>
                  <a:close/>
                  <a:moveTo>
                    <a:pt x="416496" y="153"/>
                  </a:moveTo>
                  <a:lnTo>
                    <a:pt x="495486" y="153"/>
                  </a:lnTo>
                  <a:lnTo>
                    <a:pt x="495486" y="1421983"/>
                  </a:lnTo>
                  <a:lnTo>
                    <a:pt x="380591" y="1421983"/>
                  </a:lnTo>
                  <a:lnTo>
                    <a:pt x="380591" y="258668"/>
                  </a:lnTo>
                  <a:cubicBezTo>
                    <a:pt x="256121" y="373563"/>
                    <a:pt x="129257" y="454947"/>
                    <a:pt x="0" y="502820"/>
                  </a:cubicBezTo>
                  <a:lnTo>
                    <a:pt x="0" y="380744"/>
                  </a:lnTo>
                  <a:cubicBezTo>
                    <a:pt x="220216" y="280211"/>
                    <a:pt x="359048" y="153347"/>
                    <a:pt x="416496" y="153"/>
                  </a:cubicBezTo>
                  <a:close/>
                </a:path>
              </a:pathLst>
            </a:custGeom>
            <a:solidFill>
              <a:srgbClr val="04040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500" spc="-1000" dirty="0">
                <a:solidFill>
                  <a:srgbClr val="040403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61C0DC0-5F16-4FD2-A20A-F52A375026CB}"/>
              </a:ext>
            </a:extLst>
          </p:cNvPr>
          <p:cNvGrpSpPr/>
          <p:nvPr/>
        </p:nvGrpSpPr>
        <p:grpSpPr>
          <a:xfrm>
            <a:off x="7257236" y="1772601"/>
            <a:ext cx="3316323" cy="3312797"/>
            <a:chOff x="7257236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E3E3E7"/>
                </a:gs>
                <a:gs pos="95000">
                  <a:srgbClr val="8F8F93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76103BA-780D-4371-BD72-1F3E486297D8}"/>
                </a:ext>
              </a:extLst>
            </p:cNvPr>
            <p:cNvSpPr/>
            <p:nvPr/>
          </p:nvSpPr>
          <p:spPr>
            <a:xfrm>
              <a:off x="7727191" y="2552592"/>
              <a:ext cx="2376412" cy="1752814"/>
            </a:xfrm>
            <a:custGeom>
              <a:avLst/>
              <a:gdLst>
                <a:gd name="connsiteX0" fmla="*/ 1188413 w 2376412"/>
                <a:gd name="connsiteY0" fmla="*/ 539106 h 1752814"/>
                <a:gd name="connsiteX1" fmla="*/ 1275497 w 2376412"/>
                <a:gd name="connsiteY1" fmla="*/ 547885 h 1752814"/>
                <a:gd name="connsiteX2" fmla="*/ 1621339 w 2376412"/>
                <a:gd name="connsiteY2" fmla="*/ 972218 h 1752814"/>
                <a:gd name="connsiteX3" fmla="*/ 1275497 w 2376412"/>
                <a:gd name="connsiteY3" fmla="*/ 1396551 h 1752814"/>
                <a:gd name="connsiteX4" fmla="*/ 1188413 w 2376412"/>
                <a:gd name="connsiteY4" fmla="*/ 1405330 h 1752814"/>
                <a:gd name="connsiteX5" fmla="*/ 1187999 w 2376412"/>
                <a:gd name="connsiteY5" fmla="*/ 539106 h 1752814"/>
                <a:gd name="connsiteX6" fmla="*/ 1187999 w 2376412"/>
                <a:gd name="connsiteY6" fmla="*/ 1405330 h 1752814"/>
                <a:gd name="connsiteX7" fmla="*/ 1100915 w 2376412"/>
                <a:gd name="connsiteY7" fmla="*/ 1396551 h 1752814"/>
                <a:gd name="connsiteX8" fmla="*/ 755073 w 2376412"/>
                <a:gd name="connsiteY8" fmla="*/ 972218 h 1752814"/>
                <a:gd name="connsiteX9" fmla="*/ 1100915 w 2376412"/>
                <a:gd name="connsiteY9" fmla="*/ 547885 h 1752814"/>
                <a:gd name="connsiteX10" fmla="*/ 1188413 w 2376412"/>
                <a:gd name="connsiteY10" fmla="*/ 0 h 1752814"/>
                <a:gd name="connsiteX11" fmla="*/ 1504455 w 2376412"/>
                <a:gd name="connsiteY11" fmla="*/ 0 h 1752814"/>
                <a:gd name="connsiteX12" fmla="*/ 1755447 w 2376412"/>
                <a:gd name="connsiteY12" fmla="*/ 238341 h 1752814"/>
                <a:gd name="connsiteX13" fmla="*/ 1760972 w 2376412"/>
                <a:gd name="connsiteY13" fmla="*/ 240814 h 1752814"/>
                <a:gd name="connsiteX14" fmla="*/ 2124407 w 2376412"/>
                <a:gd name="connsiteY14" fmla="*/ 240814 h 1752814"/>
                <a:gd name="connsiteX15" fmla="*/ 2376412 w 2376412"/>
                <a:gd name="connsiteY15" fmla="*/ 492819 h 1752814"/>
                <a:gd name="connsiteX16" fmla="*/ 2376412 w 2376412"/>
                <a:gd name="connsiteY16" fmla="*/ 1500809 h 1752814"/>
                <a:gd name="connsiteX17" fmla="*/ 2124407 w 2376412"/>
                <a:gd name="connsiteY17" fmla="*/ 1752814 h 1752814"/>
                <a:gd name="connsiteX18" fmla="*/ 1188413 w 2376412"/>
                <a:gd name="connsiteY18" fmla="*/ 1752814 h 1752814"/>
                <a:gd name="connsiteX19" fmla="*/ 1188413 w 2376412"/>
                <a:gd name="connsiteY19" fmla="*/ 1484417 h 1752814"/>
                <a:gd name="connsiteX20" fmla="*/ 1291436 w 2376412"/>
                <a:gd name="connsiteY20" fmla="*/ 1474032 h 1752814"/>
                <a:gd name="connsiteX21" fmla="*/ 1700426 w 2376412"/>
                <a:gd name="connsiteY21" fmla="*/ 972218 h 1752814"/>
                <a:gd name="connsiteX22" fmla="*/ 1291436 w 2376412"/>
                <a:gd name="connsiteY22" fmla="*/ 470405 h 1752814"/>
                <a:gd name="connsiteX23" fmla="*/ 1188413 w 2376412"/>
                <a:gd name="connsiteY23" fmla="*/ 460019 h 1752814"/>
                <a:gd name="connsiteX24" fmla="*/ 871957 w 2376412"/>
                <a:gd name="connsiteY24" fmla="*/ 0 h 1752814"/>
                <a:gd name="connsiteX25" fmla="*/ 1187999 w 2376412"/>
                <a:gd name="connsiteY25" fmla="*/ 0 h 1752814"/>
                <a:gd name="connsiteX26" fmla="*/ 1187999 w 2376412"/>
                <a:gd name="connsiteY26" fmla="*/ 460019 h 1752814"/>
                <a:gd name="connsiteX27" fmla="*/ 1084976 w 2376412"/>
                <a:gd name="connsiteY27" fmla="*/ 470405 h 1752814"/>
                <a:gd name="connsiteX28" fmla="*/ 675986 w 2376412"/>
                <a:gd name="connsiteY28" fmla="*/ 972218 h 1752814"/>
                <a:gd name="connsiteX29" fmla="*/ 1084976 w 2376412"/>
                <a:gd name="connsiteY29" fmla="*/ 1474032 h 1752814"/>
                <a:gd name="connsiteX30" fmla="*/ 1187999 w 2376412"/>
                <a:gd name="connsiteY30" fmla="*/ 1484417 h 1752814"/>
                <a:gd name="connsiteX31" fmla="*/ 1187999 w 2376412"/>
                <a:gd name="connsiteY31" fmla="*/ 1752814 h 1752814"/>
                <a:gd name="connsiteX32" fmla="*/ 252005 w 2376412"/>
                <a:gd name="connsiteY32" fmla="*/ 1752814 h 1752814"/>
                <a:gd name="connsiteX33" fmla="*/ 0 w 2376412"/>
                <a:gd name="connsiteY33" fmla="*/ 1500809 h 1752814"/>
                <a:gd name="connsiteX34" fmla="*/ 0 w 2376412"/>
                <a:gd name="connsiteY34" fmla="*/ 492819 h 1752814"/>
                <a:gd name="connsiteX35" fmla="*/ 252005 w 2376412"/>
                <a:gd name="connsiteY35" fmla="*/ 240814 h 1752814"/>
                <a:gd name="connsiteX36" fmla="*/ 615440 w 2376412"/>
                <a:gd name="connsiteY36" fmla="*/ 240814 h 1752814"/>
                <a:gd name="connsiteX37" fmla="*/ 620965 w 2376412"/>
                <a:gd name="connsiteY37" fmla="*/ 238341 h 1752814"/>
                <a:gd name="connsiteX38" fmla="*/ 871957 w 2376412"/>
                <a:gd name="connsiteY38" fmla="*/ 0 h 175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76412" h="1752814">
                  <a:moveTo>
                    <a:pt x="1188413" y="539106"/>
                  </a:moveTo>
                  <a:lnTo>
                    <a:pt x="1275497" y="547885"/>
                  </a:lnTo>
                  <a:cubicBezTo>
                    <a:pt x="1472869" y="588273"/>
                    <a:pt x="1621339" y="762907"/>
                    <a:pt x="1621339" y="972218"/>
                  </a:cubicBezTo>
                  <a:cubicBezTo>
                    <a:pt x="1621339" y="1181529"/>
                    <a:pt x="1472869" y="1356163"/>
                    <a:pt x="1275497" y="1396551"/>
                  </a:cubicBezTo>
                  <a:lnTo>
                    <a:pt x="1188413" y="1405330"/>
                  </a:lnTo>
                  <a:close/>
                  <a:moveTo>
                    <a:pt x="1187999" y="539106"/>
                  </a:moveTo>
                  <a:lnTo>
                    <a:pt x="1187999" y="1405330"/>
                  </a:lnTo>
                  <a:lnTo>
                    <a:pt x="1100915" y="1396551"/>
                  </a:lnTo>
                  <a:cubicBezTo>
                    <a:pt x="903543" y="1356163"/>
                    <a:pt x="755073" y="1181529"/>
                    <a:pt x="755073" y="972218"/>
                  </a:cubicBezTo>
                  <a:cubicBezTo>
                    <a:pt x="755073" y="762907"/>
                    <a:pt x="903543" y="588273"/>
                    <a:pt x="1100915" y="547885"/>
                  </a:cubicBezTo>
                  <a:close/>
                  <a:moveTo>
                    <a:pt x="1188413" y="0"/>
                  </a:moveTo>
                  <a:lnTo>
                    <a:pt x="1504455" y="0"/>
                  </a:lnTo>
                  <a:cubicBezTo>
                    <a:pt x="1618478" y="0"/>
                    <a:pt x="1635960" y="160427"/>
                    <a:pt x="1755447" y="238341"/>
                  </a:cubicBezTo>
                  <a:lnTo>
                    <a:pt x="1760972" y="240814"/>
                  </a:lnTo>
                  <a:lnTo>
                    <a:pt x="2124407" y="240814"/>
                  </a:lnTo>
                  <a:cubicBezTo>
                    <a:pt x="2263586" y="240814"/>
                    <a:pt x="2376412" y="353640"/>
                    <a:pt x="2376412" y="492819"/>
                  </a:cubicBezTo>
                  <a:lnTo>
                    <a:pt x="2376412" y="1500809"/>
                  </a:lnTo>
                  <a:cubicBezTo>
                    <a:pt x="2376412" y="1639988"/>
                    <a:pt x="2263586" y="1752814"/>
                    <a:pt x="2124407" y="1752814"/>
                  </a:cubicBezTo>
                  <a:lnTo>
                    <a:pt x="1188413" y="1752814"/>
                  </a:lnTo>
                  <a:lnTo>
                    <a:pt x="1188413" y="1484417"/>
                  </a:lnTo>
                  <a:lnTo>
                    <a:pt x="1291436" y="1474032"/>
                  </a:lnTo>
                  <a:cubicBezTo>
                    <a:pt x="1524846" y="1426269"/>
                    <a:pt x="1700426" y="1219748"/>
                    <a:pt x="1700426" y="972218"/>
                  </a:cubicBezTo>
                  <a:cubicBezTo>
                    <a:pt x="1700426" y="724689"/>
                    <a:pt x="1524846" y="518167"/>
                    <a:pt x="1291436" y="470405"/>
                  </a:cubicBezTo>
                  <a:lnTo>
                    <a:pt x="1188413" y="460019"/>
                  </a:lnTo>
                  <a:close/>
                  <a:moveTo>
                    <a:pt x="871957" y="0"/>
                  </a:moveTo>
                  <a:lnTo>
                    <a:pt x="1187999" y="0"/>
                  </a:lnTo>
                  <a:lnTo>
                    <a:pt x="1187999" y="460019"/>
                  </a:lnTo>
                  <a:lnTo>
                    <a:pt x="1084976" y="470405"/>
                  </a:lnTo>
                  <a:cubicBezTo>
                    <a:pt x="851566" y="518167"/>
                    <a:pt x="675986" y="724689"/>
                    <a:pt x="675986" y="972218"/>
                  </a:cubicBezTo>
                  <a:cubicBezTo>
                    <a:pt x="675986" y="1219748"/>
                    <a:pt x="851566" y="1426269"/>
                    <a:pt x="1084976" y="1474032"/>
                  </a:cubicBezTo>
                  <a:lnTo>
                    <a:pt x="1187999" y="1484417"/>
                  </a:lnTo>
                  <a:lnTo>
                    <a:pt x="1187999" y="1752814"/>
                  </a:lnTo>
                  <a:lnTo>
                    <a:pt x="252005" y="1752814"/>
                  </a:lnTo>
                  <a:cubicBezTo>
                    <a:pt x="112826" y="1752814"/>
                    <a:pt x="0" y="1639988"/>
                    <a:pt x="0" y="1500809"/>
                  </a:cubicBezTo>
                  <a:lnTo>
                    <a:pt x="0" y="492819"/>
                  </a:lnTo>
                  <a:cubicBezTo>
                    <a:pt x="0" y="353640"/>
                    <a:pt x="112826" y="240814"/>
                    <a:pt x="252005" y="240814"/>
                  </a:cubicBezTo>
                  <a:lnTo>
                    <a:pt x="615440" y="240814"/>
                  </a:lnTo>
                  <a:lnTo>
                    <a:pt x="620965" y="238341"/>
                  </a:lnTo>
                  <a:cubicBezTo>
                    <a:pt x="740452" y="160427"/>
                    <a:pt x="757934" y="0"/>
                    <a:pt x="871957" y="0"/>
                  </a:cubicBezTo>
                  <a:close/>
                </a:path>
              </a:pathLst>
            </a:custGeom>
            <a:solidFill>
              <a:srgbClr val="2E2E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DE5818-B87C-4A82-8296-62C40BEFE132}"/>
                </a:ext>
              </a:extLst>
            </p:cNvPr>
            <p:cNvSpPr/>
            <p:nvPr/>
          </p:nvSpPr>
          <p:spPr>
            <a:xfrm>
              <a:off x="9441389" y="2990095"/>
              <a:ext cx="123690" cy="123690"/>
            </a:xfrm>
            <a:prstGeom prst="ellipse">
              <a:avLst/>
            </a:prstGeom>
            <a:solidFill>
              <a:srgbClr val="F8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80C99EC-ABCA-482A-B155-9EABEC5EAD02}"/>
                </a:ext>
              </a:extLst>
            </p:cNvPr>
            <p:cNvSpPr/>
            <p:nvPr/>
          </p:nvSpPr>
          <p:spPr>
            <a:xfrm>
              <a:off x="8011699" y="2673116"/>
              <a:ext cx="227072" cy="97397"/>
            </a:xfrm>
            <a:prstGeom prst="roundRect">
              <a:avLst>
                <a:gd name="adj" fmla="val 30358"/>
              </a:avLst>
            </a:prstGeom>
            <a:solidFill>
              <a:srgbClr val="2E2E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60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EAD005E-50CE-4388-B778-D5CD4A49D867}"/>
              </a:ext>
            </a:extLst>
          </p:cNvPr>
          <p:cNvGrpSpPr/>
          <p:nvPr/>
        </p:nvGrpSpPr>
        <p:grpSpPr>
          <a:xfrm>
            <a:off x="7257236" y="1772601"/>
            <a:ext cx="3316323" cy="3312797"/>
            <a:chOff x="7257236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3F999AE2-327E-4728-B004-C1B21BFA49B2}"/>
                </a:ext>
              </a:extLst>
            </p:cNvPr>
            <p:cNvSpPr/>
            <p:nvPr/>
          </p:nvSpPr>
          <p:spPr>
            <a:xfrm>
              <a:off x="8563877" y="2201245"/>
              <a:ext cx="1562395" cy="1324417"/>
            </a:xfrm>
            <a:custGeom>
              <a:avLst/>
              <a:gdLst>
                <a:gd name="connsiteX0" fmla="*/ 437762 w 1562395"/>
                <a:gd name="connsiteY0" fmla="*/ 139 h 1324417"/>
                <a:gd name="connsiteX1" fmla="*/ 725810 w 1562395"/>
                <a:gd name="connsiteY1" fmla="*/ 100596 h 1324417"/>
                <a:gd name="connsiteX2" fmla="*/ 781198 w 1562395"/>
                <a:gd name="connsiteY2" fmla="*/ 169983 h 1324417"/>
                <a:gd name="connsiteX3" fmla="*/ 836585 w 1562395"/>
                <a:gd name="connsiteY3" fmla="*/ 100596 h 1324417"/>
                <a:gd name="connsiteX4" fmla="*/ 1124633 w 1562395"/>
                <a:gd name="connsiteY4" fmla="*/ 139 h 1324417"/>
                <a:gd name="connsiteX5" fmla="*/ 912698 w 1562395"/>
                <a:gd name="connsiteY5" fmla="*/ 1237635 h 1324417"/>
                <a:gd name="connsiteX6" fmla="*/ 781773 w 1562395"/>
                <a:gd name="connsiteY6" fmla="*/ 1323661 h 1324417"/>
                <a:gd name="connsiteX7" fmla="*/ 781773 w 1562395"/>
                <a:gd name="connsiteY7" fmla="*/ 1324417 h 1324417"/>
                <a:gd name="connsiteX8" fmla="*/ 781198 w 1562395"/>
                <a:gd name="connsiteY8" fmla="*/ 1324039 h 1324417"/>
                <a:gd name="connsiteX9" fmla="*/ 780622 w 1562395"/>
                <a:gd name="connsiteY9" fmla="*/ 1324417 h 1324417"/>
                <a:gd name="connsiteX10" fmla="*/ 780622 w 1562395"/>
                <a:gd name="connsiteY10" fmla="*/ 1323661 h 1324417"/>
                <a:gd name="connsiteX11" fmla="*/ 649697 w 1562395"/>
                <a:gd name="connsiteY11" fmla="*/ 1237635 h 1324417"/>
                <a:gd name="connsiteX12" fmla="*/ 437762 w 1562395"/>
                <a:gd name="connsiteY12" fmla="*/ 139 h 13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2395" h="1324417">
                  <a:moveTo>
                    <a:pt x="437762" y="139"/>
                  </a:moveTo>
                  <a:cubicBezTo>
                    <a:pt x="543494" y="-2381"/>
                    <a:pt x="648222" y="29326"/>
                    <a:pt x="725810" y="100596"/>
                  </a:cubicBezTo>
                  <a:lnTo>
                    <a:pt x="781198" y="169983"/>
                  </a:lnTo>
                  <a:lnTo>
                    <a:pt x="836585" y="100596"/>
                  </a:lnTo>
                  <a:cubicBezTo>
                    <a:pt x="914173" y="29326"/>
                    <a:pt x="1018901" y="-2381"/>
                    <a:pt x="1124633" y="139"/>
                  </a:cubicBezTo>
                  <a:cubicBezTo>
                    <a:pt x="1529939" y="9802"/>
                    <a:pt x="1950006" y="522433"/>
                    <a:pt x="912698" y="1237635"/>
                  </a:cubicBezTo>
                  <a:lnTo>
                    <a:pt x="781773" y="1323661"/>
                  </a:lnTo>
                  <a:lnTo>
                    <a:pt x="781773" y="1324417"/>
                  </a:lnTo>
                  <a:lnTo>
                    <a:pt x="781198" y="1324039"/>
                  </a:lnTo>
                  <a:lnTo>
                    <a:pt x="780622" y="1324417"/>
                  </a:lnTo>
                  <a:lnTo>
                    <a:pt x="780622" y="1323661"/>
                  </a:lnTo>
                  <a:lnTo>
                    <a:pt x="649697" y="1237635"/>
                  </a:lnTo>
                  <a:cubicBezTo>
                    <a:pt x="-387611" y="522433"/>
                    <a:pt x="32456" y="9802"/>
                    <a:pt x="437762" y="139"/>
                  </a:cubicBezTo>
                  <a:close/>
                </a:path>
              </a:pathLst>
            </a:custGeom>
            <a:gradFill>
              <a:gsLst>
                <a:gs pos="6000">
                  <a:srgbClr val="FE5DA0"/>
                </a:gs>
                <a:gs pos="71000">
                  <a:srgbClr val="FA2E27"/>
                </a:gs>
              </a:gsLst>
              <a:lin ang="5400000" scaled="1"/>
            </a:gradFill>
            <a:ln>
              <a:noFill/>
            </a:ln>
            <a:effectLst>
              <a:outerShdw blurRad="12700" algn="ctr" rotWithShape="0">
                <a:srgbClr val="CE1108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F77462-537C-4F96-8EB9-3234F18D7871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4169AAF-2F31-44AF-9A53-FDCF97288376}"/>
                </a:ext>
              </a:extLst>
            </p:cNvPr>
            <p:cNvGrpSpPr/>
            <p:nvPr/>
          </p:nvGrpSpPr>
          <p:grpSpPr>
            <a:xfrm>
              <a:off x="1618439" y="1772601"/>
              <a:ext cx="3316323" cy="3312797"/>
              <a:chOff x="1618439" y="1772601"/>
              <a:chExt cx="3316323" cy="3312797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8999200A-3868-4364-80A5-E48E8B9CF9C7}"/>
                  </a:ext>
                </a:extLst>
              </p:cNvPr>
              <p:cNvSpPr/>
              <p:nvPr/>
            </p:nvSpPr>
            <p:spPr>
              <a:xfrm>
                <a:off x="1618439" y="1772601"/>
                <a:ext cx="3316323" cy="3312797"/>
              </a:xfrm>
              <a:prstGeom prst="roundRect">
                <a:avLst>
                  <a:gd name="adj" fmla="val 21993"/>
                </a:avLst>
              </a:prstGeom>
              <a:gradFill flip="none" rotWithShape="1">
                <a:gsLst>
                  <a:gs pos="99000">
                    <a:srgbClr val="311266"/>
                  </a:gs>
                  <a:gs pos="56000">
                    <a:srgbClr val="162268"/>
                  </a:gs>
                  <a:gs pos="12000">
                    <a:srgbClr val="1C224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B6849D3-7511-4E30-961D-429638552082}"/>
                  </a:ext>
                </a:extLst>
              </p:cNvPr>
              <p:cNvGrpSpPr/>
              <p:nvPr/>
            </p:nvGrpSpPr>
            <p:grpSpPr>
              <a:xfrm>
                <a:off x="1872252" y="2014347"/>
                <a:ext cx="2829303" cy="2829303"/>
                <a:chOff x="1872252" y="2014347"/>
                <a:chExt cx="2829303" cy="2829303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BFB4ADC5-F7C1-4591-9553-5AE34D9D6269}"/>
                    </a:ext>
                  </a:extLst>
                </p:cNvPr>
                <p:cNvSpPr/>
                <p:nvPr/>
              </p:nvSpPr>
              <p:spPr>
                <a:xfrm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92F8E">
                        <a:alpha val="60000"/>
                      </a:srgbClr>
                    </a:gs>
                    <a:gs pos="84000">
                      <a:srgbClr val="C92F8E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71BF304F-5957-40AC-B3E5-154AD6209E0A}"/>
                    </a:ext>
                  </a:extLst>
                </p:cNvPr>
                <p:cNvSpPr/>
                <p:nvPr/>
              </p:nvSpPr>
              <p:spPr>
                <a:xfrm rot="7113998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0C6B8">
                        <a:alpha val="56000"/>
                      </a:srgbClr>
                    </a:gs>
                    <a:gs pos="84000">
                      <a:srgbClr val="60C6B8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83ED4EF4-B1A3-4E9A-91B5-5690A488D629}"/>
                    </a:ext>
                  </a:extLst>
                </p:cNvPr>
                <p:cNvSpPr/>
                <p:nvPr/>
              </p:nvSpPr>
              <p:spPr>
                <a:xfrm rot="10158265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0C6B8">
                        <a:alpha val="56000"/>
                      </a:srgbClr>
                    </a:gs>
                    <a:gs pos="84000">
                      <a:srgbClr val="60C6B8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6B44EBA-B6D5-4201-B9BB-6183760B6C0E}"/>
                    </a:ext>
                  </a:extLst>
                </p:cNvPr>
                <p:cNvSpPr/>
                <p:nvPr/>
              </p:nvSpPr>
              <p:spPr>
                <a:xfrm rot="19629111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92F8E">
                        <a:alpha val="60000"/>
                      </a:srgbClr>
                    </a:gs>
                    <a:gs pos="84000">
                      <a:srgbClr val="C92F8E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5CB38D5C-002A-450D-B4F0-C595E7009C7B}"/>
                    </a:ext>
                  </a:extLst>
                </p:cNvPr>
                <p:cNvSpPr/>
                <p:nvPr/>
              </p:nvSpPr>
              <p:spPr>
                <a:xfrm rot="19629111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B0F0">
                        <a:alpha val="31000"/>
                      </a:srgbClr>
                    </a:gs>
                    <a:gs pos="84000">
                      <a:srgbClr val="00B0F0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2E1CEB14-695F-4DE2-88C8-8CA1D6E5D5A5}"/>
                    </a:ext>
                  </a:extLst>
                </p:cNvPr>
                <p:cNvSpPr/>
                <p:nvPr/>
              </p:nvSpPr>
              <p:spPr>
                <a:xfrm rot="15963613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B0F0">
                        <a:alpha val="31000"/>
                      </a:srgbClr>
                    </a:gs>
                    <a:gs pos="84000">
                      <a:srgbClr val="00B0F0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F2F973A-94E1-480D-8B18-BA84CC1E29C6}"/>
                  </a:ext>
                </a:extLst>
              </p:cNvPr>
              <p:cNvSpPr/>
              <p:nvPr/>
            </p:nvSpPr>
            <p:spPr>
              <a:xfrm rot="15963613">
                <a:off x="2139873" y="2258043"/>
                <a:ext cx="2341913" cy="2341913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B0F0"/>
                  </a:gs>
                  <a:gs pos="60000">
                    <a:srgbClr val="00B0F0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5ACBB37-648D-48C7-97CB-709304E7EB0B}"/>
                  </a:ext>
                </a:extLst>
              </p:cNvPr>
              <p:cNvSpPr/>
              <p:nvPr/>
            </p:nvSpPr>
            <p:spPr>
              <a:xfrm rot="3606109">
                <a:off x="2207305" y="2099499"/>
                <a:ext cx="1976874" cy="2342751"/>
              </a:xfrm>
              <a:custGeom>
                <a:avLst/>
                <a:gdLst>
                  <a:gd name="connsiteX0" fmla="*/ 0 w 2341913"/>
                  <a:gd name="connsiteY0" fmla="*/ 1170957 h 2341913"/>
                  <a:gd name="connsiteX1" fmla="*/ 1170957 w 2341913"/>
                  <a:gd name="connsiteY1" fmla="*/ 0 h 2341913"/>
                  <a:gd name="connsiteX2" fmla="*/ 2341914 w 2341913"/>
                  <a:gd name="connsiteY2" fmla="*/ 1170957 h 2341913"/>
                  <a:gd name="connsiteX3" fmla="*/ 1170957 w 2341913"/>
                  <a:gd name="connsiteY3" fmla="*/ 2341914 h 2341913"/>
                  <a:gd name="connsiteX4" fmla="*/ 0 w 2341913"/>
                  <a:gd name="connsiteY4" fmla="*/ 1170957 h 2341913"/>
                  <a:gd name="connsiteX0" fmla="*/ 0 w 2349280"/>
                  <a:gd name="connsiteY0" fmla="*/ 1273136 h 2444093"/>
                  <a:gd name="connsiteX1" fmla="*/ 1170957 w 2349280"/>
                  <a:gd name="connsiteY1" fmla="*/ 102179 h 2444093"/>
                  <a:gd name="connsiteX2" fmla="*/ 1645723 w 2349280"/>
                  <a:gd name="connsiteY2" fmla="*/ 192650 h 2444093"/>
                  <a:gd name="connsiteX3" fmla="*/ 2341914 w 2349280"/>
                  <a:gd name="connsiteY3" fmla="*/ 1273136 h 2444093"/>
                  <a:gd name="connsiteX4" fmla="*/ 1170957 w 2349280"/>
                  <a:gd name="connsiteY4" fmla="*/ 2444093 h 2444093"/>
                  <a:gd name="connsiteX5" fmla="*/ 0 w 2349280"/>
                  <a:gd name="connsiteY5" fmla="*/ 1273136 h 2444093"/>
                  <a:gd name="connsiteX0" fmla="*/ 0 w 2349280"/>
                  <a:gd name="connsiteY0" fmla="*/ 1199842 h 2370799"/>
                  <a:gd name="connsiteX1" fmla="*/ 1170957 w 2349280"/>
                  <a:gd name="connsiteY1" fmla="*/ 28885 h 2370799"/>
                  <a:gd name="connsiteX2" fmla="*/ 1645723 w 2349280"/>
                  <a:gd name="connsiteY2" fmla="*/ 119356 h 2370799"/>
                  <a:gd name="connsiteX3" fmla="*/ 2341914 w 2349280"/>
                  <a:gd name="connsiteY3" fmla="*/ 1199842 h 2370799"/>
                  <a:gd name="connsiteX4" fmla="*/ 1170957 w 2349280"/>
                  <a:gd name="connsiteY4" fmla="*/ 2370799 h 2370799"/>
                  <a:gd name="connsiteX5" fmla="*/ 0 w 2349280"/>
                  <a:gd name="connsiteY5" fmla="*/ 1199842 h 2370799"/>
                  <a:gd name="connsiteX0" fmla="*/ 0 w 2349280"/>
                  <a:gd name="connsiteY0" fmla="*/ 1230993 h 2401950"/>
                  <a:gd name="connsiteX1" fmla="*/ 1170957 w 2349280"/>
                  <a:gd name="connsiteY1" fmla="*/ 60036 h 2401950"/>
                  <a:gd name="connsiteX2" fmla="*/ 1645723 w 2349280"/>
                  <a:gd name="connsiteY2" fmla="*/ 150507 h 2401950"/>
                  <a:gd name="connsiteX3" fmla="*/ 2341914 w 2349280"/>
                  <a:gd name="connsiteY3" fmla="*/ 1230993 h 2401950"/>
                  <a:gd name="connsiteX4" fmla="*/ 1170957 w 2349280"/>
                  <a:gd name="connsiteY4" fmla="*/ 2401950 h 2401950"/>
                  <a:gd name="connsiteX5" fmla="*/ 0 w 2349280"/>
                  <a:gd name="connsiteY5" fmla="*/ 1230993 h 2401950"/>
                  <a:gd name="connsiteX0" fmla="*/ 0 w 2349280"/>
                  <a:gd name="connsiteY0" fmla="*/ 1171061 h 2342018"/>
                  <a:gd name="connsiteX1" fmla="*/ 1170957 w 2349280"/>
                  <a:gd name="connsiteY1" fmla="*/ 104 h 2342018"/>
                  <a:gd name="connsiteX2" fmla="*/ 1645723 w 2349280"/>
                  <a:gd name="connsiteY2" fmla="*/ 90575 h 2342018"/>
                  <a:gd name="connsiteX3" fmla="*/ 2341914 w 2349280"/>
                  <a:gd name="connsiteY3" fmla="*/ 1171061 h 2342018"/>
                  <a:gd name="connsiteX4" fmla="*/ 1170957 w 2349280"/>
                  <a:gd name="connsiteY4" fmla="*/ 2342018 h 2342018"/>
                  <a:gd name="connsiteX5" fmla="*/ 0 w 2349280"/>
                  <a:gd name="connsiteY5" fmla="*/ 1171061 h 2342018"/>
                  <a:gd name="connsiteX0" fmla="*/ 0 w 2369128"/>
                  <a:gd name="connsiteY0" fmla="*/ 1171061 h 2342018"/>
                  <a:gd name="connsiteX1" fmla="*/ 1170957 w 2369128"/>
                  <a:gd name="connsiteY1" fmla="*/ 104 h 2342018"/>
                  <a:gd name="connsiteX2" fmla="*/ 1645723 w 2369128"/>
                  <a:gd name="connsiteY2" fmla="*/ 90575 h 2342018"/>
                  <a:gd name="connsiteX3" fmla="*/ 1968091 w 2369128"/>
                  <a:gd name="connsiteY3" fmla="*/ 416569 h 2342018"/>
                  <a:gd name="connsiteX4" fmla="*/ 2341914 w 2369128"/>
                  <a:gd name="connsiteY4" fmla="*/ 1171061 h 2342018"/>
                  <a:gd name="connsiteX5" fmla="*/ 1170957 w 2369128"/>
                  <a:gd name="connsiteY5" fmla="*/ 2342018 h 2342018"/>
                  <a:gd name="connsiteX6" fmla="*/ 0 w 2369128"/>
                  <a:gd name="connsiteY6" fmla="*/ 1171061 h 2342018"/>
                  <a:gd name="connsiteX0" fmla="*/ 0 w 1976874"/>
                  <a:gd name="connsiteY0" fmla="*/ 1171061 h 2342646"/>
                  <a:gd name="connsiteX1" fmla="*/ 1170957 w 1976874"/>
                  <a:gd name="connsiteY1" fmla="*/ 104 h 2342646"/>
                  <a:gd name="connsiteX2" fmla="*/ 1645723 w 1976874"/>
                  <a:gd name="connsiteY2" fmla="*/ 90575 h 2342646"/>
                  <a:gd name="connsiteX3" fmla="*/ 1968091 w 1976874"/>
                  <a:gd name="connsiteY3" fmla="*/ 416569 h 2342646"/>
                  <a:gd name="connsiteX4" fmla="*/ 881694 w 1976874"/>
                  <a:gd name="connsiteY4" fmla="*/ 1040504 h 2342646"/>
                  <a:gd name="connsiteX5" fmla="*/ 1170957 w 1976874"/>
                  <a:gd name="connsiteY5" fmla="*/ 2342018 h 2342646"/>
                  <a:gd name="connsiteX6" fmla="*/ 0 w 1976874"/>
                  <a:gd name="connsiteY6" fmla="*/ 1171061 h 2342646"/>
                  <a:gd name="connsiteX0" fmla="*/ 0 w 1976874"/>
                  <a:gd name="connsiteY0" fmla="*/ 1171166 h 2342751"/>
                  <a:gd name="connsiteX1" fmla="*/ 1170957 w 1976874"/>
                  <a:gd name="connsiteY1" fmla="*/ 209 h 2342751"/>
                  <a:gd name="connsiteX2" fmla="*/ 1645723 w 1976874"/>
                  <a:gd name="connsiteY2" fmla="*/ 90680 h 2342751"/>
                  <a:gd name="connsiteX3" fmla="*/ 1968091 w 1976874"/>
                  <a:gd name="connsiteY3" fmla="*/ 416674 h 2342751"/>
                  <a:gd name="connsiteX4" fmla="*/ 881694 w 1976874"/>
                  <a:gd name="connsiteY4" fmla="*/ 1040609 h 2342751"/>
                  <a:gd name="connsiteX5" fmla="*/ 1170957 w 1976874"/>
                  <a:gd name="connsiteY5" fmla="*/ 2342123 h 2342751"/>
                  <a:gd name="connsiteX6" fmla="*/ 0 w 1976874"/>
                  <a:gd name="connsiteY6" fmla="*/ 1171166 h 234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6874" h="2342751">
                    <a:moveTo>
                      <a:pt x="0" y="1171166"/>
                    </a:moveTo>
                    <a:cubicBezTo>
                      <a:pt x="0" y="524464"/>
                      <a:pt x="561972" y="-12155"/>
                      <a:pt x="1170957" y="209"/>
                    </a:cubicBezTo>
                    <a:cubicBezTo>
                      <a:pt x="1779942" y="12573"/>
                      <a:pt x="1512867" y="21269"/>
                      <a:pt x="1645723" y="90680"/>
                    </a:cubicBezTo>
                    <a:cubicBezTo>
                      <a:pt x="1778579" y="160091"/>
                      <a:pt x="1852059" y="236593"/>
                      <a:pt x="1968091" y="416674"/>
                    </a:cubicBezTo>
                    <a:cubicBezTo>
                      <a:pt x="2084123" y="596755"/>
                      <a:pt x="1014550" y="719701"/>
                      <a:pt x="881694" y="1040609"/>
                    </a:cubicBezTo>
                    <a:cubicBezTo>
                      <a:pt x="748838" y="1361517"/>
                      <a:pt x="1317906" y="2320364"/>
                      <a:pt x="1170957" y="2342123"/>
                    </a:cubicBezTo>
                    <a:cubicBezTo>
                      <a:pt x="1024008" y="2363882"/>
                      <a:pt x="0" y="1817868"/>
                      <a:pt x="0" y="117116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D454A0"/>
                  </a:gs>
                  <a:gs pos="45000">
                    <a:srgbClr val="D454A0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2">
                <a:extLst>
                  <a:ext uri="{FF2B5EF4-FFF2-40B4-BE49-F238E27FC236}">
                    <a16:creationId xmlns:a16="http://schemas.microsoft.com/office/drawing/2014/main" id="{15D8B2CF-8493-4A6A-8423-2493E802C2CB}"/>
                  </a:ext>
                </a:extLst>
              </p:cNvPr>
              <p:cNvSpPr/>
              <p:nvPr/>
            </p:nvSpPr>
            <p:spPr>
              <a:xfrm rot="5008799">
                <a:off x="3141724" y="2178308"/>
                <a:ext cx="456107" cy="2342751"/>
              </a:xfrm>
              <a:custGeom>
                <a:avLst/>
                <a:gdLst>
                  <a:gd name="connsiteX0" fmla="*/ 0 w 2341913"/>
                  <a:gd name="connsiteY0" fmla="*/ 1170957 h 2341913"/>
                  <a:gd name="connsiteX1" fmla="*/ 1170957 w 2341913"/>
                  <a:gd name="connsiteY1" fmla="*/ 0 h 2341913"/>
                  <a:gd name="connsiteX2" fmla="*/ 2341914 w 2341913"/>
                  <a:gd name="connsiteY2" fmla="*/ 1170957 h 2341913"/>
                  <a:gd name="connsiteX3" fmla="*/ 1170957 w 2341913"/>
                  <a:gd name="connsiteY3" fmla="*/ 2341914 h 2341913"/>
                  <a:gd name="connsiteX4" fmla="*/ 0 w 2341913"/>
                  <a:gd name="connsiteY4" fmla="*/ 1170957 h 2341913"/>
                  <a:gd name="connsiteX0" fmla="*/ 0 w 2349280"/>
                  <a:gd name="connsiteY0" fmla="*/ 1273136 h 2444093"/>
                  <a:gd name="connsiteX1" fmla="*/ 1170957 w 2349280"/>
                  <a:gd name="connsiteY1" fmla="*/ 102179 h 2444093"/>
                  <a:gd name="connsiteX2" fmla="*/ 1645723 w 2349280"/>
                  <a:gd name="connsiteY2" fmla="*/ 192650 h 2444093"/>
                  <a:gd name="connsiteX3" fmla="*/ 2341914 w 2349280"/>
                  <a:gd name="connsiteY3" fmla="*/ 1273136 h 2444093"/>
                  <a:gd name="connsiteX4" fmla="*/ 1170957 w 2349280"/>
                  <a:gd name="connsiteY4" fmla="*/ 2444093 h 2444093"/>
                  <a:gd name="connsiteX5" fmla="*/ 0 w 2349280"/>
                  <a:gd name="connsiteY5" fmla="*/ 1273136 h 2444093"/>
                  <a:gd name="connsiteX0" fmla="*/ 0 w 2349280"/>
                  <a:gd name="connsiteY0" fmla="*/ 1199842 h 2370799"/>
                  <a:gd name="connsiteX1" fmla="*/ 1170957 w 2349280"/>
                  <a:gd name="connsiteY1" fmla="*/ 28885 h 2370799"/>
                  <a:gd name="connsiteX2" fmla="*/ 1645723 w 2349280"/>
                  <a:gd name="connsiteY2" fmla="*/ 119356 h 2370799"/>
                  <a:gd name="connsiteX3" fmla="*/ 2341914 w 2349280"/>
                  <a:gd name="connsiteY3" fmla="*/ 1199842 h 2370799"/>
                  <a:gd name="connsiteX4" fmla="*/ 1170957 w 2349280"/>
                  <a:gd name="connsiteY4" fmla="*/ 2370799 h 2370799"/>
                  <a:gd name="connsiteX5" fmla="*/ 0 w 2349280"/>
                  <a:gd name="connsiteY5" fmla="*/ 1199842 h 2370799"/>
                  <a:gd name="connsiteX0" fmla="*/ 0 w 2349280"/>
                  <a:gd name="connsiteY0" fmla="*/ 1230993 h 2401950"/>
                  <a:gd name="connsiteX1" fmla="*/ 1170957 w 2349280"/>
                  <a:gd name="connsiteY1" fmla="*/ 60036 h 2401950"/>
                  <a:gd name="connsiteX2" fmla="*/ 1645723 w 2349280"/>
                  <a:gd name="connsiteY2" fmla="*/ 150507 h 2401950"/>
                  <a:gd name="connsiteX3" fmla="*/ 2341914 w 2349280"/>
                  <a:gd name="connsiteY3" fmla="*/ 1230993 h 2401950"/>
                  <a:gd name="connsiteX4" fmla="*/ 1170957 w 2349280"/>
                  <a:gd name="connsiteY4" fmla="*/ 2401950 h 2401950"/>
                  <a:gd name="connsiteX5" fmla="*/ 0 w 2349280"/>
                  <a:gd name="connsiteY5" fmla="*/ 1230993 h 2401950"/>
                  <a:gd name="connsiteX0" fmla="*/ 0 w 2349280"/>
                  <a:gd name="connsiteY0" fmla="*/ 1171061 h 2342018"/>
                  <a:gd name="connsiteX1" fmla="*/ 1170957 w 2349280"/>
                  <a:gd name="connsiteY1" fmla="*/ 104 h 2342018"/>
                  <a:gd name="connsiteX2" fmla="*/ 1645723 w 2349280"/>
                  <a:gd name="connsiteY2" fmla="*/ 90575 h 2342018"/>
                  <a:gd name="connsiteX3" fmla="*/ 2341914 w 2349280"/>
                  <a:gd name="connsiteY3" fmla="*/ 1171061 h 2342018"/>
                  <a:gd name="connsiteX4" fmla="*/ 1170957 w 2349280"/>
                  <a:gd name="connsiteY4" fmla="*/ 2342018 h 2342018"/>
                  <a:gd name="connsiteX5" fmla="*/ 0 w 2349280"/>
                  <a:gd name="connsiteY5" fmla="*/ 1171061 h 2342018"/>
                  <a:gd name="connsiteX0" fmla="*/ 0 w 2369128"/>
                  <a:gd name="connsiteY0" fmla="*/ 1171061 h 2342018"/>
                  <a:gd name="connsiteX1" fmla="*/ 1170957 w 2369128"/>
                  <a:gd name="connsiteY1" fmla="*/ 104 h 2342018"/>
                  <a:gd name="connsiteX2" fmla="*/ 1645723 w 2369128"/>
                  <a:gd name="connsiteY2" fmla="*/ 90575 h 2342018"/>
                  <a:gd name="connsiteX3" fmla="*/ 1968091 w 2369128"/>
                  <a:gd name="connsiteY3" fmla="*/ 416569 h 2342018"/>
                  <a:gd name="connsiteX4" fmla="*/ 2341914 w 2369128"/>
                  <a:gd name="connsiteY4" fmla="*/ 1171061 h 2342018"/>
                  <a:gd name="connsiteX5" fmla="*/ 1170957 w 2369128"/>
                  <a:gd name="connsiteY5" fmla="*/ 2342018 h 2342018"/>
                  <a:gd name="connsiteX6" fmla="*/ 0 w 2369128"/>
                  <a:gd name="connsiteY6" fmla="*/ 1171061 h 2342018"/>
                  <a:gd name="connsiteX0" fmla="*/ 0 w 1976874"/>
                  <a:gd name="connsiteY0" fmla="*/ 1171061 h 2342646"/>
                  <a:gd name="connsiteX1" fmla="*/ 1170957 w 1976874"/>
                  <a:gd name="connsiteY1" fmla="*/ 104 h 2342646"/>
                  <a:gd name="connsiteX2" fmla="*/ 1645723 w 1976874"/>
                  <a:gd name="connsiteY2" fmla="*/ 90575 h 2342646"/>
                  <a:gd name="connsiteX3" fmla="*/ 1968091 w 1976874"/>
                  <a:gd name="connsiteY3" fmla="*/ 416569 h 2342646"/>
                  <a:gd name="connsiteX4" fmla="*/ 881694 w 1976874"/>
                  <a:gd name="connsiteY4" fmla="*/ 1040504 h 2342646"/>
                  <a:gd name="connsiteX5" fmla="*/ 1170957 w 1976874"/>
                  <a:gd name="connsiteY5" fmla="*/ 2342018 h 2342646"/>
                  <a:gd name="connsiteX6" fmla="*/ 0 w 1976874"/>
                  <a:gd name="connsiteY6" fmla="*/ 1171061 h 2342646"/>
                  <a:gd name="connsiteX0" fmla="*/ 0 w 1976874"/>
                  <a:gd name="connsiteY0" fmla="*/ 1171166 h 2342751"/>
                  <a:gd name="connsiteX1" fmla="*/ 1170957 w 1976874"/>
                  <a:gd name="connsiteY1" fmla="*/ 209 h 2342751"/>
                  <a:gd name="connsiteX2" fmla="*/ 1645723 w 1976874"/>
                  <a:gd name="connsiteY2" fmla="*/ 90680 h 2342751"/>
                  <a:gd name="connsiteX3" fmla="*/ 1968091 w 1976874"/>
                  <a:gd name="connsiteY3" fmla="*/ 416674 h 2342751"/>
                  <a:gd name="connsiteX4" fmla="*/ 881694 w 1976874"/>
                  <a:gd name="connsiteY4" fmla="*/ 1040609 h 2342751"/>
                  <a:gd name="connsiteX5" fmla="*/ 1170957 w 1976874"/>
                  <a:gd name="connsiteY5" fmla="*/ 2342123 h 2342751"/>
                  <a:gd name="connsiteX6" fmla="*/ 0 w 1976874"/>
                  <a:gd name="connsiteY6" fmla="*/ 1171166 h 234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6874" h="2342751">
                    <a:moveTo>
                      <a:pt x="0" y="1171166"/>
                    </a:moveTo>
                    <a:cubicBezTo>
                      <a:pt x="0" y="524464"/>
                      <a:pt x="561972" y="-12155"/>
                      <a:pt x="1170957" y="209"/>
                    </a:cubicBezTo>
                    <a:cubicBezTo>
                      <a:pt x="1779942" y="12573"/>
                      <a:pt x="1512867" y="21269"/>
                      <a:pt x="1645723" y="90680"/>
                    </a:cubicBezTo>
                    <a:cubicBezTo>
                      <a:pt x="1778579" y="160091"/>
                      <a:pt x="1852059" y="236593"/>
                      <a:pt x="1968091" y="416674"/>
                    </a:cubicBezTo>
                    <a:cubicBezTo>
                      <a:pt x="2084123" y="596755"/>
                      <a:pt x="1014550" y="719701"/>
                      <a:pt x="881694" y="1040609"/>
                    </a:cubicBezTo>
                    <a:cubicBezTo>
                      <a:pt x="748838" y="1361517"/>
                      <a:pt x="1317906" y="2320364"/>
                      <a:pt x="1170957" y="2342123"/>
                    </a:cubicBezTo>
                    <a:cubicBezTo>
                      <a:pt x="1024008" y="2363882"/>
                      <a:pt x="0" y="1817868"/>
                      <a:pt x="0" y="1171166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rgbClr val="60C6B8">
                      <a:alpha val="0"/>
                    </a:srgbClr>
                  </a:gs>
                  <a:gs pos="67000">
                    <a:srgbClr val="60C6B8">
                      <a:alpha val="67000"/>
                    </a:srgbClr>
                  </a:gs>
                  <a:gs pos="25000">
                    <a:srgbClr val="60C6B8">
                      <a:alpha val="4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32">
                <a:extLst>
                  <a:ext uri="{FF2B5EF4-FFF2-40B4-BE49-F238E27FC236}">
                    <a16:creationId xmlns:a16="http://schemas.microsoft.com/office/drawing/2014/main" id="{992D0DE3-A1C0-4E9B-B7A8-B9F26E07BE2E}"/>
                  </a:ext>
                </a:extLst>
              </p:cNvPr>
              <p:cNvSpPr/>
              <p:nvPr/>
            </p:nvSpPr>
            <p:spPr>
              <a:xfrm rot="20330166">
                <a:off x="3149780" y="2256070"/>
                <a:ext cx="891510" cy="2169679"/>
              </a:xfrm>
              <a:custGeom>
                <a:avLst/>
                <a:gdLst>
                  <a:gd name="connsiteX0" fmla="*/ 0 w 2341913"/>
                  <a:gd name="connsiteY0" fmla="*/ 1170957 h 2341913"/>
                  <a:gd name="connsiteX1" fmla="*/ 1170957 w 2341913"/>
                  <a:gd name="connsiteY1" fmla="*/ 0 h 2341913"/>
                  <a:gd name="connsiteX2" fmla="*/ 2341914 w 2341913"/>
                  <a:gd name="connsiteY2" fmla="*/ 1170957 h 2341913"/>
                  <a:gd name="connsiteX3" fmla="*/ 1170957 w 2341913"/>
                  <a:gd name="connsiteY3" fmla="*/ 2341914 h 2341913"/>
                  <a:gd name="connsiteX4" fmla="*/ 0 w 2341913"/>
                  <a:gd name="connsiteY4" fmla="*/ 1170957 h 2341913"/>
                  <a:gd name="connsiteX0" fmla="*/ 0 w 2349280"/>
                  <a:gd name="connsiteY0" fmla="*/ 1273136 h 2444093"/>
                  <a:gd name="connsiteX1" fmla="*/ 1170957 w 2349280"/>
                  <a:gd name="connsiteY1" fmla="*/ 102179 h 2444093"/>
                  <a:gd name="connsiteX2" fmla="*/ 1645723 w 2349280"/>
                  <a:gd name="connsiteY2" fmla="*/ 192650 h 2444093"/>
                  <a:gd name="connsiteX3" fmla="*/ 2341914 w 2349280"/>
                  <a:gd name="connsiteY3" fmla="*/ 1273136 h 2444093"/>
                  <a:gd name="connsiteX4" fmla="*/ 1170957 w 2349280"/>
                  <a:gd name="connsiteY4" fmla="*/ 2444093 h 2444093"/>
                  <a:gd name="connsiteX5" fmla="*/ 0 w 2349280"/>
                  <a:gd name="connsiteY5" fmla="*/ 1273136 h 2444093"/>
                  <a:gd name="connsiteX0" fmla="*/ 0 w 2349280"/>
                  <a:gd name="connsiteY0" fmla="*/ 1199842 h 2370799"/>
                  <a:gd name="connsiteX1" fmla="*/ 1170957 w 2349280"/>
                  <a:gd name="connsiteY1" fmla="*/ 28885 h 2370799"/>
                  <a:gd name="connsiteX2" fmla="*/ 1645723 w 2349280"/>
                  <a:gd name="connsiteY2" fmla="*/ 119356 h 2370799"/>
                  <a:gd name="connsiteX3" fmla="*/ 2341914 w 2349280"/>
                  <a:gd name="connsiteY3" fmla="*/ 1199842 h 2370799"/>
                  <a:gd name="connsiteX4" fmla="*/ 1170957 w 2349280"/>
                  <a:gd name="connsiteY4" fmla="*/ 2370799 h 2370799"/>
                  <a:gd name="connsiteX5" fmla="*/ 0 w 2349280"/>
                  <a:gd name="connsiteY5" fmla="*/ 1199842 h 2370799"/>
                  <a:gd name="connsiteX0" fmla="*/ 0 w 2349280"/>
                  <a:gd name="connsiteY0" fmla="*/ 1230993 h 2401950"/>
                  <a:gd name="connsiteX1" fmla="*/ 1170957 w 2349280"/>
                  <a:gd name="connsiteY1" fmla="*/ 60036 h 2401950"/>
                  <a:gd name="connsiteX2" fmla="*/ 1645723 w 2349280"/>
                  <a:gd name="connsiteY2" fmla="*/ 150507 h 2401950"/>
                  <a:gd name="connsiteX3" fmla="*/ 2341914 w 2349280"/>
                  <a:gd name="connsiteY3" fmla="*/ 1230993 h 2401950"/>
                  <a:gd name="connsiteX4" fmla="*/ 1170957 w 2349280"/>
                  <a:gd name="connsiteY4" fmla="*/ 2401950 h 2401950"/>
                  <a:gd name="connsiteX5" fmla="*/ 0 w 2349280"/>
                  <a:gd name="connsiteY5" fmla="*/ 1230993 h 2401950"/>
                  <a:gd name="connsiteX0" fmla="*/ 0 w 2349280"/>
                  <a:gd name="connsiteY0" fmla="*/ 1171061 h 2342018"/>
                  <a:gd name="connsiteX1" fmla="*/ 1170957 w 2349280"/>
                  <a:gd name="connsiteY1" fmla="*/ 104 h 2342018"/>
                  <a:gd name="connsiteX2" fmla="*/ 1645723 w 2349280"/>
                  <a:gd name="connsiteY2" fmla="*/ 90575 h 2342018"/>
                  <a:gd name="connsiteX3" fmla="*/ 2341914 w 2349280"/>
                  <a:gd name="connsiteY3" fmla="*/ 1171061 h 2342018"/>
                  <a:gd name="connsiteX4" fmla="*/ 1170957 w 2349280"/>
                  <a:gd name="connsiteY4" fmla="*/ 2342018 h 2342018"/>
                  <a:gd name="connsiteX5" fmla="*/ 0 w 2349280"/>
                  <a:gd name="connsiteY5" fmla="*/ 1171061 h 2342018"/>
                  <a:gd name="connsiteX0" fmla="*/ 0 w 2369128"/>
                  <a:gd name="connsiteY0" fmla="*/ 1171061 h 2342018"/>
                  <a:gd name="connsiteX1" fmla="*/ 1170957 w 2369128"/>
                  <a:gd name="connsiteY1" fmla="*/ 104 h 2342018"/>
                  <a:gd name="connsiteX2" fmla="*/ 1645723 w 2369128"/>
                  <a:gd name="connsiteY2" fmla="*/ 90575 h 2342018"/>
                  <a:gd name="connsiteX3" fmla="*/ 1968091 w 2369128"/>
                  <a:gd name="connsiteY3" fmla="*/ 416569 h 2342018"/>
                  <a:gd name="connsiteX4" fmla="*/ 2341914 w 2369128"/>
                  <a:gd name="connsiteY4" fmla="*/ 1171061 h 2342018"/>
                  <a:gd name="connsiteX5" fmla="*/ 1170957 w 2369128"/>
                  <a:gd name="connsiteY5" fmla="*/ 2342018 h 2342018"/>
                  <a:gd name="connsiteX6" fmla="*/ 0 w 2369128"/>
                  <a:gd name="connsiteY6" fmla="*/ 1171061 h 2342018"/>
                  <a:gd name="connsiteX0" fmla="*/ 0 w 1976874"/>
                  <a:gd name="connsiteY0" fmla="*/ 1171061 h 2342646"/>
                  <a:gd name="connsiteX1" fmla="*/ 1170957 w 1976874"/>
                  <a:gd name="connsiteY1" fmla="*/ 104 h 2342646"/>
                  <a:gd name="connsiteX2" fmla="*/ 1645723 w 1976874"/>
                  <a:gd name="connsiteY2" fmla="*/ 90575 h 2342646"/>
                  <a:gd name="connsiteX3" fmla="*/ 1968091 w 1976874"/>
                  <a:gd name="connsiteY3" fmla="*/ 416569 h 2342646"/>
                  <a:gd name="connsiteX4" fmla="*/ 881694 w 1976874"/>
                  <a:gd name="connsiteY4" fmla="*/ 1040504 h 2342646"/>
                  <a:gd name="connsiteX5" fmla="*/ 1170957 w 1976874"/>
                  <a:gd name="connsiteY5" fmla="*/ 2342018 h 2342646"/>
                  <a:gd name="connsiteX6" fmla="*/ 0 w 1976874"/>
                  <a:gd name="connsiteY6" fmla="*/ 1171061 h 2342646"/>
                  <a:gd name="connsiteX0" fmla="*/ 0 w 1976874"/>
                  <a:gd name="connsiteY0" fmla="*/ 1171166 h 2342751"/>
                  <a:gd name="connsiteX1" fmla="*/ 1170957 w 1976874"/>
                  <a:gd name="connsiteY1" fmla="*/ 209 h 2342751"/>
                  <a:gd name="connsiteX2" fmla="*/ 1645723 w 1976874"/>
                  <a:gd name="connsiteY2" fmla="*/ 90680 h 2342751"/>
                  <a:gd name="connsiteX3" fmla="*/ 1968091 w 1976874"/>
                  <a:gd name="connsiteY3" fmla="*/ 416674 h 2342751"/>
                  <a:gd name="connsiteX4" fmla="*/ 881694 w 1976874"/>
                  <a:gd name="connsiteY4" fmla="*/ 1040609 h 2342751"/>
                  <a:gd name="connsiteX5" fmla="*/ 1170957 w 1976874"/>
                  <a:gd name="connsiteY5" fmla="*/ 2342123 h 2342751"/>
                  <a:gd name="connsiteX6" fmla="*/ 0 w 1976874"/>
                  <a:gd name="connsiteY6" fmla="*/ 1171166 h 2342751"/>
                  <a:gd name="connsiteX0" fmla="*/ 0 w 3051118"/>
                  <a:gd name="connsiteY0" fmla="*/ 1171166 h 2342751"/>
                  <a:gd name="connsiteX1" fmla="*/ 1170957 w 3051118"/>
                  <a:gd name="connsiteY1" fmla="*/ 209 h 2342751"/>
                  <a:gd name="connsiteX2" fmla="*/ 1645723 w 3051118"/>
                  <a:gd name="connsiteY2" fmla="*/ 90680 h 2342751"/>
                  <a:gd name="connsiteX3" fmla="*/ 3046586 w 3051118"/>
                  <a:gd name="connsiteY3" fmla="*/ 501739 h 2342751"/>
                  <a:gd name="connsiteX4" fmla="*/ 881694 w 3051118"/>
                  <a:gd name="connsiteY4" fmla="*/ 1040609 h 2342751"/>
                  <a:gd name="connsiteX5" fmla="*/ 1170957 w 3051118"/>
                  <a:gd name="connsiteY5" fmla="*/ 2342123 h 2342751"/>
                  <a:gd name="connsiteX6" fmla="*/ 0 w 3051118"/>
                  <a:gd name="connsiteY6" fmla="*/ 1171166 h 2342751"/>
                  <a:gd name="connsiteX0" fmla="*/ 0 w 3104087"/>
                  <a:gd name="connsiteY0" fmla="*/ 1229931 h 2401516"/>
                  <a:gd name="connsiteX1" fmla="*/ 1170957 w 3104087"/>
                  <a:gd name="connsiteY1" fmla="*/ 58974 h 2401516"/>
                  <a:gd name="connsiteX2" fmla="*/ 2367911 w 3104087"/>
                  <a:gd name="connsiteY2" fmla="*/ 213954 h 2401516"/>
                  <a:gd name="connsiteX3" fmla="*/ 3046586 w 3104087"/>
                  <a:gd name="connsiteY3" fmla="*/ 560504 h 2401516"/>
                  <a:gd name="connsiteX4" fmla="*/ 881694 w 3104087"/>
                  <a:gd name="connsiteY4" fmla="*/ 1099374 h 2401516"/>
                  <a:gd name="connsiteX5" fmla="*/ 1170957 w 3104087"/>
                  <a:gd name="connsiteY5" fmla="*/ 2400888 h 2401516"/>
                  <a:gd name="connsiteX6" fmla="*/ 0 w 3104087"/>
                  <a:gd name="connsiteY6" fmla="*/ 1229931 h 2401516"/>
                  <a:gd name="connsiteX0" fmla="*/ 29377 w 3141717"/>
                  <a:gd name="connsiteY0" fmla="*/ 1139782 h 2311163"/>
                  <a:gd name="connsiteX1" fmla="*/ 528819 w 3141717"/>
                  <a:gd name="connsiteY1" fmla="*/ 77900 h 2311163"/>
                  <a:gd name="connsiteX2" fmla="*/ 2397288 w 3141717"/>
                  <a:gd name="connsiteY2" fmla="*/ 123805 h 2311163"/>
                  <a:gd name="connsiteX3" fmla="*/ 3075963 w 3141717"/>
                  <a:gd name="connsiteY3" fmla="*/ 470355 h 2311163"/>
                  <a:gd name="connsiteX4" fmla="*/ 911071 w 3141717"/>
                  <a:gd name="connsiteY4" fmla="*/ 1009225 h 2311163"/>
                  <a:gd name="connsiteX5" fmla="*/ 1200334 w 3141717"/>
                  <a:gd name="connsiteY5" fmla="*/ 2310739 h 2311163"/>
                  <a:gd name="connsiteX6" fmla="*/ 29377 w 3141717"/>
                  <a:gd name="connsiteY6" fmla="*/ 1139782 h 2311163"/>
                  <a:gd name="connsiteX0" fmla="*/ 10421 w 3840816"/>
                  <a:gd name="connsiteY0" fmla="*/ 974049 h 2299321"/>
                  <a:gd name="connsiteX1" fmla="*/ 1227918 w 3840816"/>
                  <a:gd name="connsiteY1" fmla="*/ 66471 h 2299321"/>
                  <a:gd name="connsiteX2" fmla="*/ 3096387 w 3840816"/>
                  <a:gd name="connsiteY2" fmla="*/ 112376 h 2299321"/>
                  <a:gd name="connsiteX3" fmla="*/ 3775062 w 3840816"/>
                  <a:gd name="connsiteY3" fmla="*/ 458926 h 2299321"/>
                  <a:gd name="connsiteX4" fmla="*/ 1610170 w 3840816"/>
                  <a:gd name="connsiteY4" fmla="*/ 997796 h 2299321"/>
                  <a:gd name="connsiteX5" fmla="*/ 1899433 w 3840816"/>
                  <a:gd name="connsiteY5" fmla="*/ 2299310 h 2299321"/>
                  <a:gd name="connsiteX6" fmla="*/ 10421 w 3840816"/>
                  <a:gd name="connsiteY6" fmla="*/ 974049 h 2299321"/>
                  <a:gd name="connsiteX0" fmla="*/ 10421 w 3883972"/>
                  <a:gd name="connsiteY0" fmla="*/ 974049 h 2299318"/>
                  <a:gd name="connsiteX1" fmla="*/ 1227918 w 3883972"/>
                  <a:gd name="connsiteY1" fmla="*/ 66471 h 2299318"/>
                  <a:gd name="connsiteX2" fmla="*/ 3096387 w 3883972"/>
                  <a:gd name="connsiteY2" fmla="*/ 112376 h 2299318"/>
                  <a:gd name="connsiteX3" fmla="*/ 3775062 w 3883972"/>
                  <a:gd name="connsiteY3" fmla="*/ 458926 h 2299318"/>
                  <a:gd name="connsiteX4" fmla="*/ 933192 w 3883972"/>
                  <a:gd name="connsiteY4" fmla="*/ 993679 h 2299318"/>
                  <a:gd name="connsiteX5" fmla="*/ 1899433 w 3883972"/>
                  <a:gd name="connsiteY5" fmla="*/ 2299310 h 2299318"/>
                  <a:gd name="connsiteX6" fmla="*/ 10421 w 3883972"/>
                  <a:gd name="connsiteY6" fmla="*/ 974049 h 2299318"/>
                  <a:gd name="connsiteX0" fmla="*/ 20416 w 3893967"/>
                  <a:gd name="connsiteY0" fmla="*/ 974049 h 2169688"/>
                  <a:gd name="connsiteX1" fmla="*/ 1237913 w 3893967"/>
                  <a:gd name="connsiteY1" fmla="*/ 66471 h 2169688"/>
                  <a:gd name="connsiteX2" fmla="*/ 3106382 w 3893967"/>
                  <a:gd name="connsiteY2" fmla="*/ 112376 h 2169688"/>
                  <a:gd name="connsiteX3" fmla="*/ 3785057 w 3893967"/>
                  <a:gd name="connsiteY3" fmla="*/ 458926 h 2169688"/>
                  <a:gd name="connsiteX4" fmla="*/ 943187 w 3893967"/>
                  <a:gd name="connsiteY4" fmla="*/ 993679 h 2169688"/>
                  <a:gd name="connsiteX5" fmla="*/ 2224651 w 3893967"/>
                  <a:gd name="connsiteY5" fmla="*/ 2169679 h 2169688"/>
                  <a:gd name="connsiteX6" fmla="*/ 20416 w 3893967"/>
                  <a:gd name="connsiteY6" fmla="*/ 974049 h 2169688"/>
                  <a:gd name="connsiteX0" fmla="*/ 20416 w 3864013"/>
                  <a:gd name="connsiteY0" fmla="*/ 974049 h 2169679"/>
                  <a:gd name="connsiteX1" fmla="*/ 1237913 w 3864013"/>
                  <a:gd name="connsiteY1" fmla="*/ 66471 h 2169679"/>
                  <a:gd name="connsiteX2" fmla="*/ 3106382 w 3864013"/>
                  <a:gd name="connsiteY2" fmla="*/ 112376 h 2169679"/>
                  <a:gd name="connsiteX3" fmla="*/ 3785057 w 3864013"/>
                  <a:gd name="connsiteY3" fmla="*/ 458926 h 2169679"/>
                  <a:gd name="connsiteX4" fmla="*/ 1407756 w 3864013"/>
                  <a:gd name="connsiteY4" fmla="*/ 978823 h 2169679"/>
                  <a:gd name="connsiteX5" fmla="*/ 2224651 w 3864013"/>
                  <a:gd name="connsiteY5" fmla="*/ 2169679 h 2169679"/>
                  <a:gd name="connsiteX6" fmla="*/ 20416 w 3864013"/>
                  <a:gd name="connsiteY6" fmla="*/ 974049 h 2169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4013" h="2169679">
                    <a:moveTo>
                      <a:pt x="20416" y="974049"/>
                    </a:moveTo>
                    <a:cubicBezTo>
                      <a:pt x="-144040" y="623514"/>
                      <a:pt x="723585" y="210083"/>
                      <a:pt x="1237913" y="66471"/>
                    </a:cubicBezTo>
                    <a:cubicBezTo>
                      <a:pt x="1752241" y="-77141"/>
                      <a:pt x="2681858" y="46967"/>
                      <a:pt x="3106382" y="112376"/>
                    </a:cubicBezTo>
                    <a:cubicBezTo>
                      <a:pt x="3530906" y="177785"/>
                      <a:pt x="4068161" y="314518"/>
                      <a:pt x="3785057" y="458926"/>
                    </a:cubicBezTo>
                    <a:cubicBezTo>
                      <a:pt x="3501953" y="603334"/>
                      <a:pt x="1540612" y="657915"/>
                      <a:pt x="1407756" y="978823"/>
                    </a:cubicBezTo>
                    <a:cubicBezTo>
                      <a:pt x="1274900" y="1299731"/>
                      <a:pt x="2455874" y="2170475"/>
                      <a:pt x="2224651" y="2169679"/>
                    </a:cubicBezTo>
                    <a:cubicBezTo>
                      <a:pt x="1993428" y="2168883"/>
                      <a:pt x="184872" y="1324584"/>
                      <a:pt x="20416" y="974049"/>
                    </a:cubicBezTo>
                    <a:close/>
                  </a:path>
                </a:pathLst>
              </a:custGeom>
              <a:gradFill flip="none" rotWithShape="1">
                <a:gsLst>
                  <a:gs pos="52408">
                    <a:schemeClr val="bg1"/>
                  </a:gs>
                  <a:gs pos="36000">
                    <a:schemeClr val="bg1">
                      <a:alpha val="68000"/>
                    </a:schemeClr>
                  </a:gs>
                  <a:gs pos="86000">
                    <a:srgbClr val="FFC0FC">
                      <a:alpha val="0"/>
                    </a:srgbClr>
                  </a:gs>
                  <a:gs pos="67000">
                    <a:srgbClr val="FFC0FC">
                      <a:alpha val="75000"/>
                    </a:srgbClr>
                  </a:gs>
                  <a:gs pos="22000">
                    <a:srgbClr val="FFC0FC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椭圆 32">
              <a:extLst>
                <a:ext uri="{FF2B5EF4-FFF2-40B4-BE49-F238E27FC236}">
                  <a16:creationId xmlns:a16="http://schemas.microsoft.com/office/drawing/2014/main" id="{76F10B3B-8C33-4C35-82F3-B3275BA9FA33}"/>
                </a:ext>
              </a:extLst>
            </p:cNvPr>
            <p:cNvSpPr/>
            <p:nvPr/>
          </p:nvSpPr>
          <p:spPr>
            <a:xfrm rot="14545069">
              <a:off x="2836430" y="2302476"/>
              <a:ext cx="999388" cy="1755820"/>
            </a:xfrm>
            <a:custGeom>
              <a:avLst/>
              <a:gdLst>
                <a:gd name="connsiteX0" fmla="*/ 0 w 2341913"/>
                <a:gd name="connsiteY0" fmla="*/ 1170957 h 2341913"/>
                <a:gd name="connsiteX1" fmla="*/ 1170957 w 2341913"/>
                <a:gd name="connsiteY1" fmla="*/ 0 h 2341913"/>
                <a:gd name="connsiteX2" fmla="*/ 2341914 w 2341913"/>
                <a:gd name="connsiteY2" fmla="*/ 1170957 h 2341913"/>
                <a:gd name="connsiteX3" fmla="*/ 1170957 w 2341913"/>
                <a:gd name="connsiteY3" fmla="*/ 2341914 h 2341913"/>
                <a:gd name="connsiteX4" fmla="*/ 0 w 2341913"/>
                <a:gd name="connsiteY4" fmla="*/ 1170957 h 2341913"/>
                <a:gd name="connsiteX0" fmla="*/ 0 w 2349280"/>
                <a:gd name="connsiteY0" fmla="*/ 1273136 h 2444093"/>
                <a:gd name="connsiteX1" fmla="*/ 1170957 w 2349280"/>
                <a:gd name="connsiteY1" fmla="*/ 102179 h 2444093"/>
                <a:gd name="connsiteX2" fmla="*/ 1645723 w 2349280"/>
                <a:gd name="connsiteY2" fmla="*/ 192650 h 2444093"/>
                <a:gd name="connsiteX3" fmla="*/ 2341914 w 2349280"/>
                <a:gd name="connsiteY3" fmla="*/ 1273136 h 2444093"/>
                <a:gd name="connsiteX4" fmla="*/ 1170957 w 2349280"/>
                <a:gd name="connsiteY4" fmla="*/ 2444093 h 2444093"/>
                <a:gd name="connsiteX5" fmla="*/ 0 w 2349280"/>
                <a:gd name="connsiteY5" fmla="*/ 1273136 h 2444093"/>
                <a:gd name="connsiteX0" fmla="*/ 0 w 2349280"/>
                <a:gd name="connsiteY0" fmla="*/ 1199842 h 2370799"/>
                <a:gd name="connsiteX1" fmla="*/ 1170957 w 2349280"/>
                <a:gd name="connsiteY1" fmla="*/ 28885 h 2370799"/>
                <a:gd name="connsiteX2" fmla="*/ 1645723 w 2349280"/>
                <a:gd name="connsiteY2" fmla="*/ 119356 h 2370799"/>
                <a:gd name="connsiteX3" fmla="*/ 2341914 w 2349280"/>
                <a:gd name="connsiteY3" fmla="*/ 1199842 h 2370799"/>
                <a:gd name="connsiteX4" fmla="*/ 1170957 w 2349280"/>
                <a:gd name="connsiteY4" fmla="*/ 2370799 h 2370799"/>
                <a:gd name="connsiteX5" fmla="*/ 0 w 2349280"/>
                <a:gd name="connsiteY5" fmla="*/ 1199842 h 2370799"/>
                <a:gd name="connsiteX0" fmla="*/ 0 w 2349280"/>
                <a:gd name="connsiteY0" fmla="*/ 1230993 h 2401950"/>
                <a:gd name="connsiteX1" fmla="*/ 1170957 w 2349280"/>
                <a:gd name="connsiteY1" fmla="*/ 60036 h 2401950"/>
                <a:gd name="connsiteX2" fmla="*/ 1645723 w 2349280"/>
                <a:gd name="connsiteY2" fmla="*/ 150507 h 2401950"/>
                <a:gd name="connsiteX3" fmla="*/ 2341914 w 2349280"/>
                <a:gd name="connsiteY3" fmla="*/ 1230993 h 2401950"/>
                <a:gd name="connsiteX4" fmla="*/ 1170957 w 2349280"/>
                <a:gd name="connsiteY4" fmla="*/ 2401950 h 2401950"/>
                <a:gd name="connsiteX5" fmla="*/ 0 w 2349280"/>
                <a:gd name="connsiteY5" fmla="*/ 1230993 h 2401950"/>
                <a:gd name="connsiteX0" fmla="*/ 0 w 2349280"/>
                <a:gd name="connsiteY0" fmla="*/ 1171061 h 2342018"/>
                <a:gd name="connsiteX1" fmla="*/ 1170957 w 2349280"/>
                <a:gd name="connsiteY1" fmla="*/ 104 h 2342018"/>
                <a:gd name="connsiteX2" fmla="*/ 1645723 w 2349280"/>
                <a:gd name="connsiteY2" fmla="*/ 90575 h 2342018"/>
                <a:gd name="connsiteX3" fmla="*/ 2341914 w 2349280"/>
                <a:gd name="connsiteY3" fmla="*/ 1171061 h 2342018"/>
                <a:gd name="connsiteX4" fmla="*/ 1170957 w 2349280"/>
                <a:gd name="connsiteY4" fmla="*/ 2342018 h 2342018"/>
                <a:gd name="connsiteX5" fmla="*/ 0 w 2349280"/>
                <a:gd name="connsiteY5" fmla="*/ 1171061 h 2342018"/>
                <a:gd name="connsiteX0" fmla="*/ 0 w 2369128"/>
                <a:gd name="connsiteY0" fmla="*/ 1171061 h 2342018"/>
                <a:gd name="connsiteX1" fmla="*/ 1170957 w 2369128"/>
                <a:gd name="connsiteY1" fmla="*/ 104 h 2342018"/>
                <a:gd name="connsiteX2" fmla="*/ 1645723 w 2369128"/>
                <a:gd name="connsiteY2" fmla="*/ 90575 h 2342018"/>
                <a:gd name="connsiteX3" fmla="*/ 1968091 w 2369128"/>
                <a:gd name="connsiteY3" fmla="*/ 416569 h 2342018"/>
                <a:gd name="connsiteX4" fmla="*/ 2341914 w 2369128"/>
                <a:gd name="connsiteY4" fmla="*/ 1171061 h 2342018"/>
                <a:gd name="connsiteX5" fmla="*/ 1170957 w 2369128"/>
                <a:gd name="connsiteY5" fmla="*/ 2342018 h 2342018"/>
                <a:gd name="connsiteX6" fmla="*/ 0 w 2369128"/>
                <a:gd name="connsiteY6" fmla="*/ 1171061 h 2342018"/>
                <a:gd name="connsiteX0" fmla="*/ 0 w 1976874"/>
                <a:gd name="connsiteY0" fmla="*/ 1171061 h 2342646"/>
                <a:gd name="connsiteX1" fmla="*/ 1170957 w 1976874"/>
                <a:gd name="connsiteY1" fmla="*/ 104 h 2342646"/>
                <a:gd name="connsiteX2" fmla="*/ 1645723 w 1976874"/>
                <a:gd name="connsiteY2" fmla="*/ 90575 h 2342646"/>
                <a:gd name="connsiteX3" fmla="*/ 1968091 w 1976874"/>
                <a:gd name="connsiteY3" fmla="*/ 416569 h 2342646"/>
                <a:gd name="connsiteX4" fmla="*/ 881694 w 1976874"/>
                <a:gd name="connsiteY4" fmla="*/ 1040504 h 2342646"/>
                <a:gd name="connsiteX5" fmla="*/ 1170957 w 1976874"/>
                <a:gd name="connsiteY5" fmla="*/ 2342018 h 2342646"/>
                <a:gd name="connsiteX6" fmla="*/ 0 w 1976874"/>
                <a:gd name="connsiteY6" fmla="*/ 1171061 h 2342646"/>
                <a:gd name="connsiteX0" fmla="*/ 0 w 1976874"/>
                <a:gd name="connsiteY0" fmla="*/ 1171166 h 2342751"/>
                <a:gd name="connsiteX1" fmla="*/ 1170957 w 1976874"/>
                <a:gd name="connsiteY1" fmla="*/ 209 h 2342751"/>
                <a:gd name="connsiteX2" fmla="*/ 1645723 w 1976874"/>
                <a:gd name="connsiteY2" fmla="*/ 90680 h 2342751"/>
                <a:gd name="connsiteX3" fmla="*/ 1968091 w 1976874"/>
                <a:gd name="connsiteY3" fmla="*/ 416674 h 2342751"/>
                <a:gd name="connsiteX4" fmla="*/ 881694 w 1976874"/>
                <a:gd name="connsiteY4" fmla="*/ 1040609 h 2342751"/>
                <a:gd name="connsiteX5" fmla="*/ 1170957 w 1976874"/>
                <a:gd name="connsiteY5" fmla="*/ 2342123 h 2342751"/>
                <a:gd name="connsiteX6" fmla="*/ 0 w 1976874"/>
                <a:gd name="connsiteY6" fmla="*/ 1171166 h 2342751"/>
                <a:gd name="connsiteX0" fmla="*/ 0 w 3051118"/>
                <a:gd name="connsiteY0" fmla="*/ 1171166 h 2342751"/>
                <a:gd name="connsiteX1" fmla="*/ 1170957 w 3051118"/>
                <a:gd name="connsiteY1" fmla="*/ 209 h 2342751"/>
                <a:gd name="connsiteX2" fmla="*/ 1645723 w 3051118"/>
                <a:gd name="connsiteY2" fmla="*/ 90680 h 2342751"/>
                <a:gd name="connsiteX3" fmla="*/ 3046586 w 3051118"/>
                <a:gd name="connsiteY3" fmla="*/ 501739 h 2342751"/>
                <a:gd name="connsiteX4" fmla="*/ 881694 w 3051118"/>
                <a:gd name="connsiteY4" fmla="*/ 1040609 h 2342751"/>
                <a:gd name="connsiteX5" fmla="*/ 1170957 w 3051118"/>
                <a:gd name="connsiteY5" fmla="*/ 2342123 h 2342751"/>
                <a:gd name="connsiteX6" fmla="*/ 0 w 3051118"/>
                <a:gd name="connsiteY6" fmla="*/ 1171166 h 2342751"/>
                <a:gd name="connsiteX0" fmla="*/ 0 w 3104087"/>
                <a:gd name="connsiteY0" fmla="*/ 1229931 h 2401516"/>
                <a:gd name="connsiteX1" fmla="*/ 1170957 w 3104087"/>
                <a:gd name="connsiteY1" fmla="*/ 58974 h 2401516"/>
                <a:gd name="connsiteX2" fmla="*/ 2367911 w 3104087"/>
                <a:gd name="connsiteY2" fmla="*/ 213954 h 2401516"/>
                <a:gd name="connsiteX3" fmla="*/ 3046586 w 3104087"/>
                <a:gd name="connsiteY3" fmla="*/ 560504 h 2401516"/>
                <a:gd name="connsiteX4" fmla="*/ 881694 w 3104087"/>
                <a:gd name="connsiteY4" fmla="*/ 1099374 h 2401516"/>
                <a:gd name="connsiteX5" fmla="*/ 1170957 w 3104087"/>
                <a:gd name="connsiteY5" fmla="*/ 2400888 h 2401516"/>
                <a:gd name="connsiteX6" fmla="*/ 0 w 3104087"/>
                <a:gd name="connsiteY6" fmla="*/ 1229931 h 2401516"/>
                <a:gd name="connsiteX0" fmla="*/ 29377 w 3141717"/>
                <a:gd name="connsiteY0" fmla="*/ 1139782 h 2311163"/>
                <a:gd name="connsiteX1" fmla="*/ 528819 w 3141717"/>
                <a:gd name="connsiteY1" fmla="*/ 77900 h 2311163"/>
                <a:gd name="connsiteX2" fmla="*/ 2397288 w 3141717"/>
                <a:gd name="connsiteY2" fmla="*/ 123805 h 2311163"/>
                <a:gd name="connsiteX3" fmla="*/ 3075963 w 3141717"/>
                <a:gd name="connsiteY3" fmla="*/ 470355 h 2311163"/>
                <a:gd name="connsiteX4" fmla="*/ 911071 w 3141717"/>
                <a:gd name="connsiteY4" fmla="*/ 1009225 h 2311163"/>
                <a:gd name="connsiteX5" fmla="*/ 1200334 w 3141717"/>
                <a:gd name="connsiteY5" fmla="*/ 2310739 h 2311163"/>
                <a:gd name="connsiteX6" fmla="*/ 29377 w 3141717"/>
                <a:gd name="connsiteY6" fmla="*/ 1139782 h 2311163"/>
                <a:gd name="connsiteX0" fmla="*/ 10421 w 3840816"/>
                <a:gd name="connsiteY0" fmla="*/ 974049 h 2299321"/>
                <a:gd name="connsiteX1" fmla="*/ 1227918 w 3840816"/>
                <a:gd name="connsiteY1" fmla="*/ 66471 h 2299321"/>
                <a:gd name="connsiteX2" fmla="*/ 3096387 w 3840816"/>
                <a:gd name="connsiteY2" fmla="*/ 112376 h 2299321"/>
                <a:gd name="connsiteX3" fmla="*/ 3775062 w 3840816"/>
                <a:gd name="connsiteY3" fmla="*/ 458926 h 2299321"/>
                <a:gd name="connsiteX4" fmla="*/ 1610170 w 3840816"/>
                <a:gd name="connsiteY4" fmla="*/ 997796 h 2299321"/>
                <a:gd name="connsiteX5" fmla="*/ 1899433 w 3840816"/>
                <a:gd name="connsiteY5" fmla="*/ 2299310 h 2299321"/>
                <a:gd name="connsiteX6" fmla="*/ 10421 w 3840816"/>
                <a:gd name="connsiteY6" fmla="*/ 974049 h 2299321"/>
                <a:gd name="connsiteX0" fmla="*/ 10421 w 3883972"/>
                <a:gd name="connsiteY0" fmla="*/ 974049 h 2299318"/>
                <a:gd name="connsiteX1" fmla="*/ 1227918 w 3883972"/>
                <a:gd name="connsiteY1" fmla="*/ 66471 h 2299318"/>
                <a:gd name="connsiteX2" fmla="*/ 3096387 w 3883972"/>
                <a:gd name="connsiteY2" fmla="*/ 112376 h 2299318"/>
                <a:gd name="connsiteX3" fmla="*/ 3775062 w 3883972"/>
                <a:gd name="connsiteY3" fmla="*/ 458926 h 2299318"/>
                <a:gd name="connsiteX4" fmla="*/ 933192 w 3883972"/>
                <a:gd name="connsiteY4" fmla="*/ 993679 h 2299318"/>
                <a:gd name="connsiteX5" fmla="*/ 1899433 w 3883972"/>
                <a:gd name="connsiteY5" fmla="*/ 2299310 h 2299318"/>
                <a:gd name="connsiteX6" fmla="*/ 10421 w 3883972"/>
                <a:gd name="connsiteY6" fmla="*/ 974049 h 2299318"/>
                <a:gd name="connsiteX0" fmla="*/ 20416 w 3893967"/>
                <a:gd name="connsiteY0" fmla="*/ 974049 h 2169688"/>
                <a:gd name="connsiteX1" fmla="*/ 1237913 w 3893967"/>
                <a:gd name="connsiteY1" fmla="*/ 66471 h 2169688"/>
                <a:gd name="connsiteX2" fmla="*/ 3106382 w 3893967"/>
                <a:gd name="connsiteY2" fmla="*/ 112376 h 2169688"/>
                <a:gd name="connsiteX3" fmla="*/ 3785057 w 3893967"/>
                <a:gd name="connsiteY3" fmla="*/ 458926 h 2169688"/>
                <a:gd name="connsiteX4" fmla="*/ 943187 w 3893967"/>
                <a:gd name="connsiteY4" fmla="*/ 993679 h 2169688"/>
                <a:gd name="connsiteX5" fmla="*/ 2224651 w 3893967"/>
                <a:gd name="connsiteY5" fmla="*/ 2169679 h 2169688"/>
                <a:gd name="connsiteX6" fmla="*/ 20416 w 3893967"/>
                <a:gd name="connsiteY6" fmla="*/ 974049 h 2169688"/>
                <a:gd name="connsiteX0" fmla="*/ 20416 w 3864013"/>
                <a:gd name="connsiteY0" fmla="*/ 974049 h 2169679"/>
                <a:gd name="connsiteX1" fmla="*/ 1237913 w 3864013"/>
                <a:gd name="connsiteY1" fmla="*/ 66471 h 2169679"/>
                <a:gd name="connsiteX2" fmla="*/ 3106382 w 3864013"/>
                <a:gd name="connsiteY2" fmla="*/ 112376 h 2169679"/>
                <a:gd name="connsiteX3" fmla="*/ 3785057 w 3864013"/>
                <a:gd name="connsiteY3" fmla="*/ 458926 h 2169679"/>
                <a:gd name="connsiteX4" fmla="*/ 1407756 w 3864013"/>
                <a:gd name="connsiteY4" fmla="*/ 978823 h 2169679"/>
                <a:gd name="connsiteX5" fmla="*/ 2224651 w 3864013"/>
                <a:gd name="connsiteY5" fmla="*/ 2169679 h 2169679"/>
                <a:gd name="connsiteX6" fmla="*/ 20416 w 3864013"/>
                <a:gd name="connsiteY6" fmla="*/ 974049 h 216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4013" h="2169679">
                  <a:moveTo>
                    <a:pt x="20416" y="974049"/>
                  </a:moveTo>
                  <a:cubicBezTo>
                    <a:pt x="-144040" y="623514"/>
                    <a:pt x="723585" y="210083"/>
                    <a:pt x="1237913" y="66471"/>
                  </a:cubicBezTo>
                  <a:cubicBezTo>
                    <a:pt x="1752241" y="-77141"/>
                    <a:pt x="2681858" y="46967"/>
                    <a:pt x="3106382" y="112376"/>
                  </a:cubicBezTo>
                  <a:cubicBezTo>
                    <a:pt x="3530906" y="177785"/>
                    <a:pt x="4068161" y="314518"/>
                    <a:pt x="3785057" y="458926"/>
                  </a:cubicBezTo>
                  <a:cubicBezTo>
                    <a:pt x="3501953" y="603334"/>
                    <a:pt x="1540612" y="657915"/>
                    <a:pt x="1407756" y="978823"/>
                  </a:cubicBezTo>
                  <a:cubicBezTo>
                    <a:pt x="1274900" y="1299731"/>
                    <a:pt x="2455874" y="2170475"/>
                    <a:pt x="2224651" y="2169679"/>
                  </a:cubicBezTo>
                  <a:cubicBezTo>
                    <a:pt x="1993428" y="2168883"/>
                    <a:pt x="184872" y="1324584"/>
                    <a:pt x="20416" y="974049"/>
                  </a:cubicBezTo>
                  <a:close/>
                </a:path>
              </a:pathLst>
            </a:custGeom>
            <a:gradFill flip="none" rotWithShape="1">
              <a:gsLst>
                <a:gs pos="52408">
                  <a:schemeClr val="bg1">
                    <a:alpha val="56000"/>
                  </a:schemeClr>
                </a:gs>
                <a:gs pos="36000">
                  <a:schemeClr val="bg1">
                    <a:alpha val="68000"/>
                  </a:schemeClr>
                </a:gs>
                <a:gs pos="86000">
                  <a:srgbClr val="1AD0FA">
                    <a:alpha val="0"/>
                  </a:srgbClr>
                </a:gs>
                <a:gs pos="67000">
                  <a:srgbClr val="1AD0FA">
                    <a:alpha val="49000"/>
                  </a:srgbClr>
                </a:gs>
                <a:gs pos="22000">
                  <a:srgbClr val="1AD0FA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82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F17345B-FA90-4C47-BA4F-5F3A0544ED40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8999200A-3868-4364-80A5-E48E8B9CF9C7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 flip="none" rotWithShape="1">
              <a:gsLst>
                <a:gs pos="89000">
                  <a:srgbClr val="11BD2A"/>
                </a:gs>
                <a:gs pos="9000">
                  <a:srgbClr val="5AF573"/>
                </a:gs>
              </a:gsLst>
              <a:lin ang="54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AA97AD8-92BD-4D70-A446-BE716635B104}"/>
                </a:ext>
              </a:extLst>
            </p:cNvPr>
            <p:cNvSpPr/>
            <p:nvPr/>
          </p:nvSpPr>
          <p:spPr>
            <a:xfrm>
              <a:off x="2167890" y="2724150"/>
              <a:ext cx="2217420" cy="1409700"/>
            </a:xfrm>
            <a:custGeom>
              <a:avLst/>
              <a:gdLst>
                <a:gd name="connsiteX0" fmla="*/ 2091686 w 2217420"/>
                <a:gd name="connsiteY0" fmla="*/ 45720 h 1409700"/>
                <a:gd name="connsiteX1" fmla="*/ 2217420 w 2217420"/>
                <a:gd name="connsiteY1" fmla="*/ 171454 h 1409700"/>
                <a:gd name="connsiteX2" fmla="*/ 2217420 w 2217420"/>
                <a:gd name="connsiteY2" fmla="*/ 1245866 h 1409700"/>
                <a:gd name="connsiteX3" fmla="*/ 2091686 w 2217420"/>
                <a:gd name="connsiteY3" fmla="*/ 1371600 h 1409700"/>
                <a:gd name="connsiteX4" fmla="*/ 1607824 w 2217420"/>
                <a:gd name="connsiteY4" fmla="*/ 956310 h 1409700"/>
                <a:gd name="connsiteX5" fmla="*/ 1600200 w 2217420"/>
                <a:gd name="connsiteY5" fmla="*/ 472444 h 1409700"/>
                <a:gd name="connsiteX6" fmla="*/ 2091686 w 2217420"/>
                <a:gd name="connsiteY6" fmla="*/ 45720 h 1409700"/>
                <a:gd name="connsiteX7" fmla="*/ 318775 w 2217420"/>
                <a:gd name="connsiteY7" fmla="*/ 0 h 1409700"/>
                <a:gd name="connsiteX8" fmla="*/ 1205225 w 2217420"/>
                <a:gd name="connsiteY8" fmla="*/ 0 h 1409700"/>
                <a:gd name="connsiteX9" fmla="*/ 1524000 w 2217420"/>
                <a:gd name="connsiteY9" fmla="*/ 318775 h 1409700"/>
                <a:gd name="connsiteX10" fmla="*/ 1524000 w 2217420"/>
                <a:gd name="connsiteY10" fmla="*/ 1090925 h 1409700"/>
                <a:gd name="connsiteX11" fmla="*/ 1205225 w 2217420"/>
                <a:gd name="connsiteY11" fmla="*/ 1409700 h 1409700"/>
                <a:gd name="connsiteX12" fmla="*/ 318775 w 2217420"/>
                <a:gd name="connsiteY12" fmla="*/ 1409700 h 1409700"/>
                <a:gd name="connsiteX13" fmla="*/ 0 w 2217420"/>
                <a:gd name="connsiteY13" fmla="*/ 1090925 h 1409700"/>
                <a:gd name="connsiteX14" fmla="*/ 0 w 2217420"/>
                <a:gd name="connsiteY14" fmla="*/ 318775 h 1409700"/>
                <a:gd name="connsiteX15" fmla="*/ 318775 w 2217420"/>
                <a:gd name="connsiteY1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420" h="1409700">
                  <a:moveTo>
                    <a:pt x="2091686" y="45720"/>
                  </a:moveTo>
                  <a:cubicBezTo>
                    <a:pt x="2161127" y="45720"/>
                    <a:pt x="2217420" y="102013"/>
                    <a:pt x="2217420" y="171454"/>
                  </a:cubicBezTo>
                  <a:lnTo>
                    <a:pt x="2217420" y="1245866"/>
                  </a:lnTo>
                  <a:cubicBezTo>
                    <a:pt x="2217420" y="1315307"/>
                    <a:pt x="2161127" y="1371600"/>
                    <a:pt x="2091686" y="1371600"/>
                  </a:cubicBezTo>
                  <a:cubicBezTo>
                    <a:pt x="2021839" y="1370330"/>
                    <a:pt x="1769111" y="1094740"/>
                    <a:pt x="1607824" y="956310"/>
                  </a:cubicBezTo>
                  <a:cubicBezTo>
                    <a:pt x="1605920" y="806451"/>
                    <a:pt x="1607821" y="742954"/>
                    <a:pt x="1600200" y="472444"/>
                  </a:cubicBezTo>
                  <a:cubicBezTo>
                    <a:pt x="1762124" y="318140"/>
                    <a:pt x="1988816" y="45720"/>
                    <a:pt x="2091686" y="45720"/>
                  </a:cubicBezTo>
                  <a:close/>
                  <a:moveTo>
                    <a:pt x="318775" y="0"/>
                  </a:moveTo>
                  <a:lnTo>
                    <a:pt x="1205225" y="0"/>
                  </a:lnTo>
                  <a:cubicBezTo>
                    <a:pt x="1381280" y="0"/>
                    <a:pt x="1524000" y="142720"/>
                    <a:pt x="1524000" y="318775"/>
                  </a:cubicBezTo>
                  <a:lnTo>
                    <a:pt x="1524000" y="1090925"/>
                  </a:lnTo>
                  <a:cubicBezTo>
                    <a:pt x="1524000" y="1266980"/>
                    <a:pt x="1381280" y="1409700"/>
                    <a:pt x="1205225" y="1409700"/>
                  </a:cubicBezTo>
                  <a:lnTo>
                    <a:pt x="318775" y="1409700"/>
                  </a:lnTo>
                  <a:cubicBezTo>
                    <a:pt x="142720" y="1409700"/>
                    <a:pt x="0" y="1266980"/>
                    <a:pt x="0" y="1090925"/>
                  </a:cubicBezTo>
                  <a:lnTo>
                    <a:pt x="0" y="318775"/>
                  </a:lnTo>
                  <a:cubicBezTo>
                    <a:pt x="0" y="142720"/>
                    <a:pt x="142720" y="0"/>
                    <a:pt x="318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F5E8A83-B8D5-4CA4-BD23-0E5F1DB3BD2D}"/>
              </a:ext>
            </a:extLst>
          </p:cNvPr>
          <p:cNvGrpSpPr/>
          <p:nvPr/>
        </p:nvGrpSpPr>
        <p:grpSpPr>
          <a:xfrm>
            <a:off x="7257236" y="1772601"/>
            <a:ext cx="3316323" cy="3312797"/>
            <a:chOff x="7257236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D553E01-137C-4222-923D-A100652E9E46}"/>
                </a:ext>
              </a:extLst>
            </p:cNvPr>
            <p:cNvSpPr/>
            <p:nvPr/>
          </p:nvSpPr>
          <p:spPr>
            <a:xfrm>
              <a:off x="7529356" y="2042958"/>
              <a:ext cx="2772082" cy="2772082"/>
            </a:xfrm>
            <a:prstGeom prst="ellipse">
              <a:avLst/>
            </a:prstGeom>
            <a:gradFill>
              <a:gsLst>
                <a:gs pos="89000">
                  <a:srgbClr val="68C5F6"/>
                </a:gs>
                <a:gs pos="5000">
                  <a:srgbClr val="846FE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0FAFB6E-F91A-4D73-A2D7-9AADB8D8BF16}"/>
                </a:ext>
              </a:extLst>
            </p:cNvPr>
            <p:cNvSpPr/>
            <p:nvPr/>
          </p:nvSpPr>
          <p:spPr>
            <a:xfrm>
              <a:off x="8072662" y="2933699"/>
              <a:ext cx="1685470" cy="990600"/>
            </a:xfrm>
            <a:custGeom>
              <a:avLst/>
              <a:gdLst>
                <a:gd name="connsiteX0" fmla="*/ 1595300 w 1685470"/>
                <a:gd name="connsiteY0" fmla="*/ 134303 h 990600"/>
                <a:gd name="connsiteX1" fmla="*/ 1595300 w 1685470"/>
                <a:gd name="connsiteY1" fmla="*/ 856297 h 990600"/>
                <a:gd name="connsiteX2" fmla="*/ 1239064 w 1685470"/>
                <a:gd name="connsiteY2" fmla="*/ 646178 h 990600"/>
                <a:gd name="connsiteX3" fmla="*/ 1239064 w 1685470"/>
                <a:gd name="connsiteY3" fmla="*/ 344422 h 990600"/>
                <a:gd name="connsiteX4" fmla="*/ 1628320 w 1685470"/>
                <a:gd name="connsiteY4" fmla="*/ 132717 h 990600"/>
                <a:gd name="connsiteX5" fmla="*/ 1685470 w 1685470"/>
                <a:gd name="connsiteY5" fmla="*/ 132717 h 990600"/>
                <a:gd name="connsiteX6" fmla="*/ 1685470 w 1685470"/>
                <a:gd name="connsiteY6" fmla="*/ 854711 h 990600"/>
                <a:gd name="connsiteX7" fmla="*/ 1628320 w 1685470"/>
                <a:gd name="connsiteY7" fmla="*/ 854711 h 990600"/>
                <a:gd name="connsiteX8" fmla="*/ 223067 w 1685470"/>
                <a:gd name="connsiteY8" fmla="*/ 0 h 990600"/>
                <a:gd name="connsiteX9" fmla="*/ 1040941 w 1685470"/>
                <a:gd name="connsiteY9" fmla="*/ 0 h 990600"/>
                <a:gd name="connsiteX10" fmla="*/ 1206044 w 1685470"/>
                <a:gd name="connsiteY10" fmla="*/ 165103 h 990600"/>
                <a:gd name="connsiteX11" fmla="*/ 1206044 w 1685470"/>
                <a:gd name="connsiteY11" fmla="*/ 825497 h 990600"/>
                <a:gd name="connsiteX12" fmla="*/ 1040941 w 1685470"/>
                <a:gd name="connsiteY12" fmla="*/ 990600 h 990600"/>
                <a:gd name="connsiteX13" fmla="*/ 223067 w 1685470"/>
                <a:gd name="connsiteY13" fmla="*/ 990600 h 990600"/>
                <a:gd name="connsiteX14" fmla="*/ 57964 w 1685470"/>
                <a:gd name="connsiteY14" fmla="*/ 825497 h 990600"/>
                <a:gd name="connsiteX15" fmla="*/ 57964 w 1685470"/>
                <a:gd name="connsiteY15" fmla="*/ 350885 h 990600"/>
                <a:gd name="connsiteX16" fmla="*/ 11521 w 1685470"/>
                <a:gd name="connsiteY16" fmla="*/ 350885 h 990600"/>
                <a:gd name="connsiteX17" fmla="*/ 0 w 1685470"/>
                <a:gd name="connsiteY17" fmla="*/ 339364 h 990600"/>
                <a:gd name="connsiteX18" fmla="*/ 0 w 1685470"/>
                <a:gd name="connsiteY18" fmla="*/ 232596 h 990600"/>
                <a:gd name="connsiteX19" fmla="*/ 11521 w 1685470"/>
                <a:gd name="connsiteY19" fmla="*/ 221075 h 990600"/>
                <a:gd name="connsiteX20" fmla="*/ 57964 w 1685470"/>
                <a:gd name="connsiteY20" fmla="*/ 221075 h 990600"/>
                <a:gd name="connsiteX21" fmla="*/ 57964 w 1685470"/>
                <a:gd name="connsiteY21" fmla="*/ 165103 h 990600"/>
                <a:gd name="connsiteX22" fmla="*/ 223067 w 1685470"/>
                <a:gd name="connsiteY22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85470" h="990600">
                  <a:moveTo>
                    <a:pt x="1595300" y="134303"/>
                  </a:moveTo>
                  <a:lnTo>
                    <a:pt x="1595300" y="856297"/>
                  </a:lnTo>
                  <a:lnTo>
                    <a:pt x="1239064" y="646178"/>
                  </a:lnTo>
                  <a:lnTo>
                    <a:pt x="1239064" y="344422"/>
                  </a:lnTo>
                  <a:close/>
                  <a:moveTo>
                    <a:pt x="1628320" y="132717"/>
                  </a:moveTo>
                  <a:lnTo>
                    <a:pt x="1685470" y="132717"/>
                  </a:lnTo>
                  <a:lnTo>
                    <a:pt x="1685470" y="854711"/>
                  </a:lnTo>
                  <a:lnTo>
                    <a:pt x="1628320" y="854711"/>
                  </a:lnTo>
                  <a:close/>
                  <a:moveTo>
                    <a:pt x="223067" y="0"/>
                  </a:moveTo>
                  <a:lnTo>
                    <a:pt x="1040941" y="0"/>
                  </a:lnTo>
                  <a:cubicBezTo>
                    <a:pt x="1132125" y="0"/>
                    <a:pt x="1206044" y="73919"/>
                    <a:pt x="1206044" y="165103"/>
                  </a:cubicBezTo>
                  <a:lnTo>
                    <a:pt x="1206044" y="825497"/>
                  </a:lnTo>
                  <a:cubicBezTo>
                    <a:pt x="1206044" y="916681"/>
                    <a:pt x="1132125" y="990600"/>
                    <a:pt x="1040941" y="990600"/>
                  </a:cubicBezTo>
                  <a:lnTo>
                    <a:pt x="223067" y="990600"/>
                  </a:lnTo>
                  <a:cubicBezTo>
                    <a:pt x="131883" y="990600"/>
                    <a:pt x="57964" y="916681"/>
                    <a:pt x="57964" y="825497"/>
                  </a:cubicBezTo>
                  <a:lnTo>
                    <a:pt x="57964" y="350885"/>
                  </a:lnTo>
                  <a:lnTo>
                    <a:pt x="11521" y="350885"/>
                  </a:lnTo>
                  <a:cubicBezTo>
                    <a:pt x="5158" y="350885"/>
                    <a:pt x="0" y="345727"/>
                    <a:pt x="0" y="339364"/>
                  </a:cubicBezTo>
                  <a:lnTo>
                    <a:pt x="0" y="232596"/>
                  </a:lnTo>
                  <a:cubicBezTo>
                    <a:pt x="0" y="226233"/>
                    <a:pt x="5158" y="221075"/>
                    <a:pt x="11521" y="221075"/>
                  </a:cubicBezTo>
                  <a:lnTo>
                    <a:pt x="57964" y="221075"/>
                  </a:lnTo>
                  <a:lnTo>
                    <a:pt x="57964" y="165103"/>
                  </a:lnTo>
                  <a:cubicBezTo>
                    <a:pt x="57964" y="73919"/>
                    <a:pt x="131883" y="0"/>
                    <a:pt x="2230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69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3C4817E-CA55-4BF2-A46E-3BB28B8DE986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8999200A-3868-4364-80A5-E48E8B9CF9C7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DD0FE44-5E57-4924-8FAF-6BABA245762C}"/>
                </a:ext>
              </a:extLst>
            </p:cNvPr>
            <p:cNvGrpSpPr/>
            <p:nvPr/>
          </p:nvGrpSpPr>
          <p:grpSpPr>
            <a:xfrm>
              <a:off x="2085467" y="2340979"/>
              <a:ext cx="2382265" cy="2176040"/>
              <a:chOff x="5374337" y="-2987040"/>
              <a:chExt cx="2382265" cy="2176040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3579C177-70AD-4C5A-B42E-FDFEB706AE8D}"/>
                  </a:ext>
                </a:extLst>
              </p:cNvPr>
              <p:cNvSpPr/>
              <p:nvPr/>
            </p:nvSpPr>
            <p:spPr>
              <a:xfrm>
                <a:off x="5374337" y="-2987040"/>
                <a:ext cx="2382265" cy="2176040"/>
              </a:xfrm>
              <a:custGeom>
                <a:avLst/>
                <a:gdLst>
                  <a:gd name="connsiteX0" fmla="*/ 1191133 w 2382265"/>
                  <a:gd name="connsiteY0" fmla="*/ 0 h 2176040"/>
                  <a:gd name="connsiteX1" fmla="*/ 1892173 w 2382265"/>
                  <a:gd name="connsiteY1" fmla="*/ 551624 h 2176040"/>
                  <a:gd name="connsiteX2" fmla="*/ 1892173 w 2382265"/>
                  <a:gd name="connsiteY2" fmla="*/ 306304 h 2176040"/>
                  <a:gd name="connsiteX3" fmla="*/ 1912518 w 2382265"/>
                  <a:gd name="connsiteY3" fmla="*/ 285959 h 2176040"/>
                  <a:gd name="connsiteX4" fmla="*/ 2108338 w 2382265"/>
                  <a:gd name="connsiteY4" fmla="*/ 285959 h 2176040"/>
                  <a:gd name="connsiteX5" fmla="*/ 2128683 w 2382265"/>
                  <a:gd name="connsiteY5" fmla="*/ 306304 h 2176040"/>
                  <a:gd name="connsiteX6" fmla="*/ 2128683 w 2382265"/>
                  <a:gd name="connsiteY6" fmla="*/ 737725 h 2176040"/>
                  <a:gd name="connsiteX7" fmla="*/ 2382265 w 2382265"/>
                  <a:gd name="connsiteY7" fmla="*/ 937260 h 2176040"/>
                  <a:gd name="connsiteX8" fmla="*/ 2128683 w 2382265"/>
                  <a:gd name="connsiteY8" fmla="*/ 937260 h 2176040"/>
                  <a:gd name="connsiteX9" fmla="*/ 2128683 w 2382265"/>
                  <a:gd name="connsiteY9" fmla="*/ 2052579 h 2176040"/>
                  <a:gd name="connsiteX10" fmla="*/ 2005222 w 2382265"/>
                  <a:gd name="connsiteY10" fmla="*/ 2176040 h 2176040"/>
                  <a:gd name="connsiteX11" fmla="*/ 377045 w 2382265"/>
                  <a:gd name="connsiteY11" fmla="*/ 2176040 h 2176040"/>
                  <a:gd name="connsiteX12" fmla="*/ 253584 w 2382265"/>
                  <a:gd name="connsiteY12" fmla="*/ 2052579 h 2176040"/>
                  <a:gd name="connsiteX13" fmla="*/ 253584 w 2382265"/>
                  <a:gd name="connsiteY13" fmla="*/ 937260 h 2176040"/>
                  <a:gd name="connsiteX14" fmla="*/ 0 w 2382265"/>
                  <a:gd name="connsiteY14" fmla="*/ 937260 h 217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2265" h="2176040">
                    <a:moveTo>
                      <a:pt x="1191133" y="0"/>
                    </a:moveTo>
                    <a:lnTo>
                      <a:pt x="1892173" y="551624"/>
                    </a:lnTo>
                    <a:lnTo>
                      <a:pt x="1892173" y="306304"/>
                    </a:lnTo>
                    <a:cubicBezTo>
                      <a:pt x="1892173" y="295068"/>
                      <a:pt x="1901282" y="285959"/>
                      <a:pt x="1912518" y="285959"/>
                    </a:cubicBezTo>
                    <a:lnTo>
                      <a:pt x="2108338" y="285959"/>
                    </a:lnTo>
                    <a:cubicBezTo>
                      <a:pt x="2119574" y="285959"/>
                      <a:pt x="2128683" y="295068"/>
                      <a:pt x="2128683" y="306304"/>
                    </a:cubicBezTo>
                    <a:lnTo>
                      <a:pt x="2128683" y="737725"/>
                    </a:lnTo>
                    <a:lnTo>
                      <a:pt x="2382265" y="937260"/>
                    </a:lnTo>
                    <a:lnTo>
                      <a:pt x="2128683" y="937260"/>
                    </a:lnTo>
                    <a:lnTo>
                      <a:pt x="2128683" y="2052579"/>
                    </a:lnTo>
                    <a:cubicBezTo>
                      <a:pt x="2128683" y="2120765"/>
                      <a:pt x="2073408" y="2176040"/>
                      <a:pt x="2005222" y="2176040"/>
                    </a:cubicBezTo>
                    <a:lnTo>
                      <a:pt x="377045" y="2176040"/>
                    </a:lnTo>
                    <a:cubicBezTo>
                      <a:pt x="308859" y="2176040"/>
                      <a:pt x="253584" y="2120765"/>
                      <a:pt x="253584" y="2052579"/>
                    </a:cubicBezTo>
                    <a:lnTo>
                      <a:pt x="253584" y="937260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B92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C4BBA5B-37E1-4D29-AE8E-CD94D2B2FBD6}"/>
                  </a:ext>
                </a:extLst>
              </p:cNvPr>
              <p:cNvSpPr/>
              <p:nvPr/>
            </p:nvSpPr>
            <p:spPr>
              <a:xfrm>
                <a:off x="5764704" y="-2806306"/>
                <a:ext cx="1601530" cy="1814572"/>
              </a:xfrm>
              <a:custGeom>
                <a:avLst/>
                <a:gdLst>
                  <a:gd name="connsiteX0" fmla="*/ 937550 w 1875099"/>
                  <a:gd name="connsiteY0" fmla="*/ 0 h 2372521"/>
                  <a:gd name="connsiteX1" fmla="*/ 1875099 w 1875099"/>
                  <a:gd name="connsiteY1" fmla="*/ 937260 h 2372521"/>
                  <a:gd name="connsiteX2" fmla="*/ 1875099 w 1875099"/>
                  <a:gd name="connsiteY2" fmla="*/ 1060721 h 2372521"/>
                  <a:gd name="connsiteX3" fmla="*/ 1875099 w 1875099"/>
                  <a:gd name="connsiteY3" fmla="*/ 2107460 h 2372521"/>
                  <a:gd name="connsiteX4" fmla="*/ 1875099 w 1875099"/>
                  <a:gd name="connsiteY4" fmla="*/ 2249060 h 2372521"/>
                  <a:gd name="connsiteX5" fmla="*/ 1751638 w 1875099"/>
                  <a:gd name="connsiteY5" fmla="*/ 2372521 h 2372521"/>
                  <a:gd name="connsiteX6" fmla="*/ 123461 w 1875099"/>
                  <a:gd name="connsiteY6" fmla="*/ 2372521 h 2372521"/>
                  <a:gd name="connsiteX7" fmla="*/ 0 w 1875099"/>
                  <a:gd name="connsiteY7" fmla="*/ 2249060 h 2372521"/>
                  <a:gd name="connsiteX8" fmla="*/ 0 w 1875099"/>
                  <a:gd name="connsiteY8" fmla="*/ 2107460 h 2372521"/>
                  <a:gd name="connsiteX9" fmla="*/ 0 w 1875099"/>
                  <a:gd name="connsiteY9" fmla="*/ 1060721 h 2372521"/>
                  <a:gd name="connsiteX10" fmla="*/ 0 w 1875099"/>
                  <a:gd name="connsiteY10" fmla="*/ 937260 h 237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099" h="2372521">
                    <a:moveTo>
                      <a:pt x="937550" y="0"/>
                    </a:moveTo>
                    <a:lnTo>
                      <a:pt x="1875099" y="937260"/>
                    </a:lnTo>
                    <a:lnTo>
                      <a:pt x="1875099" y="1060721"/>
                    </a:lnTo>
                    <a:lnTo>
                      <a:pt x="1875099" y="2107460"/>
                    </a:lnTo>
                    <a:lnTo>
                      <a:pt x="1875099" y="2249060"/>
                    </a:lnTo>
                    <a:cubicBezTo>
                      <a:pt x="1875099" y="2317246"/>
                      <a:pt x="1819824" y="2372521"/>
                      <a:pt x="1751638" y="2372521"/>
                    </a:cubicBezTo>
                    <a:lnTo>
                      <a:pt x="123461" y="2372521"/>
                    </a:lnTo>
                    <a:cubicBezTo>
                      <a:pt x="55275" y="2372521"/>
                      <a:pt x="0" y="2317246"/>
                      <a:pt x="0" y="2249060"/>
                    </a:cubicBezTo>
                    <a:lnTo>
                      <a:pt x="0" y="2107460"/>
                    </a:lnTo>
                    <a:lnTo>
                      <a:pt x="0" y="1060721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FAE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99C7264D-EA9C-4B66-8303-D92A2AA44C93}"/>
                  </a:ext>
                </a:extLst>
              </p:cNvPr>
              <p:cNvSpPr/>
              <p:nvPr/>
            </p:nvSpPr>
            <p:spPr>
              <a:xfrm>
                <a:off x="5925756" y="-2623830"/>
                <a:ext cx="1279426" cy="1449621"/>
              </a:xfrm>
              <a:custGeom>
                <a:avLst/>
                <a:gdLst>
                  <a:gd name="connsiteX0" fmla="*/ 937550 w 1875099"/>
                  <a:gd name="connsiteY0" fmla="*/ 0 h 2372521"/>
                  <a:gd name="connsiteX1" fmla="*/ 1875099 w 1875099"/>
                  <a:gd name="connsiteY1" fmla="*/ 937260 h 2372521"/>
                  <a:gd name="connsiteX2" fmla="*/ 1875099 w 1875099"/>
                  <a:gd name="connsiteY2" fmla="*/ 1060721 h 2372521"/>
                  <a:gd name="connsiteX3" fmla="*/ 1875099 w 1875099"/>
                  <a:gd name="connsiteY3" fmla="*/ 2107460 h 2372521"/>
                  <a:gd name="connsiteX4" fmla="*/ 1875099 w 1875099"/>
                  <a:gd name="connsiteY4" fmla="*/ 2249060 h 2372521"/>
                  <a:gd name="connsiteX5" fmla="*/ 1751638 w 1875099"/>
                  <a:gd name="connsiteY5" fmla="*/ 2372521 h 2372521"/>
                  <a:gd name="connsiteX6" fmla="*/ 123461 w 1875099"/>
                  <a:gd name="connsiteY6" fmla="*/ 2372521 h 2372521"/>
                  <a:gd name="connsiteX7" fmla="*/ 0 w 1875099"/>
                  <a:gd name="connsiteY7" fmla="*/ 2249060 h 2372521"/>
                  <a:gd name="connsiteX8" fmla="*/ 0 w 1875099"/>
                  <a:gd name="connsiteY8" fmla="*/ 2107460 h 2372521"/>
                  <a:gd name="connsiteX9" fmla="*/ 0 w 1875099"/>
                  <a:gd name="connsiteY9" fmla="*/ 1060721 h 2372521"/>
                  <a:gd name="connsiteX10" fmla="*/ 0 w 1875099"/>
                  <a:gd name="connsiteY10" fmla="*/ 937260 h 237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099" h="2372521">
                    <a:moveTo>
                      <a:pt x="937550" y="0"/>
                    </a:moveTo>
                    <a:lnTo>
                      <a:pt x="1875099" y="937260"/>
                    </a:lnTo>
                    <a:lnTo>
                      <a:pt x="1875099" y="1060721"/>
                    </a:lnTo>
                    <a:lnTo>
                      <a:pt x="1875099" y="2107460"/>
                    </a:lnTo>
                    <a:lnTo>
                      <a:pt x="1875099" y="2249060"/>
                    </a:lnTo>
                    <a:cubicBezTo>
                      <a:pt x="1875099" y="2317246"/>
                      <a:pt x="1819824" y="2372521"/>
                      <a:pt x="1751638" y="2372521"/>
                    </a:cubicBezTo>
                    <a:lnTo>
                      <a:pt x="123461" y="2372521"/>
                    </a:lnTo>
                    <a:cubicBezTo>
                      <a:pt x="55275" y="2372521"/>
                      <a:pt x="0" y="2317246"/>
                      <a:pt x="0" y="2249060"/>
                    </a:cubicBezTo>
                    <a:lnTo>
                      <a:pt x="0" y="2107460"/>
                    </a:lnTo>
                    <a:lnTo>
                      <a:pt x="0" y="1060721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FB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2B3B400-22AD-4E13-9977-8DC145F96E3E}"/>
                  </a:ext>
                </a:extLst>
              </p:cNvPr>
              <p:cNvSpPr/>
              <p:nvPr/>
            </p:nvSpPr>
            <p:spPr>
              <a:xfrm>
                <a:off x="6104452" y="-2421364"/>
                <a:ext cx="922035" cy="1044688"/>
              </a:xfrm>
              <a:custGeom>
                <a:avLst/>
                <a:gdLst>
                  <a:gd name="connsiteX0" fmla="*/ 937550 w 1875099"/>
                  <a:gd name="connsiteY0" fmla="*/ 0 h 2372521"/>
                  <a:gd name="connsiteX1" fmla="*/ 1875099 w 1875099"/>
                  <a:gd name="connsiteY1" fmla="*/ 937260 h 2372521"/>
                  <a:gd name="connsiteX2" fmla="*/ 1875099 w 1875099"/>
                  <a:gd name="connsiteY2" fmla="*/ 1060721 h 2372521"/>
                  <a:gd name="connsiteX3" fmla="*/ 1875099 w 1875099"/>
                  <a:gd name="connsiteY3" fmla="*/ 2107460 h 2372521"/>
                  <a:gd name="connsiteX4" fmla="*/ 1875099 w 1875099"/>
                  <a:gd name="connsiteY4" fmla="*/ 2249060 h 2372521"/>
                  <a:gd name="connsiteX5" fmla="*/ 1751638 w 1875099"/>
                  <a:gd name="connsiteY5" fmla="*/ 2372521 h 2372521"/>
                  <a:gd name="connsiteX6" fmla="*/ 123461 w 1875099"/>
                  <a:gd name="connsiteY6" fmla="*/ 2372521 h 2372521"/>
                  <a:gd name="connsiteX7" fmla="*/ 0 w 1875099"/>
                  <a:gd name="connsiteY7" fmla="*/ 2249060 h 2372521"/>
                  <a:gd name="connsiteX8" fmla="*/ 0 w 1875099"/>
                  <a:gd name="connsiteY8" fmla="*/ 2107460 h 2372521"/>
                  <a:gd name="connsiteX9" fmla="*/ 0 w 1875099"/>
                  <a:gd name="connsiteY9" fmla="*/ 1060721 h 2372521"/>
                  <a:gd name="connsiteX10" fmla="*/ 0 w 1875099"/>
                  <a:gd name="connsiteY10" fmla="*/ 937260 h 237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099" h="2372521">
                    <a:moveTo>
                      <a:pt x="937550" y="0"/>
                    </a:moveTo>
                    <a:lnTo>
                      <a:pt x="1875099" y="937260"/>
                    </a:lnTo>
                    <a:lnTo>
                      <a:pt x="1875099" y="1060721"/>
                    </a:lnTo>
                    <a:lnTo>
                      <a:pt x="1875099" y="2107460"/>
                    </a:lnTo>
                    <a:lnTo>
                      <a:pt x="1875099" y="2249060"/>
                    </a:lnTo>
                    <a:cubicBezTo>
                      <a:pt x="1875099" y="2317246"/>
                      <a:pt x="1819824" y="2372521"/>
                      <a:pt x="1751638" y="2372521"/>
                    </a:cubicBezTo>
                    <a:lnTo>
                      <a:pt x="123461" y="2372521"/>
                    </a:lnTo>
                    <a:cubicBezTo>
                      <a:pt x="55275" y="2372521"/>
                      <a:pt x="0" y="2317246"/>
                      <a:pt x="0" y="2249060"/>
                    </a:cubicBezTo>
                    <a:lnTo>
                      <a:pt x="0" y="2107460"/>
                    </a:lnTo>
                    <a:lnTo>
                      <a:pt x="0" y="1060721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F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C9EC2D8-6547-4559-922A-017524426862}"/>
                  </a:ext>
                </a:extLst>
              </p:cNvPr>
              <p:cNvSpPr/>
              <p:nvPr/>
            </p:nvSpPr>
            <p:spPr>
              <a:xfrm>
                <a:off x="6276892" y="-2225985"/>
                <a:ext cx="577154" cy="653930"/>
              </a:xfrm>
              <a:custGeom>
                <a:avLst/>
                <a:gdLst>
                  <a:gd name="connsiteX0" fmla="*/ 937550 w 1875099"/>
                  <a:gd name="connsiteY0" fmla="*/ 0 h 2372521"/>
                  <a:gd name="connsiteX1" fmla="*/ 1875099 w 1875099"/>
                  <a:gd name="connsiteY1" fmla="*/ 937260 h 2372521"/>
                  <a:gd name="connsiteX2" fmla="*/ 1875099 w 1875099"/>
                  <a:gd name="connsiteY2" fmla="*/ 1060721 h 2372521"/>
                  <a:gd name="connsiteX3" fmla="*/ 1875099 w 1875099"/>
                  <a:gd name="connsiteY3" fmla="*/ 2107460 h 2372521"/>
                  <a:gd name="connsiteX4" fmla="*/ 1875099 w 1875099"/>
                  <a:gd name="connsiteY4" fmla="*/ 2249060 h 2372521"/>
                  <a:gd name="connsiteX5" fmla="*/ 1751638 w 1875099"/>
                  <a:gd name="connsiteY5" fmla="*/ 2372521 h 2372521"/>
                  <a:gd name="connsiteX6" fmla="*/ 123461 w 1875099"/>
                  <a:gd name="connsiteY6" fmla="*/ 2372521 h 2372521"/>
                  <a:gd name="connsiteX7" fmla="*/ 0 w 1875099"/>
                  <a:gd name="connsiteY7" fmla="*/ 2249060 h 2372521"/>
                  <a:gd name="connsiteX8" fmla="*/ 0 w 1875099"/>
                  <a:gd name="connsiteY8" fmla="*/ 2107460 h 2372521"/>
                  <a:gd name="connsiteX9" fmla="*/ 0 w 1875099"/>
                  <a:gd name="connsiteY9" fmla="*/ 1060721 h 2372521"/>
                  <a:gd name="connsiteX10" fmla="*/ 0 w 1875099"/>
                  <a:gd name="connsiteY10" fmla="*/ 937260 h 237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099" h="2372521">
                    <a:moveTo>
                      <a:pt x="937550" y="0"/>
                    </a:moveTo>
                    <a:lnTo>
                      <a:pt x="1875099" y="937260"/>
                    </a:lnTo>
                    <a:lnTo>
                      <a:pt x="1875099" y="1060721"/>
                    </a:lnTo>
                    <a:lnTo>
                      <a:pt x="1875099" y="2107460"/>
                    </a:lnTo>
                    <a:lnTo>
                      <a:pt x="1875099" y="2249060"/>
                    </a:lnTo>
                    <a:cubicBezTo>
                      <a:pt x="1875099" y="2317246"/>
                      <a:pt x="1819824" y="2372521"/>
                      <a:pt x="1751638" y="2372521"/>
                    </a:cubicBezTo>
                    <a:lnTo>
                      <a:pt x="123461" y="2372521"/>
                    </a:lnTo>
                    <a:cubicBezTo>
                      <a:pt x="55275" y="2372521"/>
                      <a:pt x="0" y="2317246"/>
                      <a:pt x="0" y="2249060"/>
                    </a:cubicBezTo>
                    <a:lnTo>
                      <a:pt x="0" y="2107460"/>
                    </a:lnTo>
                    <a:lnTo>
                      <a:pt x="0" y="1060721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EE5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6275BD7-E2DC-4E83-BF95-79ED67576A45}"/>
              </a:ext>
            </a:extLst>
          </p:cNvPr>
          <p:cNvGrpSpPr/>
          <p:nvPr/>
        </p:nvGrpSpPr>
        <p:grpSpPr>
          <a:xfrm>
            <a:off x="7257236" y="1772601"/>
            <a:ext cx="3316323" cy="3312797"/>
            <a:chOff x="7257236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89000">
                  <a:srgbClr val="F86821"/>
                </a:gs>
                <a:gs pos="9000">
                  <a:srgbClr val="FFA501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82F24F59-F615-466F-AAEF-CEB8A9BC5712}"/>
                </a:ext>
              </a:extLst>
            </p:cNvPr>
            <p:cNvSpPr/>
            <p:nvPr/>
          </p:nvSpPr>
          <p:spPr>
            <a:xfrm>
              <a:off x="7593549" y="2482503"/>
              <a:ext cx="2643696" cy="1892993"/>
            </a:xfrm>
            <a:custGeom>
              <a:avLst/>
              <a:gdLst>
                <a:gd name="connsiteX0" fmla="*/ 649957 w 2643696"/>
                <a:gd name="connsiteY0" fmla="*/ 1455999 h 1892993"/>
                <a:gd name="connsiteX1" fmla="*/ 727932 w 2643696"/>
                <a:gd name="connsiteY1" fmla="*/ 1533974 h 1892993"/>
                <a:gd name="connsiteX2" fmla="*/ 727932 w 2643696"/>
                <a:gd name="connsiteY2" fmla="*/ 1892993 h 1892993"/>
                <a:gd name="connsiteX3" fmla="*/ 571982 w 2643696"/>
                <a:gd name="connsiteY3" fmla="*/ 1892993 h 1892993"/>
                <a:gd name="connsiteX4" fmla="*/ 571982 w 2643696"/>
                <a:gd name="connsiteY4" fmla="*/ 1533974 h 1892993"/>
                <a:gd name="connsiteX5" fmla="*/ 649957 w 2643696"/>
                <a:gd name="connsiteY5" fmla="*/ 1455999 h 1892993"/>
                <a:gd name="connsiteX6" fmla="*/ 625702 w 2643696"/>
                <a:gd name="connsiteY6" fmla="*/ 973539 h 1892993"/>
                <a:gd name="connsiteX7" fmla="*/ 625702 w 2643696"/>
                <a:gd name="connsiteY7" fmla="*/ 1385322 h 1892993"/>
                <a:gd name="connsiteX8" fmla="*/ 562844 w 2643696"/>
                <a:gd name="connsiteY8" fmla="*/ 1377465 h 1892993"/>
                <a:gd name="connsiteX9" fmla="*/ 448539 w 2643696"/>
                <a:gd name="connsiteY9" fmla="*/ 1372728 h 1892993"/>
                <a:gd name="connsiteX10" fmla="*/ 364548 w 2643696"/>
                <a:gd name="connsiteY10" fmla="*/ 1376969 h 1892993"/>
                <a:gd name="connsiteX11" fmla="*/ 387082 w 2643696"/>
                <a:gd name="connsiteY11" fmla="*/ 1315402 h 1892993"/>
                <a:gd name="connsiteX12" fmla="*/ 562771 w 2643696"/>
                <a:gd name="connsiteY12" fmla="*/ 1037225 h 1892993"/>
                <a:gd name="connsiteX13" fmla="*/ 685157 w 2643696"/>
                <a:gd name="connsiteY13" fmla="*/ 923649 h 1892993"/>
                <a:gd name="connsiteX14" fmla="*/ 1321848 w 2643696"/>
                <a:gd name="connsiteY14" fmla="*/ 1202848 h 1892993"/>
                <a:gd name="connsiteX15" fmla="*/ 1958539 w 2643696"/>
                <a:gd name="connsiteY15" fmla="*/ 923649 h 1892993"/>
                <a:gd name="connsiteX16" fmla="*/ 2003969 w 2643696"/>
                <a:gd name="connsiteY16" fmla="*/ 959343 h 1892993"/>
                <a:gd name="connsiteX17" fmla="*/ 2256614 w 2643696"/>
                <a:gd name="connsiteY17" fmla="*/ 1315402 h 1892993"/>
                <a:gd name="connsiteX18" fmla="*/ 2279148 w 2643696"/>
                <a:gd name="connsiteY18" fmla="*/ 1376969 h 1892993"/>
                <a:gd name="connsiteX19" fmla="*/ 2195156 w 2643696"/>
                <a:gd name="connsiteY19" fmla="*/ 1372728 h 1892993"/>
                <a:gd name="connsiteX20" fmla="*/ 1330359 w 2643696"/>
                <a:gd name="connsiteY20" fmla="*/ 1683183 h 1892993"/>
                <a:gd name="connsiteX21" fmla="*/ 1321213 w 2643696"/>
                <a:gd name="connsiteY21" fmla="*/ 1691495 h 1892993"/>
                <a:gd name="connsiteX22" fmla="*/ 1268506 w 2643696"/>
                <a:gd name="connsiteY22" fmla="*/ 1647735 h 1892993"/>
                <a:gd name="connsiteX23" fmla="*/ 674529 w 2643696"/>
                <a:gd name="connsiteY23" fmla="*/ 1391425 h 1892993"/>
                <a:gd name="connsiteX24" fmla="*/ 671421 w 2643696"/>
                <a:gd name="connsiteY24" fmla="*/ 1391036 h 1892993"/>
                <a:gd name="connsiteX25" fmla="*/ 671421 w 2643696"/>
                <a:gd name="connsiteY25" fmla="*/ 934442 h 1892993"/>
                <a:gd name="connsiteX26" fmla="*/ 1321848 w 2643696"/>
                <a:gd name="connsiteY26" fmla="*/ 0 h 1892993"/>
                <a:gd name="connsiteX27" fmla="*/ 2643696 w 2643696"/>
                <a:gd name="connsiteY27" fmla="*/ 579652 h 1892993"/>
                <a:gd name="connsiteX28" fmla="*/ 1321848 w 2643696"/>
                <a:gd name="connsiteY28" fmla="*/ 1159304 h 1892993"/>
                <a:gd name="connsiteX29" fmla="*/ 672459 w 2643696"/>
                <a:gd name="connsiteY29" fmla="*/ 874536 h 1892993"/>
                <a:gd name="connsiteX30" fmla="*/ 1219626 w 2643696"/>
                <a:gd name="connsiteY30" fmla="*/ 632863 h 1892993"/>
                <a:gd name="connsiteX31" fmla="*/ 1227285 w 2643696"/>
                <a:gd name="connsiteY31" fmla="*/ 640895 h 1892993"/>
                <a:gd name="connsiteX32" fmla="*/ 1321848 w 2643696"/>
                <a:gd name="connsiteY32" fmla="*/ 668589 h 1892993"/>
                <a:gd name="connsiteX33" fmla="*/ 1455582 w 2643696"/>
                <a:gd name="connsiteY33" fmla="*/ 574035 h 1892993"/>
                <a:gd name="connsiteX34" fmla="*/ 1321848 w 2643696"/>
                <a:gd name="connsiteY34" fmla="*/ 479481 h 1892993"/>
                <a:gd name="connsiteX35" fmla="*/ 1188116 w 2643696"/>
                <a:gd name="connsiteY35" fmla="*/ 574036 h 1892993"/>
                <a:gd name="connsiteX36" fmla="*/ 1193889 w 2643696"/>
                <a:gd name="connsiteY36" fmla="*/ 594251 h 1892993"/>
                <a:gd name="connsiteX37" fmla="*/ 625702 w 2643696"/>
                <a:gd name="connsiteY37" fmla="*/ 845209 h 1892993"/>
                <a:gd name="connsiteX38" fmla="*/ 630535 w 2643696"/>
                <a:gd name="connsiteY38" fmla="*/ 856152 h 1892993"/>
                <a:gd name="connsiteX39" fmla="*/ 0 w 2643696"/>
                <a:gd name="connsiteY39" fmla="*/ 579652 h 18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43696" h="1892993">
                  <a:moveTo>
                    <a:pt x="649957" y="1455999"/>
                  </a:moveTo>
                  <a:cubicBezTo>
                    <a:pt x="693021" y="1455999"/>
                    <a:pt x="727932" y="1490910"/>
                    <a:pt x="727932" y="1533974"/>
                  </a:cubicBezTo>
                  <a:lnTo>
                    <a:pt x="727932" y="1892993"/>
                  </a:lnTo>
                  <a:lnTo>
                    <a:pt x="571982" y="1892993"/>
                  </a:lnTo>
                  <a:lnTo>
                    <a:pt x="571982" y="1533974"/>
                  </a:lnTo>
                  <a:cubicBezTo>
                    <a:pt x="571982" y="1490910"/>
                    <a:pt x="606893" y="1455999"/>
                    <a:pt x="649957" y="1455999"/>
                  </a:cubicBezTo>
                  <a:close/>
                  <a:moveTo>
                    <a:pt x="625702" y="973539"/>
                  </a:moveTo>
                  <a:lnTo>
                    <a:pt x="625702" y="1385322"/>
                  </a:lnTo>
                  <a:lnTo>
                    <a:pt x="562844" y="1377465"/>
                  </a:lnTo>
                  <a:cubicBezTo>
                    <a:pt x="525158" y="1374328"/>
                    <a:pt x="487035" y="1372728"/>
                    <a:pt x="448539" y="1372728"/>
                  </a:cubicBezTo>
                  <a:lnTo>
                    <a:pt x="364548" y="1376969"/>
                  </a:lnTo>
                  <a:lnTo>
                    <a:pt x="387082" y="1315402"/>
                  </a:lnTo>
                  <a:cubicBezTo>
                    <a:pt x="430397" y="1212995"/>
                    <a:pt x="490049" y="1119180"/>
                    <a:pt x="562771" y="1037225"/>
                  </a:cubicBezTo>
                  <a:close/>
                  <a:moveTo>
                    <a:pt x="685157" y="923649"/>
                  </a:moveTo>
                  <a:lnTo>
                    <a:pt x="1321848" y="1202848"/>
                  </a:lnTo>
                  <a:lnTo>
                    <a:pt x="1958539" y="923649"/>
                  </a:lnTo>
                  <a:lnTo>
                    <a:pt x="2003969" y="959343"/>
                  </a:lnTo>
                  <a:cubicBezTo>
                    <a:pt x="2112064" y="1057592"/>
                    <a:pt x="2198862" y="1178859"/>
                    <a:pt x="2256614" y="1315402"/>
                  </a:cubicBezTo>
                  <a:lnTo>
                    <a:pt x="2279148" y="1376969"/>
                  </a:lnTo>
                  <a:lnTo>
                    <a:pt x="2195156" y="1372728"/>
                  </a:lnTo>
                  <a:cubicBezTo>
                    <a:pt x="1866656" y="1372728"/>
                    <a:pt x="1565368" y="1489235"/>
                    <a:pt x="1330359" y="1683183"/>
                  </a:cubicBezTo>
                  <a:lnTo>
                    <a:pt x="1321213" y="1691495"/>
                  </a:lnTo>
                  <a:lnTo>
                    <a:pt x="1268506" y="1647735"/>
                  </a:lnTo>
                  <a:cubicBezTo>
                    <a:pt x="1097547" y="1518279"/>
                    <a:pt x="895027" y="1428316"/>
                    <a:pt x="674529" y="1391425"/>
                  </a:cubicBezTo>
                  <a:lnTo>
                    <a:pt x="671421" y="1391036"/>
                  </a:lnTo>
                  <a:lnTo>
                    <a:pt x="671421" y="934442"/>
                  </a:lnTo>
                  <a:close/>
                  <a:moveTo>
                    <a:pt x="1321848" y="0"/>
                  </a:moveTo>
                  <a:lnTo>
                    <a:pt x="2643696" y="579652"/>
                  </a:lnTo>
                  <a:lnTo>
                    <a:pt x="1321848" y="1159304"/>
                  </a:lnTo>
                  <a:lnTo>
                    <a:pt x="672459" y="874536"/>
                  </a:lnTo>
                  <a:lnTo>
                    <a:pt x="1219626" y="632863"/>
                  </a:lnTo>
                  <a:lnTo>
                    <a:pt x="1227285" y="640895"/>
                  </a:lnTo>
                  <a:cubicBezTo>
                    <a:pt x="1251486" y="658006"/>
                    <a:pt x="1284919" y="668589"/>
                    <a:pt x="1321848" y="668589"/>
                  </a:cubicBezTo>
                  <a:cubicBezTo>
                    <a:pt x="1395708" y="668589"/>
                    <a:pt x="1455582" y="626256"/>
                    <a:pt x="1455582" y="574035"/>
                  </a:cubicBezTo>
                  <a:cubicBezTo>
                    <a:pt x="1455581" y="521814"/>
                    <a:pt x="1395707" y="479481"/>
                    <a:pt x="1321848" y="479481"/>
                  </a:cubicBezTo>
                  <a:cubicBezTo>
                    <a:pt x="1247990" y="479481"/>
                    <a:pt x="1188116" y="521814"/>
                    <a:pt x="1188116" y="574036"/>
                  </a:cubicBezTo>
                  <a:lnTo>
                    <a:pt x="1193889" y="594251"/>
                  </a:lnTo>
                  <a:lnTo>
                    <a:pt x="625702" y="845209"/>
                  </a:lnTo>
                  <a:lnTo>
                    <a:pt x="630535" y="856152"/>
                  </a:lnTo>
                  <a:lnTo>
                    <a:pt x="0" y="5796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61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16A2ADF4-C87D-4CD3-97D0-AD572E799AA9}"/>
              </a:ext>
            </a:extLst>
          </p:cNvPr>
          <p:cNvGrpSpPr/>
          <p:nvPr/>
        </p:nvGrpSpPr>
        <p:grpSpPr>
          <a:xfrm>
            <a:off x="1084728" y="1772599"/>
            <a:ext cx="4015480" cy="3312799"/>
            <a:chOff x="1084728" y="1772599"/>
            <a:chExt cx="4015480" cy="331279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E2E0D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A3C5269-6409-400E-B593-59EF350E5C23}"/>
                </a:ext>
              </a:extLst>
            </p:cNvPr>
            <p:cNvSpPr/>
            <p:nvPr/>
          </p:nvSpPr>
          <p:spPr>
            <a:xfrm>
              <a:off x="1618439" y="3017520"/>
              <a:ext cx="626921" cy="2059970"/>
            </a:xfrm>
            <a:custGeom>
              <a:avLst/>
              <a:gdLst>
                <a:gd name="connsiteX0" fmla="*/ 0 w 626921"/>
                <a:gd name="connsiteY0" fmla="*/ 0 h 2059970"/>
                <a:gd name="connsiteX1" fmla="*/ 626921 w 626921"/>
                <a:gd name="connsiteY1" fmla="*/ 0 h 2059970"/>
                <a:gd name="connsiteX2" fmla="*/ 626921 w 626921"/>
                <a:gd name="connsiteY2" fmla="*/ 2059970 h 2059970"/>
                <a:gd name="connsiteX3" fmla="*/ 581748 w 626921"/>
                <a:gd name="connsiteY3" fmla="*/ 2053076 h 2059970"/>
                <a:gd name="connsiteX4" fmla="*/ 0 w 626921"/>
                <a:gd name="connsiteY4" fmla="*/ 1339295 h 205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921" h="2059970">
                  <a:moveTo>
                    <a:pt x="0" y="0"/>
                  </a:moveTo>
                  <a:lnTo>
                    <a:pt x="626921" y="0"/>
                  </a:lnTo>
                  <a:lnTo>
                    <a:pt x="626921" y="2059970"/>
                  </a:lnTo>
                  <a:lnTo>
                    <a:pt x="581748" y="2053076"/>
                  </a:lnTo>
                  <a:cubicBezTo>
                    <a:pt x="249746" y="1985138"/>
                    <a:pt x="0" y="1691382"/>
                    <a:pt x="0" y="1339295"/>
                  </a:cubicBezTo>
                  <a:close/>
                </a:path>
              </a:pathLst>
            </a:custGeom>
            <a:solidFill>
              <a:srgbClr val="FFC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7450B2C-BAB6-4598-9FA8-FF3A89FFCEE0}"/>
                </a:ext>
              </a:extLst>
            </p:cNvPr>
            <p:cNvSpPr/>
            <p:nvPr/>
          </p:nvSpPr>
          <p:spPr>
            <a:xfrm>
              <a:off x="2716918" y="1772599"/>
              <a:ext cx="2217844" cy="2827313"/>
            </a:xfrm>
            <a:custGeom>
              <a:avLst/>
              <a:gdLst>
                <a:gd name="connsiteX0" fmla="*/ 0 w 2217844"/>
                <a:gd name="connsiteY0" fmla="*/ 0 h 2827313"/>
                <a:gd name="connsiteX1" fmla="*/ 1489261 w 2217844"/>
                <a:gd name="connsiteY1" fmla="*/ 0 h 2827313"/>
                <a:gd name="connsiteX2" fmla="*/ 2217844 w 2217844"/>
                <a:gd name="connsiteY2" fmla="*/ 728583 h 2827313"/>
                <a:gd name="connsiteX3" fmla="*/ 2217844 w 2217844"/>
                <a:gd name="connsiteY3" fmla="*/ 2584214 h 2827313"/>
                <a:gd name="connsiteX4" fmla="*/ 2203042 w 2217844"/>
                <a:gd name="connsiteY4" fmla="*/ 2731049 h 2827313"/>
                <a:gd name="connsiteX5" fmla="*/ 2173160 w 2217844"/>
                <a:gd name="connsiteY5" fmla="*/ 2827313 h 2827313"/>
                <a:gd name="connsiteX6" fmla="*/ 19787 w 2217844"/>
                <a:gd name="connsiteY6" fmla="*/ 1414779 h 282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7844" h="2827313">
                  <a:moveTo>
                    <a:pt x="0" y="0"/>
                  </a:moveTo>
                  <a:lnTo>
                    <a:pt x="1489261" y="0"/>
                  </a:lnTo>
                  <a:cubicBezTo>
                    <a:pt x="1891646" y="0"/>
                    <a:pt x="2217844" y="326198"/>
                    <a:pt x="2217844" y="728583"/>
                  </a:cubicBezTo>
                  <a:lnTo>
                    <a:pt x="2217844" y="2584214"/>
                  </a:lnTo>
                  <a:cubicBezTo>
                    <a:pt x="2217844" y="2634512"/>
                    <a:pt x="2212747" y="2683620"/>
                    <a:pt x="2203042" y="2731049"/>
                  </a:cubicBezTo>
                  <a:lnTo>
                    <a:pt x="2173160" y="2827313"/>
                  </a:lnTo>
                  <a:lnTo>
                    <a:pt x="19787" y="1414779"/>
                  </a:lnTo>
                  <a:close/>
                </a:path>
              </a:pathLst>
            </a:custGeom>
            <a:solidFill>
              <a:srgbClr val="9DD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61578DC-02C8-43C6-B6E9-AFFA61C6C527}"/>
                </a:ext>
              </a:extLst>
            </p:cNvPr>
            <p:cNvSpPr/>
            <p:nvPr/>
          </p:nvSpPr>
          <p:spPr>
            <a:xfrm rot="2100000">
              <a:off x="1084728" y="3340478"/>
              <a:ext cx="4015480" cy="735490"/>
            </a:xfrm>
            <a:custGeom>
              <a:avLst/>
              <a:gdLst>
                <a:gd name="connsiteX0" fmla="*/ 0 w 4015480"/>
                <a:gd name="connsiteY0" fmla="*/ 0 h 735490"/>
                <a:gd name="connsiteX1" fmla="*/ 3965000 w 4015480"/>
                <a:gd name="connsiteY1" fmla="*/ 0 h 735490"/>
                <a:gd name="connsiteX2" fmla="*/ 3999419 w 4015480"/>
                <a:gd name="connsiteY2" fmla="*/ 107494 h 735490"/>
                <a:gd name="connsiteX3" fmla="*/ 3904202 w 4015480"/>
                <a:gd name="connsiteY3" fmla="*/ 647497 h 735490"/>
                <a:gd name="connsiteX4" fmla="*/ 3836059 w 4015480"/>
                <a:gd name="connsiteY4" fmla="*/ 735490 h 735490"/>
                <a:gd name="connsiteX5" fmla="*/ 460560 w 4015480"/>
                <a:gd name="connsiteY5" fmla="*/ 735490 h 735490"/>
                <a:gd name="connsiteX6" fmla="*/ 102737 w 4015480"/>
                <a:gd name="connsiteY6" fmla="*/ 224466 h 735490"/>
                <a:gd name="connsiteX7" fmla="*/ 30641 w 4015480"/>
                <a:gd name="connsiteY7" fmla="*/ 95695 h 73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5480" h="735490">
                  <a:moveTo>
                    <a:pt x="0" y="0"/>
                  </a:moveTo>
                  <a:lnTo>
                    <a:pt x="3965000" y="0"/>
                  </a:lnTo>
                  <a:lnTo>
                    <a:pt x="3999419" y="107494"/>
                  </a:lnTo>
                  <a:cubicBezTo>
                    <a:pt x="4039011" y="292593"/>
                    <a:pt x="4004714" y="487102"/>
                    <a:pt x="3904202" y="647497"/>
                  </a:cubicBezTo>
                  <a:lnTo>
                    <a:pt x="3836059" y="735490"/>
                  </a:lnTo>
                  <a:lnTo>
                    <a:pt x="460560" y="735490"/>
                  </a:lnTo>
                  <a:lnTo>
                    <a:pt x="102737" y="224466"/>
                  </a:lnTo>
                  <a:cubicBezTo>
                    <a:pt x="73887" y="183264"/>
                    <a:pt x="49895" y="140114"/>
                    <a:pt x="30641" y="95695"/>
                  </a:cubicBezTo>
                  <a:close/>
                </a:path>
              </a:pathLst>
            </a:custGeom>
            <a:solidFill>
              <a:srgbClr val="FFD4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8025920-8BE0-4474-8C3E-201393AC674F}"/>
                </a:ext>
              </a:extLst>
            </p:cNvPr>
            <p:cNvSpPr/>
            <p:nvPr/>
          </p:nvSpPr>
          <p:spPr>
            <a:xfrm>
              <a:off x="2030471" y="1772601"/>
              <a:ext cx="720763" cy="3312796"/>
            </a:xfrm>
            <a:custGeom>
              <a:avLst/>
              <a:gdLst>
                <a:gd name="connsiteX0" fmla="*/ 298078 w 720763"/>
                <a:gd name="connsiteY0" fmla="*/ 0 h 3312796"/>
                <a:gd name="connsiteX1" fmla="*/ 720763 w 720763"/>
                <a:gd name="connsiteY1" fmla="*/ 0 h 3312796"/>
                <a:gd name="connsiteX2" fmla="*/ 720763 w 720763"/>
                <a:gd name="connsiteY2" fmla="*/ 3312796 h 3312796"/>
                <a:gd name="connsiteX3" fmla="*/ 298058 w 720763"/>
                <a:gd name="connsiteY3" fmla="*/ 3312796 h 3312796"/>
                <a:gd name="connsiteX4" fmla="*/ 223585 w 720763"/>
                <a:gd name="connsiteY4" fmla="*/ 3309036 h 3312796"/>
                <a:gd name="connsiteX5" fmla="*/ 14481 w 720763"/>
                <a:gd name="connsiteY5" fmla="*/ 3255541 h 3312796"/>
                <a:gd name="connsiteX6" fmla="*/ 0 w 720763"/>
                <a:gd name="connsiteY6" fmla="*/ 3247682 h 3312796"/>
                <a:gd name="connsiteX7" fmla="*/ 0 w 720763"/>
                <a:gd name="connsiteY7" fmla="*/ 65116 h 3312796"/>
                <a:gd name="connsiteX8" fmla="*/ 14481 w 720763"/>
                <a:gd name="connsiteY8" fmla="*/ 57256 h 3312796"/>
                <a:gd name="connsiteX9" fmla="*/ 298078 w 720763"/>
                <a:gd name="connsiteY9" fmla="*/ 0 h 331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763" h="3312796">
                  <a:moveTo>
                    <a:pt x="298078" y="0"/>
                  </a:moveTo>
                  <a:lnTo>
                    <a:pt x="720763" y="0"/>
                  </a:lnTo>
                  <a:lnTo>
                    <a:pt x="720763" y="3312796"/>
                  </a:lnTo>
                  <a:lnTo>
                    <a:pt x="298058" y="3312796"/>
                  </a:lnTo>
                  <a:lnTo>
                    <a:pt x="223585" y="3309036"/>
                  </a:lnTo>
                  <a:cubicBezTo>
                    <a:pt x="150106" y="3301573"/>
                    <a:pt x="79856" y="3283193"/>
                    <a:pt x="14481" y="3255541"/>
                  </a:cubicBezTo>
                  <a:lnTo>
                    <a:pt x="0" y="3247682"/>
                  </a:lnTo>
                  <a:lnTo>
                    <a:pt x="0" y="65116"/>
                  </a:lnTo>
                  <a:lnTo>
                    <a:pt x="14481" y="57256"/>
                  </a:lnTo>
                  <a:cubicBezTo>
                    <a:pt x="101647" y="20387"/>
                    <a:pt x="197482" y="0"/>
                    <a:pt x="2980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8F7D55A-C969-44EB-8FC9-A45B30508DD8}"/>
                </a:ext>
              </a:extLst>
            </p:cNvPr>
            <p:cNvSpPr/>
            <p:nvPr/>
          </p:nvSpPr>
          <p:spPr>
            <a:xfrm>
              <a:off x="2931532" y="1772600"/>
              <a:ext cx="2003230" cy="1769254"/>
            </a:xfrm>
            <a:custGeom>
              <a:avLst/>
              <a:gdLst>
                <a:gd name="connsiteX0" fmla="*/ 0 w 2003230"/>
                <a:gd name="connsiteY0" fmla="*/ 0 h 1769254"/>
                <a:gd name="connsiteX1" fmla="*/ 673661 w 2003230"/>
                <a:gd name="connsiteY1" fmla="*/ 0 h 1769254"/>
                <a:gd name="connsiteX2" fmla="*/ 673661 w 2003230"/>
                <a:gd name="connsiteY2" fmla="*/ 1 h 1769254"/>
                <a:gd name="connsiteX3" fmla="*/ 1769253 w 2003230"/>
                <a:gd name="connsiteY3" fmla="*/ 1095593 h 1769254"/>
                <a:gd name="connsiteX4" fmla="*/ 1990053 w 2003230"/>
                <a:gd name="connsiteY4" fmla="*/ 1073335 h 1769254"/>
                <a:gd name="connsiteX5" fmla="*/ 2003230 w 2003230"/>
                <a:gd name="connsiteY5" fmla="*/ 1069946 h 1769254"/>
                <a:gd name="connsiteX6" fmla="*/ 2003230 w 2003230"/>
                <a:gd name="connsiteY6" fmla="*/ 1752019 h 1769254"/>
                <a:gd name="connsiteX7" fmla="*/ 1950149 w 2003230"/>
                <a:gd name="connsiteY7" fmla="*/ 1760120 h 1769254"/>
                <a:gd name="connsiteX8" fmla="*/ 1769253 w 2003230"/>
                <a:gd name="connsiteY8" fmla="*/ 1769254 h 1769254"/>
                <a:gd name="connsiteX9" fmla="*/ 0 w 2003230"/>
                <a:gd name="connsiteY9" fmla="*/ 1 h 17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3230" h="1769254">
                  <a:moveTo>
                    <a:pt x="0" y="0"/>
                  </a:moveTo>
                  <a:lnTo>
                    <a:pt x="673661" y="0"/>
                  </a:lnTo>
                  <a:lnTo>
                    <a:pt x="673661" y="1"/>
                  </a:lnTo>
                  <a:cubicBezTo>
                    <a:pt x="673661" y="605080"/>
                    <a:pt x="1164174" y="1095593"/>
                    <a:pt x="1769253" y="1095593"/>
                  </a:cubicBezTo>
                  <a:cubicBezTo>
                    <a:pt x="1844888" y="1095593"/>
                    <a:pt x="1918733" y="1087929"/>
                    <a:pt x="1990053" y="1073335"/>
                  </a:cubicBezTo>
                  <a:lnTo>
                    <a:pt x="2003230" y="1069946"/>
                  </a:lnTo>
                  <a:lnTo>
                    <a:pt x="2003230" y="1752019"/>
                  </a:lnTo>
                  <a:lnTo>
                    <a:pt x="1950149" y="1760120"/>
                  </a:lnTo>
                  <a:cubicBezTo>
                    <a:pt x="1890672" y="1766160"/>
                    <a:pt x="1830324" y="1769254"/>
                    <a:pt x="1769253" y="1769254"/>
                  </a:cubicBezTo>
                  <a:cubicBezTo>
                    <a:pt x="792122" y="1769254"/>
                    <a:pt x="0" y="977132"/>
                    <a:pt x="0" y="1"/>
                  </a:cubicBezTo>
                  <a:close/>
                </a:path>
              </a:pathLst>
            </a:cu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FCD585F-E554-4091-8D8B-B783505133C2}"/>
                </a:ext>
              </a:extLst>
            </p:cNvPr>
            <p:cNvSpPr/>
            <p:nvPr/>
          </p:nvSpPr>
          <p:spPr>
            <a:xfrm>
              <a:off x="2169209" y="1772599"/>
              <a:ext cx="443286" cy="2052639"/>
            </a:xfrm>
            <a:custGeom>
              <a:avLst/>
              <a:gdLst>
                <a:gd name="connsiteX0" fmla="*/ 177813 w 443286"/>
                <a:gd name="connsiteY0" fmla="*/ 0 h 2052639"/>
                <a:gd name="connsiteX1" fmla="*/ 443286 w 443286"/>
                <a:gd name="connsiteY1" fmla="*/ 0 h 2052639"/>
                <a:gd name="connsiteX2" fmla="*/ 443286 w 443286"/>
                <a:gd name="connsiteY2" fmla="*/ 2052639 h 2052639"/>
                <a:gd name="connsiteX3" fmla="*/ 0 w 443286"/>
                <a:gd name="connsiteY3" fmla="*/ 2052639 h 2052639"/>
                <a:gd name="connsiteX4" fmla="*/ 0 w 443286"/>
                <a:gd name="connsiteY4" fmla="*/ 24419 h 2052639"/>
                <a:gd name="connsiteX5" fmla="*/ 30978 w 443286"/>
                <a:gd name="connsiteY5" fmla="*/ 14802 h 2052639"/>
                <a:gd name="connsiteX6" fmla="*/ 177813 w 443286"/>
                <a:gd name="connsiteY6" fmla="*/ 0 h 205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286" h="2052639">
                  <a:moveTo>
                    <a:pt x="177813" y="0"/>
                  </a:moveTo>
                  <a:lnTo>
                    <a:pt x="443286" y="0"/>
                  </a:lnTo>
                  <a:lnTo>
                    <a:pt x="443286" y="2052639"/>
                  </a:lnTo>
                  <a:lnTo>
                    <a:pt x="0" y="2052639"/>
                  </a:lnTo>
                  <a:lnTo>
                    <a:pt x="0" y="24419"/>
                  </a:lnTo>
                  <a:lnTo>
                    <a:pt x="30978" y="14802"/>
                  </a:lnTo>
                  <a:cubicBezTo>
                    <a:pt x="78407" y="5097"/>
                    <a:pt x="127515" y="0"/>
                    <a:pt x="177813" y="0"/>
                  </a:cubicBezTo>
                  <a:close/>
                </a:path>
              </a:pathLst>
            </a:custGeom>
            <a:solidFill>
              <a:srgbClr val="319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F6235E7-BE16-4A38-9C6C-9175CBD8F9BA}"/>
                </a:ext>
              </a:extLst>
            </p:cNvPr>
            <p:cNvSpPr/>
            <p:nvPr/>
          </p:nvSpPr>
          <p:spPr>
            <a:xfrm>
              <a:off x="1818328" y="3157357"/>
              <a:ext cx="1145048" cy="1145048"/>
            </a:xfrm>
            <a:prstGeom prst="ellipse">
              <a:avLst/>
            </a:prstGeom>
            <a:solidFill>
              <a:srgbClr val="017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AAC3E0F8-21BD-4D91-8173-FA23DACABCB8}"/>
                </a:ext>
              </a:extLst>
            </p:cNvPr>
            <p:cNvSpPr/>
            <p:nvPr/>
          </p:nvSpPr>
          <p:spPr>
            <a:xfrm>
              <a:off x="2108912" y="3352622"/>
              <a:ext cx="563880" cy="711200"/>
            </a:xfrm>
            <a:custGeom>
              <a:avLst/>
              <a:gdLst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0 w 563880"/>
                <a:gd name="connsiteY3" fmla="*/ 711200 h 711200"/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279400 w 563880"/>
                <a:gd name="connsiteY3" fmla="*/ 710039 h 711200"/>
                <a:gd name="connsiteX4" fmla="*/ 0 w 563880"/>
                <a:gd name="connsiteY4" fmla="*/ 711200 h 711200"/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279400 w 563880"/>
                <a:gd name="connsiteY3" fmla="*/ 456039 h 711200"/>
                <a:gd name="connsiteX4" fmla="*/ 0 w 563880"/>
                <a:gd name="connsiteY4" fmla="*/ 711200 h 711200"/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294640 w 563880"/>
                <a:gd name="connsiteY3" fmla="*/ 481439 h 711200"/>
                <a:gd name="connsiteX4" fmla="*/ 0 w 563880"/>
                <a:gd name="connsiteY4" fmla="*/ 711200 h 711200"/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274320 w 563880"/>
                <a:gd name="connsiteY3" fmla="*/ 476359 h 711200"/>
                <a:gd name="connsiteX4" fmla="*/ 0 w 563880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" h="711200">
                  <a:moveTo>
                    <a:pt x="0" y="711200"/>
                  </a:moveTo>
                  <a:lnTo>
                    <a:pt x="281940" y="0"/>
                  </a:lnTo>
                  <a:lnTo>
                    <a:pt x="563880" y="711200"/>
                  </a:lnTo>
                  <a:lnTo>
                    <a:pt x="274320" y="476359"/>
                  </a:lnTo>
                  <a:lnTo>
                    <a:pt x="0" y="711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4880F4F-3EE2-4B3F-90A5-5936AE069B9B}"/>
                </a:ext>
              </a:extLst>
            </p:cNvPr>
            <p:cNvSpPr/>
            <p:nvPr/>
          </p:nvSpPr>
          <p:spPr>
            <a:xfrm>
              <a:off x="3496886" y="3880873"/>
              <a:ext cx="1275748" cy="1019102"/>
            </a:xfrm>
            <a:custGeom>
              <a:avLst/>
              <a:gdLst>
                <a:gd name="connsiteX0" fmla="*/ 637875 w 1275748"/>
                <a:gd name="connsiteY0" fmla="*/ 0 h 1019102"/>
                <a:gd name="connsiteX1" fmla="*/ 646641 w 1275748"/>
                <a:gd name="connsiteY1" fmla="*/ 10625 h 1019102"/>
                <a:gd name="connsiteX2" fmla="*/ 939502 w 1275748"/>
                <a:gd name="connsiteY2" fmla="*/ 131932 h 1019102"/>
                <a:gd name="connsiteX3" fmla="*/ 1100715 w 1275748"/>
                <a:gd name="connsiteY3" fmla="*/ 99385 h 1019102"/>
                <a:gd name="connsiteX4" fmla="*/ 1168463 w 1275748"/>
                <a:gd name="connsiteY4" fmla="*/ 62612 h 1019102"/>
                <a:gd name="connsiteX5" fmla="*/ 1225621 w 1275748"/>
                <a:gd name="connsiteY5" fmla="*/ 164203 h 1019102"/>
                <a:gd name="connsiteX6" fmla="*/ 1275748 w 1275748"/>
                <a:gd name="connsiteY6" fmla="*/ 403732 h 1019102"/>
                <a:gd name="connsiteX7" fmla="*/ 637874 w 1275748"/>
                <a:gd name="connsiteY7" fmla="*/ 1019102 h 1019102"/>
                <a:gd name="connsiteX8" fmla="*/ 0 w 1275748"/>
                <a:gd name="connsiteY8" fmla="*/ 403732 h 1019102"/>
                <a:gd name="connsiteX9" fmla="*/ 50128 w 1275748"/>
                <a:gd name="connsiteY9" fmla="*/ 164203 h 1019102"/>
                <a:gd name="connsiteX10" fmla="*/ 107286 w 1275748"/>
                <a:gd name="connsiteY10" fmla="*/ 62612 h 1019102"/>
                <a:gd name="connsiteX11" fmla="*/ 175034 w 1275748"/>
                <a:gd name="connsiteY11" fmla="*/ 99385 h 1019102"/>
                <a:gd name="connsiteX12" fmla="*/ 336247 w 1275748"/>
                <a:gd name="connsiteY12" fmla="*/ 131932 h 1019102"/>
                <a:gd name="connsiteX13" fmla="*/ 629108 w 1275748"/>
                <a:gd name="connsiteY13" fmla="*/ 10625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5748" h="1019102">
                  <a:moveTo>
                    <a:pt x="637875" y="0"/>
                  </a:moveTo>
                  <a:lnTo>
                    <a:pt x="646641" y="10625"/>
                  </a:lnTo>
                  <a:cubicBezTo>
                    <a:pt x="721591" y="85575"/>
                    <a:pt x="825133" y="131932"/>
                    <a:pt x="939502" y="131932"/>
                  </a:cubicBezTo>
                  <a:cubicBezTo>
                    <a:pt x="996687" y="131932"/>
                    <a:pt x="1051165" y="120343"/>
                    <a:pt x="1100715" y="99385"/>
                  </a:cubicBezTo>
                  <a:lnTo>
                    <a:pt x="1168463" y="62612"/>
                  </a:lnTo>
                  <a:lnTo>
                    <a:pt x="1225621" y="164203"/>
                  </a:lnTo>
                  <a:cubicBezTo>
                    <a:pt x="1257899" y="237824"/>
                    <a:pt x="1275748" y="318767"/>
                    <a:pt x="1275748" y="403732"/>
                  </a:cubicBezTo>
                  <a:cubicBezTo>
                    <a:pt x="1275748" y="743591"/>
                    <a:pt x="990162" y="1019102"/>
                    <a:pt x="637874" y="1019102"/>
                  </a:cubicBezTo>
                  <a:cubicBezTo>
                    <a:pt x="285586" y="1019102"/>
                    <a:pt x="0" y="743591"/>
                    <a:pt x="0" y="403732"/>
                  </a:cubicBezTo>
                  <a:cubicBezTo>
                    <a:pt x="0" y="318767"/>
                    <a:pt x="17849" y="237824"/>
                    <a:pt x="50128" y="164203"/>
                  </a:cubicBezTo>
                  <a:lnTo>
                    <a:pt x="107286" y="62612"/>
                  </a:lnTo>
                  <a:lnTo>
                    <a:pt x="175034" y="99385"/>
                  </a:lnTo>
                  <a:cubicBezTo>
                    <a:pt x="224585" y="120343"/>
                    <a:pt x="279063" y="131932"/>
                    <a:pt x="336247" y="131932"/>
                  </a:cubicBezTo>
                  <a:cubicBezTo>
                    <a:pt x="450616" y="131932"/>
                    <a:pt x="554159" y="85575"/>
                    <a:pt x="629108" y="10625"/>
                  </a:cubicBezTo>
                  <a:close/>
                </a:path>
              </a:pathLst>
            </a:custGeom>
            <a:solidFill>
              <a:srgbClr val="017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26837C54-A4DF-4FAF-AAAC-2AEBE1C74498}"/>
                </a:ext>
              </a:extLst>
            </p:cNvPr>
            <p:cNvSpPr/>
            <p:nvPr/>
          </p:nvSpPr>
          <p:spPr>
            <a:xfrm>
              <a:off x="3525422" y="3938501"/>
              <a:ext cx="1218676" cy="917344"/>
            </a:xfrm>
            <a:custGeom>
              <a:avLst/>
              <a:gdLst>
                <a:gd name="connsiteX0" fmla="*/ 637875 w 1275748"/>
                <a:gd name="connsiteY0" fmla="*/ 0 h 1019102"/>
                <a:gd name="connsiteX1" fmla="*/ 646641 w 1275748"/>
                <a:gd name="connsiteY1" fmla="*/ 10625 h 1019102"/>
                <a:gd name="connsiteX2" fmla="*/ 939502 w 1275748"/>
                <a:gd name="connsiteY2" fmla="*/ 131932 h 1019102"/>
                <a:gd name="connsiteX3" fmla="*/ 1100715 w 1275748"/>
                <a:gd name="connsiteY3" fmla="*/ 99385 h 1019102"/>
                <a:gd name="connsiteX4" fmla="*/ 1168463 w 1275748"/>
                <a:gd name="connsiteY4" fmla="*/ 62612 h 1019102"/>
                <a:gd name="connsiteX5" fmla="*/ 1225621 w 1275748"/>
                <a:gd name="connsiteY5" fmla="*/ 164203 h 1019102"/>
                <a:gd name="connsiteX6" fmla="*/ 1275748 w 1275748"/>
                <a:gd name="connsiteY6" fmla="*/ 403732 h 1019102"/>
                <a:gd name="connsiteX7" fmla="*/ 637874 w 1275748"/>
                <a:gd name="connsiteY7" fmla="*/ 1019102 h 1019102"/>
                <a:gd name="connsiteX8" fmla="*/ 0 w 1275748"/>
                <a:gd name="connsiteY8" fmla="*/ 403732 h 1019102"/>
                <a:gd name="connsiteX9" fmla="*/ 50128 w 1275748"/>
                <a:gd name="connsiteY9" fmla="*/ 164203 h 1019102"/>
                <a:gd name="connsiteX10" fmla="*/ 107286 w 1275748"/>
                <a:gd name="connsiteY10" fmla="*/ 62612 h 1019102"/>
                <a:gd name="connsiteX11" fmla="*/ 175034 w 1275748"/>
                <a:gd name="connsiteY11" fmla="*/ 99385 h 1019102"/>
                <a:gd name="connsiteX12" fmla="*/ 336247 w 1275748"/>
                <a:gd name="connsiteY12" fmla="*/ 131932 h 1019102"/>
                <a:gd name="connsiteX13" fmla="*/ 629108 w 1275748"/>
                <a:gd name="connsiteY13" fmla="*/ 10625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5748" h="1019102">
                  <a:moveTo>
                    <a:pt x="637875" y="0"/>
                  </a:moveTo>
                  <a:lnTo>
                    <a:pt x="646641" y="10625"/>
                  </a:lnTo>
                  <a:cubicBezTo>
                    <a:pt x="721591" y="85575"/>
                    <a:pt x="825133" y="131932"/>
                    <a:pt x="939502" y="131932"/>
                  </a:cubicBezTo>
                  <a:cubicBezTo>
                    <a:pt x="996687" y="131932"/>
                    <a:pt x="1051165" y="120343"/>
                    <a:pt x="1100715" y="99385"/>
                  </a:cubicBezTo>
                  <a:lnTo>
                    <a:pt x="1168463" y="62612"/>
                  </a:lnTo>
                  <a:lnTo>
                    <a:pt x="1225621" y="164203"/>
                  </a:lnTo>
                  <a:cubicBezTo>
                    <a:pt x="1257899" y="237824"/>
                    <a:pt x="1275748" y="318767"/>
                    <a:pt x="1275748" y="403732"/>
                  </a:cubicBezTo>
                  <a:cubicBezTo>
                    <a:pt x="1275748" y="743591"/>
                    <a:pt x="990162" y="1019102"/>
                    <a:pt x="637874" y="1019102"/>
                  </a:cubicBezTo>
                  <a:cubicBezTo>
                    <a:pt x="285586" y="1019102"/>
                    <a:pt x="0" y="743591"/>
                    <a:pt x="0" y="403732"/>
                  </a:cubicBezTo>
                  <a:cubicBezTo>
                    <a:pt x="0" y="318767"/>
                    <a:pt x="17849" y="237824"/>
                    <a:pt x="50128" y="164203"/>
                  </a:cubicBezTo>
                  <a:lnTo>
                    <a:pt x="107286" y="62612"/>
                  </a:lnTo>
                  <a:lnTo>
                    <a:pt x="175034" y="99385"/>
                  </a:lnTo>
                  <a:cubicBezTo>
                    <a:pt x="224585" y="120343"/>
                    <a:pt x="279063" y="131932"/>
                    <a:pt x="336247" y="131932"/>
                  </a:cubicBezTo>
                  <a:cubicBezTo>
                    <a:pt x="450616" y="131932"/>
                    <a:pt x="554159" y="85575"/>
                    <a:pt x="629108" y="106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E068FF9-1E93-4A08-98DA-C3EE5E868AA6}"/>
                </a:ext>
              </a:extLst>
            </p:cNvPr>
            <p:cNvSpPr/>
            <p:nvPr/>
          </p:nvSpPr>
          <p:spPr>
            <a:xfrm>
              <a:off x="3560684" y="3987165"/>
              <a:ext cx="1148152" cy="212138"/>
            </a:xfrm>
            <a:custGeom>
              <a:avLst/>
              <a:gdLst>
                <a:gd name="connsiteX0" fmla="*/ 581373 w 1162744"/>
                <a:gd name="connsiteY0" fmla="*/ 0 h 233021"/>
                <a:gd name="connsiteX1" fmla="*/ 589616 w 1162744"/>
                <a:gd name="connsiteY1" fmla="*/ 9564 h 233021"/>
                <a:gd name="connsiteX2" fmla="*/ 865027 w 1162744"/>
                <a:gd name="connsiteY2" fmla="*/ 118759 h 233021"/>
                <a:gd name="connsiteX3" fmla="*/ 1016634 w 1162744"/>
                <a:gd name="connsiteY3" fmla="*/ 89461 h 233021"/>
                <a:gd name="connsiteX4" fmla="*/ 1080346 w 1162744"/>
                <a:gd name="connsiteY4" fmla="*/ 56360 h 233021"/>
                <a:gd name="connsiteX5" fmla="*/ 1134098 w 1162744"/>
                <a:gd name="connsiteY5" fmla="*/ 147807 h 233021"/>
                <a:gd name="connsiteX6" fmla="*/ 1162744 w 1162744"/>
                <a:gd name="connsiteY6" fmla="*/ 233021 h 233021"/>
                <a:gd name="connsiteX7" fmla="*/ 0 w 1162744"/>
                <a:gd name="connsiteY7" fmla="*/ 233021 h 233021"/>
                <a:gd name="connsiteX8" fmla="*/ 28646 w 1162744"/>
                <a:gd name="connsiteY8" fmla="*/ 147807 h 233021"/>
                <a:gd name="connsiteX9" fmla="*/ 82399 w 1162744"/>
                <a:gd name="connsiteY9" fmla="*/ 56360 h 233021"/>
                <a:gd name="connsiteX10" fmla="*/ 146110 w 1162744"/>
                <a:gd name="connsiteY10" fmla="*/ 89461 h 233021"/>
                <a:gd name="connsiteX11" fmla="*/ 297717 w 1162744"/>
                <a:gd name="connsiteY11" fmla="*/ 118759 h 233021"/>
                <a:gd name="connsiteX12" fmla="*/ 573128 w 1162744"/>
                <a:gd name="connsiteY12" fmla="*/ 9564 h 23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2744" h="233021">
                  <a:moveTo>
                    <a:pt x="581373" y="0"/>
                  </a:moveTo>
                  <a:lnTo>
                    <a:pt x="589616" y="9564"/>
                  </a:lnTo>
                  <a:cubicBezTo>
                    <a:pt x="660100" y="77030"/>
                    <a:pt x="757473" y="118759"/>
                    <a:pt x="865027" y="118759"/>
                  </a:cubicBezTo>
                  <a:cubicBezTo>
                    <a:pt x="918805" y="118759"/>
                    <a:pt x="970037" y="108327"/>
                    <a:pt x="1016634" y="89461"/>
                  </a:cubicBezTo>
                  <a:lnTo>
                    <a:pt x="1080346" y="56360"/>
                  </a:lnTo>
                  <a:lnTo>
                    <a:pt x="1134098" y="147807"/>
                  </a:lnTo>
                  <a:lnTo>
                    <a:pt x="1162744" y="233021"/>
                  </a:lnTo>
                  <a:lnTo>
                    <a:pt x="0" y="233021"/>
                  </a:lnTo>
                  <a:lnTo>
                    <a:pt x="28646" y="147807"/>
                  </a:lnTo>
                  <a:lnTo>
                    <a:pt x="82399" y="56360"/>
                  </a:lnTo>
                  <a:lnTo>
                    <a:pt x="146110" y="89461"/>
                  </a:lnTo>
                  <a:cubicBezTo>
                    <a:pt x="192708" y="108327"/>
                    <a:pt x="243940" y="118759"/>
                    <a:pt x="297717" y="118759"/>
                  </a:cubicBezTo>
                  <a:cubicBezTo>
                    <a:pt x="405271" y="118759"/>
                    <a:pt x="502645" y="77030"/>
                    <a:pt x="573128" y="9564"/>
                  </a:cubicBezTo>
                  <a:close/>
                </a:path>
              </a:pathLst>
            </a:custGeom>
            <a:solidFill>
              <a:srgbClr val="DD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9260BBF-F5FD-4A24-B94D-3A87C2EE300D}"/>
                </a:ext>
              </a:extLst>
            </p:cNvPr>
            <p:cNvSpPr/>
            <p:nvPr/>
          </p:nvSpPr>
          <p:spPr>
            <a:xfrm>
              <a:off x="3553388" y="4221369"/>
              <a:ext cx="1162744" cy="603996"/>
            </a:xfrm>
            <a:custGeom>
              <a:avLst/>
              <a:gdLst/>
              <a:ahLst/>
              <a:cxnLst/>
              <a:rect l="l" t="t" r="r" b="b"/>
              <a:pathLst>
                <a:path w="1162744" h="603996">
                  <a:moveTo>
                    <a:pt x="566661" y="274216"/>
                  </a:moveTo>
                  <a:cubicBezTo>
                    <a:pt x="575194" y="274216"/>
                    <a:pt x="582660" y="275849"/>
                    <a:pt x="589060" y="279116"/>
                  </a:cubicBezTo>
                  <a:cubicBezTo>
                    <a:pt x="595459" y="282382"/>
                    <a:pt x="600426" y="286915"/>
                    <a:pt x="603959" y="292715"/>
                  </a:cubicBezTo>
                  <a:cubicBezTo>
                    <a:pt x="607492" y="298514"/>
                    <a:pt x="609259" y="305281"/>
                    <a:pt x="609259" y="313013"/>
                  </a:cubicBezTo>
                  <a:lnTo>
                    <a:pt x="609259" y="315813"/>
                  </a:lnTo>
                  <a:cubicBezTo>
                    <a:pt x="609259" y="323813"/>
                    <a:pt x="607492" y="330846"/>
                    <a:pt x="603959" y="336912"/>
                  </a:cubicBezTo>
                  <a:cubicBezTo>
                    <a:pt x="600426" y="342978"/>
                    <a:pt x="595426" y="347711"/>
                    <a:pt x="588960" y="351111"/>
                  </a:cubicBezTo>
                  <a:cubicBezTo>
                    <a:pt x="582493" y="354511"/>
                    <a:pt x="575061" y="356211"/>
                    <a:pt x="566661" y="356211"/>
                  </a:cubicBezTo>
                  <a:cubicBezTo>
                    <a:pt x="558262" y="356211"/>
                    <a:pt x="550862" y="354544"/>
                    <a:pt x="544462" y="351211"/>
                  </a:cubicBezTo>
                  <a:cubicBezTo>
                    <a:pt x="538063" y="347878"/>
                    <a:pt x="533096" y="343212"/>
                    <a:pt x="529563" y="337212"/>
                  </a:cubicBezTo>
                  <a:cubicBezTo>
                    <a:pt x="526030" y="331212"/>
                    <a:pt x="524264" y="324213"/>
                    <a:pt x="524264" y="316213"/>
                  </a:cubicBezTo>
                  <a:lnTo>
                    <a:pt x="524264" y="313213"/>
                  </a:lnTo>
                  <a:cubicBezTo>
                    <a:pt x="524264" y="305481"/>
                    <a:pt x="526030" y="298681"/>
                    <a:pt x="529563" y="292815"/>
                  </a:cubicBezTo>
                  <a:cubicBezTo>
                    <a:pt x="533096" y="286948"/>
                    <a:pt x="538063" y="282382"/>
                    <a:pt x="544462" y="279116"/>
                  </a:cubicBezTo>
                  <a:cubicBezTo>
                    <a:pt x="550862" y="275849"/>
                    <a:pt x="558262" y="274216"/>
                    <a:pt x="566661" y="274216"/>
                  </a:cubicBezTo>
                  <a:close/>
                  <a:moveTo>
                    <a:pt x="566661" y="151423"/>
                  </a:moveTo>
                  <a:cubicBezTo>
                    <a:pt x="573861" y="151423"/>
                    <a:pt x="580227" y="152890"/>
                    <a:pt x="585760" y="155823"/>
                  </a:cubicBezTo>
                  <a:cubicBezTo>
                    <a:pt x="591293" y="158756"/>
                    <a:pt x="595559" y="162956"/>
                    <a:pt x="598559" y="168422"/>
                  </a:cubicBezTo>
                  <a:cubicBezTo>
                    <a:pt x="601559" y="173889"/>
                    <a:pt x="603059" y="180155"/>
                    <a:pt x="603059" y="187221"/>
                  </a:cubicBezTo>
                  <a:lnTo>
                    <a:pt x="603059" y="190021"/>
                  </a:lnTo>
                  <a:cubicBezTo>
                    <a:pt x="603059" y="197621"/>
                    <a:pt x="601559" y="204287"/>
                    <a:pt x="598559" y="210020"/>
                  </a:cubicBezTo>
                  <a:cubicBezTo>
                    <a:pt x="595559" y="215753"/>
                    <a:pt x="591293" y="220186"/>
                    <a:pt x="585760" y="223319"/>
                  </a:cubicBezTo>
                  <a:cubicBezTo>
                    <a:pt x="580227" y="226452"/>
                    <a:pt x="573861" y="228019"/>
                    <a:pt x="566661" y="228019"/>
                  </a:cubicBezTo>
                  <a:cubicBezTo>
                    <a:pt x="559462" y="228019"/>
                    <a:pt x="553129" y="226452"/>
                    <a:pt x="547662" y="223319"/>
                  </a:cubicBezTo>
                  <a:cubicBezTo>
                    <a:pt x="542196" y="220186"/>
                    <a:pt x="537930" y="215786"/>
                    <a:pt x="534863" y="210120"/>
                  </a:cubicBezTo>
                  <a:cubicBezTo>
                    <a:pt x="531797" y="204453"/>
                    <a:pt x="530263" y="197887"/>
                    <a:pt x="530263" y="190421"/>
                  </a:cubicBezTo>
                  <a:lnTo>
                    <a:pt x="530263" y="187421"/>
                  </a:lnTo>
                  <a:cubicBezTo>
                    <a:pt x="530263" y="180222"/>
                    <a:pt x="531797" y="173889"/>
                    <a:pt x="534863" y="168422"/>
                  </a:cubicBezTo>
                  <a:cubicBezTo>
                    <a:pt x="537930" y="162956"/>
                    <a:pt x="542196" y="158756"/>
                    <a:pt x="547662" y="155823"/>
                  </a:cubicBezTo>
                  <a:cubicBezTo>
                    <a:pt x="553129" y="152890"/>
                    <a:pt x="559462" y="151423"/>
                    <a:pt x="566661" y="151423"/>
                  </a:cubicBezTo>
                  <a:close/>
                  <a:moveTo>
                    <a:pt x="793061" y="150623"/>
                  </a:moveTo>
                  <a:cubicBezTo>
                    <a:pt x="805861" y="150623"/>
                    <a:pt x="815260" y="154390"/>
                    <a:pt x="821260" y="161923"/>
                  </a:cubicBezTo>
                  <a:cubicBezTo>
                    <a:pt x="827259" y="169456"/>
                    <a:pt x="830259" y="180288"/>
                    <a:pt x="830259" y="194421"/>
                  </a:cubicBezTo>
                  <a:lnTo>
                    <a:pt x="830259" y="312614"/>
                  </a:lnTo>
                  <a:cubicBezTo>
                    <a:pt x="830259" y="326746"/>
                    <a:pt x="827259" y="337579"/>
                    <a:pt x="821260" y="345112"/>
                  </a:cubicBezTo>
                  <a:cubicBezTo>
                    <a:pt x="815260" y="352644"/>
                    <a:pt x="805861" y="356411"/>
                    <a:pt x="793061" y="356411"/>
                  </a:cubicBezTo>
                  <a:cubicBezTo>
                    <a:pt x="780395" y="356411"/>
                    <a:pt x="771029" y="352644"/>
                    <a:pt x="764963" y="345112"/>
                  </a:cubicBezTo>
                  <a:cubicBezTo>
                    <a:pt x="758897" y="337579"/>
                    <a:pt x="755864" y="326746"/>
                    <a:pt x="755864" y="312614"/>
                  </a:cubicBezTo>
                  <a:lnTo>
                    <a:pt x="755864" y="194421"/>
                  </a:lnTo>
                  <a:cubicBezTo>
                    <a:pt x="755864" y="180288"/>
                    <a:pt x="758863" y="169456"/>
                    <a:pt x="764863" y="161923"/>
                  </a:cubicBezTo>
                  <a:cubicBezTo>
                    <a:pt x="770863" y="154390"/>
                    <a:pt x="780262" y="150623"/>
                    <a:pt x="793061" y="150623"/>
                  </a:cubicBezTo>
                  <a:close/>
                  <a:moveTo>
                    <a:pt x="566661" y="105426"/>
                  </a:moveTo>
                  <a:cubicBezTo>
                    <a:pt x="549862" y="105426"/>
                    <a:pt x="535130" y="108593"/>
                    <a:pt x="522464" y="114926"/>
                  </a:cubicBezTo>
                  <a:cubicBezTo>
                    <a:pt x="509798" y="121259"/>
                    <a:pt x="499965" y="130191"/>
                    <a:pt x="492966" y="141724"/>
                  </a:cubicBezTo>
                  <a:cubicBezTo>
                    <a:pt x="485966" y="153257"/>
                    <a:pt x="482466" y="166622"/>
                    <a:pt x="482466" y="181822"/>
                  </a:cubicBezTo>
                  <a:lnTo>
                    <a:pt x="482466" y="189021"/>
                  </a:lnTo>
                  <a:cubicBezTo>
                    <a:pt x="482466" y="200754"/>
                    <a:pt x="485766" y="211886"/>
                    <a:pt x="492366" y="222419"/>
                  </a:cubicBezTo>
                  <a:cubicBezTo>
                    <a:pt x="498965" y="232952"/>
                    <a:pt x="507665" y="241018"/>
                    <a:pt x="518464" y="246618"/>
                  </a:cubicBezTo>
                  <a:cubicBezTo>
                    <a:pt x="505798" y="253150"/>
                    <a:pt x="495632" y="262817"/>
                    <a:pt x="487966" y="275616"/>
                  </a:cubicBezTo>
                  <a:cubicBezTo>
                    <a:pt x="480300" y="288415"/>
                    <a:pt x="476467" y="302081"/>
                    <a:pt x="476467" y="316613"/>
                  </a:cubicBezTo>
                  <a:lnTo>
                    <a:pt x="476467" y="321413"/>
                  </a:lnTo>
                  <a:cubicBezTo>
                    <a:pt x="476467" y="337545"/>
                    <a:pt x="480200" y="351711"/>
                    <a:pt x="487666" y="363910"/>
                  </a:cubicBezTo>
                  <a:cubicBezTo>
                    <a:pt x="495132" y="376110"/>
                    <a:pt x="505665" y="385542"/>
                    <a:pt x="519264" y="392209"/>
                  </a:cubicBezTo>
                  <a:cubicBezTo>
                    <a:pt x="532863" y="398875"/>
                    <a:pt x="548662" y="402208"/>
                    <a:pt x="566661" y="402208"/>
                  </a:cubicBezTo>
                  <a:cubicBezTo>
                    <a:pt x="584660" y="402208"/>
                    <a:pt x="600492" y="398875"/>
                    <a:pt x="614158" y="392209"/>
                  </a:cubicBezTo>
                  <a:cubicBezTo>
                    <a:pt x="627824" y="385542"/>
                    <a:pt x="638357" y="376110"/>
                    <a:pt x="645756" y="363910"/>
                  </a:cubicBezTo>
                  <a:cubicBezTo>
                    <a:pt x="653156" y="351711"/>
                    <a:pt x="656856" y="337545"/>
                    <a:pt x="656856" y="321413"/>
                  </a:cubicBezTo>
                  <a:lnTo>
                    <a:pt x="656856" y="316613"/>
                  </a:lnTo>
                  <a:cubicBezTo>
                    <a:pt x="656856" y="302081"/>
                    <a:pt x="652989" y="288448"/>
                    <a:pt x="645256" y="275716"/>
                  </a:cubicBezTo>
                  <a:cubicBezTo>
                    <a:pt x="637523" y="262983"/>
                    <a:pt x="627191" y="253284"/>
                    <a:pt x="614258" y="246618"/>
                  </a:cubicBezTo>
                  <a:cubicBezTo>
                    <a:pt x="625324" y="241151"/>
                    <a:pt x="634190" y="233185"/>
                    <a:pt x="640857" y="222719"/>
                  </a:cubicBezTo>
                  <a:cubicBezTo>
                    <a:pt x="647523" y="212253"/>
                    <a:pt x="650856" y="201020"/>
                    <a:pt x="650856" y="189021"/>
                  </a:cubicBezTo>
                  <a:lnTo>
                    <a:pt x="650856" y="181822"/>
                  </a:lnTo>
                  <a:cubicBezTo>
                    <a:pt x="650856" y="166622"/>
                    <a:pt x="647390" y="153257"/>
                    <a:pt x="640457" y="141724"/>
                  </a:cubicBezTo>
                  <a:cubicBezTo>
                    <a:pt x="633524" y="130191"/>
                    <a:pt x="623691" y="121259"/>
                    <a:pt x="610958" y="114926"/>
                  </a:cubicBezTo>
                  <a:cubicBezTo>
                    <a:pt x="598226" y="108593"/>
                    <a:pt x="583460" y="105426"/>
                    <a:pt x="566661" y="105426"/>
                  </a:cubicBezTo>
                  <a:close/>
                  <a:moveTo>
                    <a:pt x="347912" y="105426"/>
                  </a:moveTo>
                  <a:cubicBezTo>
                    <a:pt x="331913" y="105426"/>
                    <a:pt x="317780" y="108693"/>
                    <a:pt x="305514" y="115226"/>
                  </a:cubicBezTo>
                  <a:cubicBezTo>
                    <a:pt x="293248" y="121758"/>
                    <a:pt x="283382" y="131225"/>
                    <a:pt x="275916" y="143624"/>
                  </a:cubicBezTo>
                  <a:cubicBezTo>
                    <a:pt x="268450" y="156023"/>
                    <a:pt x="263783" y="170955"/>
                    <a:pt x="261917" y="188421"/>
                  </a:cubicBezTo>
                  <a:lnTo>
                    <a:pt x="261917" y="188621"/>
                  </a:lnTo>
                  <a:lnTo>
                    <a:pt x="311114" y="188621"/>
                  </a:lnTo>
                  <a:lnTo>
                    <a:pt x="311114" y="188421"/>
                  </a:lnTo>
                  <a:cubicBezTo>
                    <a:pt x="312580" y="176555"/>
                    <a:pt x="316547" y="167389"/>
                    <a:pt x="323013" y="160923"/>
                  </a:cubicBezTo>
                  <a:cubicBezTo>
                    <a:pt x="329479" y="154456"/>
                    <a:pt x="337912" y="151223"/>
                    <a:pt x="348312" y="151223"/>
                  </a:cubicBezTo>
                  <a:cubicBezTo>
                    <a:pt x="359244" y="151223"/>
                    <a:pt x="367677" y="153890"/>
                    <a:pt x="373610" y="159223"/>
                  </a:cubicBezTo>
                  <a:cubicBezTo>
                    <a:pt x="379543" y="164556"/>
                    <a:pt x="382510" y="172089"/>
                    <a:pt x="382510" y="181822"/>
                  </a:cubicBezTo>
                  <a:lnTo>
                    <a:pt x="382510" y="182221"/>
                  </a:lnTo>
                  <a:cubicBezTo>
                    <a:pt x="382510" y="188488"/>
                    <a:pt x="381076" y="195254"/>
                    <a:pt x="378210" y="202520"/>
                  </a:cubicBezTo>
                  <a:cubicBezTo>
                    <a:pt x="375343" y="209786"/>
                    <a:pt x="371310" y="216819"/>
                    <a:pt x="366111" y="223619"/>
                  </a:cubicBezTo>
                  <a:lnTo>
                    <a:pt x="265517" y="356811"/>
                  </a:lnTo>
                  <a:lnTo>
                    <a:pt x="265517" y="399208"/>
                  </a:lnTo>
                  <a:lnTo>
                    <a:pt x="433506" y="399208"/>
                  </a:lnTo>
                  <a:lnTo>
                    <a:pt x="433506" y="353411"/>
                  </a:lnTo>
                  <a:lnTo>
                    <a:pt x="328913" y="353411"/>
                  </a:lnTo>
                  <a:lnTo>
                    <a:pt x="406708" y="251017"/>
                  </a:lnTo>
                  <a:cubicBezTo>
                    <a:pt x="414708" y="240485"/>
                    <a:pt x="420907" y="229185"/>
                    <a:pt x="425307" y="217119"/>
                  </a:cubicBezTo>
                  <a:cubicBezTo>
                    <a:pt x="429707" y="205053"/>
                    <a:pt x="431907" y="193154"/>
                    <a:pt x="431907" y="181422"/>
                  </a:cubicBezTo>
                  <a:lnTo>
                    <a:pt x="431907" y="181222"/>
                  </a:lnTo>
                  <a:cubicBezTo>
                    <a:pt x="431907" y="165223"/>
                    <a:pt x="428640" y="151557"/>
                    <a:pt x="422107" y="140224"/>
                  </a:cubicBezTo>
                  <a:cubicBezTo>
                    <a:pt x="415574" y="128891"/>
                    <a:pt x="406008" y="120259"/>
                    <a:pt x="393409" y="114326"/>
                  </a:cubicBezTo>
                  <a:cubicBezTo>
                    <a:pt x="380810" y="108393"/>
                    <a:pt x="365644" y="105426"/>
                    <a:pt x="347912" y="105426"/>
                  </a:cubicBezTo>
                  <a:close/>
                  <a:moveTo>
                    <a:pt x="793061" y="104826"/>
                  </a:moveTo>
                  <a:cubicBezTo>
                    <a:pt x="765463" y="104826"/>
                    <a:pt x="744398" y="112059"/>
                    <a:pt x="729865" y="126525"/>
                  </a:cubicBezTo>
                  <a:cubicBezTo>
                    <a:pt x="715333" y="140991"/>
                    <a:pt x="708066" y="161289"/>
                    <a:pt x="708066" y="187421"/>
                  </a:cubicBezTo>
                  <a:lnTo>
                    <a:pt x="708066" y="319613"/>
                  </a:lnTo>
                  <a:cubicBezTo>
                    <a:pt x="708066" y="345478"/>
                    <a:pt x="715299" y="365710"/>
                    <a:pt x="729765" y="380309"/>
                  </a:cubicBezTo>
                  <a:cubicBezTo>
                    <a:pt x="744231" y="394908"/>
                    <a:pt x="765330" y="402208"/>
                    <a:pt x="793061" y="402208"/>
                  </a:cubicBezTo>
                  <a:cubicBezTo>
                    <a:pt x="820793" y="402208"/>
                    <a:pt x="841892" y="394975"/>
                    <a:pt x="856357" y="380509"/>
                  </a:cubicBezTo>
                  <a:cubicBezTo>
                    <a:pt x="870823" y="366044"/>
                    <a:pt x="878056" y="345745"/>
                    <a:pt x="878056" y="319613"/>
                  </a:cubicBezTo>
                  <a:lnTo>
                    <a:pt x="878056" y="187421"/>
                  </a:lnTo>
                  <a:cubicBezTo>
                    <a:pt x="878056" y="161156"/>
                    <a:pt x="870857" y="140824"/>
                    <a:pt x="856457" y="126425"/>
                  </a:cubicBezTo>
                  <a:cubicBezTo>
                    <a:pt x="842058" y="112026"/>
                    <a:pt x="820926" y="104826"/>
                    <a:pt x="793061" y="104826"/>
                  </a:cubicBezTo>
                  <a:close/>
                  <a:moveTo>
                    <a:pt x="6397" y="0"/>
                  </a:moveTo>
                  <a:lnTo>
                    <a:pt x="1156349" y="0"/>
                  </a:lnTo>
                  <a:lnTo>
                    <a:pt x="1162744" y="59430"/>
                  </a:lnTo>
                  <a:cubicBezTo>
                    <a:pt x="1162744" y="360185"/>
                    <a:pt x="902455" y="603996"/>
                    <a:pt x="581373" y="603996"/>
                  </a:cubicBezTo>
                  <a:cubicBezTo>
                    <a:pt x="260290" y="603996"/>
                    <a:pt x="0" y="360185"/>
                    <a:pt x="0" y="59430"/>
                  </a:cubicBezTo>
                  <a:close/>
                </a:path>
              </a:pathLst>
            </a:custGeom>
            <a:solidFill>
              <a:srgbClr val="017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743FB2E-0442-4343-9C5B-844827FCF16F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1D74F0"/>
                </a:gs>
                <a:gs pos="100000">
                  <a:srgbClr val="1FC5F9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1984C7B-D5FA-4C21-B082-C3658DB67AA6}"/>
                </a:ext>
              </a:extLst>
            </p:cNvPr>
            <p:cNvGrpSpPr/>
            <p:nvPr/>
          </p:nvGrpSpPr>
          <p:grpSpPr>
            <a:xfrm>
              <a:off x="7714669" y="2624509"/>
              <a:ext cx="2401460" cy="1608980"/>
              <a:chOff x="7883917" y="2606235"/>
              <a:chExt cx="2401460" cy="1608980"/>
            </a:xfrm>
          </p:grpSpPr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09DB6528-7060-4DFF-AE92-37617482CF91}"/>
                  </a:ext>
                </a:extLst>
              </p:cNvPr>
              <p:cNvSpPr/>
              <p:nvPr/>
            </p:nvSpPr>
            <p:spPr>
              <a:xfrm>
                <a:off x="8000563" y="3449741"/>
                <a:ext cx="2168168" cy="765474"/>
              </a:xfrm>
              <a:custGeom>
                <a:avLst/>
                <a:gdLst>
                  <a:gd name="connsiteX0" fmla="*/ 686992 w 2168168"/>
                  <a:gd name="connsiteY0" fmla="*/ 0 h 765474"/>
                  <a:gd name="connsiteX1" fmla="*/ 847898 w 2168168"/>
                  <a:gd name="connsiteY1" fmla="*/ 160906 h 765474"/>
                  <a:gd name="connsiteX2" fmla="*/ 1320270 w 2168168"/>
                  <a:gd name="connsiteY2" fmla="*/ 160906 h 765474"/>
                  <a:gd name="connsiteX3" fmla="*/ 1481176 w 2168168"/>
                  <a:gd name="connsiteY3" fmla="*/ 0 h 765474"/>
                  <a:gd name="connsiteX4" fmla="*/ 2168168 w 2168168"/>
                  <a:gd name="connsiteY4" fmla="*/ 686992 h 765474"/>
                  <a:gd name="connsiteX5" fmla="*/ 2164490 w 2168168"/>
                  <a:gd name="connsiteY5" fmla="*/ 691450 h 765474"/>
                  <a:gd name="connsiteX6" fmla="*/ 1985779 w 2168168"/>
                  <a:gd name="connsiteY6" fmla="*/ 765474 h 765474"/>
                  <a:gd name="connsiteX7" fmla="*/ 182389 w 2168168"/>
                  <a:gd name="connsiteY7" fmla="*/ 765474 h 765474"/>
                  <a:gd name="connsiteX8" fmla="*/ 3678 w 2168168"/>
                  <a:gd name="connsiteY8" fmla="*/ 691450 h 765474"/>
                  <a:gd name="connsiteX9" fmla="*/ 0 w 2168168"/>
                  <a:gd name="connsiteY9" fmla="*/ 686992 h 765474"/>
                  <a:gd name="connsiteX10" fmla="*/ 686992 w 2168168"/>
                  <a:gd name="connsiteY10" fmla="*/ 0 h 76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168" h="765474">
                    <a:moveTo>
                      <a:pt x="686992" y="0"/>
                    </a:moveTo>
                    <a:lnTo>
                      <a:pt x="847898" y="160906"/>
                    </a:lnTo>
                    <a:cubicBezTo>
                      <a:pt x="978340" y="291347"/>
                      <a:pt x="1189828" y="291347"/>
                      <a:pt x="1320270" y="160906"/>
                    </a:cubicBezTo>
                    <a:lnTo>
                      <a:pt x="1481176" y="0"/>
                    </a:lnTo>
                    <a:lnTo>
                      <a:pt x="2168168" y="686992"/>
                    </a:lnTo>
                    <a:lnTo>
                      <a:pt x="2164490" y="691450"/>
                    </a:lnTo>
                    <a:cubicBezTo>
                      <a:pt x="2118754" y="737186"/>
                      <a:pt x="2055570" y="765474"/>
                      <a:pt x="1985779" y="765474"/>
                    </a:cubicBezTo>
                    <a:lnTo>
                      <a:pt x="182389" y="765474"/>
                    </a:lnTo>
                    <a:cubicBezTo>
                      <a:pt x="112598" y="765474"/>
                      <a:pt x="49414" y="737186"/>
                      <a:pt x="3678" y="691450"/>
                    </a:cubicBezTo>
                    <a:lnTo>
                      <a:pt x="0" y="686992"/>
                    </a:lnTo>
                    <a:lnTo>
                      <a:pt x="68699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B8EEED9F-1B8F-4F61-8E5C-55F285A9953A}"/>
                  </a:ext>
                </a:extLst>
              </p:cNvPr>
              <p:cNvSpPr/>
              <p:nvPr/>
            </p:nvSpPr>
            <p:spPr>
              <a:xfrm>
                <a:off x="7883917" y="2723651"/>
                <a:ext cx="757338" cy="1366782"/>
              </a:xfrm>
              <a:custGeom>
                <a:avLst/>
                <a:gdLst>
                  <a:gd name="connsiteX0" fmla="*/ 77548 w 757338"/>
                  <a:gd name="connsiteY0" fmla="*/ 0 h 1366782"/>
                  <a:gd name="connsiteX1" fmla="*/ 757338 w 757338"/>
                  <a:gd name="connsiteY1" fmla="*/ 679790 h 1366782"/>
                  <a:gd name="connsiteX2" fmla="*/ 70346 w 757338"/>
                  <a:gd name="connsiteY2" fmla="*/ 1366782 h 1366782"/>
                  <a:gd name="connsiteX3" fmla="*/ 43163 w 757338"/>
                  <a:gd name="connsiteY3" fmla="*/ 1333836 h 1366782"/>
                  <a:gd name="connsiteX4" fmla="*/ 0 w 757338"/>
                  <a:gd name="connsiteY4" fmla="*/ 1192529 h 1366782"/>
                  <a:gd name="connsiteX5" fmla="*/ 0 w 757338"/>
                  <a:gd name="connsiteY5" fmla="*/ 181619 h 1366782"/>
                  <a:gd name="connsiteX6" fmla="*/ 74024 w 757338"/>
                  <a:gd name="connsiteY6" fmla="*/ 2908 h 1366782"/>
                  <a:gd name="connsiteX7" fmla="*/ 77548 w 757338"/>
                  <a:gd name="connsiteY7" fmla="*/ 0 h 13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7338" h="1366782">
                    <a:moveTo>
                      <a:pt x="77548" y="0"/>
                    </a:moveTo>
                    <a:lnTo>
                      <a:pt x="757338" y="679790"/>
                    </a:lnTo>
                    <a:lnTo>
                      <a:pt x="70346" y="1366782"/>
                    </a:lnTo>
                    <a:lnTo>
                      <a:pt x="43163" y="1333836"/>
                    </a:lnTo>
                    <a:cubicBezTo>
                      <a:pt x="15912" y="1293499"/>
                      <a:pt x="0" y="1244872"/>
                      <a:pt x="0" y="1192529"/>
                    </a:cubicBezTo>
                    <a:lnTo>
                      <a:pt x="0" y="181619"/>
                    </a:lnTo>
                    <a:cubicBezTo>
                      <a:pt x="0" y="111828"/>
                      <a:pt x="28288" y="48644"/>
                      <a:pt x="74024" y="2908"/>
                    </a:cubicBezTo>
                    <a:lnTo>
                      <a:pt x="7754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6D18BA12-93B0-4A4B-8737-85DA3AE55B47}"/>
                  </a:ext>
                </a:extLst>
              </p:cNvPr>
              <p:cNvSpPr/>
              <p:nvPr/>
            </p:nvSpPr>
            <p:spPr>
              <a:xfrm>
                <a:off x="9528039" y="2723651"/>
                <a:ext cx="757338" cy="1366782"/>
              </a:xfrm>
              <a:custGeom>
                <a:avLst/>
                <a:gdLst>
                  <a:gd name="connsiteX0" fmla="*/ 679790 w 757338"/>
                  <a:gd name="connsiteY0" fmla="*/ 0 h 1366782"/>
                  <a:gd name="connsiteX1" fmla="*/ 683314 w 757338"/>
                  <a:gd name="connsiteY1" fmla="*/ 2908 h 1366782"/>
                  <a:gd name="connsiteX2" fmla="*/ 757338 w 757338"/>
                  <a:gd name="connsiteY2" fmla="*/ 181619 h 1366782"/>
                  <a:gd name="connsiteX3" fmla="*/ 757338 w 757338"/>
                  <a:gd name="connsiteY3" fmla="*/ 1192529 h 1366782"/>
                  <a:gd name="connsiteX4" fmla="*/ 714175 w 757338"/>
                  <a:gd name="connsiteY4" fmla="*/ 1333836 h 1366782"/>
                  <a:gd name="connsiteX5" fmla="*/ 686992 w 757338"/>
                  <a:gd name="connsiteY5" fmla="*/ 1366782 h 1366782"/>
                  <a:gd name="connsiteX6" fmla="*/ 0 w 757338"/>
                  <a:gd name="connsiteY6" fmla="*/ 679790 h 1366782"/>
                  <a:gd name="connsiteX7" fmla="*/ 679790 w 757338"/>
                  <a:gd name="connsiteY7" fmla="*/ 0 h 13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7338" h="1366782">
                    <a:moveTo>
                      <a:pt x="679790" y="0"/>
                    </a:moveTo>
                    <a:lnTo>
                      <a:pt x="683314" y="2908"/>
                    </a:lnTo>
                    <a:cubicBezTo>
                      <a:pt x="729050" y="48644"/>
                      <a:pt x="757338" y="111828"/>
                      <a:pt x="757338" y="181619"/>
                    </a:cubicBezTo>
                    <a:lnTo>
                      <a:pt x="757338" y="1192529"/>
                    </a:lnTo>
                    <a:cubicBezTo>
                      <a:pt x="757338" y="1244872"/>
                      <a:pt x="741426" y="1293499"/>
                      <a:pt x="714175" y="1333836"/>
                    </a:cubicBezTo>
                    <a:lnTo>
                      <a:pt x="686992" y="1366782"/>
                    </a:lnTo>
                    <a:lnTo>
                      <a:pt x="0" y="679790"/>
                    </a:lnTo>
                    <a:lnTo>
                      <a:pt x="67979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55A52725-F6D5-47CC-B6D5-A0329416F5FB}"/>
                  </a:ext>
                </a:extLst>
              </p:cNvPr>
              <p:cNvSpPr/>
              <p:nvPr/>
            </p:nvSpPr>
            <p:spPr>
              <a:xfrm>
                <a:off x="8007765" y="2606235"/>
                <a:ext cx="2153764" cy="1009643"/>
              </a:xfrm>
              <a:custGeom>
                <a:avLst/>
                <a:gdLst>
                  <a:gd name="connsiteX0" fmla="*/ 1076882 w 2153764"/>
                  <a:gd name="connsiteY0" fmla="*/ 492170 h 1009643"/>
                  <a:gd name="connsiteX1" fmla="*/ 1313068 w 2153764"/>
                  <a:gd name="connsiteY1" fmla="*/ 590001 h 1009643"/>
                  <a:gd name="connsiteX2" fmla="*/ 1473974 w 2153764"/>
                  <a:gd name="connsiteY2" fmla="*/ 750907 h 1009643"/>
                  <a:gd name="connsiteX3" fmla="*/ 1313068 w 2153764"/>
                  <a:gd name="connsiteY3" fmla="*/ 911813 h 1009643"/>
                  <a:gd name="connsiteX4" fmla="*/ 840696 w 2153764"/>
                  <a:gd name="connsiteY4" fmla="*/ 911813 h 1009643"/>
                  <a:gd name="connsiteX5" fmla="*/ 679790 w 2153764"/>
                  <a:gd name="connsiteY5" fmla="*/ 750907 h 1009643"/>
                  <a:gd name="connsiteX6" fmla="*/ 840696 w 2153764"/>
                  <a:gd name="connsiteY6" fmla="*/ 590001 h 1009643"/>
                  <a:gd name="connsiteX7" fmla="*/ 1076882 w 2153764"/>
                  <a:gd name="connsiteY7" fmla="*/ 492170 h 1009643"/>
                  <a:gd name="connsiteX8" fmla="*/ 175187 w 2153764"/>
                  <a:gd name="connsiteY8" fmla="*/ 0 h 1009643"/>
                  <a:gd name="connsiteX9" fmla="*/ 1978577 w 2153764"/>
                  <a:gd name="connsiteY9" fmla="*/ 0 h 1009643"/>
                  <a:gd name="connsiteX10" fmla="*/ 2119884 w 2153764"/>
                  <a:gd name="connsiteY10" fmla="*/ 43163 h 1009643"/>
                  <a:gd name="connsiteX11" fmla="*/ 2153764 w 2153764"/>
                  <a:gd name="connsiteY11" fmla="*/ 71116 h 1009643"/>
                  <a:gd name="connsiteX12" fmla="*/ 1473974 w 2153764"/>
                  <a:gd name="connsiteY12" fmla="*/ 750906 h 1009643"/>
                  <a:gd name="connsiteX13" fmla="*/ 1313068 w 2153764"/>
                  <a:gd name="connsiteY13" fmla="*/ 590000 h 1009643"/>
                  <a:gd name="connsiteX14" fmla="*/ 840696 w 2153764"/>
                  <a:gd name="connsiteY14" fmla="*/ 590000 h 1009643"/>
                  <a:gd name="connsiteX15" fmla="*/ 679790 w 2153764"/>
                  <a:gd name="connsiteY15" fmla="*/ 750906 h 1009643"/>
                  <a:gd name="connsiteX16" fmla="*/ 0 w 2153764"/>
                  <a:gd name="connsiteY16" fmla="*/ 71116 h 1009643"/>
                  <a:gd name="connsiteX17" fmla="*/ 33880 w 2153764"/>
                  <a:gd name="connsiteY17" fmla="*/ 43163 h 1009643"/>
                  <a:gd name="connsiteX18" fmla="*/ 175187 w 2153764"/>
                  <a:gd name="connsiteY18" fmla="*/ 0 h 100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53764" h="1009643">
                    <a:moveTo>
                      <a:pt x="1076882" y="492170"/>
                    </a:moveTo>
                    <a:cubicBezTo>
                      <a:pt x="1162365" y="492170"/>
                      <a:pt x="1247847" y="524781"/>
                      <a:pt x="1313068" y="590001"/>
                    </a:cubicBezTo>
                    <a:lnTo>
                      <a:pt x="1473974" y="750907"/>
                    </a:lnTo>
                    <a:lnTo>
                      <a:pt x="1313068" y="911813"/>
                    </a:lnTo>
                    <a:cubicBezTo>
                      <a:pt x="1182626" y="1042254"/>
                      <a:pt x="971138" y="1042254"/>
                      <a:pt x="840696" y="911813"/>
                    </a:cubicBezTo>
                    <a:lnTo>
                      <a:pt x="679790" y="750907"/>
                    </a:lnTo>
                    <a:lnTo>
                      <a:pt x="840696" y="590001"/>
                    </a:lnTo>
                    <a:cubicBezTo>
                      <a:pt x="905917" y="524781"/>
                      <a:pt x="991399" y="492170"/>
                      <a:pt x="1076882" y="492170"/>
                    </a:cubicBezTo>
                    <a:close/>
                    <a:moveTo>
                      <a:pt x="175187" y="0"/>
                    </a:moveTo>
                    <a:lnTo>
                      <a:pt x="1978577" y="0"/>
                    </a:lnTo>
                    <a:cubicBezTo>
                      <a:pt x="2030920" y="0"/>
                      <a:pt x="2079547" y="15912"/>
                      <a:pt x="2119884" y="43163"/>
                    </a:cubicBezTo>
                    <a:lnTo>
                      <a:pt x="2153764" y="71116"/>
                    </a:lnTo>
                    <a:lnTo>
                      <a:pt x="1473974" y="750906"/>
                    </a:lnTo>
                    <a:lnTo>
                      <a:pt x="1313068" y="590000"/>
                    </a:lnTo>
                    <a:cubicBezTo>
                      <a:pt x="1182626" y="459559"/>
                      <a:pt x="971138" y="459559"/>
                      <a:pt x="840696" y="590000"/>
                    </a:cubicBezTo>
                    <a:lnTo>
                      <a:pt x="679790" y="750906"/>
                    </a:lnTo>
                    <a:lnTo>
                      <a:pt x="0" y="71116"/>
                    </a:lnTo>
                    <a:lnTo>
                      <a:pt x="33880" y="43163"/>
                    </a:lnTo>
                    <a:cubicBezTo>
                      <a:pt x="74217" y="15912"/>
                      <a:pt x="122844" y="0"/>
                      <a:pt x="17518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230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426C00E-C376-4AB1-9AFC-AB998DCAE2E7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8999200A-3868-4364-80A5-E48E8B9CF9C7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89000">
                  <a:srgbClr val="1F65F4"/>
                </a:gs>
                <a:gs pos="9000">
                  <a:srgbClr val="1AD0FA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09B15F9-A2E7-41AF-95A8-8D8270C7B44B}"/>
                </a:ext>
              </a:extLst>
            </p:cNvPr>
            <p:cNvGrpSpPr/>
            <p:nvPr/>
          </p:nvGrpSpPr>
          <p:grpSpPr>
            <a:xfrm>
              <a:off x="2322193" y="2213972"/>
              <a:ext cx="1908813" cy="2221709"/>
              <a:chOff x="7069450" y="2016679"/>
              <a:chExt cx="1908813" cy="2221709"/>
            </a:xfrm>
            <a:solidFill>
              <a:schemeClr val="bg1"/>
            </a:solidFill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F9E42E6F-E4CD-4D86-BD14-95ABB4244015}"/>
                  </a:ext>
                </a:extLst>
              </p:cNvPr>
              <p:cNvSpPr/>
              <p:nvPr/>
            </p:nvSpPr>
            <p:spPr>
              <a:xfrm flipV="1">
                <a:off x="7069450" y="3171348"/>
                <a:ext cx="1908813" cy="97632"/>
              </a:xfrm>
              <a:custGeom>
                <a:avLst/>
                <a:gdLst>
                  <a:gd name="connsiteX0" fmla="*/ 129227 w 1783080"/>
                  <a:gd name="connsiteY0" fmla="*/ 0 h 807721"/>
                  <a:gd name="connsiteX1" fmla="*/ 1653853 w 1783080"/>
                  <a:gd name="connsiteY1" fmla="*/ 0 h 807721"/>
                  <a:gd name="connsiteX2" fmla="*/ 1783080 w 1783080"/>
                  <a:gd name="connsiteY2" fmla="*/ 129227 h 807721"/>
                  <a:gd name="connsiteX3" fmla="*/ 1783080 w 1783080"/>
                  <a:gd name="connsiteY3" fmla="*/ 807721 h 807721"/>
                  <a:gd name="connsiteX4" fmla="*/ 0 w 1783080"/>
                  <a:gd name="connsiteY4" fmla="*/ 807721 h 807721"/>
                  <a:gd name="connsiteX5" fmla="*/ 0 w 1783080"/>
                  <a:gd name="connsiteY5" fmla="*/ 129227 h 807721"/>
                  <a:gd name="connsiteX6" fmla="*/ 129227 w 1783080"/>
                  <a:gd name="connsiteY6" fmla="*/ 0 h 807721"/>
                  <a:gd name="connsiteX0" fmla="*/ 129227 w 1790700"/>
                  <a:gd name="connsiteY0" fmla="*/ 0 h 807721"/>
                  <a:gd name="connsiteX1" fmla="*/ 1653853 w 1790700"/>
                  <a:gd name="connsiteY1" fmla="*/ 0 h 807721"/>
                  <a:gd name="connsiteX2" fmla="*/ 1783080 w 1790700"/>
                  <a:gd name="connsiteY2" fmla="*/ 129227 h 807721"/>
                  <a:gd name="connsiteX3" fmla="*/ 1790700 w 1790700"/>
                  <a:gd name="connsiteY3" fmla="*/ 807721 h 807721"/>
                  <a:gd name="connsiteX4" fmla="*/ 0 w 1790700"/>
                  <a:gd name="connsiteY4" fmla="*/ 807721 h 807721"/>
                  <a:gd name="connsiteX5" fmla="*/ 0 w 1790700"/>
                  <a:gd name="connsiteY5" fmla="*/ 129227 h 807721"/>
                  <a:gd name="connsiteX6" fmla="*/ 129227 w 1790700"/>
                  <a:gd name="connsiteY6" fmla="*/ 0 h 807721"/>
                  <a:gd name="connsiteX0" fmla="*/ 136847 w 1798320"/>
                  <a:gd name="connsiteY0" fmla="*/ 0 h 807721"/>
                  <a:gd name="connsiteX1" fmla="*/ 1661473 w 1798320"/>
                  <a:gd name="connsiteY1" fmla="*/ 0 h 807721"/>
                  <a:gd name="connsiteX2" fmla="*/ 1790700 w 1798320"/>
                  <a:gd name="connsiteY2" fmla="*/ 129227 h 807721"/>
                  <a:gd name="connsiteX3" fmla="*/ 1798320 w 1798320"/>
                  <a:gd name="connsiteY3" fmla="*/ 807721 h 807721"/>
                  <a:gd name="connsiteX4" fmla="*/ 0 w 1798320"/>
                  <a:gd name="connsiteY4" fmla="*/ 807721 h 807721"/>
                  <a:gd name="connsiteX5" fmla="*/ 7620 w 1798320"/>
                  <a:gd name="connsiteY5" fmla="*/ 129227 h 807721"/>
                  <a:gd name="connsiteX6" fmla="*/ 136847 w 1798320"/>
                  <a:gd name="connsiteY6" fmla="*/ 0 h 807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8320" h="807721">
                    <a:moveTo>
                      <a:pt x="136847" y="0"/>
                    </a:moveTo>
                    <a:lnTo>
                      <a:pt x="1661473" y="0"/>
                    </a:lnTo>
                    <a:cubicBezTo>
                      <a:pt x="1732843" y="0"/>
                      <a:pt x="1790700" y="57857"/>
                      <a:pt x="1790700" y="129227"/>
                    </a:cubicBezTo>
                    <a:lnTo>
                      <a:pt x="1798320" y="807721"/>
                    </a:lnTo>
                    <a:lnTo>
                      <a:pt x="0" y="807721"/>
                    </a:lnTo>
                    <a:lnTo>
                      <a:pt x="7620" y="129227"/>
                    </a:lnTo>
                    <a:cubicBezTo>
                      <a:pt x="7620" y="57857"/>
                      <a:pt x="65477" y="0"/>
                      <a:pt x="1368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BDEEB4A-9B65-4C76-9A23-6183DF1B0A46}"/>
                  </a:ext>
                </a:extLst>
              </p:cNvPr>
              <p:cNvSpPr/>
              <p:nvPr/>
            </p:nvSpPr>
            <p:spPr>
              <a:xfrm>
                <a:off x="7124696" y="2016679"/>
                <a:ext cx="1798320" cy="1099900"/>
              </a:xfrm>
              <a:custGeom>
                <a:avLst/>
                <a:gdLst>
                  <a:gd name="connsiteX0" fmla="*/ 632459 w 1798320"/>
                  <a:gd name="connsiteY0" fmla="*/ 0 h 1099900"/>
                  <a:gd name="connsiteX1" fmla="*/ 834389 w 1798320"/>
                  <a:gd name="connsiteY1" fmla="*/ 0 h 1099900"/>
                  <a:gd name="connsiteX2" fmla="*/ 916304 w 1798320"/>
                  <a:gd name="connsiteY2" fmla="*/ 81915 h 1099900"/>
                  <a:gd name="connsiteX3" fmla="*/ 834389 w 1798320"/>
                  <a:gd name="connsiteY3" fmla="*/ 163830 h 1099900"/>
                  <a:gd name="connsiteX4" fmla="*/ 632459 w 1798320"/>
                  <a:gd name="connsiteY4" fmla="*/ 163830 h 1099900"/>
                  <a:gd name="connsiteX5" fmla="*/ 556982 w 1798320"/>
                  <a:gd name="connsiteY5" fmla="*/ 113800 h 1099900"/>
                  <a:gd name="connsiteX6" fmla="*/ 555688 w 1798320"/>
                  <a:gd name="connsiteY6" fmla="*/ 107394 h 1099900"/>
                  <a:gd name="connsiteX7" fmla="*/ 273764 w 1798320"/>
                  <a:gd name="connsiteY7" fmla="*/ 107394 h 1099900"/>
                  <a:gd name="connsiteX8" fmla="*/ 256244 w 1798320"/>
                  <a:gd name="connsiteY8" fmla="*/ 114527 h 1099900"/>
                  <a:gd name="connsiteX9" fmla="*/ 248970 w 1798320"/>
                  <a:gd name="connsiteY9" fmla="*/ 132254 h 1099900"/>
                  <a:gd name="connsiteX10" fmla="*/ 249438 w 1798320"/>
                  <a:gd name="connsiteY10" fmla="*/ 132254 h 1099900"/>
                  <a:gd name="connsiteX11" fmla="*/ 249438 w 1798320"/>
                  <a:gd name="connsiteY11" fmla="*/ 292179 h 1099900"/>
                  <a:gd name="connsiteX12" fmla="*/ 1661473 w 1798320"/>
                  <a:gd name="connsiteY12" fmla="*/ 292179 h 1099900"/>
                  <a:gd name="connsiteX13" fmla="*/ 1790700 w 1798320"/>
                  <a:gd name="connsiteY13" fmla="*/ 421406 h 1099900"/>
                  <a:gd name="connsiteX14" fmla="*/ 1798320 w 1798320"/>
                  <a:gd name="connsiteY14" fmla="*/ 1099900 h 1099900"/>
                  <a:gd name="connsiteX15" fmla="*/ 0 w 1798320"/>
                  <a:gd name="connsiteY15" fmla="*/ 1099900 h 1099900"/>
                  <a:gd name="connsiteX16" fmla="*/ 7620 w 1798320"/>
                  <a:gd name="connsiteY16" fmla="*/ 421406 h 1099900"/>
                  <a:gd name="connsiteX17" fmla="*/ 136847 w 1798320"/>
                  <a:gd name="connsiteY17" fmla="*/ 292179 h 1099900"/>
                  <a:gd name="connsiteX18" fmla="*/ 198836 w 1798320"/>
                  <a:gd name="connsiteY18" fmla="*/ 292179 h 1099900"/>
                  <a:gd name="connsiteX19" fmla="*/ 198836 w 1798320"/>
                  <a:gd name="connsiteY19" fmla="*/ 132861 h 1099900"/>
                  <a:gd name="connsiteX20" fmla="*/ 197725 w 1798320"/>
                  <a:gd name="connsiteY20" fmla="*/ 132870 h 1099900"/>
                  <a:gd name="connsiteX21" fmla="*/ 220116 w 1798320"/>
                  <a:gd name="connsiteY21" fmla="*/ 78299 h 1099900"/>
                  <a:gd name="connsiteX22" fmla="*/ 274750 w 1798320"/>
                  <a:gd name="connsiteY22" fmla="*/ 56059 h 1099900"/>
                  <a:gd name="connsiteX23" fmla="*/ 274742 w 1798320"/>
                  <a:gd name="connsiteY23" fmla="*/ 56792 h 1099900"/>
                  <a:gd name="connsiteX24" fmla="*/ 555616 w 1798320"/>
                  <a:gd name="connsiteY24" fmla="*/ 56792 h 1099900"/>
                  <a:gd name="connsiteX25" fmla="*/ 556982 w 1798320"/>
                  <a:gd name="connsiteY25" fmla="*/ 50030 h 1099900"/>
                  <a:gd name="connsiteX26" fmla="*/ 632459 w 1798320"/>
                  <a:gd name="connsiteY26" fmla="*/ 0 h 10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798320" h="1099900">
                    <a:moveTo>
                      <a:pt x="632459" y="0"/>
                    </a:moveTo>
                    <a:lnTo>
                      <a:pt x="834389" y="0"/>
                    </a:lnTo>
                    <a:cubicBezTo>
                      <a:pt x="879629" y="0"/>
                      <a:pt x="916304" y="36675"/>
                      <a:pt x="916304" y="81915"/>
                    </a:cubicBezTo>
                    <a:cubicBezTo>
                      <a:pt x="916304" y="127155"/>
                      <a:pt x="879629" y="163830"/>
                      <a:pt x="834389" y="163830"/>
                    </a:cubicBezTo>
                    <a:lnTo>
                      <a:pt x="632459" y="163830"/>
                    </a:lnTo>
                    <a:cubicBezTo>
                      <a:pt x="598529" y="163830"/>
                      <a:pt x="569417" y="143200"/>
                      <a:pt x="556982" y="113800"/>
                    </a:cubicBezTo>
                    <a:lnTo>
                      <a:pt x="555688" y="107394"/>
                    </a:lnTo>
                    <a:lnTo>
                      <a:pt x="273764" y="107394"/>
                    </a:lnTo>
                    <a:lnTo>
                      <a:pt x="256244" y="114527"/>
                    </a:lnTo>
                    <a:lnTo>
                      <a:pt x="248970" y="132254"/>
                    </a:lnTo>
                    <a:lnTo>
                      <a:pt x="249438" y="132254"/>
                    </a:lnTo>
                    <a:lnTo>
                      <a:pt x="249438" y="292179"/>
                    </a:lnTo>
                    <a:lnTo>
                      <a:pt x="1661473" y="292179"/>
                    </a:lnTo>
                    <a:cubicBezTo>
                      <a:pt x="1732843" y="292179"/>
                      <a:pt x="1790700" y="350036"/>
                      <a:pt x="1790700" y="421406"/>
                    </a:cubicBezTo>
                    <a:lnTo>
                      <a:pt x="1798320" y="1099900"/>
                    </a:lnTo>
                    <a:lnTo>
                      <a:pt x="0" y="1099900"/>
                    </a:lnTo>
                    <a:lnTo>
                      <a:pt x="7620" y="421406"/>
                    </a:lnTo>
                    <a:cubicBezTo>
                      <a:pt x="7620" y="350036"/>
                      <a:pt x="65477" y="292179"/>
                      <a:pt x="136847" y="292179"/>
                    </a:cubicBezTo>
                    <a:lnTo>
                      <a:pt x="198836" y="292179"/>
                    </a:lnTo>
                    <a:lnTo>
                      <a:pt x="198836" y="132861"/>
                    </a:lnTo>
                    <a:lnTo>
                      <a:pt x="197725" y="132870"/>
                    </a:lnTo>
                    <a:cubicBezTo>
                      <a:pt x="197561" y="112411"/>
                      <a:pt x="205629" y="92745"/>
                      <a:pt x="220116" y="78299"/>
                    </a:cubicBezTo>
                    <a:cubicBezTo>
                      <a:pt x="234602" y="63852"/>
                      <a:pt x="254292" y="55837"/>
                      <a:pt x="274750" y="56059"/>
                    </a:cubicBezTo>
                    <a:lnTo>
                      <a:pt x="274742" y="56792"/>
                    </a:lnTo>
                    <a:lnTo>
                      <a:pt x="555616" y="56792"/>
                    </a:lnTo>
                    <a:lnTo>
                      <a:pt x="556982" y="50030"/>
                    </a:lnTo>
                    <a:cubicBezTo>
                      <a:pt x="569417" y="20630"/>
                      <a:pt x="598529" y="0"/>
                      <a:pt x="6324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7C41E40-6AE9-4D5A-AF8E-E1D2F23A9546}"/>
                  </a:ext>
                </a:extLst>
              </p:cNvPr>
              <p:cNvSpPr/>
              <p:nvPr/>
            </p:nvSpPr>
            <p:spPr>
              <a:xfrm flipH="1">
                <a:off x="7568565" y="3303270"/>
                <a:ext cx="887730" cy="935118"/>
              </a:xfrm>
              <a:custGeom>
                <a:avLst/>
                <a:gdLst>
                  <a:gd name="connsiteX0" fmla="*/ 493395 w 887730"/>
                  <a:gd name="connsiteY0" fmla="*/ 0 h 935118"/>
                  <a:gd name="connsiteX1" fmla="*/ 379095 w 887730"/>
                  <a:gd name="connsiteY1" fmla="*/ 0 h 935118"/>
                  <a:gd name="connsiteX2" fmla="*/ 379095 w 887730"/>
                  <a:gd name="connsiteY2" fmla="*/ 786954 h 935118"/>
                  <a:gd name="connsiteX3" fmla="*/ 327923 w 887730"/>
                  <a:gd name="connsiteY3" fmla="*/ 837486 h 935118"/>
                  <a:gd name="connsiteX4" fmla="*/ 48816 w 887730"/>
                  <a:gd name="connsiteY4" fmla="*/ 837486 h 935118"/>
                  <a:gd name="connsiteX5" fmla="*/ 0 w 887730"/>
                  <a:gd name="connsiteY5" fmla="*/ 886302 h 935118"/>
                  <a:gd name="connsiteX6" fmla="*/ 48816 w 887730"/>
                  <a:gd name="connsiteY6" fmla="*/ 935118 h 935118"/>
                  <a:gd name="connsiteX7" fmla="*/ 838914 w 887730"/>
                  <a:gd name="connsiteY7" fmla="*/ 935118 h 935118"/>
                  <a:gd name="connsiteX8" fmla="*/ 887730 w 887730"/>
                  <a:gd name="connsiteY8" fmla="*/ 886302 h 935118"/>
                  <a:gd name="connsiteX9" fmla="*/ 838914 w 887730"/>
                  <a:gd name="connsiteY9" fmla="*/ 837486 h 935118"/>
                  <a:gd name="connsiteX10" fmla="*/ 544567 w 887730"/>
                  <a:gd name="connsiteY10" fmla="*/ 837486 h 935118"/>
                  <a:gd name="connsiteX11" fmla="*/ 493395 w 887730"/>
                  <a:gd name="connsiteY11" fmla="*/ 786954 h 93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7730" h="935118">
                    <a:moveTo>
                      <a:pt x="493395" y="0"/>
                    </a:moveTo>
                    <a:lnTo>
                      <a:pt x="379095" y="0"/>
                    </a:lnTo>
                    <a:lnTo>
                      <a:pt x="379095" y="786954"/>
                    </a:lnTo>
                    <a:lnTo>
                      <a:pt x="327923" y="837486"/>
                    </a:lnTo>
                    <a:lnTo>
                      <a:pt x="48816" y="837486"/>
                    </a:lnTo>
                    <a:cubicBezTo>
                      <a:pt x="21856" y="837486"/>
                      <a:pt x="0" y="859342"/>
                      <a:pt x="0" y="886302"/>
                    </a:cubicBezTo>
                    <a:cubicBezTo>
                      <a:pt x="0" y="913262"/>
                      <a:pt x="21856" y="935118"/>
                      <a:pt x="48816" y="935118"/>
                    </a:cubicBezTo>
                    <a:lnTo>
                      <a:pt x="838914" y="935118"/>
                    </a:lnTo>
                    <a:cubicBezTo>
                      <a:pt x="865874" y="935118"/>
                      <a:pt x="887730" y="913262"/>
                      <a:pt x="887730" y="886302"/>
                    </a:cubicBezTo>
                    <a:cubicBezTo>
                      <a:pt x="887730" y="859342"/>
                      <a:pt x="865874" y="837486"/>
                      <a:pt x="838914" y="837486"/>
                    </a:cubicBezTo>
                    <a:lnTo>
                      <a:pt x="544567" y="837486"/>
                    </a:lnTo>
                    <a:lnTo>
                      <a:pt x="493395" y="7869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0629B78-6F8C-4B0E-A723-F5CC116E46BF}"/>
              </a:ext>
            </a:extLst>
          </p:cNvPr>
          <p:cNvGrpSpPr/>
          <p:nvPr/>
        </p:nvGrpSpPr>
        <p:grpSpPr>
          <a:xfrm>
            <a:off x="7257236" y="1772601"/>
            <a:ext cx="3316323" cy="3312797"/>
            <a:chOff x="7257236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20201F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B82BD5F-797A-420C-B2E9-C5AE7E42EEB4}"/>
                </a:ext>
              </a:extLst>
            </p:cNvPr>
            <p:cNvSpPr/>
            <p:nvPr/>
          </p:nvSpPr>
          <p:spPr>
            <a:xfrm>
              <a:off x="7535673" y="2049275"/>
              <a:ext cx="2759448" cy="2759448"/>
            </a:xfrm>
            <a:prstGeom prst="ellipse">
              <a:avLst/>
            </a:prstGeom>
            <a:solidFill>
              <a:srgbClr val="F5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6622BF-66F1-4870-8779-13B9B186F981}"/>
                </a:ext>
              </a:extLst>
            </p:cNvPr>
            <p:cNvSpPr txBox="1"/>
            <p:nvPr/>
          </p:nvSpPr>
          <p:spPr>
            <a:xfrm>
              <a:off x="7632164" y="2151766"/>
              <a:ext cx="2566467" cy="2554466"/>
            </a:xfrm>
            <a:custGeom>
              <a:avLst/>
              <a:gdLst/>
              <a:ahLst/>
              <a:cxnLst/>
              <a:rect l="l" t="t" r="r" b="b"/>
              <a:pathLst>
                <a:path w="2566467" h="2554466">
                  <a:moveTo>
                    <a:pt x="1296464" y="2398851"/>
                  </a:moveTo>
                  <a:cubicBezTo>
                    <a:pt x="1257918" y="2399769"/>
                    <a:pt x="1238186" y="2417207"/>
                    <a:pt x="1237268" y="2451164"/>
                  </a:cubicBezTo>
                  <a:cubicBezTo>
                    <a:pt x="1238186" y="2494300"/>
                    <a:pt x="1257918" y="2516326"/>
                    <a:pt x="1296464" y="2517244"/>
                  </a:cubicBezTo>
                  <a:cubicBezTo>
                    <a:pt x="1327669" y="2516326"/>
                    <a:pt x="1343730" y="2496135"/>
                    <a:pt x="1344648" y="2456671"/>
                  </a:cubicBezTo>
                  <a:cubicBezTo>
                    <a:pt x="1343730" y="2419042"/>
                    <a:pt x="1327669" y="2399769"/>
                    <a:pt x="1296464" y="2398851"/>
                  </a:cubicBezTo>
                  <a:close/>
                  <a:moveTo>
                    <a:pt x="1299218" y="2259808"/>
                  </a:moveTo>
                  <a:cubicBezTo>
                    <a:pt x="1344189" y="2261644"/>
                    <a:pt x="1373557" y="2284129"/>
                    <a:pt x="1387324" y="2327265"/>
                  </a:cubicBezTo>
                  <a:lnTo>
                    <a:pt x="1343271" y="2339655"/>
                  </a:lnTo>
                  <a:cubicBezTo>
                    <a:pt x="1335929" y="2313039"/>
                    <a:pt x="1320785" y="2300190"/>
                    <a:pt x="1297841" y="2301108"/>
                  </a:cubicBezTo>
                  <a:cubicBezTo>
                    <a:pt x="1256541" y="2300190"/>
                    <a:pt x="1236350" y="2329559"/>
                    <a:pt x="1237268" y="2389214"/>
                  </a:cubicBezTo>
                  <a:cubicBezTo>
                    <a:pt x="1251952" y="2369023"/>
                    <a:pt x="1273061" y="2358928"/>
                    <a:pt x="1300594" y="2358928"/>
                  </a:cubicBezTo>
                  <a:cubicBezTo>
                    <a:pt x="1358414" y="2361681"/>
                    <a:pt x="1388701" y="2393803"/>
                    <a:pt x="1391454" y="2455294"/>
                  </a:cubicBezTo>
                  <a:cubicBezTo>
                    <a:pt x="1387783" y="2517703"/>
                    <a:pt x="1356120" y="2550743"/>
                    <a:pt x="1296464" y="2554414"/>
                  </a:cubicBezTo>
                  <a:cubicBezTo>
                    <a:pt x="1224878" y="2556249"/>
                    <a:pt x="1189544" y="2509902"/>
                    <a:pt x="1190462" y="2415371"/>
                  </a:cubicBezTo>
                  <a:cubicBezTo>
                    <a:pt x="1190462" y="2311663"/>
                    <a:pt x="1226714" y="2259808"/>
                    <a:pt x="1299218" y="2259808"/>
                  </a:cubicBezTo>
                  <a:close/>
                  <a:moveTo>
                    <a:pt x="624133" y="2129706"/>
                  </a:moveTo>
                  <a:lnTo>
                    <a:pt x="822373" y="2129706"/>
                  </a:lnTo>
                  <a:lnTo>
                    <a:pt x="822373" y="2162746"/>
                  </a:lnTo>
                  <a:cubicBezTo>
                    <a:pt x="767306" y="2224236"/>
                    <a:pt x="730595" y="2307754"/>
                    <a:pt x="712240" y="2413298"/>
                  </a:cubicBezTo>
                  <a:lnTo>
                    <a:pt x="662680" y="2413298"/>
                  </a:lnTo>
                  <a:cubicBezTo>
                    <a:pt x="678282" y="2324274"/>
                    <a:pt x="711781" y="2243510"/>
                    <a:pt x="763176" y="2171005"/>
                  </a:cubicBezTo>
                  <a:cubicBezTo>
                    <a:pt x="706274" y="2171005"/>
                    <a:pt x="659927" y="2171005"/>
                    <a:pt x="624133" y="2171005"/>
                  </a:cubicBezTo>
                  <a:close/>
                  <a:moveTo>
                    <a:pt x="1801100" y="2125031"/>
                  </a:moveTo>
                  <a:lnTo>
                    <a:pt x="1959416" y="2125031"/>
                  </a:lnTo>
                  <a:lnTo>
                    <a:pt x="1959416" y="2166330"/>
                  </a:lnTo>
                  <a:lnTo>
                    <a:pt x="1839647" y="2166330"/>
                  </a:lnTo>
                  <a:lnTo>
                    <a:pt x="1832763" y="2229657"/>
                  </a:lnTo>
                  <a:cubicBezTo>
                    <a:pt x="1843777" y="2220479"/>
                    <a:pt x="1859379" y="2215431"/>
                    <a:pt x="1879570" y="2214514"/>
                  </a:cubicBezTo>
                  <a:cubicBezTo>
                    <a:pt x="1939225" y="2218185"/>
                    <a:pt x="1970888" y="2250307"/>
                    <a:pt x="1974559" y="2310880"/>
                  </a:cubicBezTo>
                  <a:cubicBezTo>
                    <a:pt x="1972724" y="2376960"/>
                    <a:pt x="1939684" y="2410917"/>
                    <a:pt x="1875440" y="2412753"/>
                  </a:cubicBezTo>
                  <a:cubicBezTo>
                    <a:pt x="1818538" y="2412753"/>
                    <a:pt x="1784580" y="2386596"/>
                    <a:pt x="1773567" y="2334283"/>
                  </a:cubicBezTo>
                  <a:lnTo>
                    <a:pt x="1818997" y="2324646"/>
                  </a:lnTo>
                  <a:cubicBezTo>
                    <a:pt x="1824503" y="2357686"/>
                    <a:pt x="1842400" y="2374206"/>
                    <a:pt x="1872686" y="2374206"/>
                  </a:cubicBezTo>
                  <a:cubicBezTo>
                    <a:pt x="1908480" y="2373288"/>
                    <a:pt x="1926835" y="2353097"/>
                    <a:pt x="1927753" y="2313633"/>
                  </a:cubicBezTo>
                  <a:cubicBezTo>
                    <a:pt x="1926835" y="2276922"/>
                    <a:pt x="1908939" y="2258108"/>
                    <a:pt x="1874063" y="2257190"/>
                  </a:cubicBezTo>
                  <a:cubicBezTo>
                    <a:pt x="1844694" y="2257190"/>
                    <a:pt x="1825880" y="2267286"/>
                    <a:pt x="1817620" y="2287477"/>
                  </a:cubicBezTo>
                  <a:lnTo>
                    <a:pt x="1783204" y="2280593"/>
                  </a:lnTo>
                  <a:close/>
                  <a:moveTo>
                    <a:pt x="296487" y="1860389"/>
                  </a:moveTo>
                  <a:cubicBezTo>
                    <a:pt x="262529" y="1863142"/>
                    <a:pt x="244632" y="1880121"/>
                    <a:pt x="242797" y="1911325"/>
                  </a:cubicBezTo>
                  <a:cubicBezTo>
                    <a:pt x="245550" y="1939776"/>
                    <a:pt x="263906" y="1955378"/>
                    <a:pt x="297863" y="1958131"/>
                  </a:cubicBezTo>
                  <a:cubicBezTo>
                    <a:pt x="330903" y="1956296"/>
                    <a:pt x="348800" y="1941612"/>
                    <a:pt x="351553" y="1914078"/>
                  </a:cubicBezTo>
                  <a:cubicBezTo>
                    <a:pt x="350635" y="1879203"/>
                    <a:pt x="332280" y="1861306"/>
                    <a:pt x="296487" y="1860389"/>
                  </a:cubicBezTo>
                  <a:close/>
                  <a:moveTo>
                    <a:pt x="2311106" y="1784903"/>
                  </a:moveTo>
                  <a:lnTo>
                    <a:pt x="2236766" y="1890906"/>
                  </a:lnTo>
                  <a:lnTo>
                    <a:pt x="2311106" y="1890906"/>
                  </a:lnTo>
                  <a:close/>
                  <a:moveTo>
                    <a:pt x="296487" y="1739243"/>
                  </a:moveTo>
                  <a:cubicBezTo>
                    <a:pt x="270789" y="1741996"/>
                    <a:pt x="257022" y="1754845"/>
                    <a:pt x="255187" y="1777789"/>
                  </a:cubicBezTo>
                  <a:cubicBezTo>
                    <a:pt x="256105" y="1807158"/>
                    <a:pt x="270330" y="1822301"/>
                    <a:pt x="297863" y="1823219"/>
                  </a:cubicBezTo>
                  <a:cubicBezTo>
                    <a:pt x="324479" y="1822301"/>
                    <a:pt x="338245" y="1808076"/>
                    <a:pt x="339163" y="1780542"/>
                  </a:cubicBezTo>
                  <a:cubicBezTo>
                    <a:pt x="337327" y="1755762"/>
                    <a:pt x="323102" y="1741996"/>
                    <a:pt x="296487" y="1739243"/>
                  </a:cubicBezTo>
                  <a:close/>
                  <a:moveTo>
                    <a:pt x="2320742" y="1707810"/>
                  </a:moveTo>
                  <a:lnTo>
                    <a:pt x="2355159" y="1707810"/>
                  </a:lnTo>
                  <a:cubicBezTo>
                    <a:pt x="2355159" y="1761959"/>
                    <a:pt x="2355159" y="1822991"/>
                    <a:pt x="2355159" y="1890906"/>
                  </a:cubicBezTo>
                  <a:cubicBezTo>
                    <a:pt x="2372596" y="1890906"/>
                    <a:pt x="2385445" y="1890906"/>
                    <a:pt x="2393705" y="1890906"/>
                  </a:cubicBezTo>
                  <a:lnTo>
                    <a:pt x="2393705" y="1932206"/>
                  </a:lnTo>
                  <a:cubicBezTo>
                    <a:pt x="2385445" y="1932206"/>
                    <a:pt x="2372596" y="1932206"/>
                    <a:pt x="2355159" y="1932206"/>
                  </a:cubicBezTo>
                  <a:cubicBezTo>
                    <a:pt x="2355159" y="1960657"/>
                    <a:pt x="2355159" y="1982684"/>
                    <a:pt x="2355159" y="1998286"/>
                  </a:cubicBezTo>
                  <a:lnTo>
                    <a:pt x="2311106" y="1998286"/>
                  </a:lnTo>
                  <a:cubicBezTo>
                    <a:pt x="2311106" y="1982684"/>
                    <a:pt x="2311106" y="1960657"/>
                    <a:pt x="2311106" y="1932206"/>
                  </a:cubicBezTo>
                  <a:cubicBezTo>
                    <a:pt x="2261546" y="1932206"/>
                    <a:pt x="2218869" y="1932206"/>
                    <a:pt x="2183076" y="1932206"/>
                  </a:cubicBezTo>
                  <a:lnTo>
                    <a:pt x="2183076" y="1900543"/>
                  </a:lnTo>
                  <a:close/>
                  <a:moveTo>
                    <a:pt x="296487" y="1699319"/>
                  </a:moveTo>
                  <a:cubicBezTo>
                    <a:pt x="351553" y="1702990"/>
                    <a:pt x="381840" y="1730524"/>
                    <a:pt x="387346" y="1781919"/>
                  </a:cubicBezTo>
                  <a:cubicBezTo>
                    <a:pt x="385511" y="1807617"/>
                    <a:pt x="372662" y="1827349"/>
                    <a:pt x="348800" y="1841115"/>
                  </a:cubicBezTo>
                  <a:cubicBezTo>
                    <a:pt x="380922" y="1853046"/>
                    <a:pt x="397901" y="1877367"/>
                    <a:pt x="399736" y="1914078"/>
                  </a:cubicBezTo>
                  <a:cubicBezTo>
                    <a:pt x="396983" y="1964556"/>
                    <a:pt x="363025" y="1991171"/>
                    <a:pt x="297863" y="1993925"/>
                  </a:cubicBezTo>
                  <a:cubicBezTo>
                    <a:pt x="231784" y="1992089"/>
                    <a:pt x="197367" y="1964556"/>
                    <a:pt x="194614" y="1911325"/>
                  </a:cubicBezTo>
                  <a:cubicBezTo>
                    <a:pt x="195532" y="1877367"/>
                    <a:pt x="212510" y="1853964"/>
                    <a:pt x="245550" y="1841115"/>
                  </a:cubicBezTo>
                  <a:cubicBezTo>
                    <a:pt x="221688" y="1827349"/>
                    <a:pt x="208839" y="1807158"/>
                    <a:pt x="207004" y="1780542"/>
                  </a:cubicBezTo>
                  <a:cubicBezTo>
                    <a:pt x="211593" y="1729147"/>
                    <a:pt x="241420" y="1702073"/>
                    <a:pt x="296487" y="1699319"/>
                  </a:cubicBezTo>
                  <a:close/>
                  <a:moveTo>
                    <a:pt x="94990" y="1168806"/>
                  </a:moveTo>
                  <a:cubicBezTo>
                    <a:pt x="63786" y="1169724"/>
                    <a:pt x="47725" y="1189456"/>
                    <a:pt x="46807" y="1228003"/>
                  </a:cubicBezTo>
                  <a:cubicBezTo>
                    <a:pt x="46807" y="1266549"/>
                    <a:pt x="62868" y="1286281"/>
                    <a:pt x="94990" y="1287199"/>
                  </a:cubicBezTo>
                  <a:cubicBezTo>
                    <a:pt x="133536" y="1286281"/>
                    <a:pt x="153269" y="1267926"/>
                    <a:pt x="154186" y="1232133"/>
                  </a:cubicBezTo>
                  <a:cubicBezTo>
                    <a:pt x="155104" y="1188997"/>
                    <a:pt x="135372" y="1167888"/>
                    <a:pt x="94990" y="1168806"/>
                  </a:cubicBezTo>
                  <a:close/>
                  <a:moveTo>
                    <a:pt x="2464595" y="1130380"/>
                  </a:moveTo>
                  <a:cubicBezTo>
                    <a:pt x="2523332" y="1131297"/>
                    <a:pt x="2553619" y="1157913"/>
                    <a:pt x="2555454" y="1210226"/>
                  </a:cubicBezTo>
                  <a:cubicBezTo>
                    <a:pt x="2555454" y="1237759"/>
                    <a:pt x="2540311" y="1257491"/>
                    <a:pt x="2510024" y="1269422"/>
                  </a:cubicBezTo>
                  <a:cubicBezTo>
                    <a:pt x="2546735" y="1284106"/>
                    <a:pt x="2565550" y="1307051"/>
                    <a:pt x="2566467" y="1338255"/>
                  </a:cubicBezTo>
                  <a:cubicBezTo>
                    <a:pt x="2562796" y="1393321"/>
                    <a:pt x="2529298" y="1422231"/>
                    <a:pt x="2465971" y="1424985"/>
                  </a:cubicBezTo>
                  <a:cubicBezTo>
                    <a:pt x="2409069" y="1424067"/>
                    <a:pt x="2375571" y="1398369"/>
                    <a:pt x="2365475" y="1347892"/>
                  </a:cubicBezTo>
                  <a:lnTo>
                    <a:pt x="2412282" y="1336878"/>
                  </a:lnTo>
                  <a:cubicBezTo>
                    <a:pt x="2415953" y="1369000"/>
                    <a:pt x="2432931" y="1385520"/>
                    <a:pt x="2463218" y="1386438"/>
                  </a:cubicBezTo>
                  <a:cubicBezTo>
                    <a:pt x="2500847" y="1387356"/>
                    <a:pt x="2519202" y="1370377"/>
                    <a:pt x="2518284" y="1335502"/>
                  </a:cubicBezTo>
                  <a:cubicBezTo>
                    <a:pt x="2515531" y="1307969"/>
                    <a:pt x="2497176" y="1293743"/>
                    <a:pt x="2463218" y="1292825"/>
                  </a:cubicBezTo>
                  <a:lnTo>
                    <a:pt x="2428801" y="1292825"/>
                  </a:lnTo>
                  <a:lnTo>
                    <a:pt x="2428801" y="1252902"/>
                  </a:lnTo>
                  <a:lnTo>
                    <a:pt x="2452205" y="1252902"/>
                  </a:lnTo>
                  <a:cubicBezTo>
                    <a:pt x="2487080" y="1252902"/>
                    <a:pt x="2505436" y="1238218"/>
                    <a:pt x="2507271" y="1208849"/>
                  </a:cubicBezTo>
                  <a:cubicBezTo>
                    <a:pt x="2506353" y="1184987"/>
                    <a:pt x="2492587" y="1172597"/>
                    <a:pt x="2465971" y="1171679"/>
                  </a:cubicBezTo>
                  <a:cubicBezTo>
                    <a:pt x="2439356" y="1173515"/>
                    <a:pt x="2423295" y="1188658"/>
                    <a:pt x="2417788" y="1217109"/>
                  </a:cubicBezTo>
                  <a:lnTo>
                    <a:pt x="2370982" y="1206096"/>
                  </a:lnTo>
                  <a:cubicBezTo>
                    <a:pt x="2383831" y="1156536"/>
                    <a:pt x="2415035" y="1131297"/>
                    <a:pt x="2464595" y="1130380"/>
                  </a:cubicBezTo>
                  <a:close/>
                  <a:moveTo>
                    <a:pt x="94990" y="1127506"/>
                  </a:moveTo>
                  <a:cubicBezTo>
                    <a:pt x="167494" y="1124753"/>
                    <a:pt x="202828" y="1172018"/>
                    <a:pt x="200993" y="1269302"/>
                  </a:cubicBezTo>
                  <a:cubicBezTo>
                    <a:pt x="201911" y="1372093"/>
                    <a:pt x="165659" y="1423029"/>
                    <a:pt x="92237" y="1422112"/>
                  </a:cubicBezTo>
                  <a:cubicBezTo>
                    <a:pt x="47266" y="1420276"/>
                    <a:pt x="18356" y="1399167"/>
                    <a:pt x="5507" y="1358785"/>
                  </a:cubicBezTo>
                  <a:lnTo>
                    <a:pt x="48184" y="1345019"/>
                  </a:lnTo>
                  <a:cubicBezTo>
                    <a:pt x="55526" y="1372552"/>
                    <a:pt x="70669" y="1385860"/>
                    <a:pt x="93613" y="1384942"/>
                  </a:cubicBezTo>
                  <a:cubicBezTo>
                    <a:pt x="133078" y="1384024"/>
                    <a:pt x="153269" y="1354196"/>
                    <a:pt x="154186" y="1295459"/>
                  </a:cubicBezTo>
                  <a:cubicBezTo>
                    <a:pt x="140420" y="1316568"/>
                    <a:pt x="119311" y="1327122"/>
                    <a:pt x="90860" y="1327122"/>
                  </a:cubicBezTo>
                  <a:cubicBezTo>
                    <a:pt x="33958" y="1324369"/>
                    <a:pt x="3672" y="1291788"/>
                    <a:pt x="0" y="1229379"/>
                  </a:cubicBezTo>
                  <a:cubicBezTo>
                    <a:pt x="4589" y="1166053"/>
                    <a:pt x="36252" y="1132095"/>
                    <a:pt x="94990" y="1127506"/>
                  </a:cubicBezTo>
                  <a:close/>
                  <a:moveTo>
                    <a:pt x="433708" y="622954"/>
                  </a:moveTo>
                  <a:cubicBezTo>
                    <a:pt x="400668" y="624790"/>
                    <a:pt x="383689" y="661042"/>
                    <a:pt x="382772" y="731711"/>
                  </a:cubicBezTo>
                  <a:cubicBezTo>
                    <a:pt x="381854" y="806968"/>
                    <a:pt x="399291" y="843220"/>
                    <a:pt x="435085" y="840467"/>
                  </a:cubicBezTo>
                  <a:cubicBezTo>
                    <a:pt x="469960" y="842302"/>
                    <a:pt x="486939" y="806050"/>
                    <a:pt x="486021" y="731711"/>
                  </a:cubicBezTo>
                  <a:cubicBezTo>
                    <a:pt x="486939" y="656453"/>
                    <a:pt x="469501" y="620201"/>
                    <a:pt x="433708" y="622954"/>
                  </a:cubicBezTo>
                  <a:close/>
                  <a:moveTo>
                    <a:pt x="2303582" y="583032"/>
                  </a:moveTo>
                  <a:cubicBezTo>
                    <a:pt x="2360484" y="585785"/>
                    <a:pt x="2390771" y="612859"/>
                    <a:pt x="2394442" y="664255"/>
                  </a:cubicBezTo>
                  <a:cubicBezTo>
                    <a:pt x="2399031" y="700966"/>
                    <a:pt x="2375627" y="735841"/>
                    <a:pt x="2324232" y="768881"/>
                  </a:cubicBezTo>
                  <a:cubicBezTo>
                    <a:pt x="2292110" y="792743"/>
                    <a:pt x="2269166" y="814311"/>
                    <a:pt x="2255399" y="833584"/>
                  </a:cubicBezTo>
                  <a:cubicBezTo>
                    <a:pt x="2312301" y="833584"/>
                    <a:pt x="2357731" y="833584"/>
                    <a:pt x="2391689" y="833584"/>
                  </a:cubicBezTo>
                  <a:lnTo>
                    <a:pt x="2391689" y="872130"/>
                  </a:lnTo>
                  <a:lnTo>
                    <a:pt x="2197579" y="872130"/>
                  </a:lnTo>
                  <a:lnTo>
                    <a:pt x="2197579" y="844597"/>
                  </a:lnTo>
                  <a:cubicBezTo>
                    <a:pt x="2218688" y="806051"/>
                    <a:pt x="2249434" y="772093"/>
                    <a:pt x="2289816" y="742724"/>
                  </a:cubicBezTo>
                  <a:cubicBezTo>
                    <a:pt x="2330198" y="714273"/>
                    <a:pt x="2349471" y="689034"/>
                    <a:pt x="2347635" y="667008"/>
                  </a:cubicBezTo>
                  <a:cubicBezTo>
                    <a:pt x="2347635" y="639475"/>
                    <a:pt x="2331115" y="625708"/>
                    <a:pt x="2298076" y="625708"/>
                  </a:cubicBezTo>
                  <a:cubicBezTo>
                    <a:pt x="2272378" y="626626"/>
                    <a:pt x="2255399" y="642228"/>
                    <a:pt x="2247139" y="672515"/>
                  </a:cubicBezTo>
                  <a:lnTo>
                    <a:pt x="2203086" y="653241"/>
                  </a:lnTo>
                  <a:cubicBezTo>
                    <a:pt x="2220524" y="606435"/>
                    <a:pt x="2254023" y="583032"/>
                    <a:pt x="2303582" y="583032"/>
                  </a:cubicBezTo>
                  <a:close/>
                  <a:moveTo>
                    <a:pt x="433708" y="583031"/>
                  </a:moveTo>
                  <a:cubicBezTo>
                    <a:pt x="500705" y="583031"/>
                    <a:pt x="534204" y="632591"/>
                    <a:pt x="534204" y="731711"/>
                  </a:cubicBezTo>
                  <a:cubicBezTo>
                    <a:pt x="533286" y="827159"/>
                    <a:pt x="500247" y="875801"/>
                    <a:pt x="435085" y="877637"/>
                  </a:cubicBezTo>
                  <a:cubicBezTo>
                    <a:pt x="368087" y="877637"/>
                    <a:pt x="334588" y="828995"/>
                    <a:pt x="334588" y="731711"/>
                  </a:cubicBezTo>
                  <a:cubicBezTo>
                    <a:pt x="336424" y="634427"/>
                    <a:pt x="369464" y="584867"/>
                    <a:pt x="433708" y="583031"/>
                  </a:cubicBezTo>
                  <a:close/>
                  <a:moveTo>
                    <a:pt x="247226" y="583031"/>
                  </a:moveTo>
                  <a:lnTo>
                    <a:pt x="281643" y="583031"/>
                  </a:lnTo>
                  <a:lnTo>
                    <a:pt x="281643" y="873507"/>
                  </a:lnTo>
                  <a:lnTo>
                    <a:pt x="236213" y="873507"/>
                  </a:lnTo>
                  <a:cubicBezTo>
                    <a:pt x="236213" y="818440"/>
                    <a:pt x="236213" y="748689"/>
                    <a:pt x="236213" y="664254"/>
                  </a:cubicBezTo>
                  <a:cubicBezTo>
                    <a:pt x="218775" y="677103"/>
                    <a:pt x="194454" y="689952"/>
                    <a:pt x="163250" y="702801"/>
                  </a:cubicBezTo>
                  <a:lnTo>
                    <a:pt x="163250" y="658748"/>
                  </a:lnTo>
                  <a:cubicBezTo>
                    <a:pt x="209139" y="639474"/>
                    <a:pt x="237131" y="614236"/>
                    <a:pt x="247226" y="583031"/>
                  </a:cubicBezTo>
                  <a:close/>
                  <a:moveTo>
                    <a:pt x="821699" y="156901"/>
                  </a:moveTo>
                  <a:lnTo>
                    <a:pt x="856116" y="156901"/>
                  </a:lnTo>
                  <a:lnTo>
                    <a:pt x="856116" y="447376"/>
                  </a:lnTo>
                  <a:lnTo>
                    <a:pt x="810686" y="447376"/>
                  </a:lnTo>
                  <a:cubicBezTo>
                    <a:pt x="810686" y="392309"/>
                    <a:pt x="810686" y="322559"/>
                    <a:pt x="810686" y="238124"/>
                  </a:cubicBezTo>
                  <a:cubicBezTo>
                    <a:pt x="793248" y="250972"/>
                    <a:pt x="768927" y="263821"/>
                    <a:pt x="737723" y="276670"/>
                  </a:cubicBezTo>
                  <a:lnTo>
                    <a:pt x="737723" y="232617"/>
                  </a:lnTo>
                  <a:cubicBezTo>
                    <a:pt x="783612" y="213344"/>
                    <a:pt x="811604" y="188105"/>
                    <a:pt x="821699" y="156901"/>
                  </a:cubicBezTo>
                  <a:close/>
                  <a:moveTo>
                    <a:pt x="640724" y="156901"/>
                  </a:moveTo>
                  <a:lnTo>
                    <a:pt x="675141" y="156901"/>
                  </a:lnTo>
                  <a:lnTo>
                    <a:pt x="675141" y="447376"/>
                  </a:lnTo>
                  <a:lnTo>
                    <a:pt x="629711" y="447376"/>
                  </a:lnTo>
                  <a:cubicBezTo>
                    <a:pt x="629711" y="392309"/>
                    <a:pt x="629711" y="322559"/>
                    <a:pt x="629711" y="238124"/>
                  </a:cubicBezTo>
                  <a:cubicBezTo>
                    <a:pt x="612273" y="250972"/>
                    <a:pt x="587952" y="263821"/>
                    <a:pt x="556748" y="276670"/>
                  </a:cubicBezTo>
                  <a:lnTo>
                    <a:pt x="556748" y="232617"/>
                  </a:lnTo>
                  <a:cubicBezTo>
                    <a:pt x="602637" y="213344"/>
                    <a:pt x="630629" y="188105"/>
                    <a:pt x="640724" y="156901"/>
                  </a:cubicBezTo>
                  <a:close/>
                  <a:moveTo>
                    <a:pt x="1898771" y="156901"/>
                  </a:moveTo>
                  <a:lnTo>
                    <a:pt x="1933188" y="156901"/>
                  </a:lnTo>
                  <a:lnTo>
                    <a:pt x="1933188" y="447376"/>
                  </a:lnTo>
                  <a:lnTo>
                    <a:pt x="1887758" y="447376"/>
                  </a:lnTo>
                  <a:cubicBezTo>
                    <a:pt x="1887758" y="392309"/>
                    <a:pt x="1887758" y="322559"/>
                    <a:pt x="1887758" y="238124"/>
                  </a:cubicBezTo>
                  <a:cubicBezTo>
                    <a:pt x="1870320" y="250972"/>
                    <a:pt x="1845999" y="263821"/>
                    <a:pt x="1814795" y="276670"/>
                  </a:cubicBezTo>
                  <a:lnTo>
                    <a:pt x="1814795" y="232617"/>
                  </a:lnTo>
                  <a:cubicBezTo>
                    <a:pt x="1860684" y="213344"/>
                    <a:pt x="1888676" y="188105"/>
                    <a:pt x="1898771" y="156901"/>
                  </a:cubicBezTo>
                  <a:close/>
                  <a:moveTo>
                    <a:pt x="1390337" y="0"/>
                  </a:moveTo>
                  <a:cubicBezTo>
                    <a:pt x="1447239" y="2753"/>
                    <a:pt x="1477526" y="29827"/>
                    <a:pt x="1481197" y="81223"/>
                  </a:cubicBezTo>
                  <a:cubicBezTo>
                    <a:pt x="1485786" y="117934"/>
                    <a:pt x="1462382" y="152809"/>
                    <a:pt x="1410987" y="185849"/>
                  </a:cubicBezTo>
                  <a:cubicBezTo>
                    <a:pt x="1378865" y="209711"/>
                    <a:pt x="1355921" y="231279"/>
                    <a:pt x="1342154" y="250552"/>
                  </a:cubicBezTo>
                  <a:cubicBezTo>
                    <a:pt x="1399056" y="250552"/>
                    <a:pt x="1444486" y="250552"/>
                    <a:pt x="1478444" y="250552"/>
                  </a:cubicBezTo>
                  <a:lnTo>
                    <a:pt x="1478444" y="289098"/>
                  </a:lnTo>
                  <a:lnTo>
                    <a:pt x="1284334" y="289098"/>
                  </a:lnTo>
                  <a:lnTo>
                    <a:pt x="1284334" y="261565"/>
                  </a:lnTo>
                  <a:cubicBezTo>
                    <a:pt x="1305443" y="223019"/>
                    <a:pt x="1336189" y="189061"/>
                    <a:pt x="1376571" y="159692"/>
                  </a:cubicBezTo>
                  <a:cubicBezTo>
                    <a:pt x="1416953" y="131241"/>
                    <a:pt x="1436226" y="106002"/>
                    <a:pt x="1434390" y="83976"/>
                  </a:cubicBezTo>
                  <a:cubicBezTo>
                    <a:pt x="1434390" y="56443"/>
                    <a:pt x="1417870" y="42676"/>
                    <a:pt x="1384831" y="42676"/>
                  </a:cubicBezTo>
                  <a:cubicBezTo>
                    <a:pt x="1359133" y="43594"/>
                    <a:pt x="1342154" y="59196"/>
                    <a:pt x="1333894" y="89483"/>
                  </a:cubicBezTo>
                  <a:lnTo>
                    <a:pt x="1289841" y="70209"/>
                  </a:lnTo>
                  <a:cubicBezTo>
                    <a:pt x="1307279" y="23403"/>
                    <a:pt x="1340777" y="0"/>
                    <a:pt x="1390337" y="0"/>
                  </a:cubicBezTo>
                  <a:close/>
                  <a:moveTo>
                    <a:pt x="1201102" y="0"/>
                  </a:moveTo>
                  <a:lnTo>
                    <a:pt x="1235519" y="0"/>
                  </a:lnTo>
                  <a:lnTo>
                    <a:pt x="1235519" y="290475"/>
                  </a:lnTo>
                  <a:lnTo>
                    <a:pt x="1190089" y="290475"/>
                  </a:lnTo>
                  <a:cubicBezTo>
                    <a:pt x="1190089" y="235409"/>
                    <a:pt x="1190089" y="165658"/>
                    <a:pt x="1190089" y="81223"/>
                  </a:cubicBezTo>
                  <a:cubicBezTo>
                    <a:pt x="1172651" y="94071"/>
                    <a:pt x="1148330" y="106920"/>
                    <a:pt x="1117126" y="119769"/>
                  </a:cubicBezTo>
                  <a:lnTo>
                    <a:pt x="1117126" y="75716"/>
                  </a:lnTo>
                  <a:cubicBezTo>
                    <a:pt x="1163015" y="56443"/>
                    <a:pt x="1191007" y="31204"/>
                    <a:pt x="12011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spc="-300" dirty="0"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D51BBDD6-0B87-418D-832D-710C88C28BE8}"/>
                </a:ext>
              </a:extLst>
            </p:cNvPr>
            <p:cNvSpPr/>
            <p:nvPr/>
          </p:nvSpPr>
          <p:spPr>
            <a:xfrm rot="1312898">
              <a:off x="8098111" y="3258771"/>
              <a:ext cx="885452" cy="58284"/>
            </a:xfrm>
            <a:prstGeom prst="roundRect">
              <a:avLst>
                <a:gd name="adj" fmla="val 50000"/>
              </a:avLst>
            </a:prstGeom>
            <a:solidFill>
              <a:srgbClr val="15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9C1CD10-099C-4118-BBA0-3D830C48BE4A}"/>
                </a:ext>
              </a:extLst>
            </p:cNvPr>
            <p:cNvSpPr/>
            <p:nvPr/>
          </p:nvSpPr>
          <p:spPr>
            <a:xfrm rot="20402385">
              <a:off x="7716073" y="3624078"/>
              <a:ext cx="1270091" cy="52487"/>
            </a:xfrm>
            <a:prstGeom prst="roundRect">
              <a:avLst>
                <a:gd name="adj" fmla="val 50000"/>
              </a:avLst>
            </a:prstGeom>
            <a:solidFill>
              <a:srgbClr val="15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7414CD7-84F3-4261-908D-D7FC80B5FCB8}"/>
                </a:ext>
              </a:extLst>
            </p:cNvPr>
            <p:cNvSpPr/>
            <p:nvPr/>
          </p:nvSpPr>
          <p:spPr>
            <a:xfrm>
              <a:off x="8839409" y="3338070"/>
              <a:ext cx="183645" cy="183645"/>
            </a:xfrm>
            <a:prstGeom prst="ellipse">
              <a:avLst/>
            </a:prstGeom>
            <a:solidFill>
              <a:srgbClr val="15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CE4A3BB-2BD6-47C6-A9A1-F2F961C745EA}"/>
                </a:ext>
              </a:extLst>
            </p:cNvPr>
            <p:cNvGrpSpPr/>
            <p:nvPr/>
          </p:nvGrpSpPr>
          <p:grpSpPr>
            <a:xfrm>
              <a:off x="8881372" y="3198691"/>
              <a:ext cx="102670" cy="1538862"/>
              <a:chOff x="8881372" y="3198691"/>
              <a:chExt cx="102670" cy="1538862"/>
            </a:xfrm>
            <a:effectLst>
              <a:outerShdw blurRad="12700" dir="5400000" algn="t" rotWithShape="0">
                <a:prstClr val="black">
                  <a:alpha val="43000"/>
                </a:prstClr>
              </a:outerShdw>
            </a:effectLst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6C4A131-0DAE-4ABD-8C8B-773AAF813571}"/>
                  </a:ext>
                </a:extLst>
              </p:cNvPr>
              <p:cNvSpPr/>
              <p:nvPr/>
            </p:nvSpPr>
            <p:spPr>
              <a:xfrm>
                <a:off x="8881372" y="3377286"/>
                <a:ext cx="102670" cy="102670"/>
              </a:xfrm>
              <a:prstGeom prst="ellipse">
                <a:avLst/>
              </a:prstGeom>
              <a:solidFill>
                <a:srgbClr val="FFA5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7A642DE3-9E93-4965-9958-C3F2861EAF98}"/>
                  </a:ext>
                </a:extLst>
              </p:cNvPr>
              <p:cNvSpPr/>
              <p:nvPr/>
            </p:nvSpPr>
            <p:spPr>
              <a:xfrm rot="5400000">
                <a:off x="8161924" y="3950122"/>
                <a:ext cx="1538862" cy="36000"/>
              </a:xfrm>
              <a:prstGeom prst="roundRect">
                <a:avLst>
                  <a:gd name="adj" fmla="val 50000"/>
                </a:avLst>
              </a:prstGeom>
              <a:solidFill>
                <a:srgbClr val="FFA5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37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A416E26-93C7-4809-9F9F-07D320870D91}"/>
              </a:ext>
            </a:extLst>
          </p:cNvPr>
          <p:cNvGrpSpPr/>
          <p:nvPr/>
        </p:nvGrpSpPr>
        <p:grpSpPr>
          <a:xfrm>
            <a:off x="856080" y="317035"/>
            <a:ext cx="1023827" cy="1022738"/>
            <a:chOff x="1624329" y="1772601"/>
            <a:chExt cx="3316323" cy="3312797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B04EC9F-F336-4884-A69A-48462709A6B0}"/>
                </a:ext>
              </a:extLst>
            </p:cNvPr>
            <p:cNvSpPr/>
            <p:nvPr/>
          </p:nvSpPr>
          <p:spPr>
            <a:xfrm>
              <a:off x="162432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09A3900-39F6-4649-AF8D-90A9DF066932}"/>
                </a:ext>
              </a:extLst>
            </p:cNvPr>
            <p:cNvGrpSpPr/>
            <p:nvPr/>
          </p:nvGrpSpPr>
          <p:grpSpPr>
            <a:xfrm>
              <a:off x="2019300" y="2373249"/>
              <a:ext cx="464820" cy="2111500"/>
              <a:chOff x="2019300" y="2373249"/>
              <a:chExt cx="464820" cy="21115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C903DFE-9586-46D9-B23F-A76979D7B76F}"/>
                  </a:ext>
                </a:extLst>
              </p:cNvPr>
              <p:cNvSpPr/>
              <p:nvPr/>
            </p:nvSpPr>
            <p:spPr>
              <a:xfrm>
                <a:off x="2019300" y="2373249"/>
                <a:ext cx="464820" cy="464820"/>
              </a:xfrm>
              <a:prstGeom prst="ellipse">
                <a:avLst/>
              </a:prstGeom>
              <a:solidFill>
                <a:srgbClr val="FF9500"/>
              </a:solidFill>
              <a:ln w="38100"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6155D9E-9D0F-4C1D-8622-395953AF4A87}"/>
                  </a:ext>
                </a:extLst>
              </p:cNvPr>
              <p:cNvSpPr/>
              <p:nvPr/>
            </p:nvSpPr>
            <p:spPr>
              <a:xfrm>
                <a:off x="2078736" y="2432685"/>
                <a:ext cx="345948" cy="34594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56E2ACF-0B9C-475C-804F-7086A36E9347}"/>
                  </a:ext>
                </a:extLst>
              </p:cNvPr>
              <p:cNvSpPr/>
              <p:nvPr/>
            </p:nvSpPr>
            <p:spPr>
              <a:xfrm>
                <a:off x="2019300" y="3196589"/>
                <a:ext cx="464820" cy="464820"/>
              </a:xfrm>
              <a:prstGeom prst="ellipse">
                <a:avLst/>
              </a:prstGeom>
              <a:solidFill>
                <a:srgbClr val="1BACFD"/>
              </a:solidFill>
              <a:ln w="38100">
                <a:solidFill>
                  <a:srgbClr val="1BAC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8EC54F7-03D5-4A39-9386-41473536CEE6}"/>
                  </a:ext>
                </a:extLst>
              </p:cNvPr>
              <p:cNvSpPr/>
              <p:nvPr/>
            </p:nvSpPr>
            <p:spPr>
              <a:xfrm>
                <a:off x="2078736" y="3256025"/>
                <a:ext cx="345948" cy="345948"/>
              </a:xfrm>
              <a:prstGeom prst="ellipse">
                <a:avLst/>
              </a:prstGeom>
              <a:solidFill>
                <a:srgbClr val="1BACF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A2470C4-05C0-48DE-AB11-064B576B504B}"/>
                  </a:ext>
                </a:extLst>
              </p:cNvPr>
              <p:cNvSpPr/>
              <p:nvPr/>
            </p:nvSpPr>
            <p:spPr>
              <a:xfrm>
                <a:off x="2019300" y="4019929"/>
                <a:ext cx="464820" cy="464820"/>
              </a:xfrm>
              <a:prstGeom prst="ellipse">
                <a:avLst/>
              </a:prstGeom>
              <a:solidFill>
                <a:srgbClr val="64DC3D"/>
              </a:solidFill>
              <a:ln w="38100">
                <a:solidFill>
                  <a:srgbClr val="64DC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B11B6F7-502B-4A39-9017-BFBE8F9DCE79}"/>
                  </a:ext>
                </a:extLst>
              </p:cNvPr>
              <p:cNvSpPr/>
              <p:nvPr/>
            </p:nvSpPr>
            <p:spPr>
              <a:xfrm>
                <a:off x="2078736" y="4079365"/>
                <a:ext cx="345948" cy="345948"/>
              </a:xfrm>
              <a:prstGeom prst="ellipse">
                <a:avLst/>
              </a:prstGeom>
              <a:solidFill>
                <a:srgbClr val="64DC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4E7AAF1-E0BE-471C-8362-50AA76F0195B}"/>
                </a:ext>
              </a:extLst>
            </p:cNvPr>
            <p:cNvSpPr/>
            <p:nvPr/>
          </p:nvSpPr>
          <p:spPr>
            <a:xfrm>
              <a:off x="2754630" y="2275570"/>
              <a:ext cx="2186022" cy="2306857"/>
            </a:xfrm>
            <a:custGeom>
              <a:avLst/>
              <a:gdLst>
                <a:gd name="connsiteX0" fmla="*/ 0 w 2186022"/>
                <a:gd name="connsiteY0" fmla="*/ 2261138 h 2306857"/>
                <a:gd name="connsiteX1" fmla="*/ 2160958 w 2186022"/>
                <a:gd name="connsiteY1" fmla="*/ 2261138 h 2306857"/>
                <a:gd name="connsiteX2" fmla="*/ 2146766 w 2186022"/>
                <a:gd name="connsiteY2" fmla="*/ 2306857 h 2306857"/>
                <a:gd name="connsiteX3" fmla="*/ 0 w 2186022"/>
                <a:gd name="connsiteY3" fmla="*/ 2306857 h 2306857"/>
                <a:gd name="connsiteX4" fmla="*/ 0 w 2186022"/>
                <a:gd name="connsiteY4" fmla="*/ 1507426 h 2306857"/>
                <a:gd name="connsiteX5" fmla="*/ 2186022 w 2186022"/>
                <a:gd name="connsiteY5" fmla="*/ 1507426 h 2306857"/>
                <a:gd name="connsiteX6" fmla="*/ 2186022 w 2186022"/>
                <a:gd name="connsiteY6" fmla="*/ 1553145 h 2306857"/>
                <a:gd name="connsiteX7" fmla="*/ 0 w 2186022"/>
                <a:gd name="connsiteY7" fmla="*/ 1553145 h 2306857"/>
                <a:gd name="connsiteX8" fmla="*/ 0 w 2186022"/>
                <a:gd name="connsiteY8" fmla="*/ 753713 h 2306857"/>
                <a:gd name="connsiteX9" fmla="*/ 2186022 w 2186022"/>
                <a:gd name="connsiteY9" fmla="*/ 753713 h 2306857"/>
                <a:gd name="connsiteX10" fmla="*/ 2186022 w 2186022"/>
                <a:gd name="connsiteY10" fmla="*/ 799432 h 2306857"/>
                <a:gd name="connsiteX11" fmla="*/ 0 w 2186022"/>
                <a:gd name="connsiteY11" fmla="*/ 799432 h 2306857"/>
                <a:gd name="connsiteX12" fmla="*/ 0 w 2186022"/>
                <a:gd name="connsiteY12" fmla="*/ 0 h 2306857"/>
                <a:gd name="connsiteX13" fmla="*/ 2146766 w 2186022"/>
                <a:gd name="connsiteY13" fmla="*/ 0 h 2306857"/>
                <a:gd name="connsiteX14" fmla="*/ 2160958 w 2186022"/>
                <a:gd name="connsiteY14" fmla="*/ 45719 h 2306857"/>
                <a:gd name="connsiteX15" fmla="*/ 0 w 2186022"/>
                <a:gd name="connsiteY15" fmla="*/ 45719 h 230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022" h="2306857">
                  <a:moveTo>
                    <a:pt x="0" y="2261138"/>
                  </a:moveTo>
                  <a:lnTo>
                    <a:pt x="2160958" y="2261138"/>
                  </a:lnTo>
                  <a:lnTo>
                    <a:pt x="2146766" y="2306857"/>
                  </a:lnTo>
                  <a:lnTo>
                    <a:pt x="0" y="2306857"/>
                  </a:lnTo>
                  <a:close/>
                  <a:moveTo>
                    <a:pt x="0" y="1507426"/>
                  </a:moveTo>
                  <a:lnTo>
                    <a:pt x="2186022" y="1507426"/>
                  </a:lnTo>
                  <a:lnTo>
                    <a:pt x="2186022" y="1553145"/>
                  </a:lnTo>
                  <a:lnTo>
                    <a:pt x="0" y="1553145"/>
                  </a:lnTo>
                  <a:close/>
                  <a:moveTo>
                    <a:pt x="0" y="753713"/>
                  </a:moveTo>
                  <a:lnTo>
                    <a:pt x="2186022" y="753713"/>
                  </a:lnTo>
                  <a:lnTo>
                    <a:pt x="2186022" y="799432"/>
                  </a:lnTo>
                  <a:lnTo>
                    <a:pt x="0" y="799432"/>
                  </a:lnTo>
                  <a:close/>
                  <a:moveTo>
                    <a:pt x="0" y="0"/>
                  </a:moveTo>
                  <a:lnTo>
                    <a:pt x="2146766" y="0"/>
                  </a:lnTo>
                  <a:lnTo>
                    <a:pt x="2160958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37DD35-DF61-455A-8F73-A4EBA34F7A1D}"/>
              </a:ext>
            </a:extLst>
          </p:cNvPr>
          <p:cNvGrpSpPr/>
          <p:nvPr/>
        </p:nvGrpSpPr>
        <p:grpSpPr>
          <a:xfrm>
            <a:off x="2175302" y="317034"/>
            <a:ext cx="1029442" cy="1022739"/>
            <a:chOff x="7239049" y="1772597"/>
            <a:chExt cx="3334512" cy="3312801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E476890-35D4-4CA9-AAE7-0AE2BA604FE7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9191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4689137-0F14-471F-BBEC-64D7C6C3F239}"/>
                </a:ext>
              </a:extLst>
            </p:cNvPr>
            <p:cNvSpPr/>
            <p:nvPr/>
          </p:nvSpPr>
          <p:spPr>
            <a:xfrm>
              <a:off x="7257238" y="2732182"/>
              <a:ext cx="3316323" cy="2353213"/>
            </a:xfrm>
            <a:custGeom>
              <a:avLst/>
              <a:gdLst>
                <a:gd name="connsiteX0" fmla="*/ 2167447 w 3316323"/>
                <a:gd name="connsiteY0" fmla="*/ 0 h 2353213"/>
                <a:gd name="connsiteX1" fmla="*/ 2352642 w 3316323"/>
                <a:gd name="connsiteY1" fmla="*/ 509286 h 2353213"/>
                <a:gd name="connsiteX2" fmla="*/ 2503113 w 3316323"/>
                <a:gd name="connsiteY2" fmla="*/ 416688 h 2353213"/>
                <a:gd name="connsiteX3" fmla="*/ 2723032 w 3316323"/>
                <a:gd name="connsiteY3" fmla="*/ 844952 h 2353213"/>
                <a:gd name="connsiteX4" fmla="*/ 2827204 w 3316323"/>
                <a:gd name="connsiteY4" fmla="*/ 451412 h 2353213"/>
                <a:gd name="connsiteX5" fmla="*/ 3070272 w 3316323"/>
                <a:gd name="connsiteY5" fmla="*/ 219919 h 2353213"/>
                <a:gd name="connsiteX6" fmla="*/ 3316323 w 3316323"/>
                <a:gd name="connsiteY6" fmla="*/ 11149 h 2353213"/>
                <a:gd name="connsiteX7" fmla="*/ 3316323 w 3316323"/>
                <a:gd name="connsiteY7" fmla="*/ 1624630 h 2353213"/>
                <a:gd name="connsiteX8" fmla="*/ 2587740 w 3316323"/>
                <a:gd name="connsiteY8" fmla="*/ 2353213 h 2353213"/>
                <a:gd name="connsiteX9" fmla="*/ 728583 w 3316323"/>
                <a:gd name="connsiteY9" fmla="*/ 2353213 h 2353213"/>
                <a:gd name="connsiteX10" fmla="*/ 0 w 3316323"/>
                <a:gd name="connsiteY10" fmla="*/ 1624630 h 2353213"/>
                <a:gd name="connsiteX11" fmla="*/ 0 w 3316323"/>
                <a:gd name="connsiteY11" fmla="*/ 761346 h 2353213"/>
                <a:gd name="connsiteX12" fmla="*/ 2981 w 3316323"/>
                <a:gd name="connsiteY12" fmla="*/ 763929 h 2353213"/>
                <a:gd name="connsiteX13" fmla="*/ 188176 w 3316323"/>
                <a:gd name="connsiteY13" fmla="*/ 763929 h 2353213"/>
                <a:gd name="connsiteX14" fmla="*/ 546991 w 3316323"/>
                <a:gd name="connsiteY14" fmla="*/ 972273 h 2353213"/>
                <a:gd name="connsiteX15" fmla="*/ 778485 w 3316323"/>
                <a:gd name="connsiteY15" fmla="*/ 833377 h 2353213"/>
                <a:gd name="connsiteX16" fmla="*/ 905806 w 3316323"/>
                <a:gd name="connsiteY16" fmla="*/ 671331 h 2353213"/>
                <a:gd name="connsiteX17" fmla="*/ 1079426 w 3316323"/>
                <a:gd name="connsiteY17" fmla="*/ 844952 h 2353213"/>
                <a:gd name="connsiteX18" fmla="*/ 1264621 w 3316323"/>
                <a:gd name="connsiteY18" fmla="*/ 393539 h 2353213"/>
                <a:gd name="connsiteX19" fmla="*/ 1461391 w 3316323"/>
                <a:gd name="connsiteY19" fmla="*/ 960699 h 2353213"/>
                <a:gd name="connsiteX20" fmla="*/ 1600287 w 3316323"/>
                <a:gd name="connsiteY20" fmla="*/ 1006997 h 2353213"/>
                <a:gd name="connsiteX21" fmla="*/ 1797057 w 3316323"/>
                <a:gd name="connsiteY21" fmla="*/ 682906 h 2353213"/>
                <a:gd name="connsiteX22" fmla="*/ 1970677 w 3316323"/>
                <a:gd name="connsiteY22" fmla="*/ 648182 h 23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16323" h="2353213">
                  <a:moveTo>
                    <a:pt x="2167447" y="0"/>
                  </a:moveTo>
                  <a:lnTo>
                    <a:pt x="2352642" y="509286"/>
                  </a:lnTo>
                  <a:lnTo>
                    <a:pt x="2503113" y="416688"/>
                  </a:lnTo>
                  <a:lnTo>
                    <a:pt x="2723032" y="844952"/>
                  </a:lnTo>
                  <a:lnTo>
                    <a:pt x="2827204" y="451412"/>
                  </a:lnTo>
                  <a:lnTo>
                    <a:pt x="3070272" y="219919"/>
                  </a:lnTo>
                  <a:lnTo>
                    <a:pt x="3316323" y="11149"/>
                  </a:lnTo>
                  <a:lnTo>
                    <a:pt x="3316323" y="1624630"/>
                  </a:lnTo>
                  <a:cubicBezTo>
                    <a:pt x="3316323" y="2027015"/>
                    <a:pt x="2990125" y="2353213"/>
                    <a:pt x="2587740" y="2353213"/>
                  </a:cubicBezTo>
                  <a:lnTo>
                    <a:pt x="728583" y="2353213"/>
                  </a:lnTo>
                  <a:cubicBezTo>
                    <a:pt x="326198" y="2353213"/>
                    <a:pt x="0" y="2027015"/>
                    <a:pt x="0" y="1624630"/>
                  </a:cubicBezTo>
                  <a:lnTo>
                    <a:pt x="0" y="761346"/>
                  </a:lnTo>
                  <a:lnTo>
                    <a:pt x="2981" y="763929"/>
                  </a:lnTo>
                  <a:lnTo>
                    <a:pt x="188176" y="763929"/>
                  </a:lnTo>
                  <a:lnTo>
                    <a:pt x="546991" y="972273"/>
                  </a:lnTo>
                  <a:lnTo>
                    <a:pt x="778485" y="833377"/>
                  </a:lnTo>
                  <a:lnTo>
                    <a:pt x="905806" y="671331"/>
                  </a:lnTo>
                  <a:lnTo>
                    <a:pt x="1079426" y="844952"/>
                  </a:lnTo>
                  <a:lnTo>
                    <a:pt x="1264621" y="393539"/>
                  </a:lnTo>
                  <a:lnTo>
                    <a:pt x="1461391" y="960699"/>
                  </a:lnTo>
                  <a:lnTo>
                    <a:pt x="1600287" y="1006997"/>
                  </a:lnTo>
                  <a:lnTo>
                    <a:pt x="1797057" y="682906"/>
                  </a:lnTo>
                  <a:lnTo>
                    <a:pt x="1970677" y="64818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2ECE56E-CEFB-48E3-9869-0D06F9EC9B7A}"/>
                </a:ext>
              </a:extLst>
            </p:cNvPr>
            <p:cNvSpPr/>
            <p:nvPr/>
          </p:nvSpPr>
          <p:spPr>
            <a:xfrm>
              <a:off x="7833355" y="1772599"/>
              <a:ext cx="2164087" cy="3312797"/>
            </a:xfrm>
            <a:custGeom>
              <a:avLst/>
              <a:gdLst>
                <a:gd name="connsiteX0" fmla="*/ 2118368 w 2164087"/>
                <a:gd name="connsiteY0" fmla="*/ 8684 h 3312797"/>
                <a:gd name="connsiteX1" fmla="*/ 2158457 w 2164087"/>
                <a:gd name="connsiteY1" fmla="*/ 14802 h 3312797"/>
                <a:gd name="connsiteX2" fmla="*/ 2164087 w 2164087"/>
                <a:gd name="connsiteY2" fmla="*/ 16550 h 3312797"/>
                <a:gd name="connsiteX3" fmla="*/ 2164087 w 2164087"/>
                <a:gd name="connsiteY3" fmla="*/ 3296247 h 3312797"/>
                <a:gd name="connsiteX4" fmla="*/ 2158457 w 2164087"/>
                <a:gd name="connsiteY4" fmla="*/ 3297995 h 3312797"/>
                <a:gd name="connsiteX5" fmla="*/ 2118368 w 2164087"/>
                <a:gd name="connsiteY5" fmla="*/ 3304113 h 3312797"/>
                <a:gd name="connsiteX6" fmla="*/ 45719 w 2164087"/>
                <a:gd name="connsiteY6" fmla="*/ 8684 h 3312797"/>
                <a:gd name="connsiteX7" fmla="*/ 45719 w 2164087"/>
                <a:gd name="connsiteY7" fmla="*/ 3304113 h 3312797"/>
                <a:gd name="connsiteX8" fmla="*/ 5631 w 2164087"/>
                <a:gd name="connsiteY8" fmla="*/ 3297995 h 3312797"/>
                <a:gd name="connsiteX9" fmla="*/ 0 w 2164087"/>
                <a:gd name="connsiteY9" fmla="*/ 3296247 h 3312797"/>
                <a:gd name="connsiteX10" fmla="*/ 0 w 2164087"/>
                <a:gd name="connsiteY10" fmla="*/ 16550 h 3312797"/>
                <a:gd name="connsiteX11" fmla="*/ 5631 w 2164087"/>
                <a:gd name="connsiteY11" fmla="*/ 14802 h 3312797"/>
                <a:gd name="connsiteX12" fmla="*/ 1059184 w 2164087"/>
                <a:gd name="connsiteY12" fmla="*/ 0 h 3312797"/>
                <a:gd name="connsiteX13" fmla="*/ 1104903 w 2164087"/>
                <a:gd name="connsiteY13" fmla="*/ 0 h 3312797"/>
                <a:gd name="connsiteX14" fmla="*/ 1104903 w 2164087"/>
                <a:gd name="connsiteY14" fmla="*/ 3312797 h 3312797"/>
                <a:gd name="connsiteX15" fmla="*/ 1059184 w 2164087"/>
                <a:gd name="connsiteY15" fmla="*/ 3312797 h 3312797"/>
                <a:gd name="connsiteX16" fmla="*/ 529592 w 2164087"/>
                <a:gd name="connsiteY16" fmla="*/ 0 h 3312797"/>
                <a:gd name="connsiteX17" fmla="*/ 575311 w 2164087"/>
                <a:gd name="connsiteY17" fmla="*/ 0 h 3312797"/>
                <a:gd name="connsiteX18" fmla="*/ 575311 w 2164087"/>
                <a:gd name="connsiteY18" fmla="*/ 3312797 h 3312797"/>
                <a:gd name="connsiteX19" fmla="*/ 529592 w 2164087"/>
                <a:gd name="connsiteY19" fmla="*/ 3312797 h 331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64087" h="3312797">
                  <a:moveTo>
                    <a:pt x="2118368" y="8684"/>
                  </a:moveTo>
                  <a:lnTo>
                    <a:pt x="2158457" y="14802"/>
                  </a:lnTo>
                  <a:lnTo>
                    <a:pt x="2164087" y="16550"/>
                  </a:lnTo>
                  <a:lnTo>
                    <a:pt x="2164087" y="3296247"/>
                  </a:lnTo>
                  <a:lnTo>
                    <a:pt x="2158457" y="3297995"/>
                  </a:lnTo>
                  <a:lnTo>
                    <a:pt x="2118368" y="3304113"/>
                  </a:lnTo>
                  <a:close/>
                  <a:moveTo>
                    <a:pt x="45719" y="8684"/>
                  </a:moveTo>
                  <a:lnTo>
                    <a:pt x="45719" y="3304113"/>
                  </a:lnTo>
                  <a:lnTo>
                    <a:pt x="5631" y="3297995"/>
                  </a:lnTo>
                  <a:lnTo>
                    <a:pt x="0" y="3296247"/>
                  </a:lnTo>
                  <a:lnTo>
                    <a:pt x="0" y="16550"/>
                  </a:lnTo>
                  <a:lnTo>
                    <a:pt x="5631" y="14802"/>
                  </a:lnTo>
                  <a:close/>
                  <a:moveTo>
                    <a:pt x="1059184" y="0"/>
                  </a:moveTo>
                  <a:lnTo>
                    <a:pt x="1104903" y="0"/>
                  </a:lnTo>
                  <a:lnTo>
                    <a:pt x="1104903" y="3312797"/>
                  </a:lnTo>
                  <a:lnTo>
                    <a:pt x="1059184" y="3312797"/>
                  </a:lnTo>
                  <a:close/>
                  <a:moveTo>
                    <a:pt x="529592" y="0"/>
                  </a:moveTo>
                  <a:lnTo>
                    <a:pt x="575311" y="0"/>
                  </a:lnTo>
                  <a:lnTo>
                    <a:pt x="575311" y="3312797"/>
                  </a:lnTo>
                  <a:lnTo>
                    <a:pt x="529592" y="33127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AF3A15B-DBD6-4CAC-8124-0CFFFDE0184B}"/>
                </a:ext>
              </a:extLst>
            </p:cNvPr>
            <p:cNvSpPr/>
            <p:nvPr/>
          </p:nvSpPr>
          <p:spPr>
            <a:xfrm>
              <a:off x="9418372" y="3032760"/>
              <a:ext cx="51260" cy="2052635"/>
            </a:xfrm>
            <a:prstGeom prst="rect">
              <a:avLst/>
            </a:prstGeom>
            <a:solidFill>
              <a:srgbClr val="00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070CC3B-F4A4-4ED1-B41B-8713AE83EE72}"/>
                </a:ext>
              </a:extLst>
            </p:cNvPr>
            <p:cNvSpPr/>
            <p:nvPr/>
          </p:nvSpPr>
          <p:spPr>
            <a:xfrm>
              <a:off x="9418372" y="1772597"/>
              <a:ext cx="51260" cy="870781"/>
            </a:xfrm>
            <a:prstGeom prst="rect">
              <a:avLst/>
            </a:prstGeom>
            <a:solidFill>
              <a:srgbClr val="00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9E89071C-8223-467F-AA00-2D4F5F205794}"/>
                </a:ext>
              </a:extLst>
            </p:cNvPr>
            <p:cNvSpPr/>
            <p:nvPr/>
          </p:nvSpPr>
          <p:spPr>
            <a:xfrm>
              <a:off x="7239049" y="2751228"/>
              <a:ext cx="3334512" cy="987552"/>
            </a:xfrm>
            <a:custGeom>
              <a:avLst/>
              <a:gdLst>
                <a:gd name="connsiteX0" fmla="*/ 0 w 3334512"/>
                <a:gd name="connsiteY0" fmla="*/ 743712 h 987552"/>
                <a:gd name="connsiteX1" fmla="*/ 195072 w 3334512"/>
                <a:gd name="connsiteY1" fmla="*/ 731520 h 987552"/>
                <a:gd name="connsiteX2" fmla="*/ 579120 w 3334512"/>
                <a:gd name="connsiteY2" fmla="*/ 950976 h 987552"/>
                <a:gd name="connsiteX3" fmla="*/ 816864 w 3334512"/>
                <a:gd name="connsiteY3" fmla="*/ 816864 h 987552"/>
                <a:gd name="connsiteX4" fmla="*/ 926592 w 3334512"/>
                <a:gd name="connsiteY4" fmla="*/ 658368 h 987552"/>
                <a:gd name="connsiteX5" fmla="*/ 1103376 w 3334512"/>
                <a:gd name="connsiteY5" fmla="*/ 816864 h 987552"/>
                <a:gd name="connsiteX6" fmla="*/ 1274064 w 3334512"/>
                <a:gd name="connsiteY6" fmla="*/ 377952 h 987552"/>
                <a:gd name="connsiteX7" fmla="*/ 1493520 w 3334512"/>
                <a:gd name="connsiteY7" fmla="*/ 957072 h 987552"/>
                <a:gd name="connsiteX8" fmla="*/ 1627632 w 3334512"/>
                <a:gd name="connsiteY8" fmla="*/ 987552 h 987552"/>
                <a:gd name="connsiteX9" fmla="*/ 1816608 w 3334512"/>
                <a:gd name="connsiteY9" fmla="*/ 670560 h 987552"/>
                <a:gd name="connsiteX10" fmla="*/ 1987296 w 3334512"/>
                <a:gd name="connsiteY10" fmla="*/ 627888 h 987552"/>
                <a:gd name="connsiteX11" fmla="*/ 2170176 w 3334512"/>
                <a:gd name="connsiteY11" fmla="*/ 79248 h 987552"/>
                <a:gd name="connsiteX12" fmla="*/ 2237232 w 3334512"/>
                <a:gd name="connsiteY12" fmla="*/ 67056 h 987552"/>
                <a:gd name="connsiteX13" fmla="*/ 2377440 w 3334512"/>
                <a:gd name="connsiteY13" fmla="*/ 493776 h 987552"/>
                <a:gd name="connsiteX14" fmla="*/ 2511552 w 3334512"/>
                <a:gd name="connsiteY14" fmla="*/ 384048 h 987552"/>
                <a:gd name="connsiteX15" fmla="*/ 2731008 w 3334512"/>
                <a:gd name="connsiteY15" fmla="*/ 768096 h 987552"/>
                <a:gd name="connsiteX16" fmla="*/ 2852928 w 3334512"/>
                <a:gd name="connsiteY16" fmla="*/ 432816 h 987552"/>
                <a:gd name="connsiteX17" fmla="*/ 3334512 w 3334512"/>
                <a:gd name="connsiteY17" fmla="*/ 0 h 98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4512" h="987552">
                  <a:moveTo>
                    <a:pt x="0" y="743712"/>
                  </a:moveTo>
                  <a:lnTo>
                    <a:pt x="195072" y="731520"/>
                  </a:lnTo>
                  <a:lnTo>
                    <a:pt x="579120" y="950976"/>
                  </a:lnTo>
                  <a:lnTo>
                    <a:pt x="816864" y="816864"/>
                  </a:lnTo>
                  <a:lnTo>
                    <a:pt x="926592" y="658368"/>
                  </a:lnTo>
                  <a:lnTo>
                    <a:pt x="1103376" y="816864"/>
                  </a:lnTo>
                  <a:lnTo>
                    <a:pt x="1274064" y="377952"/>
                  </a:lnTo>
                  <a:lnTo>
                    <a:pt x="1493520" y="957072"/>
                  </a:lnTo>
                  <a:lnTo>
                    <a:pt x="1627632" y="987552"/>
                  </a:lnTo>
                  <a:lnTo>
                    <a:pt x="1816608" y="670560"/>
                  </a:lnTo>
                  <a:lnTo>
                    <a:pt x="1987296" y="627888"/>
                  </a:lnTo>
                  <a:lnTo>
                    <a:pt x="2170176" y="79248"/>
                  </a:lnTo>
                  <a:lnTo>
                    <a:pt x="2237232" y="67056"/>
                  </a:lnTo>
                  <a:lnTo>
                    <a:pt x="2377440" y="493776"/>
                  </a:lnTo>
                  <a:lnTo>
                    <a:pt x="2511552" y="384048"/>
                  </a:lnTo>
                  <a:lnTo>
                    <a:pt x="2731008" y="768096"/>
                  </a:lnTo>
                  <a:lnTo>
                    <a:pt x="2852928" y="432816"/>
                  </a:lnTo>
                  <a:lnTo>
                    <a:pt x="3334512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266F748-CC89-4678-B49D-928E2E63F44A}"/>
                </a:ext>
              </a:extLst>
            </p:cNvPr>
            <p:cNvSpPr/>
            <p:nvPr/>
          </p:nvSpPr>
          <p:spPr>
            <a:xfrm>
              <a:off x="9314061" y="2702774"/>
              <a:ext cx="259882" cy="259882"/>
            </a:xfrm>
            <a:prstGeom prst="ellipse">
              <a:avLst/>
            </a:prstGeom>
            <a:solidFill>
              <a:srgbClr val="00AD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52C6B8F-0928-4593-A5B9-3C2E7E55C629}"/>
              </a:ext>
            </a:extLst>
          </p:cNvPr>
          <p:cNvGrpSpPr/>
          <p:nvPr/>
        </p:nvGrpSpPr>
        <p:grpSpPr>
          <a:xfrm>
            <a:off x="3380938" y="317034"/>
            <a:ext cx="1239673" cy="1022738"/>
            <a:chOff x="1084731" y="1772594"/>
            <a:chExt cx="4015485" cy="331279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4A5A4C1-AE54-4432-BC9D-6F2CF1B702F4}"/>
                </a:ext>
              </a:extLst>
            </p:cNvPr>
            <p:cNvSpPr/>
            <p:nvPr/>
          </p:nvSpPr>
          <p:spPr>
            <a:xfrm>
              <a:off x="1618442" y="1772597"/>
              <a:ext cx="3316328" cy="3312794"/>
            </a:xfrm>
            <a:prstGeom prst="roundRect">
              <a:avLst>
                <a:gd name="adj" fmla="val 21993"/>
              </a:avLst>
            </a:prstGeom>
            <a:solidFill>
              <a:srgbClr val="E2E0D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A71FB1E-EB02-48CA-948C-81EF9F87FE88}"/>
                </a:ext>
              </a:extLst>
            </p:cNvPr>
            <p:cNvSpPr/>
            <p:nvPr/>
          </p:nvSpPr>
          <p:spPr>
            <a:xfrm>
              <a:off x="1618442" y="3017514"/>
              <a:ext cx="626921" cy="2059970"/>
            </a:xfrm>
            <a:custGeom>
              <a:avLst/>
              <a:gdLst>
                <a:gd name="connsiteX0" fmla="*/ 0 w 626921"/>
                <a:gd name="connsiteY0" fmla="*/ 0 h 2059970"/>
                <a:gd name="connsiteX1" fmla="*/ 626921 w 626921"/>
                <a:gd name="connsiteY1" fmla="*/ 0 h 2059970"/>
                <a:gd name="connsiteX2" fmla="*/ 626921 w 626921"/>
                <a:gd name="connsiteY2" fmla="*/ 2059970 h 2059970"/>
                <a:gd name="connsiteX3" fmla="*/ 581748 w 626921"/>
                <a:gd name="connsiteY3" fmla="*/ 2053076 h 2059970"/>
                <a:gd name="connsiteX4" fmla="*/ 0 w 626921"/>
                <a:gd name="connsiteY4" fmla="*/ 1339295 h 205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921" h="2059970">
                  <a:moveTo>
                    <a:pt x="0" y="0"/>
                  </a:moveTo>
                  <a:lnTo>
                    <a:pt x="626921" y="0"/>
                  </a:lnTo>
                  <a:lnTo>
                    <a:pt x="626921" y="2059970"/>
                  </a:lnTo>
                  <a:lnTo>
                    <a:pt x="581748" y="2053076"/>
                  </a:lnTo>
                  <a:cubicBezTo>
                    <a:pt x="249746" y="1985138"/>
                    <a:pt x="0" y="1691382"/>
                    <a:pt x="0" y="1339295"/>
                  </a:cubicBezTo>
                  <a:close/>
                </a:path>
              </a:pathLst>
            </a:custGeom>
            <a:solidFill>
              <a:srgbClr val="FFC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C8E16AB-C603-4CC7-93A8-46F6DBE7CCEA}"/>
                </a:ext>
              </a:extLst>
            </p:cNvPr>
            <p:cNvSpPr/>
            <p:nvPr/>
          </p:nvSpPr>
          <p:spPr>
            <a:xfrm>
              <a:off x="2716922" y="1772594"/>
              <a:ext cx="2217848" cy="2827311"/>
            </a:xfrm>
            <a:custGeom>
              <a:avLst/>
              <a:gdLst>
                <a:gd name="connsiteX0" fmla="*/ 0 w 2217844"/>
                <a:gd name="connsiteY0" fmla="*/ 0 h 2827313"/>
                <a:gd name="connsiteX1" fmla="*/ 1489261 w 2217844"/>
                <a:gd name="connsiteY1" fmla="*/ 0 h 2827313"/>
                <a:gd name="connsiteX2" fmla="*/ 2217844 w 2217844"/>
                <a:gd name="connsiteY2" fmla="*/ 728583 h 2827313"/>
                <a:gd name="connsiteX3" fmla="*/ 2217844 w 2217844"/>
                <a:gd name="connsiteY3" fmla="*/ 2584214 h 2827313"/>
                <a:gd name="connsiteX4" fmla="*/ 2203042 w 2217844"/>
                <a:gd name="connsiteY4" fmla="*/ 2731049 h 2827313"/>
                <a:gd name="connsiteX5" fmla="*/ 2173160 w 2217844"/>
                <a:gd name="connsiteY5" fmla="*/ 2827313 h 2827313"/>
                <a:gd name="connsiteX6" fmla="*/ 19787 w 2217844"/>
                <a:gd name="connsiteY6" fmla="*/ 1414779 h 282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7844" h="2827313">
                  <a:moveTo>
                    <a:pt x="0" y="0"/>
                  </a:moveTo>
                  <a:lnTo>
                    <a:pt x="1489261" y="0"/>
                  </a:lnTo>
                  <a:cubicBezTo>
                    <a:pt x="1891646" y="0"/>
                    <a:pt x="2217844" y="326198"/>
                    <a:pt x="2217844" y="728583"/>
                  </a:cubicBezTo>
                  <a:lnTo>
                    <a:pt x="2217844" y="2584214"/>
                  </a:lnTo>
                  <a:cubicBezTo>
                    <a:pt x="2217844" y="2634512"/>
                    <a:pt x="2212747" y="2683620"/>
                    <a:pt x="2203042" y="2731049"/>
                  </a:cubicBezTo>
                  <a:lnTo>
                    <a:pt x="2173160" y="2827313"/>
                  </a:lnTo>
                  <a:lnTo>
                    <a:pt x="19787" y="1414779"/>
                  </a:lnTo>
                  <a:close/>
                </a:path>
              </a:pathLst>
            </a:custGeom>
            <a:solidFill>
              <a:srgbClr val="9DD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3185892-D1D6-4441-8494-88E05EB0318E}"/>
                </a:ext>
              </a:extLst>
            </p:cNvPr>
            <p:cNvSpPr/>
            <p:nvPr/>
          </p:nvSpPr>
          <p:spPr>
            <a:xfrm rot="2100000">
              <a:off x="1084731" y="3340473"/>
              <a:ext cx="4015485" cy="735490"/>
            </a:xfrm>
            <a:custGeom>
              <a:avLst/>
              <a:gdLst>
                <a:gd name="connsiteX0" fmla="*/ 0 w 4015480"/>
                <a:gd name="connsiteY0" fmla="*/ 0 h 735490"/>
                <a:gd name="connsiteX1" fmla="*/ 3965000 w 4015480"/>
                <a:gd name="connsiteY1" fmla="*/ 0 h 735490"/>
                <a:gd name="connsiteX2" fmla="*/ 3999419 w 4015480"/>
                <a:gd name="connsiteY2" fmla="*/ 107494 h 735490"/>
                <a:gd name="connsiteX3" fmla="*/ 3904202 w 4015480"/>
                <a:gd name="connsiteY3" fmla="*/ 647497 h 735490"/>
                <a:gd name="connsiteX4" fmla="*/ 3836059 w 4015480"/>
                <a:gd name="connsiteY4" fmla="*/ 735490 h 735490"/>
                <a:gd name="connsiteX5" fmla="*/ 460560 w 4015480"/>
                <a:gd name="connsiteY5" fmla="*/ 735490 h 735490"/>
                <a:gd name="connsiteX6" fmla="*/ 102737 w 4015480"/>
                <a:gd name="connsiteY6" fmla="*/ 224466 h 735490"/>
                <a:gd name="connsiteX7" fmla="*/ 30641 w 4015480"/>
                <a:gd name="connsiteY7" fmla="*/ 95695 h 73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5480" h="735490">
                  <a:moveTo>
                    <a:pt x="0" y="0"/>
                  </a:moveTo>
                  <a:lnTo>
                    <a:pt x="3965000" y="0"/>
                  </a:lnTo>
                  <a:lnTo>
                    <a:pt x="3999419" y="107494"/>
                  </a:lnTo>
                  <a:cubicBezTo>
                    <a:pt x="4039011" y="292593"/>
                    <a:pt x="4004714" y="487102"/>
                    <a:pt x="3904202" y="647497"/>
                  </a:cubicBezTo>
                  <a:lnTo>
                    <a:pt x="3836059" y="735490"/>
                  </a:lnTo>
                  <a:lnTo>
                    <a:pt x="460560" y="735490"/>
                  </a:lnTo>
                  <a:lnTo>
                    <a:pt x="102737" y="224466"/>
                  </a:lnTo>
                  <a:cubicBezTo>
                    <a:pt x="73887" y="183264"/>
                    <a:pt x="49895" y="140114"/>
                    <a:pt x="30641" y="95695"/>
                  </a:cubicBezTo>
                  <a:close/>
                </a:path>
              </a:pathLst>
            </a:custGeom>
            <a:solidFill>
              <a:srgbClr val="FFD4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BA627132-8DBC-42B2-9795-78DEF9673BAB}"/>
                </a:ext>
              </a:extLst>
            </p:cNvPr>
            <p:cNvSpPr/>
            <p:nvPr/>
          </p:nvSpPr>
          <p:spPr>
            <a:xfrm>
              <a:off x="2030475" y="1772597"/>
              <a:ext cx="720762" cy="3312794"/>
            </a:xfrm>
            <a:custGeom>
              <a:avLst/>
              <a:gdLst>
                <a:gd name="connsiteX0" fmla="*/ 298078 w 720763"/>
                <a:gd name="connsiteY0" fmla="*/ 0 h 3312796"/>
                <a:gd name="connsiteX1" fmla="*/ 720763 w 720763"/>
                <a:gd name="connsiteY1" fmla="*/ 0 h 3312796"/>
                <a:gd name="connsiteX2" fmla="*/ 720763 w 720763"/>
                <a:gd name="connsiteY2" fmla="*/ 3312796 h 3312796"/>
                <a:gd name="connsiteX3" fmla="*/ 298058 w 720763"/>
                <a:gd name="connsiteY3" fmla="*/ 3312796 h 3312796"/>
                <a:gd name="connsiteX4" fmla="*/ 223585 w 720763"/>
                <a:gd name="connsiteY4" fmla="*/ 3309036 h 3312796"/>
                <a:gd name="connsiteX5" fmla="*/ 14481 w 720763"/>
                <a:gd name="connsiteY5" fmla="*/ 3255541 h 3312796"/>
                <a:gd name="connsiteX6" fmla="*/ 0 w 720763"/>
                <a:gd name="connsiteY6" fmla="*/ 3247682 h 3312796"/>
                <a:gd name="connsiteX7" fmla="*/ 0 w 720763"/>
                <a:gd name="connsiteY7" fmla="*/ 65116 h 3312796"/>
                <a:gd name="connsiteX8" fmla="*/ 14481 w 720763"/>
                <a:gd name="connsiteY8" fmla="*/ 57256 h 3312796"/>
                <a:gd name="connsiteX9" fmla="*/ 298078 w 720763"/>
                <a:gd name="connsiteY9" fmla="*/ 0 h 331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763" h="3312796">
                  <a:moveTo>
                    <a:pt x="298078" y="0"/>
                  </a:moveTo>
                  <a:lnTo>
                    <a:pt x="720763" y="0"/>
                  </a:lnTo>
                  <a:lnTo>
                    <a:pt x="720763" y="3312796"/>
                  </a:lnTo>
                  <a:lnTo>
                    <a:pt x="298058" y="3312796"/>
                  </a:lnTo>
                  <a:lnTo>
                    <a:pt x="223585" y="3309036"/>
                  </a:lnTo>
                  <a:cubicBezTo>
                    <a:pt x="150106" y="3301573"/>
                    <a:pt x="79856" y="3283193"/>
                    <a:pt x="14481" y="3255541"/>
                  </a:cubicBezTo>
                  <a:lnTo>
                    <a:pt x="0" y="3247682"/>
                  </a:lnTo>
                  <a:lnTo>
                    <a:pt x="0" y="65116"/>
                  </a:lnTo>
                  <a:lnTo>
                    <a:pt x="14481" y="57256"/>
                  </a:lnTo>
                  <a:cubicBezTo>
                    <a:pt x="101647" y="20387"/>
                    <a:pt x="197482" y="0"/>
                    <a:pt x="2980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6FFE78D-835A-45F5-A4EE-9F78566C5D78}"/>
                </a:ext>
              </a:extLst>
            </p:cNvPr>
            <p:cNvSpPr/>
            <p:nvPr/>
          </p:nvSpPr>
          <p:spPr>
            <a:xfrm>
              <a:off x="2931538" y="1772594"/>
              <a:ext cx="2003232" cy="1769253"/>
            </a:xfrm>
            <a:custGeom>
              <a:avLst/>
              <a:gdLst>
                <a:gd name="connsiteX0" fmla="*/ 0 w 2003230"/>
                <a:gd name="connsiteY0" fmla="*/ 0 h 1769254"/>
                <a:gd name="connsiteX1" fmla="*/ 673661 w 2003230"/>
                <a:gd name="connsiteY1" fmla="*/ 0 h 1769254"/>
                <a:gd name="connsiteX2" fmla="*/ 673661 w 2003230"/>
                <a:gd name="connsiteY2" fmla="*/ 1 h 1769254"/>
                <a:gd name="connsiteX3" fmla="*/ 1769253 w 2003230"/>
                <a:gd name="connsiteY3" fmla="*/ 1095593 h 1769254"/>
                <a:gd name="connsiteX4" fmla="*/ 1990053 w 2003230"/>
                <a:gd name="connsiteY4" fmla="*/ 1073335 h 1769254"/>
                <a:gd name="connsiteX5" fmla="*/ 2003230 w 2003230"/>
                <a:gd name="connsiteY5" fmla="*/ 1069946 h 1769254"/>
                <a:gd name="connsiteX6" fmla="*/ 2003230 w 2003230"/>
                <a:gd name="connsiteY6" fmla="*/ 1752019 h 1769254"/>
                <a:gd name="connsiteX7" fmla="*/ 1950149 w 2003230"/>
                <a:gd name="connsiteY7" fmla="*/ 1760120 h 1769254"/>
                <a:gd name="connsiteX8" fmla="*/ 1769253 w 2003230"/>
                <a:gd name="connsiteY8" fmla="*/ 1769254 h 1769254"/>
                <a:gd name="connsiteX9" fmla="*/ 0 w 2003230"/>
                <a:gd name="connsiteY9" fmla="*/ 1 h 17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3230" h="1769254">
                  <a:moveTo>
                    <a:pt x="0" y="0"/>
                  </a:moveTo>
                  <a:lnTo>
                    <a:pt x="673661" y="0"/>
                  </a:lnTo>
                  <a:lnTo>
                    <a:pt x="673661" y="1"/>
                  </a:lnTo>
                  <a:cubicBezTo>
                    <a:pt x="673661" y="605080"/>
                    <a:pt x="1164174" y="1095593"/>
                    <a:pt x="1769253" y="1095593"/>
                  </a:cubicBezTo>
                  <a:cubicBezTo>
                    <a:pt x="1844888" y="1095593"/>
                    <a:pt x="1918733" y="1087929"/>
                    <a:pt x="1990053" y="1073335"/>
                  </a:cubicBezTo>
                  <a:lnTo>
                    <a:pt x="2003230" y="1069946"/>
                  </a:lnTo>
                  <a:lnTo>
                    <a:pt x="2003230" y="1752019"/>
                  </a:lnTo>
                  <a:lnTo>
                    <a:pt x="1950149" y="1760120"/>
                  </a:lnTo>
                  <a:cubicBezTo>
                    <a:pt x="1890672" y="1766160"/>
                    <a:pt x="1830324" y="1769254"/>
                    <a:pt x="1769253" y="1769254"/>
                  </a:cubicBezTo>
                  <a:cubicBezTo>
                    <a:pt x="792122" y="1769254"/>
                    <a:pt x="0" y="977132"/>
                    <a:pt x="0" y="1"/>
                  </a:cubicBezTo>
                  <a:close/>
                </a:path>
              </a:pathLst>
            </a:cu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5DBA62ED-13E1-4F3E-8E7B-13643663024A}"/>
                </a:ext>
              </a:extLst>
            </p:cNvPr>
            <p:cNvSpPr/>
            <p:nvPr/>
          </p:nvSpPr>
          <p:spPr>
            <a:xfrm>
              <a:off x="2169214" y="1772594"/>
              <a:ext cx="443287" cy="2052637"/>
            </a:xfrm>
            <a:custGeom>
              <a:avLst/>
              <a:gdLst>
                <a:gd name="connsiteX0" fmla="*/ 177813 w 443286"/>
                <a:gd name="connsiteY0" fmla="*/ 0 h 2052639"/>
                <a:gd name="connsiteX1" fmla="*/ 443286 w 443286"/>
                <a:gd name="connsiteY1" fmla="*/ 0 h 2052639"/>
                <a:gd name="connsiteX2" fmla="*/ 443286 w 443286"/>
                <a:gd name="connsiteY2" fmla="*/ 2052639 h 2052639"/>
                <a:gd name="connsiteX3" fmla="*/ 0 w 443286"/>
                <a:gd name="connsiteY3" fmla="*/ 2052639 h 2052639"/>
                <a:gd name="connsiteX4" fmla="*/ 0 w 443286"/>
                <a:gd name="connsiteY4" fmla="*/ 24419 h 2052639"/>
                <a:gd name="connsiteX5" fmla="*/ 30978 w 443286"/>
                <a:gd name="connsiteY5" fmla="*/ 14802 h 2052639"/>
                <a:gd name="connsiteX6" fmla="*/ 177813 w 443286"/>
                <a:gd name="connsiteY6" fmla="*/ 0 h 205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286" h="2052639">
                  <a:moveTo>
                    <a:pt x="177813" y="0"/>
                  </a:moveTo>
                  <a:lnTo>
                    <a:pt x="443286" y="0"/>
                  </a:lnTo>
                  <a:lnTo>
                    <a:pt x="443286" y="2052639"/>
                  </a:lnTo>
                  <a:lnTo>
                    <a:pt x="0" y="2052639"/>
                  </a:lnTo>
                  <a:lnTo>
                    <a:pt x="0" y="24419"/>
                  </a:lnTo>
                  <a:lnTo>
                    <a:pt x="30978" y="14802"/>
                  </a:lnTo>
                  <a:cubicBezTo>
                    <a:pt x="78407" y="5097"/>
                    <a:pt x="127515" y="0"/>
                    <a:pt x="177813" y="0"/>
                  </a:cubicBezTo>
                  <a:close/>
                </a:path>
              </a:pathLst>
            </a:custGeom>
            <a:solidFill>
              <a:srgbClr val="319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EADA394-8B06-40CD-AC5A-8ED2FFFD973C}"/>
                </a:ext>
              </a:extLst>
            </p:cNvPr>
            <p:cNvSpPr/>
            <p:nvPr/>
          </p:nvSpPr>
          <p:spPr>
            <a:xfrm>
              <a:off x="1818333" y="3157351"/>
              <a:ext cx="1145049" cy="1145048"/>
            </a:xfrm>
            <a:prstGeom prst="ellipse">
              <a:avLst/>
            </a:prstGeom>
            <a:solidFill>
              <a:srgbClr val="017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25">
              <a:extLst>
                <a:ext uri="{FF2B5EF4-FFF2-40B4-BE49-F238E27FC236}">
                  <a16:creationId xmlns:a16="http://schemas.microsoft.com/office/drawing/2014/main" id="{932A64D1-6D0E-4CCD-9AB7-372250658918}"/>
                </a:ext>
              </a:extLst>
            </p:cNvPr>
            <p:cNvSpPr/>
            <p:nvPr/>
          </p:nvSpPr>
          <p:spPr>
            <a:xfrm>
              <a:off x="2108917" y="3352616"/>
              <a:ext cx="563881" cy="711200"/>
            </a:xfrm>
            <a:custGeom>
              <a:avLst/>
              <a:gdLst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0 w 563880"/>
                <a:gd name="connsiteY3" fmla="*/ 711200 h 711200"/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279400 w 563880"/>
                <a:gd name="connsiteY3" fmla="*/ 710039 h 711200"/>
                <a:gd name="connsiteX4" fmla="*/ 0 w 563880"/>
                <a:gd name="connsiteY4" fmla="*/ 711200 h 711200"/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279400 w 563880"/>
                <a:gd name="connsiteY3" fmla="*/ 456039 h 711200"/>
                <a:gd name="connsiteX4" fmla="*/ 0 w 563880"/>
                <a:gd name="connsiteY4" fmla="*/ 711200 h 711200"/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294640 w 563880"/>
                <a:gd name="connsiteY3" fmla="*/ 481439 h 711200"/>
                <a:gd name="connsiteX4" fmla="*/ 0 w 563880"/>
                <a:gd name="connsiteY4" fmla="*/ 711200 h 711200"/>
                <a:gd name="connsiteX0" fmla="*/ 0 w 563880"/>
                <a:gd name="connsiteY0" fmla="*/ 711200 h 711200"/>
                <a:gd name="connsiteX1" fmla="*/ 281940 w 563880"/>
                <a:gd name="connsiteY1" fmla="*/ 0 h 711200"/>
                <a:gd name="connsiteX2" fmla="*/ 563880 w 563880"/>
                <a:gd name="connsiteY2" fmla="*/ 711200 h 711200"/>
                <a:gd name="connsiteX3" fmla="*/ 274320 w 563880"/>
                <a:gd name="connsiteY3" fmla="*/ 476359 h 711200"/>
                <a:gd name="connsiteX4" fmla="*/ 0 w 563880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" h="711200">
                  <a:moveTo>
                    <a:pt x="0" y="711200"/>
                  </a:moveTo>
                  <a:lnTo>
                    <a:pt x="281940" y="0"/>
                  </a:lnTo>
                  <a:lnTo>
                    <a:pt x="563880" y="711200"/>
                  </a:lnTo>
                  <a:lnTo>
                    <a:pt x="274320" y="476359"/>
                  </a:lnTo>
                  <a:lnTo>
                    <a:pt x="0" y="711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48817C4-EB9F-40A1-87A8-92FE9C6734D5}"/>
                </a:ext>
              </a:extLst>
            </p:cNvPr>
            <p:cNvSpPr/>
            <p:nvPr/>
          </p:nvSpPr>
          <p:spPr>
            <a:xfrm>
              <a:off x="3496889" y="3880866"/>
              <a:ext cx="1275748" cy="1019100"/>
            </a:xfrm>
            <a:custGeom>
              <a:avLst/>
              <a:gdLst>
                <a:gd name="connsiteX0" fmla="*/ 637875 w 1275748"/>
                <a:gd name="connsiteY0" fmla="*/ 0 h 1019102"/>
                <a:gd name="connsiteX1" fmla="*/ 646641 w 1275748"/>
                <a:gd name="connsiteY1" fmla="*/ 10625 h 1019102"/>
                <a:gd name="connsiteX2" fmla="*/ 939502 w 1275748"/>
                <a:gd name="connsiteY2" fmla="*/ 131932 h 1019102"/>
                <a:gd name="connsiteX3" fmla="*/ 1100715 w 1275748"/>
                <a:gd name="connsiteY3" fmla="*/ 99385 h 1019102"/>
                <a:gd name="connsiteX4" fmla="*/ 1168463 w 1275748"/>
                <a:gd name="connsiteY4" fmla="*/ 62612 h 1019102"/>
                <a:gd name="connsiteX5" fmla="*/ 1225621 w 1275748"/>
                <a:gd name="connsiteY5" fmla="*/ 164203 h 1019102"/>
                <a:gd name="connsiteX6" fmla="*/ 1275748 w 1275748"/>
                <a:gd name="connsiteY6" fmla="*/ 403732 h 1019102"/>
                <a:gd name="connsiteX7" fmla="*/ 637874 w 1275748"/>
                <a:gd name="connsiteY7" fmla="*/ 1019102 h 1019102"/>
                <a:gd name="connsiteX8" fmla="*/ 0 w 1275748"/>
                <a:gd name="connsiteY8" fmla="*/ 403732 h 1019102"/>
                <a:gd name="connsiteX9" fmla="*/ 50128 w 1275748"/>
                <a:gd name="connsiteY9" fmla="*/ 164203 h 1019102"/>
                <a:gd name="connsiteX10" fmla="*/ 107286 w 1275748"/>
                <a:gd name="connsiteY10" fmla="*/ 62612 h 1019102"/>
                <a:gd name="connsiteX11" fmla="*/ 175034 w 1275748"/>
                <a:gd name="connsiteY11" fmla="*/ 99385 h 1019102"/>
                <a:gd name="connsiteX12" fmla="*/ 336247 w 1275748"/>
                <a:gd name="connsiteY12" fmla="*/ 131932 h 1019102"/>
                <a:gd name="connsiteX13" fmla="*/ 629108 w 1275748"/>
                <a:gd name="connsiteY13" fmla="*/ 10625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5748" h="1019102">
                  <a:moveTo>
                    <a:pt x="637875" y="0"/>
                  </a:moveTo>
                  <a:lnTo>
                    <a:pt x="646641" y="10625"/>
                  </a:lnTo>
                  <a:cubicBezTo>
                    <a:pt x="721591" y="85575"/>
                    <a:pt x="825133" y="131932"/>
                    <a:pt x="939502" y="131932"/>
                  </a:cubicBezTo>
                  <a:cubicBezTo>
                    <a:pt x="996687" y="131932"/>
                    <a:pt x="1051165" y="120343"/>
                    <a:pt x="1100715" y="99385"/>
                  </a:cubicBezTo>
                  <a:lnTo>
                    <a:pt x="1168463" y="62612"/>
                  </a:lnTo>
                  <a:lnTo>
                    <a:pt x="1225621" y="164203"/>
                  </a:lnTo>
                  <a:cubicBezTo>
                    <a:pt x="1257899" y="237824"/>
                    <a:pt x="1275748" y="318767"/>
                    <a:pt x="1275748" y="403732"/>
                  </a:cubicBezTo>
                  <a:cubicBezTo>
                    <a:pt x="1275748" y="743591"/>
                    <a:pt x="990162" y="1019102"/>
                    <a:pt x="637874" y="1019102"/>
                  </a:cubicBezTo>
                  <a:cubicBezTo>
                    <a:pt x="285586" y="1019102"/>
                    <a:pt x="0" y="743591"/>
                    <a:pt x="0" y="403732"/>
                  </a:cubicBezTo>
                  <a:cubicBezTo>
                    <a:pt x="0" y="318767"/>
                    <a:pt x="17849" y="237824"/>
                    <a:pt x="50128" y="164203"/>
                  </a:cubicBezTo>
                  <a:lnTo>
                    <a:pt x="107286" y="62612"/>
                  </a:lnTo>
                  <a:lnTo>
                    <a:pt x="175034" y="99385"/>
                  </a:lnTo>
                  <a:cubicBezTo>
                    <a:pt x="224585" y="120343"/>
                    <a:pt x="279063" y="131932"/>
                    <a:pt x="336247" y="131932"/>
                  </a:cubicBezTo>
                  <a:cubicBezTo>
                    <a:pt x="450616" y="131932"/>
                    <a:pt x="554159" y="85575"/>
                    <a:pt x="629108" y="10625"/>
                  </a:cubicBezTo>
                  <a:close/>
                </a:path>
              </a:pathLst>
            </a:custGeom>
            <a:solidFill>
              <a:srgbClr val="017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A7F88E87-3C8B-49B3-9431-642327FF33F3}"/>
                </a:ext>
              </a:extLst>
            </p:cNvPr>
            <p:cNvSpPr/>
            <p:nvPr/>
          </p:nvSpPr>
          <p:spPr>
            <a:xfrm>
              <a:off x="3525423" y="3938494"/>
              <a:ext cx="1218677" cy="917342"/>
            </a:xfrm>
            <a:custGeom>
              <a:avLst/>
              <a:gdLst>
                <a:gd name="connsiteX0" fmla="*/ 637875 w 1275748"/>
                <a:gd name="connsiteY0" fmla="*/ 0 h 1019102"/>
                <a:gd name="connsiteX1" fmla="*/ 646641 w 1275748"/>
                <a:gd name="connsiteY1" fmla="*/ 10625 h 1019102"/>
                <a:gd name="connsiteX2" fmla="*/ 939502 w 1275748"/>
                <a:gd name="connsiteY2" fmla="*/ 131932 h 1019102"/>
                <a:gd name="connsiteX3" fmla="*/ 1100715 w 1275748"/>
                <a:gd name="connsiteY3" fmla="*/ 99385 h 1019102"/>
                <a:gd name="connsiteX4" fmla="*/ 1168463 w 1275748"/>
                <a:gd name="connsiteY4" fmla="*/ 62612 h 1019102"/>
                <a:gd name="connsiteX5" fmla="*/ 1225621 w 1275748"/>
                <a:gd name="connsiteY5" fmla="*/ 164203 h 1019102"/>
                <a:gd name="connsiteX6" fmla="*/ 1275748 w 1275748"/>
                <a:gd name="connsiteY6" fmla="*/ 403732 h 1019102"/>
                <a:gd name="connsiteX7" fmla="*/ 637874 w 1275748"/>
                <a:gd name="connsiteY7" fmla="*/ 1019102 h 1019102"/>
                <a:gd name="connsiteX8" fmla="*/ 0 w 1275748"/>
                <a:gd name="connsiteY8" fmla="*/ 403732 h 1019102"/>
                <a:gd name="connsiteX9" fmla="*/ 50128 w 1275748"/>
                <a:gd name="connsiteY9" fmla="*/ 164203 h 1019102"/>
                <a:gd name="connsiteX10" fmla="*/ 107286 w 1275748"/>
                <a:gd name="connsiteY10" fmla="*/ 62612 h 1019102"/>
                <a:gd name="connsiteX11" fmla="*/ 175034 w 1275748"/>
                <a:gd name="connsiteY11" fmla="*/ 99385 h 1019102"/>
                <a:gd name="connsiteX12" fmla="*/ 336247 w 1275748"/>
                <a:gd name="connsiteY12" fmla="*/ 131932 h 1019102"/>
                <a:gd name="connsiteX13" fmla="*/ 629108 w 1275748"/>
                <a:gd name="connsiteY13" fmla="*/ 10625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5748" h="1019102">
                  <a:moveTo>
                    <a:pt x="637875" y="0"/>
                  </a:moveTo>
                  <a:lnTo>
                    <a:pt x="646641" y="10625"/>
                  </a:lnTo>
                  <a:cubicBezTo>
                    <a:pt x="721591" y="85575"/>
                    <a:pt x="825133" y="131932"/>
                    <a:pt x="939502" y="131932"/>
                  </a:cubicBezTo>
                  <a:cubicBezTo>
                    <a:pt x="996687" y="131932"/>
                    <a:pt x="1051165" y="120343"/>
                    <a:pt x="1100715" y="99385"/>
                  </a:cubicBezTo>
                  <a:lnTo>
                    <a:pt x="1168463" y="62612"/>
                  </a:lnTo>
                  <a:lnTo>
                    <a:pt x="1225621" y="164203"/>
                  </a:lnTo>
                  <a:cubicBezTo>
                    <a:pt x="1257899" y="237824"/>
                    <a:pt x="1275748" y="318767"/>
                    <a:pt x="1275748" y="403732"/>
                  </a:cubicBezTo>
                  <a:cubicBezTo>
                    <a:pt x="1275748" y="743591"/>
                    <a:pt x="990162" y="1019102"/>
                    <a:pt x="637874" y="1019102"/>
                  </a:cubicBezTo>
                  <a:cubicBezTo>
                    <a:pt x="285586" y="1019102"/>
                    <a:pt x="0" y="743591"/>
                    <a:pt x="0" y="403732"/>
                  </a:cubicBezTo>
                  <a:cubicBezTo>
                    <a:pt x="0" y="318767"/>
                    <a:pt x="17849" y="237824"/>
                    <a:pt x="50128" y="164203"/>
                  </a:cubicBezTo>
                  <a:lnTo>
                    <a:pt x="107286" y="62612"/>
                  </a:lnTo>
                  <a:lnTo>
                    <a:pt x="175034" y="99385"/>
                  </a:lnTo>
                  <a:cubicBezTo>
                    <a:pt x="224585" y="120343"/>
                    <a:pt x="279063" y="131932"/>
                    <a:pt x="336247" y="131932"/>
                  </a:cubicBezTo>
                  <a:cubicBezTo>
                    <a:pt x="450616" y="131932"/>
                    <a:pt x="554159" y="85575"/>
                    <a:pt x="629108" y="106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A78E8CF-C5F0-4E6D-92FF-4F601BCBEFF1}"/>
                </a:ext>
              </a:extLst>
            </p:cNvPr>
            <p:cNvSpPr/>
            <p:nvPr/>
          </p:nvSpPr>
          <p:spPr>
            <a:xfrm>
              <a:off x="3560685" y="3987162"/>
              <a:ext cx="1148151" cy="212138"/>
            </a:xfrm>
            <a:custGeom>
              <a:avLst/>
              <a:gdLst>
                <a:gd name="connsiteX0" fmla="*/ 581373 w 1162744"/>
                <a:gd name="connsiteY0" fmla="*/ 0 h 233021"/>
                <a:gd name="connsiteX1" fmla="*/ 589616 w 1162744"/>
                <a:gd name="connsiteY1" fmla="*/ 9564 h 233021"/>
                <a:gd name="connsiteX2" fmla="*/ 865027 w 1162744"/>
                <a:gd name="connsiteY2" fmla="*/ 118759 h 233021"/>
                <a:gd name="connsiteX3" fmla="*/ 1016634 w 1162744"/>
                <a:gd name="connsiteY3" fmla="*/ 89461 h 233021"/>
                <a:gd name="connsiteX4" fmla="*/ 1080346 w 1162744"/>
                <a:gd name="connsiteY4" fmla="*/ 56360 h 233021"/>
                <a:gd name="connsiteX5" fmla="*/ 1134098 w 1162744"/>
                <a:gd name="connsiteY5" fmla="*/ 147807 h 233021"/>
                <a:gd name="connsiteX6" fmla="*/ 1162744 w 1162744"/>
                <a:gd name="connsiteY6" fmla="*/ 233021 h 233021"/>
                <a:gd name="connsiteX7" fmla="*/ 0 w 1162744"/>
                <a:gd name="connsiteY7" fmla="*/ 233021 h 233021"/>
                <a:gd name="connsiteX8" fmla="*/ 28646 w 1162744"/>
                <a:gd name="connsiteY8" fmla="*/ 147807 h 233021"/>
                <a:gd name="connsiteX9" fmla="*/ 82399 w 1162744"/>
                <a:gd name="connsiteY9" fmla="*/ 56360 h 233021"/>
                <a:gd name="connsiteX10" fmla="*/ 146110 w 1162744"/>
                <a:gd name="connsiteY10" fmla="*/ 89461 h 233021"/>
                <a:gd name="connsiteX11" fmla="*/ 297717 w 1162744"/>
                <a:gd name="connsiteY11" fmla="*/ 118759 h 233021"/>
                <a:gd name="connsiteX12" fmla="*/ 573128 w 1162744"/>
                <a:gd name="connsiteY12" fmla="*/ 9564 h 23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2744" h="233021">
                  <a:moveTo>
                    <a:pt x="581373" y="0"/>
                  </a:moveTo>
                  <a:lnTo>
                    <a:pt x="589616" y="9564"/>
                  </a:lnTo>
                  <a:cubicBezTo>
                    <a:pt x="660100" y="77030"/>
                    <a:pt x="757473" y="118759"/>
                    <a:pt x="865027" y="118759"/>
                  </a:cubicBezTo>
                  <a:cubicBezTo>
                    <a:pt x="918805" y="118759"/>
                    <a:pt x="970037" y="108327"/>
                    <a:pt x="1016634" y="89461"/>
                  </a:cubicBezTo>
                  <a:lnTo>
                    <a:pt x="1080346" y="56360"/>
                  </a:lnTo>
                  <a:lnTo>
                    <a:pt x="1134098" y="147807"/>
                  </a:lnTo>
                  <a:lnTo>
                    <a:pt x="1162744" y="233021"/>
                  </a:lnTo>
                  <a:lnTo>
                    <a:pt x="0" y="233021"/>
                  </a:lnTo>
                  <a:lnTo>
                    <a:pt x="28646" y="147807"/>
                  </a:lnTo>
                  <a:lnTo>
                    <a:pt x="82399" y="56360"/>
                  </a:lnTo>
                  <a:lnTo>
                    <a:pt x="146110" y="89461"/>
                  </a:lnTo>
                  <a:cubicBezTo>
                    <a:pt x="192708" y="108327"/>
                    <a:pt x="243940" y="118759"/>
                    <a:pt x="297717" y="118759"/>
                  </a:cubicBezTo>
                  <a:cubicBezTo>
                    <a:pt x="405271" y="118759"/>
                    <a:pt x="502645" y="77030"/>
                    <a:pt x="573128" y="9564"/>
                  </a:cubicBezTo>
                  <a:close/>
                </a:path>
              </a:pathLst>
            </a:custGeom>
            <a:solidFill>
              <a:srgbClr val="DD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803AF82-2CBF-4FA0-ACAF-353B3270687E}"/>
                </a:ext>
              </a:extLst>
            </p:cNvPr>
            <p:cNvSpPr/>
            <p:nvPr/>
          </p:nvSpPr>
          <p:spPr>
            <a:xfrm>
              <a:off x="3553387" y="4221368"/>
              <a:ext cx="1162743" cy="603997"/>
            </a:xfrm>
            <a:custGeom>
              <a:avLst/>
              <a:gdLst/>
              <a:ahLst/>
              <a:cxnLst/>
              <a:rect l="l" t="t" r="r" b="b"/>
              <a:pathLst>
                <a:path w="1162744" h="603996">
                  <a:moveTo>
                    <a:pt x="566661" y="274216"/>
                  </a:moveTo>
                  <a:cubicBezTo>
                    <a:pt x="575194" y="274216"/>
                    <a:pt x="582660" y="275849"/>
                    <a:pt x="589060" y="279116"/>
                  </a:cubicBezTo>
                  <a:cubicBezTo>
                    <a:pt x="595459" y="282382"/>
                    <a:pt x="600426" y="286915"/>
                    <a:pt x="603959" y="292715"/>
                  </a:cubicBezTo>
                  <a:cubicBezTo>
                    <a:pt x="607492" y="298514"/>
                    <a:pt x="609259" y="305281"/>
                    <a:pt x="609259" y="313013"/>
                  </a:cubicBezTo>
                  <a:lnTo>
                    <a:pt x="609259" y="315813"/>
                  </a:lnTo>
                  <a:cubicBezTo>
                    <a:pt x="609259" y="323813"/>
                    <a:pt x="607492" y="330846"/>
                    <a:pt x="603959" y="336912"/>
                  </a:cubicBezTo>
                  <a:cubicBezTo>
                    <a:pt x="600426" y="342978"/>
                    <a:pt x="595426" y="347711"/>
                    <a:pt x="588960" y="351111"/>
                  </a:cubicBezTo>
                  <a:cubicBezTo>
                    <a:pt x="582493" y="354511"/>
                    <a:pt x="575061" y="356211"/>
                    <a:pt x="566661" y="356211"/>
                  </a:cubicBezTo>
                  <a:cubicBezTo>
                    <a:pt x="558262" y="356211"/>
                    <a:pt x="550862" y="354544"/>
                    <a:pt x="544462" y="351211"/>
                  </a:cubicBezTo>
                  <a:cubicBezTo>
                    <a:pt x="538063" y="347878"/>
                    <a:pt x="533096" y="343212"/>
                    <a:pt x="529563" y="337212"/>
                  </a:cubicBezTo>
                  <a:cubicBezTo>
                    <a:pt x="526030" y="331212"/>
                    <a:pt x="524264" y="324213"/>
                    <a:pt x="524264" y="316213"/>
                  </a:cubicBezTo>
                  <a:lnTo>
                    <a:pt x="524264" y="313213"/>
                  </a:lnTo>
                  <a:cubicBezTo>
                    <a:pt x="524264" y="305481"/>
                    <a:pt x="526030" y="298681"/>
                    <a:pt x="529563" y="292815"/>
                  </a:cubicBezTo>
                  <a:cubicBezTo>
                    <a:pt x="533096" y="286948"/>
                    <a:pt x="538063" y="282382"/>
                    <a:pt x="544462" y="279116"/>
                  </a:cubicBezTo>
                  <a:cubicBezTo>
                    <a:pt x="550862" y="275849"/>
                    <a:pt x="558262" y="274216"/>
                    <a:pt x="566661" y="274216"/>
                  </a:cubicBezTo>
                  <a:close/>
                  <a:moveTo>
                    <a:pt x="566661" y="151423"/>
                  </a:moveTo>
                  <a:cubicBezTo>
                    <a:pt x="573861" y="151423"/>
                    <a:pt x="580227" y="152890"/>
                    <a:pt x="585760" y="155823"/>
                  </a:cubicBezTo>
                  <a:cubicBezTo>
                    <a:pt x="591293" y="158756"/>
                    <a:pt x="595559" y="162956"/>
                    <a:pt x="598559" y="168422"/>
                  </a:cubicBezTo>
                  <a:cubicBezTo>
                    <a:pt x="601559" y="173889"/>
                    <a:pt x="603059" y="180155"/>
                    <a:pt x="603059" y="187221"/>
                  </a:cubicBezTo>
                  <a:lnTo>
                    <a:pt x="603059" y="190021"/>
                  </a:lnTo>
                  <a:cubicBezTo>
                    <a:pt x="603059" y="197621"/>
                    <a:pt x="601559" y="204287"/>
                    <a:pt x="598559" y="210020"/>
                  </a:cubicBezTo>
                  <a:cubicBezTo>
                    <a:pt x="595559" y="215753"/>
                    <a:pt x="591293" y="220186"/>
                    <a:pt x="585760" y="223319"/>
                  </a:cubicBezTo>
                  <a:cubicBezTo>
                    <a:pt x="580227" y="226452"/>
                    <a:pt x="573861" y="228019"/>
                    <a:pt x="566661" y="228019"/>
                  </a:cubicBezTo>
                  <a:cubicBezTo>
                    <a:pt x="559462" y="228019"/>
                    <a:pt x="553129" y="226452"/>
                    <a:pt x="547662" y="223319"/>
                  </a:cubicBezTo>
                  <a:cubicBezTo>
                    <a:pt x="542196" y="220186"/>
                    <a:pt x="537930" y="215786"/>
                    <a:pt x="534863" y="210120"/>
                  </a:cubicBezTo>
                  <a:cubicBezTo>
                    <a:pt x="531797" y="204453"/>
                    <a:pt x="530263" y="197887"/>
                    <a:pt x="530263" y="190421"/>
                  </a:cubicBezTo>
                  <a:lnTo>
                    <a:pt x="530263" y="187421"/>
                  </a:lnTo>
                  <a:cubicBezTo>
                    <a:pt x="530263" y="180222"/>
                    <a:pt x="531797" y="173889"/>
                    <a:pt x="534863" y="168422"/>
                  </a:cubicBezTo>
                  <a:cubicBezTo>
                    <a:pt x="537930" y="162956"/>
                    <a:pt x="542196" y="158756"/>
                    <a:pt x="547662" y="155823"/>
                  </a:cubicBezTo>
                  <a:cubicBezTo>
                    <a:pt x="553129" y="152890"/>
                    <a:pt x="559462" y="151423"/>
                    <a:pt x="566661" y="151423"/>
                  </a:cubicBezTo>
                  <a:close/>
                  <a:moveTo>
                    <a:pt x="793061" y="150623"/>
                  </a:moveTo>
                  <a:cubicBezTo>
                    <a:pt x="805861" y="150623"/>
                    <a:pt x="815260" y="154390"/>
                    <a:pt x="821260" y="161923"/>
                  </a:cubicBezTo>
                  <a:cubicBezTo>
                    <a:pt x="827259" y="169456"/>
                    <a:pt x="830259" y="180288"/>
                    <a:pt x="830259" y="194421"/>
                  </a:cubicBezTo>
                  <a:lnTo>
                    <a:pt x="830259" y="312614"/>
                  </a:lnTo>
                  <a:cubicBezTo>
                    <a:pt x="830259" y="326746"/>
                    <a:pt x="827259" y="337579"/>
                    <a:pt x="821260" y="345112"/>
                  </a:cubicBezTo>
                  <a:cubicBezTo>
                    <a:pt x="815260" y="352644"/>
                    <a:pt x="805861" y="356411"/>
                    <a:pt x="793061" y="356411"/>
                  </a:cubicBezTo>
                  <a:cubicBezTo>
                    <a:pt x="780395" y="356411"/>
                    <a:pt x="771029" y="352644"/>
                    <a:pt x="764963" y="345112"/>
                  </a:cubicBezTo>
                  <a:cubicBezTo>
                    <a:pt x="758897" y="337579"/>
                    <a:pt x="755864" y="326746"/>
                    <a:pt x="755864" y="312614"/>
                  </a:cubicBezTo>
                  <a:lnTo>
                    <a:pt x="755864" y="194421"/>
                  </a:lnTo>
                  <a:cubicBezTo>
                    <a:pt x="755864" y="180288"/>
                    <a:pt x="758863" y="169456"/>
                    <a:pt x="764863" y="161923"/>
                  </a:cubicBezTo>
                  <a:cubicBezTo>
                    <a:pt x="770863" y="154390"/>
                    <a:pt x="780262" y="150623"/>
                    <a:pt x="793061" y="150623"/>
                  </a:cubicBezTo>
                  <a:close/>
                  <a:moveTo>
                    <a:pt x="566661" y="105426"/>
                  </a:moveTo>
                  <a:cubicBezTo>
                    <a:pt x="549862" y="105426"/>
                    <a:pt x="535130" y="108593"/>
                    <a:pt x="522464" y="114926"/>
                  </a:cubicBezTo>
                  <a:cubicBezTo>
                    <a:pt x="509798" y="121259"/>
                    <a:pt x="499965" y="130191"/>
                    <a:pt x="492966" y="141724"/>
                  </a:cubicBezTo>
                  <a:cubicBezTo>
                    <a:pt x="485966" y="153257"/>
                    <a:pt x="482466" y="166622"/>
                    <a:pt x="482466" y="181822"/>
                  </a:cubicBezTo>
                  <a:lnTo>
                    <a:pt x="482466" y="189021"/>
                  </a:lnTo>
                  <a:cubicBezTo>
                    <a:pt x="482466" y="200754"/>
                    <a:pt x="485766" y="211886"/>
                    <a:pt x="492366" y="222419"/>
                  </a:cubicBezTo>
                  <a:cubicBezTo>
                    <a:pt x="498965" y="232952"/>
                    <a:pt x="507665" y="241018"/>
                    <a:pt x="518464" y="246618"/>
                  </a:cubicBezTo>
                  <a:cubicBezTo>
                    <a:pt x="505798" y="253150"/>
                    <a:pt x="495632" y="262817"/>
                    <a:pt x="487966" y="275616"/>
                  </a:cubicBezTo>
                  <a:cubicBezTo>
                    <a:pt x="480300" y="288415"/>
                    <a:pt x="476467" y="302081"/>
                    <a:pt x="476467" y="316613"/>
                  </a:cubicBezTo>
                  <a:lnTo>
                    <a:pt x="476467" y="321413"/>
                  </a:lnTo>
                  <a:cubicBezTo>
                    <a:pt x="476467" y="337545"/>
                    <a:pt x="480200" y="351711"/>
                    <a:pt x="487666" y="363910"/>
                  </a:cubicBezTo>
                  <a:cubicBezTo>
                    <a:pt x="495132" y="376110"/>
                    <a:pt x="505665" y="385542"/>
                    <a:pt x="519264" y="392209"/>
                  </a:cubicBezTo>
                  <a:cubicBezTo>
                    <a:pt x="532863" y="398875"/>
                    <a:pt x="548662" y="402208"/>
                    <a:pt x="566661" y="402208"/>
                  </a:cubicBezTo>
                  <a:cubicBezTo>
                    <a:pt x="584660" y="402208"/>
                    <a:pt x="600492" y="398875"/>
                    <a:pt x="614158" y="392209"/>
                  </a:cubicBezTo>
                  <a:cubicBezTo>
                    <a:pt x="627824" y="385542"/>
                    <a:pt x="638357" y="376110"/>
                    <a:pt x="645756" y="363910"/>
                  </a:cubicBezTo>
                  <a:cubicBezTo>
                    <a:pt x="653156" y="351711"/>
                    <a:pt x="656856" y="337545"/>
                    <a:pt x="656856" y="321413"/>
                  </a:cubicBezTo>
                  <a:lnTo>
                    <a:pt x="656856" y="316613"/>
                  </a:lnTo>
                  <a:cubicBezTo>
                    <a:pt x="656856" y="302081"/>
                    <a:pt x="652989" y="288448"/>
                    <a:pt x="645256" y="275716"/>
                  </a:cubicBezTo>
                  <a:cubicBezTo>
                    <a:pt x="637523" y="262983"/>
                    <a:pt x="627191" y="253284"/>
                    <a:pt x="614258" y="246618"/>
                  </a:cubicBezTo>
                  <a:cubicBezTo>
                    <a:pt x="625324" y="241151"/>
                    <a:pt x="634190" y="233185"/>
                    <a:pt x="640857" y="222719"/>
                  </a:cubicBezTo>
                  <a:cubicBezTo>
                    <a:pt x="647523" y="212253"/>
                    <a:pt x="650856" y="201020"/>
                    <a:pt x="650856" y="189021"/>
                  </a:cubicBezTo>
                  <a:lnTo>
                    <a:pt x="650856" y="181822"/>
                  </a:lnTo>
                  <a:cubicBezTo>
                    <a:pt x="650856" y="166622"/>
                    <a:pt x="647390" y="153257"/>
                    <a:pt x="640457" y="141724"/>
                  </a:cubicBezTo>
                  <a:cubicBezTo>
                    <a:pt x="633524" y="130191"/>
                    <a:pt x="623691" y="121259"/>
                    <a:pt x="610958" y="114926"/>
                  </a:cubicBezTo>
                  <a:cubicBezTo>
                    <a:pt x="598226" y="108593"/>
                    <a:pt x="583460" y="105426"/>
                    <a:pt x="566661" y="105426"/>
                  </a:cubicBezTo>
                  <a:close/>
                  <a:moveTo>
                    <a:pt x="347912" y="105426"/>
                  </a:moveTo>
                  <a:cubicBezTo>
                    <a:pt x="331913" y="105426"/>
                    <a:pt x="317780" y="108693"/>
                    <a:pt x="305514" y="115226"/>
                  </a:cubicBezTo>
                  <a:cubicBezTo>
                    <a:pt x="293248" y="121758"/>
                    <a:pt x="283382" y="131225"/>
                    <a:pt x="275916" y="143624"/>
                  </a:cubicBezTo>
                  <a:cubicBezTo>
                    <a:pt x="268450" y="156023"/>
                    <a:pt x="263783" y="170955"/>
                    <a:pt x="261917" y="188421"/>
                  </a:cubicBezTo>
                  <a:lnTo>
                    <a:pt x="261917" y="188621"/>
                  </a:lnTo>
                  <a:lnTo>
                    <a:pt x="311114" y="188621"/>
                  </a:lnTo>
                  <a:lnTo>
                    <a:pt x="311114" y="188421"/>
                  </a:lnTo>
                  <a:cubicBezTo>
                    <a:pt x="312580" y="176555"/>
                    <a:pt x="316547" y="167389"/>
                    <a:pt x="323013" y="160923"/>
                  </a:cubicBezTo>
                  <a:cubicBezTo>
                    <a:pt x="329479" y="154456"/>
                    <a:pt x="337912" y="151223"/>
                    <a:pt x="348312" y="151223"/>
                  </a:cubicBezTo>
                  <a:cubicBezTo>
                    <a:pt x="359244" y="151223"/>
                    <a:pt x="367677" y="153890"/>
                    <a:pt x="373610" y="159223"/>
                  </a:cubicBezTo>
                  <a:cubicBezTo>
                    <a:pt x="379543" y="164556"/>
                    <a:pt x="382510" y="172089"/>
                    <a:pt x="382510" y="181822"/>
                  </a:cubicBezTo>
                  <a:lnTo>
                    <a:pt x="382510" y="182221"/>
                  </a:lnTo>
                  <a:cubicBezTo>
                    <a:pt x="382510" y="188488"/>
                    <a:pt x="381076" y="195254"/>
                    <a:pt x="378210" y="202520"/>
                  </a:cubicBezTo>
                  <a:cubicBezTo>
                    <a:pt x="375343" y="209786"/>
                    <a:pt x="371310" y="216819"/>
                    <a:pt x="366111" y="223619"/>
                  </a:cubicBezTo>
                  <a:lnTo>
                    <a:pt x="265517" y="356811"/>
                  </a:lnTo>
                  <a:lnTo>
                    <a:pt x="265517" y="399208"/>
                  </a:lnTo>
                  <a:lnTo>
                    <a:pt x="433506" y="399208"/>
                  </a:lnTo>
                  <a:lnTo>
                    <a:pt x="433506" y="353411"/>
                  </a:lnTo>
                  <a:lnTo>
                    <a:pt x="328913" y="353411"/>
                  </a:lnTo>
                  <a:lnTo>
                    <a:pt x="406708" y="251017"/>
                  </a:lnTo>
                  <a:cubicBezTo>
                    <a:pt x="414708" y="240485"/>
                    <a:pt x="420907" y="229185"/>
                    <a:pt x="425307" y="217119"/>
                  </a:cubicBezTo>
                  <a:cubicBezTo>
                    <a:pt x="429707" y="205053"/>
                    <a:pt x="431907" y="193154"/>
                    <a:pt x="431907" y="181422"/>
                  </a:cubicBezTo>
                  <a:lnTo>
                    <a:pt x="431907" y="181222"/>
                  </a:lnTo>
                  <a:cubicBezTo>
                    <a:pt x="431907" y="165223"/>
                    <a:pt x="428640" y="151557"/>
                    <a:pt x="422107" y="140224"/>
                  </a:cubicBezTo>
                  <a:cubicBezTo>
                    <a:pt x="415574" y="128891"/>
                    <a:pt x="406008" y="120259"/>
                    <a:pt x="393409" y="114326"/>
                  </a:cubicBezTo>
                  <a:cubicBezTo>
                    <a:pt x="380810" y="108393"/>
                    <a:pt x="365644" y="105426"/>
                    <a:pt x="347912" y="105426"/>
                  </a:cubicBezTo>
                  <a:close/>
                  <a:moveTo>
                    <a:pt x="793061" y="104826"/>
                  </a:moveTo>
                  <a:cubicBezTo>
                    <a:pt x="765463" y="104826"/>
                    <a:pt x="744398" y="112059"/>
                    <a:pt x="729865" y="126525"/>
                  </a:cubicBezTo>
                  <a:cubicBezTo>
                    <a:pt x="715333" y="140991"/>
                    <a:pt x="708066" y="161289"/>
                    <a:pt x="708066" y="187421"/>
                  </a:cubicBezTo>
                  <a:lnTo>
                    <a:pt x="708066" y="319613"/>
                  </a:lnTo>
                  <a:cubicBezTo>
                    <a:pt x="708066" y="345478"/>
                    <a:pt x="715299" y="365710"/>
                    <a:pt x="729765" y="380309"/>
                  </a:cubicBezTo>
                  <a:cubicBezTo>
                    <a:pt x="744231" y="394908"/>
                    <a:pt x="765330" y="402208"/>
                    <a:pt x="793061" y="402208"/>
                  </a:cubicBezTo>
                  <a:cubicBezTo>
                    <a:pt x="820793" y="402208"/>
                    <a:pt x="841892" y="394975"/>
                    <a:pt x="856357" y="380509"/>
                  </a:cubicBezTo>
                  <a:cubicBezTo>
                    <a:pt x="870823" y="366044"/>
                    <a:pt x="878056" y="345745"/>
                    <a:pt x="878056" y="319613"/>
                  </a:cubicBezTo>
                  <a:lnTo>
                    <a:pt x="878056" y="187421"/>
                  </a:lnTo>
                  <a:cubicBezTo>
                    <a:pt x="878056" y="161156"/>
                    <a:pt x="870857" y="140824"/>
                    <a:pt x="856457" y="126425"/>
                  </a:cubicBezTo>
                  <a:cubicBezTo>
                    <a:pt x="842058" y="112026"/>
                    <a:pt x="820926" y="104826"/>
                    <a:pt x="793061" y="104826"/>
                  </a:cubicBezTo>
                  <a:close/>
                  <a:moveTo>
                    <a:pt x="6397" y="0"/>
                  </a:moveTo>
                  <a:lnTo>
                    <a:pt x="1156349" y="0"/>
                  </a:lnTo>
                  <a:lnTo>
                    <a:pt x="1162744" y="59430"/>
                  </a:lnTo>
                  <a:cubicBezTo>
                    <a:pt x="1162744" y="360185"/>
                    <a:pt x="902455" y="603996"/>
                    <a:pt x="581373" y="603996"/>
                  </a:cubicBezTo>
                  <a:cubicBezTo>
                    <a:pt x="260290" y="603996"/>
                    <a:pt x="0" y="360185"/>
                    <a:pt x="0" y="59430"/>
                  </a:cubicBezTo>
                  <a:close/>
                </a:path>
              </a:pathLst>
            </a:custGeom>
            <a:solidFill>
              <a:srgbClr val="017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FAC258E-EDB8-4F78-9466-BA22C1274FFC}"/>
              </a:ext>
            </a:extLst>
          </p:cNvPr>
          <p:cNvGrpSpPr/>
          <p:nvPr/>
        </p:nvGrpSpPr>
        <p:grpSpPr>
          <a:xfrm>
            <a:off x="4908657" y="317035"/>
            <a:ext cx="1023827" cy="1022738"/>
            <a:chOff x="7257238" y="1772601"/>
            <a:chExt cx="3316323" cy="3312797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61F0D1CC-6173-44C5-963B-2EE3EB52BAA2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1D74F0"/>
                </a:gs>
                <a:gs pos="100000">
                  <a:srgbClr val="1FC5F9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C514FF7-8472-4890-9A9D-6C3DA350CE0A}"/>
                </a:ext>
              </a:extLst>
            </p:cNvPr>
            <p:cNvGrpSpPr/>
            <p:nvPr/>
          </p:nvGrpSpPr>
          <p:grpSpPr>
            <a:xfrm>
              <a:off x="7714669" y="2624509"/>
              <a:ext cx="2401460" cy="1608980"/>
              <a:chOff x="7883917" y="2606235"/>
              <a:chExt cx="2401460" cy="1608980"/>
            </a:xfrm>
          </p:grpSpPr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4B4755F-3FEC-4995-99F3-2D996902B064}"/>
                  </a:ext>
                </a:extLst>
              </p:cNvPr>
              <p:cNvSpPr/>
              <p:nvPr/>
            </p:nvSpPr>
            <p:spPr>
              <a:xfrm>
                <a:off x="8000563" y="3449741"/>
                <a:ext cx="2168168" cy="765474"/>
              </a:xfrm>
              <a:custGeom>
                <a:avLst/>
                <a:gdLst>
                  <a:gd name="connsiteX0" fmla="*/ 686992 w 2168168"/>
                  <a:gd name="connsiteY0" fmla="*/ 0 h 765474"/>
                  <a:gd name="connsiteX1" fmla="*/ 847898 w 2168168"/>
                  <a:gd name="connsiteY1" fmla="*/ 160906 h 765474"/>
                  <a:gd name="connsiteX2" fmla="*/ 1320270 w 2168168"/>
                  <a:gd name="connsiteY2" fmla="*/ 160906 h 765474"/>
                  <a:gd name="connsiteX3" fmla="*/ 1481176 w 2168168"/>
                  <a:gd name="connsiteY3" fmla="*/ 0 h 765474"/>
                  <a:gd name="connsiteX4" fmla="*/ 2168168 w 2168168"/>
                  <a:gd name="connsiteY4" fmla="*/ 686992 h 765474"/>
                  <a:gd name="connsiteX5" fmla="*/ 2164490 w 2168168"/>
                  <a:gd name="connsiteY5" fmla="*/ 691450 h 765474"/>
                  <a:gd name="connsiteX6" fmla="*/ 1985779 w 2168168"/>
                  <a:gd name="connsiteY6" fmla="*/ 765474 h 765474"/>
                  <a:gd name="connsiteX7" fmla="*/ 182389 w 2168168"/>
                  <a:gd name="connsiteY7" fmla="*/ 765474 h 765474"/>
                  <a:gd name="connsiteX8" fmla="*/ 3678 w 2168168"/>
                  <a:gd name="connsiteY8" fmla="*/ 691450 h 765474"/>
                  <a:gd name="connsiteX9" fmla="*/ 0 w 2168168"/>
                  <a:gd name="connsiteY9" fmla="*/ 686992 h 765474"/>
                  <a:gd name="connsiteX10" fmla="*/ 686992 w 2168168"/>
                  <a:gd name="connsiteY10" fmla="*/ 0 h 76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168" h="765474">
                    <a:moveTo>
                      <a:pt x="686992" y="0"/>
                    </a:moveTo>
                    <a:lnTo>
                      <a:pt x="847898" y="160906"/>
                    </a:lnTo>
                    <a:cubicBezTo>
                      <a:pt x="978340" y="291347"/>
                      <a:pt x="1189828" y="291347"/>
                      <a:pt x="1320270" y="160906"/>
                    </a:cubicBezTo>
                    <a:lnTo>
                      <a:pt x="1481176" y="0"/>
                    </a:lnTo>
                    <a:lnTo>
                      <a:pt x="2168168" y="686992"/>
                    </a:lnTo>
                    <a:lnTo>
                      <a:pt x="2164490" y="691450"/>
                    </a:lnTo>
                    <a:cubicBezTo>
                      <a:pt x="2118754" y="737186"/>
                      <a:pt x="2055570" y="765474"/>
                      <a:pt x="1985779" y="765474"/>
                    </a:cubicBezTo>
                    <a:lnTo>
                      <a:pt x="182389" y="765474"/>
                    </a:lnTo>
                    <a:cubicBezTo>
                      <a:pt x="112598" y="765474"/>
                      <a:pt x="49414" y="737186"/>
                      <a:pt x="3678" y="691450"/>
                    </a:cubicBezTo>
                    <a:lnTo>
                      <a:pt x="0" y="686992"/>
                    </a:lnTo>
                    <a:lnTo>
                      <a:pt x="68699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6453EE8B-9803-420A-B6BF-DF13E339AABC}"/>
                  </a:ext>
                </a:extLst>
              </p:cNvPr>
              <p:cNvSpPr/>
              <p:nvPr/>
            </p:nvSpPr>
            <p:spPr>
              <a:xfrm>
                <a:off x="7883917" y="2723651"/>
                <a:ext cx="757338" cy="1366782"/>
              </a:xfrm>
              <a:custGeom>
                <a:avLst/>
                <a:gdLst>
                  <a:gd name="connsiteX0" fmla="*/ 77548 w 757338"/>
                  <a:gd name="connsiteY0" fmla="*/ 0 h 1366782"/>
                  <a:gd name="connsiteX1" fmla="*/ 757338 w 757338"/>
                  <a:gd name="connsiteY1" fmla="*/ 679790 h 1366782"/>
                  <a:gd name="connsiteX2" fmla="*/ 70346 w 757338"/>
                  <a:gd name="connsiteY2" fmla="*/ 1366782 h 1366782"/>
                  <a:gd name="connsiteX3" fmla="*/ 43163 w 757338"/>
                  <a:gd name="connsiteY3" fmla="*/ 1333836 h 1366782"/>
                  <a:gd name="connsiteX4" fmla="*/ 0 w 757338"/>
                  <a:gd name="connsiteY4" fmla="*/ 1192529 h 1366782"/>
                  <a:gd name="connsiteX5" fmla="*/ 0 w 757338"/>
                  <a:gd name="connsiteY5" fmla="*/ 181619 h 1366782"/>
                  <a:gd name="connsiteX6" fmla="*/ 74024 w 757338"/>
                  <a:gd name="connsiteY6" fmla="*/ 2908 h 1366782"/>
                  <a:gd name="connsiteX7" fmla="*/ 77548 w 757338"/>
                  <a:gd name="connsiteY7" fmla="*/ 0 h 13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7338" h="1366782">
                    <a:moveTo>
                      <a:pt x="77548" y="0"/>
                    </a:moveTo>
                    <a:lnTo>
                      <a:pt x="757338" y="679790"/>
                    </a:lnTo>
                    <a:lnTo>
                      <a:pt x="70346" y="1366782"/>
                    </a:lnTo>
                    <a:lnTo>
                      <a:pt x="43163" y="1333836"/>
                    </a:lnTo>
                    <a:cubicBezTo>
                      <a:pt x="15912" y="1293499"/>
                      <a:pt x="0" y="1244872"/>
                      <a:pt x="0" y="1192529"/>
                    </a:cubicBezTo>
                    <a:lnTo>
                      <a:pt x="0" y="181619"/>
                    </a:lnTo>
                    <a:cubicBezTo>
                      <a:pt x="0" y="111828"/>
                      <a:pt x="28288" y="48644"/>
                      <a:pt x="74024" y="2908"/>
                    </a:cubicBezTo>
                    <a:lnTo>
                      <a:pt x="7754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76202368-DB33-41C7-A79F-16C7F8C14430}"/>
                  </a:ext>
                </a:extLst>
              </p:cNvPr>
              <p:cNvSpPr/>
              <p:nvPr/>
            </p:nvSpPr>
            <p:spPr>
              <a:xfrm>
                <a:off x="9528039" y="2723651"/>
                <a:ext cx="757338" cy="1366782"/>
              </a:xfrm>
              <a:custGeom>
                <a:avLst/>
                <a:gdLst>
                  <a:gd name="connsiteX0" fmla="*/ 679790 w 757338"/>
                  <a:gd name="connsiteY0" fmla="*/ 0 h 1366782"/>
                  <a:gd name="connsiteX1" fmla="*/ 683314 w 757338"/>
                  <a:gd name="connsiteY1" fmla="*/ 2908 h 1366782"/>
                  <a:gd name="connsiteX2" fmla="*/ 757338 w 757338"/>
                  <a:gd name="connsiteY2" fmla="*/ 181619 h 1366782"/>
                  <a:gd name="connsiteX3" fmla="*/ 757338 w 757338"/>
                  <a:gd name="connsiteY3" fmla="*/ 1192529 h 1366782"/>
                  <a:gd name="connsiteX4" fmla="*/ 714175 w 757338"/>
                  <a:gd name="connsiteY4" fmla="*/ 1333836 h 1366782"/>
                  <a:gd name="connsiteX5" fmla="*/ 686992 w 757338"/>
                  <a:gd name="connsiteY5" fmla="*/ 1366782 h 1366782"/>
                  <a:gd name="connsiteX6" fmla="*/ 0 w 757338"/>
                  <a:gd name="connsiteY6" fmla="*/ 679790 h 1366782"/>
                  <a:gd name="connsiteX7" fmla="*/ 679790 w 757338"/>
                  <a:gd name="connsiteY7" fmla="*/ 0 h 13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7338" h="1366782">
                    <a:moveTo>
                      <a:pt x="679790" y="0"/>
                    </a:moveTo>
                    <a:lnTo>
                      <a:pt x="683314" y="2908"/>
                    </a:lnTo>
                    <a:cubicBezTo>
                      <a:pt x="729050" y="48644"/>
                      <a:pt x="757338" y="111828"/>
                      <a:pt x="757338" y="181619"/>
                    </a:cubicBezTo>
                    <a:lnTo>
                      <a:pt x="757338" y="1192529"/>
                    </a:lnTo>
                    <a:cubicBezTo>
                      <a:pt x="757338" y="1244872"/>
                      <a:pt x="741426" y="1293499"/>
                      <a:pt x="714175" y="1333836"/>
                    </a:cubicBezTo>
                    <a:lnTo>
                      <a:pt x="686992" y="1366782"/>
                    </a:lnTo>
                    <a:lnTo>
                      <a:pt x="0" y="679790"/>
                    </a:lnTo>
                    <a:lnTo>
                      <a:pt x="67979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22721DAE-D241-432A-8647-57E9245D3A34}"/>
                  </a:ext>
                </a:extLst>
              </p:cNvPr>
              <p:cNvSpPr/>
              <p:nvPr/>
            </p:nvSpPr>
            <p:spPr>
              <a:xfrm>
                <a:off x="8007765" y="2606235"/>
                <a:ext cx="2153764" cy="1009643"/>
              </a:xfrm>
              <a:custGeom>
                <a:avLst/>
                <a:gdLst>
                  <a:gd name="connsiteX0" fmla="*/ 1076882 w 2153764"/>
                  <a:gd name="connsiteY0" fmla="*/ 492170 h 1009643"/>
                  <a:gd name="connsiteX1" fmla="*/ 1313068 w 2153764"/>
                  <a:gd name="connsiteY1" fmla="*/ 590001 h 1009643"/>
                  <a:gd name="connsiteX2" fmla="*/ 1473974 w 2153764"/>
                  <a:gd name="connsiteY2" fmla="*/ 750907 h 1009643"/>
                  <a:gd name="connsiteX3" fmla="*/ 1313068 w 2153764"/>
                  <a:gd name="connsiteY3" fmla="*/ 911813 h 1009643"/>
                  <a:gd name="connsiteX4" fmla="*/ 840696 w 2153764"/>
                  <a:gd name="connsiteY4" fmla="*/ 911813 h 1009643"/>
                  <a:gd name="connsiteX5" fmla="*/ 679790 w 2153764"/>
                  <a:gd name="connsiteY5" fmla="*/ 750907 h 1009643"/>
                  <a:gd name="connsiteX6" fmla="*/ 840696 w 2153764"/>
                  <a:gd name="connsiteY6" fmla="*/ 590001 h 1009643"/>
                  <a:gd name="connsiteX7" fmla="*/ 1076882 w 2153764"/>
                  <a:gd name="connsiteY7" fmla="*/ 492170 h 1009643"/>
                  <a:gd name="connsiteX8" fmla="*/ 175187 w 2153764"/>
                  <a:gd name="connsiteY8" fmla="*/ 0 h 1009643"/>
                  <a:gd name="connsiteX9" fmla="*/ 1978577 w 2153764"/>
                  <a:gd name="connsiteY9" fmla="*/ 0 h 1009643"/>
                  <a:gd name="connsiteX10" fmla="*/ 2119884 w 2153764"/>
                  <a:gd name="connsiteY10" fmla="*/ 43163 h 1009643"/>
                  <a:gd name="connsiteX11" fmla="*/ 2153764 w 2153764"/>
                  <a:gd name="connsiteY11" fmla="*/ 71116 h 1009643"/>
                  <a:gd name="connsiteX12" fmla="*/ 1473974 w 2153764"/>
                  <a:gd name="connsiteY12" fmla="*/ 750906 h 1009643"/>
                  <a:gd name="connsiteX13" fmla="*/ 1313068 w 2153764"/>
                  <a:gd name="connsiteY13" fmla="*/ 590000 h 1009643"/>
                  <a:gd name="connsiteX14" fmla="*/ 840696 w 2153764"/>
                  <a:gd name="connsiteY14" fmla="*/ 590000 h 1009643"/>
                  <a:gd name="connsiteX15" fmla="*/ 679790 w 2153764"/>
                  <a:gd name="connsiteY15" fmla="*/ 750906 h 1009643"/>
                  <a:gd name="connsiteX16" fmla="*/ 0 w 2153764"/>
                  <a:gd name="connsiteY16" fmla="*/ 71116 h 1009643"/>
                  <a:gd name="connsiteX17" fmla="*/ 33880 w 2153764"/>
                  <a:gd name="connsiteY17" fmla="*/ 43163 h 1009643"/>
                  <a:gd name="connsiteX18" fmla="*/ 175187 w 2153764"/>
                  <a:gd name="connsiteY18" fmla="*/ 0 h 100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53764" h="1009643">
                    <a:moveTo>
                      <a:pt x="1076882" y="492170"/>
                    </a:moveTo>
                    <a:cubicBezTo>
                      <a:pt x="1162365" y="492170"/>
                      <a:pt x="1247847" y="524781"/>
                      <a:pt x="1313068" y="590001"/>
                    </a:cubicBezTo>
                    <a:lnTo>
                      <a:pt x="1473974" y="750907"/>
                    </a:lnTo>
                    <a:lnTo>
                      <a:pt x="1313068" y="911813"/>
                    </a:lnTo>
                    <a:cubicBezTo>
                      <a:pt x="1182626" y="1042254"/>
                      <a:pt x="971138" y="1042254"/>
                      <a:pt x="840696" y="911813"/>
                    </a:cubicBezTo>
                    <a:lnTo>
                      <a:pt x="679790" y="750907"/>
                    </a:lnTo>
                    <a:lnTo>
                      <a:pt x="840696" y="590001"/>
                    </a:lnTo>
                    <a:cubicBezTo>
                      <a:pt x="905917" y="524781"/>
                      <a:pt x="991399" y="492170"/>
                      <a:pt x="1076882" y="492170"/>
                    </a:cubicBezTo>
                    <a:close/>
                    <a:moveTo>
                      <a:pt x="175187" y="0"/>
                    </a:moveTo>
                    <a:lnTo>
                      <a:pt x="1978577" y="0"/>
                    </a:lnTo>
                    <a:cubicBezTo>
                      <a:pt x="2030920" y="0"/>
                      <a:pt x="2079547" y="15912"/>
                      <a:pt x="2119884" y="43163"/>
                    </a:cubicBezTo>
                    <a:lnTo>
                      <a:pt x="2153764" y="71116"/>
                    </a:lnTo>
                    <a:lnTo>
                      <a:pt x="1473974" y="750906"/>
                    </a:lnTo>
                    <a:lnTo>
                      <a:pt x="1313068" y="590000"/>
                    </a:lnTo>
                    <a:cubicBezTo>
                      <a:pt x="1182626" y="459559"/>
                      <a:pt x="971138" y="459559"/>
                      <a:pt x="840696" y="590000"/>
                    </a:cubicBezTo>
                    <a:lnTo>
                      <a:pt x="679790" y="750906"/>
                    </a:lnTo>
                    <a:lnTo>
                      <a:pt x="0" y="71116"/>
                    </a:lnTo>
                    <a:lnTo>
                      <a:pt x="33880" y="43163"/>
                    </a:lnTo>
                    <a:cubicBezTo>
                      <a:pt x="74217" y="15912"/>
                      <a:pt x="122844" y="0"/>
                      <a:pt x="17518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CB61B4B-6753-4436-8C81-E06D6F22AF09}"/>
              </a:ext>
            </a:extLst>
          </p:cNvPr>
          <p:cNvGrpSpPr/>
          <p:nvPr/>
        </p:nvGrpSpPr>
        <p:grpSpPr>
          <a:xfrm>
            <a:off x="6259516" y="317035"/>
            <a:ext cx="1023827" cy="1022738"/>
            <a:chOff x="1618439" y="1772601"/>
            <a:chExt cx="3316323" cy="3312797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6924B419-F0D1-4B2D-9D95-DA758E75921E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7B5B658F-48A4-4926-B0AE-D2F3FBBFF6A5}"/>
                </a:ext>
              </a:extLst>
            </p:cNvPr>
            <p:cNvSpPr/>
            <p:nvPr/>
          </p:nvSpPr>
          <p:spPr>
            <a:xfrm>
              <a:off x="1618439" y="1772601"/>
              <a:ext cx="3316323" cy="888898"/>
            </a:xfrm>
            <a:custGeom>
              <a:avLst/>
              <a:gdLst>
                <a:gd name="connsiteX0" fmla="*/ 728583 w 3316323"/>
                <a:gd name="connsiteY0" fmla="*/ 0 h 888898"/>
                <a:gd name="connsiteX1" fmla="*/ 2587740 w 3316323"/>
                <a:gd name="connsiteY1" fmla="*/ 0 h 888898"/>
                <a:gd name="connsiteX2" fmla="*/ 3316323 w 3316323"/>
                <a:gd name="connsiteY2" fmla="*/ 728583 h 888898"/>
                <a:gd name="connsiteX3" fmla="*/ 3316323 w 3316323"/>
                <a:gd name="connsiteY3" fmla="*/ 888898 h 888898"/>
                <a:gd name="connsiteX4" fmla="*/ 0 w 3316323"/>
                <a:gd name="connsiteY4" fmla="*/ 888898 h 888898"/>
                <a:gd name="connsiteX5" fmla="*/ 0 w 3316323"/>
                <a:gd name="connsiteY5" fmla="*/ 728583 h 888898"/>
                <a:gd name="connsiteX6" fmla="*/ 728583 w 3316323"/>
                <a:gd name="connsiteY6" fmla="*/ 0 h 88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6323" h="888898">
                  <a:moveTo>
                    <a:pt x="728583" y="0"/>
                  </a:moveTo>
                  <a:lnTo>
                    <a:pt x="2587740" y="0"/>
                  </a:lnTo>
                  <a:cubicBezTo>
                    <a:pt x="2990125" y="0"/>
                    <a:pt x="3316323" y="326198"/>
                    <a:pt x="3316323" y="728583"/>
                  </a:cubicBezTo>
                  <a:lnTo>
                    <a:pt x="3316323" y="888898"/>
                  </a:lnTo>
                  <a:lnTo>
                    <a:pt x="0" y="888898"/>
                  </a:lnTo>
                  <a:lnTo>
                    <a:pt x="0" y="728583"/>
                  </a:lnTo>
                  <a:cubicBezTo>
                    <a:pt x="0" y="326198"/>
                    <a:pt x="326198" y="0"/>
                    <a:pt x="728583" y="0"/>
                  </a:cubicBezTo>
                  <a:close/>
                </a:path>
              </a:pathLst>
            </a:custGeom>
            <a:gradFill>
              <a:gsLst>
                <a:gs pos="0">
                  <a:srgbClr val="F9DE61"/>
                </a:gs>
                <a:gs pos="100000">
                  <a:srgbClr val="FDCB00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A9A9FD6-3D1F-4A7F-A107-4274A9A278CE}"/>
                </a:ext>
              </a:extLst>
            </p:cNvPr>
            <p:cNvSpPr/>
            <p:nvPr/>
          </p:nvSpPr>
          <p:spPr>
            <a:xfrm>
              <a:off x="1618439" y="3521241"/>
              <a:ext cx="331632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5EE4D40-E501-4231-8F64-68969C1EFB61}"/>
                </a:ext>
              </a:extLst>
            </p:cNvPr>
            <p:cNvSpPr/>
            <p:nvPr/>
          </p:nvSpPr>
          <p:spPr>
            <a:xfrm>
              <a:off x="1618439" y="4261046"/>
              <a:ext cx="331632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B7A60FFE-002A-40EF-87A2-E4E3E72AC19E}"/>
                </a:ext>
              </a:extLst>
            </p:cNvPr>
            <p:cNvSpPr/>
            <p:nvPr/>
          </p:nvSpPr>
          <p:spPr>
            <a:xfrm>
              <a:off x="1618439" y="2781413"/>
              <a:ext cx="3312787" cy="45742"/>
            </a:xfrm>
            <a:custGeom>
              <a:avLst/>
              <a:gdLst>
                <a:gd name="connsiteX0" fmla="*/ 0 w 3312787"/>
                <a:gd name="connsiteY0" fmla="*/ 23 h 45742"/>
                <a:gd name="connsiteX1" fmla="*/ 72000 w 3312787"/>
                <a:gd name="connsiteY1" fmla="*/ 23 h 45742"/>
                <a:gd name="connsiteX2" fmla="*/ 72000 w 3312787"/>
                <a:gd name="connsiteY2" fmla="*/ 45742 h 45742"/>
                <a:gd name="connsiteX3" fmla="*/ 0 w 3312787"/>
                <a:gd name="connsiteY3" fmla="*/ 45742 h 45742"/>
                <a:gd name="connsiteX4" fmla="*/ 140904 w 3312787"/>
                <a:gd name="connsiteY4" fmla="*/ 22 h 45742"/>
                <a:gd name="connsiteX5" fmla="*/ 212904 w 3312787"/>
                <a:gd name="connsiteY5" fmla="*/ 22 h 45742"/>
                <a:gd name="connsiteX6" fmla="*/ 212904 w 3312787"/>
                <a:gd name="connsiteY6" fmla="*/ 45741 h 45742"/>
                <a:gd name="connsiteX7" fmla="*/ 140904 w 3312787"/>
                <a:gd name="connsiteY7" fmla="*/ 45741 h 45742"/>
                <a:gd name="connsiteX8" fmla="*/ 281808 w 3312787"/>
                <a:gd name="connsiteY8" fmla="*/ 21 h 45742"/>
                <a:gd name="connsiteX9" fmla="*/ 353808 w 3312787"/>
                <a:gd name="connsiteY9" fmla="*/ 21 h 45742"/>
                <a:gd name="connsiteX10" fmla="*/ 353808 w 3312787"/>
                <a:gd name="connsiteY10" fmla="*/ 45740 h 45742"/>
                <a:gd name="connsiteX11" fmla="*/ 281808 w 3312787"/>
                <a:gd name="connsiteY11" fmla="*/ 45740 h 45742"/>
                <a:gd name="connsiteX12" fmla="*/ 422712 w 3312787"/>
                <a:gd name="connsiteY12" fmla="*/ 20 h 45742"/>
                <a:gd name="connsiteX13" fmla="*/ 494712 w 3312787"/>
                <a:gd name="connsiteY13" fmla="*/ 20 h 45742"/>
                <a:gd name="connsiteX14" fmla="*/ 494712 w 3312787"/>
                <a:gd name="connsiteY14" fmla="*/ 45739 h 45742"/>
                <a:gd name="connsiteX15" fmla="*/ 422712 w 3312787"/>
                <a:gd name="connsiteY15" fmla="*/ 45739 h 45742"/>
                <a:gd name="connsiteX16" fmla="*/ 563616 w 3312787"/>
                <a:gd name="connsiteY16" fmla="*/ 19 h 45742"/>
                <a:gd name="connsiteX17" fmla="*/ 635616 w 3312787"/>
                <a:gd name="connsiteY17" fmla="*/ 19 h 45742"/>
                <a:gd name="connsiteX18" fmla="*/ 635616 w 3312787"/>
                <a:gd name="connsiteY18" fmla="*/ 45738 h 45742"/>
                <a:gd name="connsiteX19" fmla="*/ 563616 w 3312787"/>
                <a:gd name="connsiteY19" fmla="*/ 45738 h 45742"/>
                <a:gd name="connsiteX20" fmla="*/ 704520 w 3312787"/>
                <a:gd name="connsiteY20" fmla="*/ 18 h 45742"/>
                <a:gd name="connsiteX21" fmla="*/ 776520 w 3312787"/>
                <a:gd name="connsiteY21" fmla="*/ 18 h 45742"/>
                <a:gd name="connsiteX22" fmla="*/ 776520 w 3312787"/>
                <a:gd name="connsiteY22" fmla="*/ 45737 h 45742"/>
                <a:gd name="connsiteX23" fmla="*/ 704520 w 3312787"/>
                <a:gd name="connsiteY23" fmla="*/ 45737 h 45742"/>
                <a:gd name="connsiteX24" fmla="*/ 845424 w 3312787"/>
                <a:gd name="connsiteY24" fmla="*/ 17 h 45742"/>
                <a:gd name="connsiteX25" fmla="*/ 917424 w 3312787"/>
                <a:gd name="connsiteY25" fmla="*/ 17 h 45742"/>
                <a:gd name="connsiteX26" fmla="*/ 917424 w 3312787"/>
                <a:gd name="connsiteY26" fmla="*/ 45736 h 45742"/>
                <a:gd name="connsiteX27" fmla="*/ 845424 w 3312787"/>
                <a:gd name="connsiteY27" fmla="*/ 45736 h 45742"/>
                <a:gd name="connsiteX28" fmla="*/ 986328 w 3312787"/>
                <a:gd name="connsiteY28" fmla="*/ 16 h 45742"/>
                <a:gd name="connsiteX29" fmla="*/ 1058328 w 3312787"/>
                <a:gd name="connsiteY29" fmla="*/ 16 h 45742"/>
                <a:gd name="connsiteX30" fmla="*/ 1058328 w 3312787"/>
                <a:gd name="connsiteY30" fmla="*/ 45735 h 45742"/>
                <a:gd name="connsiteX31" fmla="*/ 986328 w 3312787"/>
                <a:gd name="connsiteY31" fmla="*/ 45735 h 45742"/>
                <a:gd name="connsiteX32" fmla="*/ 1127232 w 3312787"/>
                <a:gd name="connsiteY32" fmla="*/ 15 h 45742"/>
                <a:gd name="connsiteX33" fmla="*/ 1199232 w 3312787"/>
                <a:gd name="connsiteY33" fmla="*/ 15 h 45742"/>
                <a:gd name="connsiteX34" fmla="*/ 1199232 w 3312787"/>
                <a:gd name="connsiteY34" fmla="*/ 45734 h 45742"/>
                <a:gd name="connsiteX35" fmla="*/ 1127232 w 3312787"/>
                <a:gd name="connsiteY35" fmla="*/ 45734 h 45742"/>
                <a:gd name="connsiteX36" fmla="*/ 1268136 w 3312787"/>
                <a:gd name="connsiteY36" fmla="*/ 14 h 45742"/>
                <a:gd name="connsiteX37" fmla="*/ 1340136 w 3312787"/>
                <a:gd name="connsiteY37" fmla="*/ 14 h 45742"/>
                <a:gd name="connsiteX38" fmla="*/ 1340136 w 3312787"/>
                <a:gd name="connsiteY38" fmla="*/ 45733 h 45742"/>
                <a:gd name="connsiteX39" fmla="*/ 1268136 w 3312787"/>
                <a:gd name="connsiteY39" fmla="*/ 45733 h 45742"/>
                <a:gd name="connsiteX40" fmla="*/ 1409040 w 3312787"/>
                <a:gd name="connsiteY40" fmla="*/ 13 h 45742"/>
                <a:gd name="connsiteX41" fmla="*/ 1481040 w 3312787"/>
                <a:gd name="connsiteY41" fmla="*/ 13 h 45742"/>
                <a:gd name="connsiteX42" fmla="*/ 1481040 w 3312787"/>
                <a:gd name="connsiteY42" fmla="*/ 45732 h 45742"/>
                <a:gd name="connsiteX43" fmla="*/ 1409040 w 3312787"/>
                <a:gd name="connsiteY43" fmla="*/ 45732 h 45742"/>
                <a:gd name="connsiteX44" fmla="*/ 1549944 w 3312787"/>
                <a:gd name="connsiteY44" fmla="*/ 12 h 45742"/>
                <a:gd name="connsiteX45" fmla="*/ 1621944 w 3312787"/>
                <a:gd name="connsiteY45" fmla="*/ 12 h 45742"/>
                <a:gd name="connsiteX46" fmla="*/ 1621944 w 3312787"/>
                <a:gd name="connsiteY46" fmla="*/ 45731 h 45742"/>
                <a:gd name="connsiteX47" fmla="*/ 1549944 w 3312787"/>
                <a:gd name="connsiteY47" fmla="*/ 45731 h 45742"/>
                <a:gd name="connsiteX48" fmla="*/ 1690848 w 3312787"/>
                <a:gd name="connsiteY48" fmla="*/ 11 h 45742"/>
                <a:gd name="connsiteX49" fmla="*/ 1762848 w 3312787"/>
                <a:gd name="connsiteY49" fmla="*/ 11 h 45742"/>
                <a:gd name="connsiteX50" fmla="*/ 1762848 w 3312787"/>
                <a:gd name="connsiteY50" fmla="*/ 45730 h 45742"/>
                <a:gd name="connsiteX51" fmla="*/ 1690848 w 3312787"/>
                <a:gd name="connsiteY51" fmla="*/ 45730 h 45742"/>
                <a:gd name="connsiteX52" fmla="*/ 1831752 w 3312787"/>
                <a:gd name="connsiteY52" fmla="*/ 10 h 45742"/>
                <a:gd name="connsiteX53" fmla="*/ 1903752 w 3312787"/>
                <a:gd name="connsiteY53" fmla="*/ 10 h 45742"/>
                <a:gd name="connsiteX54" fmla="*/ 1903752 w 3312787"/>
                <a:gd name="connsiteY54" fmla="*/ 45729 h 45742"/>
                <a:gd name="connsiteX55" fmla="*/ 1831752 w 3312787"/>
                <a:gd name="connsiteY55" fmla="*/ 45729 h 45742"/>
                <a:gd name="connsiteX56" fmla="*/ 1972656 w 3312787"/>
                <a:gd name="connsiteY56" fmla="*/ 9 h 45742"/>
                <a:gd name="connsiteX57" fmla="*/ 2044656 w 3312787"/>
                <a:gd name="connsiteY57" fmla="*/ 9 h 45742"/>
                <a:gd name="connsiteX58" fmla="*/ 2044656 w 3312787"/>
                <a:gd name="connsiteY58" fmla="*/ 45728 h 45742"/>
                <a:gd name="connsiteX59" fmla="*/ 1972656 w 3312787"/>
                <a:gd name="connsiteY59" fmla="*/ 45728 h 45742"/>
                <a:gd name="connsiteX60" fmla="*/ 2113560 w 3312787"/>
                <a:gd name="connsiteY60" fmla="*/ 8 h 45742"/>
                <a:gd name="connsiteX61" fmla="*/ 2185560 w 3312787"/>
                <a:gd name="connsiteY61" fmla="*/ 8 h 45742"/>
                <a:gd name="connsiteX62" fmla="*/ 2185560 w 3312787"/>
                <a:gd name="connsiteY62" fmla="*/ 45727 h 45742"/>
                <a:gd name="connsiteX63" fmla="*/ 2113560 w 3312787"/>
                <a:gd name="connsiteY63" fmla="*/ 45727 h 45742"/>
                <a:gd name="connsiteX64" fmla="*/ 2254464 w 3312787"/>
                <a:gd name="connsiteY64" fmla="*/ 7 h 45742"/>
                <a:gd name="connsiteX65" fmla="*/ 2326464 w 3312787"/>
                <a:gd name="connsiteY65" fmla="*/ 7 h 45742"/>
                <a:gd name="connsiteX66" fmla="*/ 2326464 w 3312787"/>
                <a:gd name="connsiteY66" fmla="*/ 45726 h 45742"/>
                <a:gd name="connsiteX67" fmla="*/ 2254464 w 3312787"/>
                <a:gd name="connsiteY67" fmla="*/ 45726 h 45742"/>
                <a:gd name="connsiteX68" fmla="*/ 2395368 w 3312787"/>
                <a:gd name="connsiteY68" fmla="*/ 6 h 45742"/>
                <a:gd name="connsiteX69" fmla="*/ 2467368 w 3312787"/>
                <a:gd name="connsiteY69" fmla="*/ 6 h 45742"/>
                <a:gd name="connsiteX70" fmla="*/ 2467368 w 3312787"/>
                <a:gd name="connsiteY70" fmla="*/ 45725 h 45742"/>
                <a:gd name="connsiteX71" fmla="*/ 2395368 w 3312787"/>
                <a:gd name="connsiteY71" fmla="*/ 45725 h 45742"/>
                <a:gd name="connsiteX72" fmla="*/ 2536272 w 3312787"/>
                <a:gd name="connsiteY72" fmla="*/ 5 h 45742"/>
                <a:gd name="connsiteX73" fmla="*/ 2608272 w 3312787"/>
                <a:gd name="connsiteY73" fmla="*/ 5 h 45742"/>
                <a:gd name="connsiteX74" fmla="*/ 2608272 w 3312787"/>
                <a:gd name="connsiteY74" fmla="*/ 45724 h 45742"/>
                <a:gd name="connsiteX75" fmla="*/ 2536272 w 3312787"/>
                <a:gd name="connsiteY75" fmla="*/ 45724 h 45742"/>
                <a:gd name="connsiteX76" fmla="*/ 2677176 w 3312787"/>
                <a:gd name="connsiteY76" fmla="*/ 4 h 45742"/>
                <a:gd name="connsiteX77" fmla="*/ 2749176 w 3312787"/>
                <a:gd name="connsiteY77" fmla="*/ 4 h 45742"/>
                <a:gd name="connsiteX78" fmla="*/ 2749176 w 3312787"/>
                <a:gd name="connsiteY78" fmla="*/ 45723 h 45742"/>
                <a:gd name="connsiteX79" fmla="*/ 2677176 w 3312787"/>
                <a:gd name="connsiteY79" fmla="*/ 45723 h 45742"/>
                <a:gd name="connsiteX80" fmla="*/ 2818080 w 3312787"/>
                <a:gd name="connsiteY80" fmla="*/ 3 h 45742"/>
                <a:gd name="connsiteX81" fmla="*/ 2890080 w 3312787"/>
                <a:gd name="connsiteY81" fmla="*/ 3 h 45742"/>
                <a:gd name="connsiteX82" fmla="*/ 2890080 w 3312787"/>
                <a:gd name="connsiteY82" fmla="*/ 45722 h 45742"/>
                <a:gd name="connsiteX83" fmla="*/ 2818080 w 3312787"/>
                <a:gd name="connsiteY83" fmla="*/ 45722 h 45742"/>
                <a:gd name="connsiteX84" fmla="*/ 2958984 w 3312787"/>
                <a:gd name="connsiteY84" fmla="*/ 2 h 45742"/>
                <a:gd name="connsiteX85" fmla="*/ 3030984 w 3312787"/>
                <a:gd name="connsiteY85" fmla="*/ 2 h 45742"/>
                <a:gd name="connsiteX86" fmla="*/ 3030984 w 3312787"/>
                <a:gd name="connsiteY86" fmla="*/ 45721 h 45742"/>
                <a:gd name="connsiteX87" fmla="*/ 2958984 w 3312787"/>
                <a:gd name="connsiteY87" fmla="*/ 45721 h 45742"/>
                <a:gd name="connsiteX88" fmla="*/ 3099888 w 3312787"/>
                <a:gd name="connsiteY88" fmla="*/ 1 h 45742"/>
                <a:gd name="connsiteX89" fmla="*/ 3171888 w 3312787"/>
                <a:gd name="connsiteY89" fmla="*/ 1 h 45742"/>
                <a:gd name="connsiteX90" fmla="*/ 3171888 w 3312787"/>
                <a:gd name="connsiteY90" fmla="*/ 45720 h 45742"/>
                <a:gd name="connsiteX91" fmla="*/ 3099888 w 3312787"/>
                <a:gd name="connsiteY91" fmla="*/ 45720 h 45742"/>
                <a:gd name="connsiteX92" fmla="*/ 3240787 w 3312787"/>
                <a:gd name="connsiteY92" fmla="*/ 0 h 45742"/>
                <a:gd name="connsiteX93" fmla="*/ 3312787 w 3312787"/>
                <a:gd name="connsiteY93" fmla="*/ 0 h 45742"/>
                <a:gd name="connsiteX94" fmla="*/ 3312787 w 3312787"/>
                <a:gd name="connsiteY94" fmla="*/ 45719 h 45742"/>
                <a:gd name="connsiteX95" fmla="*/ 3240787 w 3312787"/>
                <a:gd name="connsiteY95" fmla="*/ 45719 h 4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3312787" h="45742">
                  <a:moveTo>
                    <a:pt x="0" y="23"/>
                  </a:moveTo>
                  <a:lnTo>
                    <a:pt x="72000" y="23"/>
                  </a:lnTo>
                  <a:lnTo>
                    <a:pt x="72000" y="45742"/>
                  </a:lnTo>
                  <a:lnTo>
                    <a:pt x="0" y="45742"/>
                  </a:lnTo>
                  <a:close/>
                  <a:moveTo>
                    <a:pt x="140904" y="22"/>
                  </a:moveTo>
                  <a:lnTo>
                    <a:pt x="212904" y="22"/>
                  </a:lnTo>
                  <a:lnTo>
                    <a:pt x="212904" y="45741"/>
                  </a:lnTo>
                  <a:lnTo>
                    <a:pt x="140904" y="45741"/>
                  </a:lnTo>
                  <a:close/>
                  <a:moveTo>
                    <a:pt x="281808" y="21"/>
                  </a:moveTo>
                  <a:lnTo>
                    <a:pt x="353808" y="21"/>
                  </a:lnTo>
                  <a:lnTo>
                    <a:pt x="353808" y="45740"/>
                  </a:lnTo>
                  <a:lnTo>
                    <a:pt x="281808" y="45740"/>
                  </a:lnTo>
                  <a:close/>
                  <a:moveTo>
                    <a:pt x="422712" y="20"/>
                  </a:moveTo>
                  <a:lnTo>
                    <a:pt x="494712" y="20"/>
                  </a:lnTo>
                  <a:lnTo>
                    <a:pt x="494712" y="45739"/>
                  </a:lnTo>
                  <a:lnTo>
                    <a:pt x="422712" y="45739"/>
                  </a:lnTo>
                  <a:close/>
                  <a:moveTo>
                    <a:pt x="563616" y="19"/>
                  </a:moveTo>
                  <a:lnTo>
                    <a:pt x="635616" y="19"/>
                  </a:lnTo>
                  <a:lnTo>
                    <a:pt x="635616" y="45738"/>
                  </a:lnTo>
                  <a:lnTo>
                    <a:pt x="563616" y="45738"/>
                  </a:lnTo>
                  <a:close/>
                  <a:moveTo>
                    <a:pt x="704520" y="18"/>
                  </a:moveTo>
                  <a:lnTo>
                    <a:pt x="776520" y="18"/>
                  </a:lnTo>
                  <a:lnTo>
                    <a:pt x="776520" y="45737"/>
                  </a:lnTo>
                  <a:lnTo>
                    <a:pt x="704520" y="45737"/>
                  </a:lnTo>
                  <a:close/>
                  <a:moveTo>
                    <a:pt x="845424" y="17"/>
                  </a:moveTo>
                  <a:lnTo>
                    <a:pt x="917424" y="17"/>
                  </a:lnTo>
                  <a:lnTo>
                    <a:pt x="917424" y="45736"/>
                  </a:lnTo>
                  <a:lnTo>
                    <a:pt x="845424" y="45736"/>
                  </a:lnTo>
                  <a:close/>
                  <a:moveTo>
                    <a:pt x="986328" y="16"/>
                  </a:moveTo>
                  <a:lnTo>
                    <a:pt x="1058328" y="16"/>
                  </a:lnTo>
                  <a:lnTo>
                    <a:pt x="1058328" y="45735"/>
                  </a:lnTo>
                  <a:lnTo>
                    <a:pt x="986328" y="45735"/>
                  </a:lnTo>
                  <a:close/>
                  <a:moveTo>
                    <a:pt x="1127232" y="15"/>
                  </a:moveTo>
                  <a:lnTo>
                    <a:pt x="1199232" y="15"/>
                  </a:lnTo>
                  <a:lnTo>
                    <a:pt x="1199232" y="45734"/>
                  </a:lnTo>
                  <a:lnTo>
                    <a:pt x="1127232" y="45734"/>
                  </a:lnTo>
                  <a:close/>
                  <a:moveTo>
                    <a:pt x="1268136" y="14"/>
                  </a:moveTo>
                  <a:lnTo>
                    <a:pt x="1340136" y="14"/>
                  </a:lnTo>
                  <a:lnTo>
                    <a:pt x="1340136" y="45733"/>
                  </a:lnTo>
                  <a:lnTo>
                    <a:pt x="1268136" y="45733"/>
                  </a:lnTo>
                  <a:close/>
                  <a:moveTo>
                    <a:pt x="1409040" y="13"/>
                  </a:moveTo>
                  <a:lnTo>
                    <a:pt x="1481040" y="13"/>
                  </a:lnTo>
                  <a:lnTo>
                    <a:pt x="1481040" y="45732"/>
                  </a:lnTo>
                  <a:lnTo>
                    <a:pt x="1409040" y="45732"/>
                  </a:lnTo>
                  <a:close/>
                  <a:moveTo>
                    <a:pt x="1549944" y="12"/>
                  </a:moveTo>
                  <a:lnTo>
                    <a:pt x="1621944" y="12"/>
                  </a:lnTo>
                  <a:lnTo>
                    <a:pt x="1621944" y="45731"/>
                  </a:lnTo>
                  <a:lnTo>
                    <a:pt x="1549944" y="45731"/>
                  </a:lnTo>
                  <a:close/>
                  <a:moveTo>
                    <a:pt x="1690848" y="11"/>
                  </a:moveTo>
                  <a:lnTo>
                    <a:pt x="1762848" y="11"/>
                  </a:lnTo>
                  <a:lnTo>
                    <a:pt x="1762848" y="45730"/>
                  </a:lnTo>
                  <a:lnTo>
                    <a:pt x="1690848" y="45730"/>
                  </a:lnTo>
                  <a:close/>
                  <a:moveTo>
                    <a:pt x="1831752" y="10"/>
                  </a:moveTo>
                  <a:lnTo>
                    <a:pt x="1903752" y="10"/>
                  </a:lnTo>
                  <a:lnTo>
                    <a:pt x="1903752" y="45729"/>
                  </a:lnTo>
                  <a:lnTo>
                    <a:pt x="1831752" y="45729"/>
                  </a:lnTo>
                  <a:close/>
                  <a:moveTo>
                    <a:pt x="1972656" y="9"/>
                  </a:moveTo>
                  <a:lnTo>
                    <a:pt x="2044656" y="9"/>
                  </a:lnTo>
                  <a:lnTo>
                    <a:pt x="2044656" y="45728"/>
                  </a:lnTo>
                  <a:lnTo>
                    <a:pt x="1972656" y="45728"/>
                  </a:lnTo>
                  <a:close/>
                  <a:moveTo>
                    <a:pt x="2113560" y="8"/>
                  </a:moveTo>
                  <a:lnTo>
                    <a:pt x="2185560" y="8"/>
                  </a:lnTo>
                  <a:lnTo>
                    <a:pt x="2185560" y="45727"/>
                  </a:lnTo>
                  <a:lnTo>
                    <a:pt x="2113560" y="45727"/>
                  </a:lnTo>
                  <a:close/>
                  <a:moveTo>
                    <a:pt x="2254464" y="7"/>
                  </a:moveTo>
                  <a:lnTo>
                    <a:pt x="2326464" y="7"/>
                  </a:lnTo>
                  <a:lnTo>
                    <a:pt x="2326464" y="45726"/>
                  </a:lnTo>
                  <a:lnTo>
                    <a:pt x="2254464" y="45726"/>
                  </a:lnTo>
                  <a:close/>
                  <a:moveTo>
                    <a:pt x="2395368" y="6"/>
                  </a:moveTo>
                  <a:lnTo>
                    <a:pt x="2467368" y="6"/>
                  </a:lnTo>
                  <a:lnTo>
                    <a:pt x="2467368" y="45725"/>
                  </a:lnTo>
                  <a:lnTo>
                    <a:pt x="2395368" y="45725"/>
                  </a:lnTo>
                  <a:close/>
                  <a:moveTo>
                    <a:pt x="2536272" y="5"/>
                  </a:moveTo>
                  <a:lnTo>
                    <a:pt x="2608272" y="5"/>
                  </a:lnTo>
                  <a:lnTo>
                    <a:pt x="2608272" y="45724"/>
                  </a:lnTo>
                  <a:lnTo>
                    <a:pt x="2536272" y="45724"/>
                  </a:lnTo>
                  <a:close/>
                  <a:moveTo>
                    <a:pt x="2677176" y="4"/>
                  </a:moveTo>
                  <a:lnTo>
                    <a:pt x="2749176" y="4"/>
                  </a:lnTo>
                  <a:lnTo>
                    <a:pt x="2749176" y="45723"/>
                  </a:lnTo>
                  <a:lnTo>
                    <a:pt x="2677176" y="45723"/>
                  </a:lnTo>
                  <a:close/>
                  <a:moveTo>
                    <a:pt x="2818080" y="3"/>
                  </a:moveTo>
                  <a:lnTo>
                    <a:pt x="2890080" y="3"/>
                  </a:lnTo>
                  <a:lnTo>
                    <a:pt x="2890080" y="45722"/>
                  </a:lnTo>
                  <a:lnTo>
                    <a:pt x="2818080" y="45722"/>
                  </a:lnTo>
                  <a:close/>
                  <a:moveTo>
                    <a:pt x="2958984" y="2"/>
                  </a:moveTo>
                  <a:lnTo>
                    <a:pt x="3030984" y="2"/>
                  </a:lnTo>
                  <a:lnTo>
                    <a:pt x="3030984" y="45721"/>
                  </a:lnTo>
                  <a:lnTo>
                    <a:pt x="2958984" y="45721"/>
                  </a:lnTo>
                  <a:close/>
                  <a:moveTo>
                    <a:pt x="3099888" y="1"/>
                  </a:moveTo>
                  <a:lnTo>
                    <a:pt x="3171888" y="1"/>
                  </a:lnTo>
                  <a:lnTo>
                    <a:pt x="3171888" y="45720"/>
                  </a:lnTo>
                  <a:lnTo>
                    <a:pt x="3099888" y="45720"/>
                  </a:lnTo>
                  <a:close/>
                  <a:moveTo>
                    <a:pt x="3240787" y="0"/>
                  </a:moveTo>
                  <a:lnTo>
                    <a:pt x="3312787" y="0"/>
                  </a:lnTo>
                  <a:lnTo>
                    <a:pt x="3312787" y="45719"/>
                  </a:lnTo>
                  <a:lnTo>
                    <a:pt x="3240787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63D4FB9-17AD-47FD-A4DA-CF5B7C28CB2E}"/>
              </a:ext>
            </a:extLst>
          </p:cNvPr>
          <p:cNvGrpSpPr/>
          <p:nvPr/>
        </p:nvGrpSpPr>
        <p:grpSpPr>
          <a:xfrm>
            <a:off x="7610375" y="317035"/>
            <a:ext cx="1023827" cy="1022738"/>
            <a:chOff x="7239458" y="1772601"/>
            <a:chExt cx="3316323" cy="3312797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C1B4D4C0-8E48-457B-9F80-F2AE98805A76}"/>
                </a:ext>
              </a:extLst>
            </p:cNvPr>
            <p:cNvSpPr/>
            <p:nvPr/>
          </p:nvSpPr>
          <p:spPr>
            <a:xfrm>
              <a:off x="723945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9191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FDA8056-6D64-4D0E-8E79-210364814040}"/>
                </a:ext>
              </a:extLst>
            </p:cNvPr>
            <p:cNvSpPr/>
            <p:nvPr/>
          </p:nvSpPr>
          <p:spPr>
            <a:xfrm>
              <a:off x="8049848" y="2774593"/>
              <a:ext cx="403860" cy="1302886"/>
            </a:xfrm>
            <a:prstGeom prst="roundRect">
              <a:avLst>
                <a:gd name="adj" fmla="val 50000"/>
              </a:avLst>
            </a:prstGeom>
            <a:solidFill>
              <a:srgbClr val="B2B2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370AA44F-8D8D-4F8A-A51F-DA127A429864}"/>
                </a:ext>
              </a:extLst>
            </p:cNvPr>
            <p:cNvSpPr/>
            <p:nvPr/>
          </p:nvSpPr>
          <p:spPr>
            <a:xfrm>
              <a:off x="8046312" y="2840189"/>
              <a:ext cx="54794" cy="1171695"/>
            </a:xfrm>
            <a:custGeom>
              <a:avLst/>
              <a:gdLst>
                <a:gd name="connsiteX0" fmla="*/ 54794 w 54794"/>
                <a:gd name="connsiteY0" fmla="*/ 0 h 1171695"/>
                <a:gd name="connsiteX1" fmla="*/ 54794 w 54794"/>
                <a:gd name="connsiteY1" fmla="*/ 1171695 h 1171695"/>
                <a:gd name="connsiteX2" fmla="*/ 15869 w 54794"/>
                <a:gd name="connsiteY2" fmla="*/ 1113960 h 1171695"/>
                <a:gd name="connsiteX3" fmla="*/ 0 w 54794"/>
                <a:gd name="connsiteY3" fmla="*/ 1035360 h 1171695"/>
                <a:gd name="connsiteX4" fmla="*/ 0 w 54794"/>
                <a:gd name="connsiteY4" fmla="*/ 136334 h 1171695"/>
                <a:gd name="connsiteX5" fmla="*/ 15869 w 54794"/>
                <a:gd name="connsiteY5" fmla="*/ 57734 h 117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4" h="1171695">
                  <a:moveTo>
                    <a:pt x="54794" y="0"/>
                  </a:moveTo>
                  <a:lnTo>
                    <a:pt x="54794" y="1171695"/>
                  </a:lnTo>
                  <a:lnTo>
                    <a:pt x="15869" y="1113960"/>
                  </a:lnTo>
                  <a:cubicBezTo>
                    <a:pt x="5651" y="1089802"/>
                    <a:pt x="0" y="1063241"/>
                    <a:pt x="0" y="1035360"/>
                  </a:cubicBezTo>
                  <a:lnTo>
                    <a:pt x="0" y="136334"/>
                  </a:lnTo>
                  <a:cubicBezTo>
                    <a:pt x="0" y="108453"/>
                    <a:pt x="5651" y="81892"/>
                    <a:pt x="15869" y="57734"/>
                  </a:cubicBezTo>
                  <a:close/>
                </a:path>
              </a:pathLst>
            </a:custGeom>
            <a:solidFill>
              <a:srgbClr val="74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A2D005F-E82D-40E4-845E-49EA44E198DF}"/>
                </a:ext>
              </a:extLst>
            </p:cNvPr>
            <p:cNvSpPr/>
            <p:nvPr/>
          </p:nvSpPr>
          <p:spPr>
            <a:xfrm>
              <a:off x="8181276" y="3461840"/>
              <a:ext cx="141004" cy="389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99DE9410-FEC2-498B-B556-C310F3F61144}"/>
                </a:ext>
              </a:extLst>
            </p:cNvPr>
            <p:cNvSpPr/>
            <p:nvPr/>
          </p:nvSpPr>
          <p:spPr>
            <a:xfrm>
              <a:off x="8191151" y="3474550"/>
              <a:ext cx="121255" cy="363917"/>
            </a:xfrm>
            <a:prstGeom prst="roundRect">
              <a:avLst>
                <a:gd name="adj" fmla="val 50000"/>
              </a:avLst>
            </a:prstGeom>
            <a:solidFill>
              <a:srgbClr val="B2B2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D5C8D7B-C062-41A7-A972-081A65EE6789}"/>
                </a:ext>
              </a:extLst>
            </p:cNvPr>
            <p:cNvSpPr/>
            <p:nvPr/>
          </p:nvSpPr>
          <p:spPr>
            <a:xfrm>
              <a:off x="8067279" y="2994046"/>
              <a:ext cx="356631" cy="356631"/>
            </a:xfrm>
            <a:prstGeom prst="ellipse">
              <a:avLst/>
            </a:prstGeom>
            <a:solidFill>
              <a:srgbClr val="B2B2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6F9B088-36FE-4ABA-9D88-5AD99A2549D0}"/>
                </a:ext>
              </a:extLst>
            </p:cNvPr>
            <p:cNvSpPr/>
            <p:nvPr/>
          </p:nvSpPr>
          <p:spPr>
            <a:xfrm>
              <a:off x="8122525" y="3044022"/>
              <a:ext cx="256678" cy="256678"/>
            </a:xfrm>
            <a:prstGeom prst="ellipse">
              <a:avLst/>
            </a:prstGeom>
            <a:solidFill>
              <a:srgbClr val="040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CAC090C0-ECAC-4296-9ECE-0A090CEF731F}"/>
                </a:ext>
              </a:extLst>
            </p:cNvPr>
            <p:cNvSpPr/>
            <p:nvPr/>
          </p:nvSpPr>
          <p:spPr>
            <a:xfrm flipV="1">
              <a:off x="8245594" y="2704486"/>
              <a:ext cx="1752284" cy="1831539"/>
            </a:xfrm>
            <a:custGeom>
              <a:avLst/>
              <a:gdLst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32097 w 1668298"/>
                <a:gd name="connsiteY11" fmla="*/ 146459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52315 w 1668298"/>
                <a:gd name="connsiteY14" fmla="*/ 141253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561942 w 1727298"/>
                <a:gd name="connsiteY15" fmla="*/ 818679 h 1501375"/>
                <a:gd name="connsiteX16" fmla="*/ 1588613 w 1727298"/>
                <a:gd name="connsiteY16" fmla="*/ 6510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561942 w 1727298"/>
                <a:gd name="connsiteY15" fmla="*/ 818679 h 1501375"/>
                <a:gd name="connsiteX16" fmla="*/ 1638143 w 1727298"/>
                <a:gd name="connsiteY16" fmla="*/ 9177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680052 w 1727298"/>
                <a:gd name="connsiteY15" fmla="*/ 1355889 h 1501375"/>
                <a:gd name="connsiteX16" fmla="*/ 1638143 w 1727298"/>
                <a:gd name="connsiteY16" fmla="*/ 9177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680052 w 1727298"/>
                <a:gd name="connsiteY15" fmla="*/ 1355889 h 1501375"/>
                <a:gd name="connsiteX16" fmla="*/ 1638143 w 1727298"/>
                <a:gd name="connsiteY16" fmla="*/ 9177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680052 w 1727298"/>
                <a:gd name="connsiteY15" fmla="*/ 1355889 h 1501375"/>
                <a:gd name="connsiteX16" fmla="*/ 1638143 w 1727298"/>
                <a:gd name="connsiteY16" fmla="*/ 9177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52315 w 1727298"/>
                <a:gd name="connsiteY13" fmla="*/ 1412535 h 1501375"/>
                <a:gd name="connsiteX14" fmla="*/ 1680052 w 1727298"/>
                <a:gd name="connsiteY14" fmla="*/ 1355889 h 1501375"/>
                <a:gd name="connsiteX15" fmla="*/ 1638143 w 1727298"/>
                <a:gd name="connsiteY15" fmla="*/ 917740 h 1501375"/>
                <a:gd name="connsiteX16" fmla="*/ 1508963 w 1727298"/>
                <a:gd name="connsiteY16" fmla="*/ 470319 h 1501375"/>
                <a:gd name="connsiteX17" fmla="*/ 778112 w 1727298"/>
                <a:gd name="connsiteY17" fmla="*/ 98045 h 1501375"/>
                <a:gd name="connsiteX18" fmla="*/ 93971 w 1727298"/>
                <a:gd name="connsiteY18" fmla="*/ 556571 h 1501375"/>
                <a:gd name="connsiteX19" fmla="*/ 93541 w 1727298"/>
                <a:gd name="connsiteY19" fmla="*/ 556353 h 1501375"/>
                <a:gd name="connsiteX20" fmla="*/ 86518 w 1727298"/>
                <a:gd name="connsiteY20" fmla="*/ 573652 h 1501375"/>
                <a:gd name="connsiteX21" fmla="*/ 50681 w 1727298"/>
                <a:gd name="connsiteY21" fmla="*/ 588796 h 1501375"/>
                <a:gd name="connsiteX22" fmla="*/ 0 w 1727298"/>
                <a:gd name="connsiteY22" fmla="*/ 537089 h 1501375"/>
                <a:gd name="connsiteX23" fmla="*/ 9514 w 1727298"/>
                <a:gd name="connsiteY23" fmla="*/ 513655 h 1501375"/>
                <a:gd name="connsiteX24" fmla="*/ 8880 w 1727298"/>
                <a:gd name="connsiteY24" fmla="*/ 513333 h 1501375"/>
                <a:gd name="connsiteX25" fmla="*/ 11505 w 1727298"/>
                <a:gd name="connsiteY25" fmla="*/ 508750 h 1501375"/>
                <a:gd name="connsiteX26" fmla="*/ 14844 w 1727298"/>
                <a:gd name="connsiteY26" fmla="*/ 500527 h 1501375"/>
                <a:gd name="connsiteX27" fmla="*/ 17109 w 1727298"/>
                <a:gd name="connsiteY27" fmla="*/ 498969 h 1501375"/>
                <a:gd name="connsiteX28" fmla="*/ 70026 w 1727298"/>
                <a:gd name="connsiteY28" fmla="*/ 406590 h 1501375"/>
                <a:gd name="connsiteX29" fmla="*/ 772332 w 1727298"/>
                <a:gd name="connsiteY29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52315 w 1727298"/>
                <a:gd name="connsiteY12" fmla="*/ 1412535 h 1501375"/>
                <a:gd name="connsiteX13" fmla="*/ 1680052 w 1727298"/>
                <a:gd name="connsiteY13" fmla="*/ 1355889 h 1501375"/>
                <a:gd name="connsiteX14" fmla="*/ 1638143 w 1727298"/>
                <a:gd name="connsiteY14" fmla="*/ 917740 h 1501375"/>
                <a:gd name="connsiteX15" fmla="*/ 1508963 w 1727298"/>
                <a:gd name="connsiteY15" fmla="*/ 470319 h 1501375"/>
                <a:gd name="connsiteX16" fmla="*/ 778112 w 1727298"/>
                <a:gd name="connsiteY16" fmla="*/ 98045 h 1501375"/>
                <a:gd name="connsiteX17" fmla="*/ 93971 w 1727298"/>
                <a:gd name="connsiteY17" fmla="*/ 556571 h 1501375"/>
                <a:gd name="connsiteX18" fmla="*/ 93541 w 1727298"/>
                <a:gd name="connsiteY18" fmla="*/ 556353 h 1501375"/>
                <a:gd name="connsiteX19" fmla="*/ 86518 w 1727298"/>
                <a:gd name="connsiteY19" fmla="*/ 573652 h 1501375"/>
                <a:gd name="connsiteX20" fmla="*/ 50681 w 1727298"/>
                <a:gd name="connsiteY20" fmla="*/ 588796 h 1501375"/>
                <a:gd name="connsiteX21" fmla="*/ 0 w 1727298"/>
                <a:gd name="connsiteY21" fmla="*/ 537089 h 1501375"/>
                <a:gd name="connsiteX22" fmla="*/ 9514 w 1727298"/>
                <a:gd name="connsiteY22" fmla="*/ 513655 h 1501375"/>
                <a:gd name="connsiteX23" fmla="*/ 8880 w 1727298"/>
                <a:gd name="connsiteY23" fmla="*/ 513333 h 1501375"/>
                <a:gd name="connsiteX24" fmla="*/ 11505 w 1727298"/>
                <a:gd name="connsiteY24" fmla="*/ 508750 h 1501375"/>
                <a:gd name="connsiteX25" fmla="*/ 14844 w 1727298"/>
                <a:gd name="connsiteY25" fmla="*/ 500527 h 1501375"/>
                <a:gd name="connsiteX26" fmla="*/ 17109 w 1727298"/>
                <a:gd name="connsiteY26" fmla="*/ 498969 h 1501375"/>
                <a:gd name="connsiteX27" fmla="*/ 70026 w 1727298"/>
                <a:gd name="connsiteY27" fmla="*/ 406590 h 1501375"/>
                <a:gd name="connsiteX28" fmla="*/ 772332 w 1727298"/>
                <a:gd name="connsiteY28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52315 w 1727298"/>
                <a:gd name="connsiteY11" fmla="*/ 1412535 h 1501375"/>
                <a:gd name="connsiteX12" fmla="*/ 1680052 w 1727298"/>
                <a:gd name="connsiteY12" fmla="*/ 1355889 h 1501375"/>
                <a:gd name="connsiteX13" fmla="*/ 1638143 w 1727298"/>
                <a:gd name="connsiteY13" fmla="*/ 917740 h 1501375"/>
                <a:gd name="connsiteX14" fmla="*/ 1508963 w 1727298"/>
                <a:gd name="connsiteY14" fmla="*/ 470319 h 1501375"/>
                <a:gd name="connsiteX15" fmla="*/ 778112 w 1727298"/>
                <a:gd name="connsiteY15" fmla="*/ 98045 h 1501375"/>
                <a:gd name="connsiteX16" fmla="*/ 93971 w 1727298"/>
                <a:gd name="connsiteY16" fmla="*/ 556571 h 1501375"/>
                <a:gd name="connsiteX17" fmla="*/ 93541 w 1727298"/>
                <a:gd name="connsiteY17" fmla="*/ 556353 h 1501375"/>
                <a:gd name="connsiteX18" fmla="*/ 86518 w 1727298"/>
                <a:gd name="connsiteY18" fmla="*/ 573652 h 1501375"/>
                <a:gd name="connsiteX19" fmla="*/ 50681 w 1727298"/>
                <a:gd name="connsiteY19" fmla="*/ 588796 h 1501375"/>
                <a:gd name="connsiteX20" fmla="*/ 0 w 1727298"/>
                <a:gd name="connsiteY20" fmla="*/ 537089 h 1501375"/>
                <a:gd name="connsiteX21" fmla="*/ 9514 w 1727298"/>
                <a:gd name="connsiteY21" fmla="*/ 513655 h 1501375"/>
                <a:gd name="connsiteX22" fmla="*/ 8880 w 1727298"/>
                <a:gd name="connsiteY22" fmla="*/ 513333 h 1501375"/>
                <a:gd name="connsiteX23" fmla="*/ 11505 w 1727298"/>
                <a:gd name="connsiteY23" fmla="*/ 508750 h 1501375"/>
                <a:gd name="connsiteX24" fmla="*/ 14844 w 1727298"/>
                <a:gd name="connsiteY24" fmla="*/ 500527 h 1501375"/>
                <a:gd name="connsiteX25" fmla="*/ 17109 w 1727298"/>
                <a:gd name="connsiteY25" fmla="*/ 498969 h 1501375"/>
                <a:gd name="connsiteX26" fmla="*/ 70026 w 1727298"/>
                <a:gd name="connsiteY26" fmla="*/ 406590 h 1501375"/>
                <a:gd name="connsiteX27" fmla="*/ 772332 w 1727298"/>
                <a:gd name="connsiteY27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52315 w 1727298"/>
                <a:gd name="connsiteY10" fmla="*/ 1412535 h 1501375"/>
                <a:gd name="connsiteX11" fmla="*/ 1680052 w 1727298"/>
                <a:gd name="connsiteY11" fmla="*/ 1355889 h 1501375"/>
                <a:gd name="connsiteX12" fmla="*/ 1638143 w 1727298"/>
                <a:gd name="connsiteY12" fmla="*/ 917740 h 1501375"/>
                <a:gd name="connsiteX13" fmla="*/ 1508963 w 1727298"/>
                <a:gd name="connsiteY13" fmla="*/ 470319 h 1501375"/>
                <a:gd name="connsiteX14" fmla="*/ 778112 w 1727298"/>
                <a:gd name="connsiteY14" fmla="*/ 98045 h 1501375"/>
                <a:gd name="connsiteX15" fmla="*/ 93971 w 1727298"/>
                <a:gd name="connsiteY15" fmla="*/ 556571 h 1501375"/>
                <a:gd name="connsiteX16" fmla="*/ 93541 w 1727298"/>
                <a:gd name="connsiteY16" fmla="*/ 556353 h 1501375"/>
                <a:gd name="connsiteX17" fmla="*/ 86518 w 1727298"/>
                <a:gd name="connsiteY17" fmla="*/ 573652 h 1501375"/>
                <a:gd name="connsiteX18" fmla="*/ 50681 w 1727298"/>
                <a:gd name="connsiteY18" fmla="*/ 588796 h 1501375"/>
                <a:gd name="connsiteX19" fmla="*/ 0 w 1727298"/>
                <a:gd name="connsiteY19" fmla="*/ 537089 h 1501375"/>
                <a:gd name="connsiteX20" fmla="*/ 9514 w 1727298"/>
                <a:gd name="connsiteY20" fmla="*/ 513655 h 1501375"/>
                <a:gd name="connsiteX21" fmla="*/ 8880 w 1727298"/>
                <a:gd name="connsiteY21" fmla="*/ 513333 h 1501375"/>
                <a:gd name="connsiteX22" fmla="*/ 11505 w 1727298"/>
                <a:gd name="connsiteY22" fmla="*/ 508750 h 1501375"/>
                <a:gd name="connsiteX23" fmla="*/ 14844 w 1727298"/>
                <a:gd name="connsiteY23" fmla="*/ 500527 h 1501375"/>
                <a:gd name="connsiteX24" fmla="*/ 17109 w 1727298"/>
                <a:gd name="connsiteY24" fmla="*/ 498969 h 1501375"/>
                <a:gd name="connsiteX25" fmla="*/ 70026 w 1727298"/>
                <a:gd name="connsiteY25" fmla="*/ 406590 h 1501375"/>
                <a:gd name="connsiteX26" fmla="*/ 772332 w 1727298"/>
                <a:gd name="connsiteY26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52315 w 1727298"/>
                <a:gd name="connsiteY9" fmla="*/ 1412535 h 1501375"/>
                <a:gd name="connsiteX10" fmla="*/ 1680052 w 1727298"/>
                <a:gd name="connsiteY10" fmla="*/ 1355889 h 1501375"/>
                <a:gd name="connsiteX11" fmla="*/ 1638143 w 1727298"/>
                <a:gd name="connsiteY11" fmla="*/ 917740 h 1501375"/>
                <a:gd name="connsiteX12" fmla="*/ 1508963 w 1727298"/>
                <a:gd name="connsiteY12" fmla="*/ 470319 h 1501375"/>
                <a:gd name="connsiteX13" fmla="*/ 778112 w 1727298"/>
                <a:gd name="connsiteY13" fmla="*/ 98045 h 1501375"/>
                <a:gd name="connsiteX14" fmla="*/ 93971 w 1727298"/>
                <a:gd name="connsiteY14" fmla="*/ 556571 h 1501375"/>
                <a:gd name="connsiteX15" fmla="*/ 93541 w 1727298"/>
                <a:gd name="connsiteY15" fmla="*/ 556353 h 1501375"/>
                <a:gd name="connsiteX16" fmla="*/ 86518 w 1727298"/>
                <a:gd name="connsiteY16" fmla="*/ 573652 h 1501375"/>
                <a:gd name="connsiteX17" fmla="*/ 50681 w 1727298"/>
                <a:gd name="connsiteY17" fmla="*/ 588796 h 1501375"/>
                <a:gd name="connsiteX18" fmla="*/ 0 w 1727298"/>
                <a:gd name="connsiteY18" fmla="*/ 537089 h 1501375"/>
                <a:gd name="connsiteX19" fmla="*/ 9514 w 1727298"/>
                <a:gd name="connsiteY19" fmla="*/ 513655 h 1501375"/>
                <a:gd name="connsiteX20" fmla="*/ 8880 w 1727298"/>
                <a:gd name="connsiteY20" fmla="*/ 513333 h 1501375"/>
                <a:gd name="connsiteX21" fmla="*/ 11505 w 1727298"/>
                <a:gd name="connsiteY21" fmla="*/ 508750 h 1501375"/>
                <a:gd name="connsiteX22" fmla="*/ 14844 w 1727298"/>
                <a:gd name="connsiteY22" fmla="*/ 500527 h 1501375"/>
                <a:gd name="connsiteX23" fmla="*/ 17109 w 1727298"/>
                <a:gd name="connsiteY23" fmla="*/ 498969 h 1501375"/>
                <a:gd name="connsiteX24" fmla="*/ 70026 w 1727298"/>
                <a:gd name="connsiteY24" fmla="*/ 406590 h 1501375"/>
                <a:gd name="connsiteX25" fmla="*/ 772332 w 1727298"/>
                <a:gd name="connsiteY25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52315 w 1727298"/>
                <a:gd name="connsiteY8" fmla="*/ 1412535 h 1501375"/>
                <a:gd name="connsiteX9" fmla="*/ 1680052 w 1727298"/>
                <a:gd name="connsiteY9" fmla="*/ 1355889 h 1501375"/>
                <a:gd name="connsiteX10" fmla="*/ 1638143 w 1727298"/>
                <a:gd name="connsiteY10" fmla="*/ 917740 h 1501375"/>
                <a:gd name="connsiteX11" fmla="*/ 1508963 w 1727298"/>
                <a:gd name="connsiteY11" fmla="*/ 470319 h 1501375"/>
                <a:gd name="connsiteX12" fmla="*/ 778112 w 1727298"/>
                <a:gd name="connsiteY12" fmla="*/ 98045 h 1501375"/>
                <a:gd name="connsiteX13" fmla="*/ 93971 w 1727298"/>
                <a:gd name="connsiteY13" fmla="*/ 556571 h 1501375"/>
                <a:gd name="connsiteX14" fmla="*/ 93541 w 1727298"/>
                <a:gd name="connsiteY14" fmla="*/ 556353 h 1501375"/>
                <a:gd name="connsiteX15" fmla="*/ 86518 w 1727298"/>
                <a:gd name="connsiteY15" fmla="*/ 573652 h 1501375"/>
                <a:gd name="connsiteX16" fmla="*/ 50681 w 1727298"/>
                <a:gd name="connsiteY16" fmla="*/ 588796 h 1501375"/>
                <a:gd name="connsiteX17" fmla="*/ 0 w 1727298"/>
                <a:gd name="connsiteY17" fmla="*/ 537089 h 1501375"/>
                <a:gd name="connsiteX18" fmla="*/ 9514 w 1727298"/>
                <a:gd name="connsiteY18" fmla="*/ 513655 h 1501375"/>
                <a:gd name="connsiteX19" fmla="*/ 8880 w 1727298"/>
                <a:gd name="connsiteY19" fmla="*/ 513333 h 1501375"/>
                <a:gd name="connsiteX20" fmla="*/ 11505 w 1727298"/>
                <a:gd name="connsiteY20" fmla="*/ 508750 h 1501375"/>
                <a:gd name="connsiteX21" fmla="*/ 14844 w 1727298"/>
                <a:gd name="connsiteY21" fmla="*/ 500527 h 1501375"/>
                <a:gd name="connsiteX22" fmla="*/ 17109 w 1727298"/>
                <a:gd name="connsiteY22" fmla="*/ 498969 h 1501375"/>
                <a:gd name="connsiteX23" fmla="*/ 70026 w 1727298"/>
                <a:gd name="connsiteY23" fmla="*/ 406590 h 1501375"/>
                <a:gd name="connsiteX24" fmla="*/ 772332 w 1727298"/>
                <a:gd name="connsiteY24" fmla="*/ 1238 h 1501375"/>
                <a:gd name="connsiteX0" fmla="*/ 772332 w 1727298"/>
                <a:gd name="connsiteY0" fmla="*/ 1238 h 1506125"/>
                <a:gd name="connsiteX1" fmla="*/ 1588280 w 1727298"/>
                <a:gd name="connsiteY1" fmla="*/ 416859 h 1506125"/>
                <a:gd name="connsiteX2" fmla="*/ 1727043 w 1727298"/>
                <a:gd name="connsiteY2" fmla="*/ 1108240 h 1506125"/>
                <a:gd name="connsiteX3" fmla="*/ 1603948 w 1727298"/>
                <a:gd name="connsiteY3" fmla="*/ 1488148 h 1506125"/>
                <a:gd name="connsiteX4" fmla="*/ 1596385 w 1727298"/>
                <a:gd name="connsiteY4" fmla="*/ 1486985 h 1506125"/>
                <a:gd name="connsiteX5" fmla="*/ 1594887 w 1727298"/>
                <a:gd name="connsiteY5" fmla="*/ 1490602 h 1506125"/>
                <a:gd name="connsiteX6" fmla="*/ 1568878 w 1727298"/>
                <a:gd name="connsiteY6" fmla="*/ 1501375 h 1506125"/>
                <a:gd name="connsiteX7" fmla="*/ 1552315 w 1727298"/>
                <a:gd name="connsiteY7" fmla="*/ 1412535 h 1506125"/>
                <a:gd name="connsiteX8" fmla="*/ 1680052 w 1727298"/>
                <a:gd name="connsiteY8" fmla="*/ 1355889 h 1506125"/>
                <a:gd name="connsiteX9" fmla="*/ 1638143 w 1727298"/>
                <a:gd name="connsiteY9" fmla="*/ 917740 h 1506125"/>
                <a:gd name="connsiteX10" fmla="*/ 1508963 w 1727298"/>
                <a:gd name="connsiteY10" fmla="*/ 470319 h 1506125"/>
                <a:gd name="connsiteX11" fmla="*/ 778112 w 1727298"/>
                <a:gd name="connsiteY11" fmla="*/ 98045 h 1506125"/>
                <a:gd name="connsiteX12" fmla="*/ 93971 w 1727298"/>
                <a:gd name="connsiteY12" fmla="*/ 556571 h 1506125"/>
                <a:gd name="connsiteX13" fmla="*/ 93541 w 1727298"/>
                <a:gd name="connsiteY13" fmla="*/ 556353 h 1506125"/>
                <a:gd name="connsiteX14" fmla="*/ 86518 w 1727298"/>
                <a:gd name="connsiteY14" fmla="*/ 573652 h 1506125"/>
                <a:gd name="connsiteX15" fmla="*/ 50681 w 1727298"/>
                <a:gd name="connsiteY15" fmla="*/ 588796 h 1506125"/>
                <a:gd name="connsiteX16" fmla="*/ 0 w 1727298"/>
                <a:gd name="connsiteY16" fmla="*/ 537089 h 1506125"/>
                <a:gd name="connsiteX17" fmla="*/ 9514 w 1727298"/>
                <a:gd name="connsiteY17" fmla="*/ 513655 h 1506125"/>
                <a:gd name="connsiteX18" fmla="*/ 8880 w 1727298"/>
                <a:gd name="connsiteY18" fmla="*/ 513333 h 1506125"/>
                <a:gd name="connsiteX19" fmla="*/ 11505 w 1727298"/>
                <a:gd name="connsiteY19" fmla="*/ 508750 h 1506125"/>
                <a:gd name="connsiteX20" fmla="*/ 14844 w 1727298"/>
                <a:gd name="connsiteY20" fmla="*/ 500527 h 1506125"/>
                <a:gd name="connsiteX21" fmla="*/ 17109 w 1727298"/>
                <a:gd name="connsiteY21" fmla="*/ 498969 h 1506125"/>
                <a:gd name="connsiteX22" fmla="*/ 70026 w 1727298"/>
                <a:gd name="connsiteY22" fmla="*/ 406590 h 1506125"/>
                <a:gd name="connsiteX23" fmla="*/ 772332 w 1727298"/>
                <a:gd name="connsiteY23" fmla="*/ 1238 h 1506125"/>
                <a:gd name="connsiteX0" fmla="*/ 772332 w 1727298"/>
                <a:gd name="connsiteY0" fmla="*/ 1238 h 1490602"/>
                <a:gd name="connsiteX1" fmla="*/ 1588280 w 1727298"/>
                <a:gd name="connsiteY1" fmla="*/ 416859 h 1490602"/>
                <a:gd name="connsiteX2" fmla="*/ 1727043 w 1727298"/>
                <a:gd name="connsiteY2" fmla="*/ 1108240 h 1490602"/>
                <a:gd name="connsiteX3" fmla="*/ 1603948 w 1727298"/>
                <a:gd name="connsiteY3" fmla="*/ 1488148 h 1490602"/>
                <a:gd name="connsiteX4" fmla="*/ 1596385 w 1727298"/>
                <a:gd name="connsiteY4" fmla="*/ 1486985 h 1490602"/>
                <a:gd name="connsiteX5" fmla="*/ 1594887 w 1727298"/>
                <a:gd name="connsiteY5" fmla="*/ 1490602 h 1490602"/>
                <a:gd name="connsiteX6" fmla="*/ 1552315 w 1727298"/>
                <a:gd name="connsiteY6" fmla="*/ 1412535 h 1490602"/>
                <a:gd name="connsiteX7" fmla="*/ 1680052 w 1727298"/>
                <a:gd name="connsiteY7" fmla="*/ 1355889 h 1490602"/>
                <a:gd name="connsiteX8" fmla="*/ 1638143 w 1727298"/>
                <a:gd name="connsiteY8" fmla="*/ 917740 h 1490602"/>
                <a:gd name="connsiteX9" fmla="*/ 1508963 w 1727298"/>
                <a:gd name="connsiteY9" fmla="*/ 470319 h 1490602"/>
                <a:gd name="connsiteX10" fmla="*/ 778112 w 1727298"/>
                <a:gd name="connsiteY10" fmla="*/ 98045 h 1490602"/>
                <a:gd name="connsiteX11" fmla="*/ 93971 w 1727298"/>
                <a:gd name="connsiteY11" fmla="*/ 556571 h 1490602"/>
                <a:gd name="connsiteX12" fmla="*/ 93541 w 1727298"/>
                <a:gd name="connsiteY12" fmla="*/ 556353 h 1490602"/>
                <a:gd name="connsiteX13" fmla="*/ 86518 w 1727298"/>
                <a:gd name="connsiteY13" fmla="*/ 573652 h 1490602"/>
                <a:gd name="connsiteX14" fmla="*/ 50681 w 1727298"/>
                <a:gd name="connsiteY14" fmla="*/ 588796 h 1490602"/>
                <a:gd name="connsiteX15" fmla="*/ 0 w 1727298"/>
                <a:gd name="connsiteY15" fmla="*/ 537089 h 1490602"/>
                <a:gd name="connsiteX16" fmla="*/ 9514 w 1727298"/>
                <a:gd name="connsiteY16" fmla="*/ 513655 h 1490602"/>
                <a:gd name="connsiteX17" fmla="*/ 8880 w 1727298"/>
                <a:gd name="connsiteY17" fmla="*/ 513333 h 1490602"/>
                <a:gd name="connsiteX18" fmla="*/ 11505 w 1727298"/>
                <a:gd name="connsiteY18" fmla="*/ 508750 h 1490602"/>
                <a:gd name="connsiteX19" fmla="*/ 14844 w 1727298"/>
                <a:gd name="connsiteY19" fmla="*/ 500527 h 1490602"/>
                <a:gd name="connsiteX20" fmla="*/ 17109 w 1727298"/>
                <a:gd name="connsiteY20" fmla="*/ 498969 h 1490602"/>
                <a:gd name="connsiteX21" fmla="*/ 70026 w 1727298"/>
                <a:gd name="connsiteY21" fmla="*/ 406590 h 1490602"/>
                <a:gd name="connsiteX22" fmla="*/ 772332 w 1727298"/>
                <a:gd name="connsiteY22" fmla="*/ 1238 h 1490602"/>
                <a:gd name="connsiteX0" fmla="*/ 772332 w 1727298"/>
                <a:gd name="connsiteY0" fmla="*/ 1238 h 1490602"/>
                <a:gd name="connsiteX1" fmla="*/ 1588280 w 1727298"/>
                <a:gd name="connsiteY1" fmla="*/ 416859 h 1490602"/>
                <a:gd name="connsiteX2" fmla="*/ 1727043 w 1727298"/>
                <a:gd name="connsiteY2" fmla="*/ 1108240 h 1490602"/>
                <a:gd name="connsiteX3" fmla="*/ 1603948 w 1727298"/>
                <a:gd name="connsiteY3" fmla="*/ 1488148 h 1490602"/>
                <a:gd name="connsiteX4" fmla="*/ 1596385 w 1727298"/>
                <a:gd name="connsiteY4" fmla="*/ 1486985 h 1490602"/>
                <a:gd name="connsiteX5" fmla="*/ 1594887 w 1727298"/>
                <a:gd name="connsiteY5" fmla="*/ 1490602 h 1490602"/>
                <a:gd name="connsiteX6" fmla="*/ 1680052 w 1727298"/>
                <a:gd name="connsiteY6" fmla="*/ 1355889 h 1490602"/>
                <a:gd name="connsiteX7" fmla="*/ 1638143 w 1727298"/>
                <a:gd name="connsiteY7" fmla="*/ 917740 h 1490602"/>
                <a:gd name="connsiteX8" fmla="*/ 1508963 w 1727298"/>
                <a:gd name="connsiteY8" fmla="*/ 470319 h 1490602"/>
                <a:gd name="connsiteX9" fmla="*/ 778112 w 1727298"/>
                <a:gd name="connsiteY9" fmla="*/ 98045 h 1490602"/>
                <a:gd name="connsiteX10" fmla="*/ 93971 w 1727298"/>
                <a:gd name="connsiteY10" fmla="*/ 556571 h 1490602"/>
                <a:gd name="connsiteX11" fmla="*/ 93541 w 1727298"/>
                <a:gd name="connsiteY11" fmla="*/ 556353 h 1490602"/>
                <a:gd name="connsiteX12" fmla="*/ 86518 w 1727298"/>
                <a:gd name="connsiteY12" fmla="*/ 573652 h 1490602"/>
                <a:gd name="connsiteX13" fmla="*/ 50681 w 1727298"/>
                <a:gd name="connsiteY13" fmla="*/ 588796 h 1490602"/>
                <a:gd name="connsiteX14" fmla="*/ 0 w 1727298"/>
                <a:gd name="connsiteY14" fmla="*/ 537089 h 1490602"/>
                <a:gd name="connsiteX15" fmla="*/ 9514 w 1727298"/>
                <a:gd name="connsiteY15" fmla="*/ 513655 h 1490602"/>
                <a:gd name="connsiteX16" fmla="*/ 8880 w 1727298"/>
                <a:gd name="connsiteY16" fmla="*/ 513333 h 1490602"/>
                <a:gd name="connsiteX17" fmla="*/ 11505 w 1727298"/>
                <a:gd name="connsiteY17" fmla="*/ 508750 h 1490602"/>
                <a:gd name="connsiteX18" fmla="*/ 14844 w 1727298"/>
                <a:gd name="connsiteY18" fmla="*/ 500527 h 1490602"/>
                <a:gd name="connsiteX19" fmla="*/ 17109 w 1727298"/>
                <a:gd name="connsiteY19" fmla="*/ 498969 h 1490602"/>
                <a:gd name="connsiteX20" fmla="*/ 70026 w 1727298"/>
                <a:gd name="connsiteY20" fmla="*/ 406590 h 1490602"/>
                <a:gd name="connsiteX21" fmla="*/ 772332 w 1727298"/>
                <a:gd name="connsiteY21" fmla="*/ 1238 h 1490602"/>
                <a:gd name="connsiteX0" fmla="*/ 772332 w 1727298"/>
                <a:gd name="connsiteY0" fmla="*/ 1238 h 1496031"/>
                <a:gd name="connsiteX1" fmla="*/ 1588280 w 1727298"/>
                <a:gd name="connsiteY1" fmla="*/ 416859 h 1496031"/>
                <a:gd name="connsiteX2" fmla="*/ 1727043 w 1727298"/>
                <a:gd name="connsiteY2" fmla="*/ 1108240 h 1496031"/>
                <a:gd name="connsiteX3" fmla="*/ 1603948 w 1727298"/>
                <a:gd name="connsiteY3" fmla="*/ 1488148 h 1496031"/>
                <a:gd name="connsiteX4" fmla="*/ 1596385 w 1727298"/>
                <a:gd name="connsiteY4" fmla="*/ 1486985 h 1496031"/>
                <a:gd name="connsiteX5" fmla="*/ 1594887 w 1727298"/>
                <a:gd name="connsiteY5" fmla="*/ 1490602 h 1496031"/>
                <a:gd name="connsiteX6" fmla="*/ 1580396 w 1727298"/>
                <a:gd name="connsiteY6" fmla="*/ 1484215 h 1496031"/>
                <a:gd name="connsiteX7" fmla="*/ 1680052 w 1727298"/>
                <a:gd name="connsiteY7" fmla="*/ 1355889 h 1496031"/>
                <a:gd name="connsiteX8" fmla="*/ 1638143 w 1727298"/>
                <a:gd name="connsiteY8" fmla="*/ 917740 h 1496031"/>
                <a:gd name="connsiteX9" fmla="*/ 1508963 w 1727298"/>
                <a:gd name="connsiteY9" fmla="*/ 470319 h 1496031"/>
                <a:gd name="connsiteX10" fmla="*/ 778112 w 1727298"/>
                <a:gd name="connsiteY10" fmla="*/ 98045 h 1496031"/>
                <a:gd name="connsiteX11" fmla="*/ 93971 w 1727298"/>
                <a:gd name="connsiteY11" fmla="*/ 556571 h 1496031"/>
                <a:gd name="connsiteX12" fmla="*/ 93541 w 1727298"/>
                <a:gd name="connsiteY12" fmla="*/ 556353 h 1496031"/>
                <a:gd name="connsiteX13" fmla="*/ 86518 w 1727298"/>
                <a:gd name="connsiteY13" fmla="*/ 573652 h 1496031"/>
                <a:gd name="connsiteX14" fmla="*/ 50681 w 1727298"/>
                <a:gd name="connsiteY14" fmla="*/ 588796 h 1496031"/>
                <a:gd name="connsiteX15" fmla="*/ 0 w 1727298"/>
                <a:gd name="connsiteY15" fmla="*/ 537089 h 1496031"/>
                <a:gd name="connsiteX16" fmla="*/ 9514 w 1727298"/>
                <a:gd name="connsiteY16" fmla="*/ 513655 h 1496031"/>
                <a:gd name="connsiteX17" fmla="*/ 8880 w 1727298"/>
                <a:gd name="connsiteY17" fmla="*/ 513333 h 1496031"/>
                <a:gd name="connsiteX18" fmla="*/ 11505 w 1727298"/>
                <a:gd name="connsiteY18" fmla="*/ 508750 h 1496031"/>
                <a:gd name="connsiteX19" fmla="*/ 14844 w 1727298"/>
                <a:gd name="connsiteY19" fmla="*/ 500527 h 1496031"/>
                <a:gd name="connsiteX20" fmla="*/ 17109 w 1727298"/>
                <a:gd name="connsiteY20" fmla="*/ 498969 h 1496031"/>
                <a:gd name="connsiteX21" fmla="*/ 70026 w 1727298"/>
                <a:gd name="connsiteY21" fmla="*/ 406590 h 1496031"/>
                <a:gd name="connsiteX22" fmla="*/ 772332 w 1727298"/>
                <a:gd name="connsiteY22" fmla="*/ 1238 h 1496031"/>
                <a:gd name="connsiteX0" fmla="*/ 772332 w 1727298"/>
                <a:gd name="connsiteY0" fmla="*/ 1238 h 1490602"/>
                <a:gd name="connsiteX1" fmla="*/ 1588280 w 1727298"/>
                <a:gd name="connsiteY1" fmla="*/ 416859 h 1490602"/>
                <a:gd name="connsiteX2" fmla="*/ 1727043 w 1727298"/>
                <a:gd name="connsiteY2" fmla="*/ 1108240 h 1490602"/>
                <a:gd name="connsiteX3" fmla="*/ 1603948 w 1727298"/>
                <a:gd name="connsiteY3" fmla="*/ 1488148 h 1490602"/>
                <a:gd name="connsiteX4" fmla="*/ 1596385 w 1727298"/>
                <a:gd name="connsiteY4" fmla="*/ 1486985 h 1490602"/>
                <a:gd name="connsiteX5" fmla="*/ 1594887 w 1727298"/>
                <a:gd name="connsiteY5" fmla="*/ 1490602 h 1490602"/>
                <a:gd name="connsiteX6" fmla="*/ 1680052 w 1727298"/>
                <a:gd name="connsiteY6" fmla="*/ 1355889 h 1490602"/>
                <a:gd name="connsiteX7" fmla="*/ 1638143 w 1727298"/>
                <a:gd name="connsiteY7" fmla="*/ 917740 h 1490602"/>
                <a:gd name="connsiteX8" fmla="*/ 1508963 w 1727298"/>
                <a:gd name="connsiteY8" fmla="*/ 470319 h 1490602"/>
                <a:gd name="connsiteX9" fmla="*/ 778112 w 1727298"/>
                <a:gd name="connsiteY9" fmla="*/ 98045 h 1490602"/>
                <a:gd name="connsiteX10" fmla="*/ 93971 w 1727298"/>
                <a:gd name="connsiteY10" fmla="*/ 556571 h 1490602"/>
                <a:gd name="connsiteX11" fmla="*/ 93541 w 1727298"/>
                <a:gd name="connsiteY11" fmla="*/ 556353 h 1490602"/>
                <a:gd name="connsiteX12" fmla="*/ 86518 w 1727298"/>
                <a:gd name="connsiteY12" fmla="*/ 573652 h 1490602"/>
                <a:gd name="connsiteX13" fmla="*/ 50681 w 1727298"/>
                <a:gd name="connsiteY13" fmla="*/ 588796 h 1490602"/>
                <a:gd name="connsiteX14" fmla="*/ 0 w 1727298"/>
                <a:gd name="connsiteY14" fmla="*/ 537089 h 1490602"/>
                <a:gd name="connsiteX15" fmla="*/ 9514 w 1727298"/>
                <a:gd name="connsiteY15" fmla="*/ 513655 h 1490602"/>
                <a:gd name="connsiteX16" fmla="*/ 8880 w 1727298"/>
                <a:gd name="connsiteY16" fmla="*/ 513333 h 1490602"/>
                <a:gd name="connsiteX17" fmla="*/ 11505 w 1727298"/>
                <a:gd name="connsiteY17" fmla="*/ 508750 h 1490602"/>
                <a:gd name="connsiteX18" fmla="*/ 14844 w 1727298"/>
                <a:gd name="connsiteY18" fmla="*/ 500527 h 1490602"/>
                <a:gd name="connsiteX19" fmla="*/ 17109 w 1727298"/>
                <a:gd name="connsiteY19" fmla="*/ 498969 h 1490602"/>
                <a:gd name="connsiteX20" fmla="*/ 70026 w 1727298"/>
                <a:gd name="connsiteY20" fmla="*/ 406590 h 1490602"/>
                <a:gd name="connsiteX21" fmla="*/ 772332 w 1727298"/>
                <a:gd name="connsiteY21" fmla="*/ 1238 h 1490602"/>
                <a:gd name="connsiteX0" fmla="*/ 772332 w 1727298"/>
                <a:gd name="connsiteY0" fmla="*/ 1238 h 1488148"/>
                <a:gd name="connsiteX1" fmla="*/ 1588280 w 1727298"/>
                <a:gd name="connsiteY1" fmla="*/ 416859 h 1488148"/>
                <a:gd name="connsiteX2" fmla="*/ 1727043 w 1727298"/>
                <a:gd name="connsiteY2" fmla="*/ 1108240 h 1488148"/>
                <a:gd name="connsiteX3" fmla="*/ 1603948 w 1727298"/>
                <a:gd name="connsiteY3" fmla="*/ 1488148 h 1488148"/>
                <a:gd name="connsiteX4" fmla="*/ 1596385 w 1727298"/>
                <a:gd name="connsiteY4" fmla="*/ 1486985 h 1488148"/>
                <a:gd name="connsiteX5" fmla="*/ 1680052 w 1727298"/>
                <a:gd name="connsiteY5" fmla="*/ 1355889 h 1488148"/>
                <a:gd name="connsiteX6" fmla="*/ 1638143 w 1727298"/>
                <a:gd name="connsiteY6" fmla="*/ 917740 h 1488148"/>
                <a:gd name="connsiteX7" fmla="*/ 1508963 w 1727298"/>
                <a:gd name="connsiteY7" fmla="*/ 470319 h 1488148"/>
                <a:gd name="connsiteX8" fmla="*/ 778112 w 1727298"/>
                <a:gd name="connsiteY8" fmla="*/ 98045 h 1488148"/>
                <a:gd name="connsiteX9" fmla="*/ 93971 w 1727298"/>
                <a:gd name="connsiteY9" fmla="*/ 556571 h 1488148"/>
                <a:gd name="connsiteX10" fmla="*/ 93541 w 1727298"/>
                <a:gd name="connsiteY10" fmla="*/ 556353 h 1488148"/>
                <a:gd name="connsiteX11" fmla="*/ 86518 w 1727298"/>
                <a:gd name="connsiteY11" fmla="*/ 573652 h 1488148"/>
                <a:gd name="connsiteX12" fmla="*/ 50681 w 1727298"/>
                <a:gd name="connsiteY12" fmla="*/ 588796 h 1488148"/>
                <a:gd name="connsiteX13" fmla="*/ 0 w 1727298"/>
                <a:gd name="connsiteY13" fmla="*/ 537089 h 1488148"/>
                <a:gd name="connsiteX14" fmla="*/ 9514 w 1727298"/>
                <a:gd name="connsiteY14" fmla="*/ 513655 h 1488148"/>
                <a:gd name="connsiteX15" fmla="*/ 8880 w 1727298"/>
                <a:gd name="connsiteY15" fmla="*/ 513333 h 1488148"/>
                <a:gd name="connsiteX16" fmla="*/ 11505 w 1727298"/>
                <a:gd name="connsiteY16" fmla="*/ 508750 h 1488148"/>
                <a:gd name="connsiteX17" fmla="*/ 14844 w 1727298"/>
                <a:gd name="connsiteY17" fmla="*/ 500527 h 1488148"/>
                <a:gd name="connsiteX18" fmla="*/ 17109 w 1727298"/>
                <a:gd name="connsiteY18" fmla="*/ 498969 h 1488148"/>
                <a:gd name="connsiteX19" fmla="*/ 70026 w 1727298"/>
                <a:gd name="connsiteY19" fmla="*/ 406590 h 1488148"/>
                <a:gd name="connsiteX20" fmla="*/ 772332 w 1727298"/>
                <a:gd name="connsiteY20" fmla="*/ 1238 h 1488148"/>
                <a:gd name="connsiteX0" fmla="*/ 772332 w 1727298"/>
                <a:gd name="connsiteY0" fmla="*/ 1238 h 1488148"/>
                <a:gd name="connsiteX1" fmla="*/ 1588280 w 1727298"/>
                <a:gd name="connsiteY1" fmla="*/ 416859 h 1488148"/>
                <a:gd name="connsiteX2" fmla="*/ 1727043 w 1727298"/>
                <a:gd name="connsiteY2" fmla="*/ 1108240 h 1488148"/>
                <a:gd name="connsiteX3" fmla="*/ 1603948 w 1727298"/>
                <a:gd name="connsiteY3" fmla="*/ 1488148 h 1488148"/>
                <a:gd name="connsiteX4" fmla="*/ 1680052 w 1727298"/>
                <a:gd name="connsiteY4" fmla="*/ 1355889 h 1488148"/>
                <a:gd name="connsiteX5" fmla="*/ 1638143 w 1727298"/>
                <a:gd name="connsiteY5" fmla="*/ 917740 h 1488148"/>
                <a:gd name="connsiteX6" fmla="*/ 1508963 w 1727298"/>
                <a:gd name="connsiteY6" fmla="*/ 470319 h 1488148"/>
                <a:gd name="connsiteX7" fmla="*/ 778112 w 1727298"/>
                <a:gd name="connsiteY7" fmla="*/ 98045 h 1488148"/>
                <a:gd name="connsiteX8" fmla="*/ 93971 w 1727298"/>
                <a:gd name="connsiteY8" fmla="*/ 556571 h 1488148"/>
                <a:gd name="connsiteX9" fmla="*/ 93541 w 1727298"/>
                <a:gd name="connsiteY9" fmla="*/ 556353 h 1488148"/>
                <a:gd name="connsiteX10" fmla="*/ 86518 w 1727298"/>
                <a:gd name="connsiteY10" fmla="*/ 573652 h 1488148"/>
                <a:gd name="connsiteX11" fmla="*/ 50681 w 1727298"/>
                <a:gd name="connsiteY11" fmla="*/ 588796 h 1488148"/>
                <a:gd name="connsiteX12" fmla="*/ 0 w 1727298"/>
                <a:gd name="connsiteY12" fmla="*/ 537089 h 1488148"/>
                <a:gd name="connsiteX13" fmla="*/ 9514 w 1727298"/>
                <a:gd name="connsiteY13" fmla="*/ 513655 h 1488148"/>
                <a:gd name="connsiteX14" fmla="*/ 8880 w 1727298"/>
                <a:gd name="connsiteY14" fmla="*/ 513333 h 1488148"/>
                <a:gd name="connsiteX15" fmla="*/ 11505 w 1727298"/>
                <a:gd name="connsiteY15" fmla="*/ 508750 h 1488148"/>
                <a:gd name="connsiteX16" fmla="*/ 14844 w 1727298"/>
                <a:gd name="connsiteY16" fmla="*/ 500527 h 1488148"/>
                <a:gd name="connsiteX17" fmla="*/ 17109 w 1727298"/>
                <a:gd name="connsiteY17" fmla="*/ 498969 h 1488148"/>
                <a:gd name="connsiteX18" fmla="*/ 70026 w 1727298"/>
                <a:gd name="connsiteY18" fmla="*/ 406590 h 1488148"/>
                <a:gd name="connsiteX19" fmla="*/ 772332 w 1727298"/>
                <a:gd name="connsiteY19" fmla="*/ 1238 h 1488148"/>
                <a:gd name="connsiteX0" fmla="*/ 772332 w 1730040"/>
                <a:gd name="connsiteY0" fmla="*/ 1238 h 1360917"/>
                <a:gd name="connsiteX1" fmla="*/ 1588280 w 1730040"/>
                <a:gd name="connsiteY1" fmla="*/ 416859 h 1360917"/>
                <a:gd name="connsiteX2" fmla="*/ 1727043 w 1730040"/>
                <a:gd name="connsiteY2" fmla="*/ 1108240 h 1360917"/>
                <a:gd name="connsiteX3" fmla="*/ 1680052 w 1730040"/>
                <a:gd name="connsiteY3" fmla="*/ 1355889 h 1360917"/>
                <a:gd name="connsiteX4" fmla="*/ 1638143 w 1730040"/>
                <a:gd name="connsiteY4" fmla="*/ 917740 h 1360917"/>
                <a:gd name="connsiteX5" fmla="*/ 1508963 w 1730040"/>
                <a:gd name="connsiteY5" fmla="*/ 470319 h 1360917"/>
                <a:gd name="connsiteX6" fmla="*/ 778112 w 1730040"/>
                <a:gd name="connsiteY6" fmla="*/ 98045 h 1360917"/>
                <a:gd name="connsiteX7" fmla="*/ 93971 w 1730040"/>
                <a:gd name="connsiteY7" fmla="*/ 556571 h 1360917"/>
                <a:gd name="connsiteX8" fmla="*/ 93541 w 1730040"/>
                <a:gd name="connsiteY8" fmla="*/ 556353 h 1360917"/>
                <a:gd name="connsiteX9" fmla="*/ 86518 w 1730040"/>
                <a:gd name="connsiteY9" fmla="*/ 573652 h 1360917"/>
                <a:gd name="connsiteX10" fmla="*/ 50681 w 1730040"/>
                <a:gd name="connsiteY10" fmla="*/ 588796 h 1360917"/>
                <a:gd name="connsiteX11" fmla="*/ 0 w 1730040"/>
                <a:gd name="connsiteY11" fmla="*/ 537089 h 1360917"/>
                <a:gd name="connsiteX12" fmla="*/ 9514 w 1730040"/>
                <a:gd name="connsiteY12" fmla="*/ 513655 h 1360917"/>
                <a:gd name="connsiteX13" fmla="*/ 8880 w 1730040"/>
                <a:gd name="connsiteY13" fmla="*/ 513333 h 1360917"/>
                <a:gd name="connsiteX14" fmla="*/ 11505 w 1730040"/>
                <a:gd name="connsiteY14" fmla="*/ 508750 h 1360917"/>
                <a:gd name="connsiteX15" fmla="*/ 14844 w 1730040"/>
                <a:gd name="connsiteY15" fmla="*/ 500527 h 1360917"/>
                <a:gd name="connsiteX16" fmla="*/ 17109 w 1730040"/>
                <a:gd name="connsiteY16" fmla="*/ 498969 h 1360917"/>
                <a:gd name="connsiteX17" fmla="*/ 70026 w 1730040"/>
                <a:gd name="connsiteY17" fmla="*/ 406590 h 1360917"/>
                <a:gd name="connsiteX18" fmla="*/ 772332 w 1730040"/>
                <a:gd name="connsiteY18" fmla="*/ 1238 h 1360917"/>
                <a:gd name="connsiteX0" fmla="*/ 772332 w 1729399"/>
                <a:gd name="connsiteY0" fmla="*/ 1238 h 1643601"/>
                <a:gd name="connsiteX1" fmla="*/ 1588280 w 1729399"/>
                <a:gd name="connsiteY1" fmla="*/ 416859 h 1643601"/>
                <a:gd name="connsiteX2" fmla="*/ 1727043 w 1729399"/>
                <a:gd name="connsiteY2" fmla="*/ 1108240 h 1643601"/>
                <a:gd name="connsiteX3" fmla="*/ 1520032 w 1729399"/>
                <a:gd name="connsiteY3" fmla="*/ 1641639 h 1643601"/>
                <a:gd name="connsiteX4" fmla="*/ 1638143 w 1729399"/>
                <a:gd name="connsiteY4" fmla="*/ 917740 h 1643601"/>
                <a:gd name="connsiteX5" fmla="*/ 1508963 w 1729399"/>
                <a:gd name="connsiteY5" fmla="*/ 470319 h 1643601"/>
                <a:gd name="connsiteX6" fmla="*/ 778112 w 1729399"/>
                <a:gd name="connsiteY6" fmla="*/ 98045 h 1643601"/>
                <a:gd name="connsiteX7" fmla="*/ 93971 w 1729399"/>
                <a:gd name="connsiteY7" fmla="*/ 556571 h 1643601"/>
                <a:gd name="connsiteX8" fmla="*/ 93541 w 1729399"/>
                <a:gd name="connsiteY8" fmla="*/ 556353 h 1643601"/>
                <a:gd name="connsiteX9" fmla="*/ 86518 w 1729399"/>
                <a:gd name="connsiteY9" fmla="*/ 573652 h 1643601"/>
                <a:gd name="connsiteX10" fmla="*/ 50681 w 1729399"/>
                <a:gd name="connsiteY10" fmla="*/ 588796 h 1643601"/>
                <a:gd name="connsiteX11" fmla="*/ 0 w 1729399"/>
                <a:gd name="connsiteY11" fmla="*/ 537089 h 1643601"/>
                <a:gd name="connsiteX12" fmla="*/ 9514 w 1729399"/>
                <a:gd name="connsiteY12" fmla="*/ 513655 h 1643601"/>
                <a:gd name="connsiteX13" fmla="*/ 8880 w 1729399"/>
                <a:gd name="connsiteY13" fmla="*/ 513333 h 1643601"/>
                <a:gd name="connsiteX14" fmla="*/ 11505 w 1729399"/>
                <a:gd name="connsiteY14" fmla="*/ 508750 h 1643601"/>
                <a:gd name="connsiteX15" fmla="*/ 14844 w 1729399"/>
                <a:gd name="connsiteY15" fmla="*/ 500527 h 1643601"/>
                <a:gd name="connsiteX16" fmla="*/ 17109 w 1729399"/>
                <a:gd name="connsiteY16" fmla="*/ 498969 h 1643601"/>
                <a:gd name="connsiteX17" fmla="*/ 70026 w 1729399"/>
                <a:gd name="connsiteY17" fmla="*/ 406590 h 1643601"/>
                <a:gd name="connsiteX18" fmla="*/ 772332 w 1729399"/>
                <a:gd name="connsiteY18" fmla="*/ 1238 h 1643601"/>
                <a:gd name="connsiteX0" fmla="*/ 772332 w 1737320"/>
                <a:gd name="connsiteY0" fmla="*/ 1238 h 1590516"/>
                <a:gd name="connsiteX1" fmla="*/ 1588280 w 1737320"/>
                <a:gd name="connsiteY1" fmla="*/ 416859 h 1590516"/>
                <a:gd name="connsiteX2" fmla="*/ 1727043 w 1737320"/>
                <a:gd name="connsiteY2" fmla="*/ 1108240 h 1590516"/>
                <a:gd name="connsiteX3" fmla="*/ 1386682 w 1737320"/>
                <a:gd name="connsiteY3" fmla="*/ 1588299 h 1590516"/>
                <a:gd name="connsiteX4" fmla="*/ 1638143 w 1737320"/>
                <a:gd name="connsiteY4" fmla="*/ 917740 h 1590516"/>
                <a:gd name="connsiteX5" fmla="*/ 1508963 w 1737320"/>
                <a:gd name="connsiteY5" fmla="*/ 470319 h 1590516"/>
                <a:gd name="connsiteX6" fmla="*/ 778112 w 1737320"/>
                <a:gd name="connsiteY6" fmla="*/ 98045 h 1590516"/>
                <a:gd name="connsiteX7" fmla="*/ 93971 w 1737320"/>
                <a:gd name="connsiteY7" fmla="*/ 556571 h 1590516"/>
                <a:gd name="connsiteX8" fmla="*/ 93541 w 1737320"/>
                <a:gd name="connsiteY8" fmla="*/ 556353 h 1590516"/>
                <a:gd name="connsiteX9" fmla="*/ 86518 w 1737320"/>
                <a:gd name="connsiteY9" fmla="*/ 573652 h 1590516"/>
                <a:gd name="connsiteX10" fmla="*/ 50681 w 1737320"/>
                <a:gd name="connsiteY10" fmla="*/ 588796 h 1590516"/>
                <a:gd name="connsiteX11" fmla="*/ 0 w 1737320"/>
                <a:gd name="connsiteY11" fmla="*/ 537089 h 1590516"/>
                <a:gd name="connsiteX12" fmla="*/ 9514 w 1737320"/>
                <a:gd name="connsiteY12" fmla="*/ 513655 h 1590516"/>
                <a:gd name="connsiteX13" fmla="*/ 8880 w 1737320"/>
                <a:gd name="connsiteY13" fmla="*/ 513333 h 1590516"/>
                <a:gd name="connsiteX14" fmla="*/ 11505 w 1737320"/>
                <a:gd name="connsiteY14" fmla="*/ 508750 h 1590516"/>
                <a:gd name="connsiteX15" fmla="*/ 14844 w 1737320"/>
                <a:gd name="connsiteY15" fmla="*/ 500527 h 1590516"/>
                <a:gd name="connsiteX16" fmla="*/ 17109 w 1737320"/>
                <a:gd name="connsiteY16" fmla="*/ 498969 h 1590516"/>
                <a:gd name="connsiteX17" fmla="*/ 70026 w 1737320"/>
                <a:gd name="connsiteY17" fmla="*/ 406590 h 1590516"/>
                <a:gd name="connsiteX18" fmla="*/ 772332 w 1737320"/>
                <a:gd name="connsiteY18" fmla="*/ 1238 h 1590516"/>
                <a:gd name="connsiteX0" fmla="*/ 772332 w 1737639"/>
                <a:gd name="connsiteY0" fmla="*/ 1238 h 1606142"/>
                <a:gd name="connsiteX1" fmla="*/ 1588280 w 1737639"/>
                <a:gd name="connsiteY1" fmla="*/ 416859 h 1606142"/>
                <a:gd name="connsiteX2" fmla="*/ 1727043 w 1737639"/>
                <a:gd name="connsiteY2" fmla="*/ 1108240 h 1606142"/>
                <a:gd name="connsiteX3" fmla="*/ 1386682 w 1737639"/>
                <a:gd name="connsiteY3" fmla="*/ 1588299 h 1606142"/>
                <a:gd name="connsiteX4" fmla="*/ 1638143 w 1737639"/>
                <a:gd name="connsiteY4" fmla="*/ 917740 h 1606142"/>
                <a:gd name="connsiteX5" fmla="*/ 1508963 w 1737639"/>
                <a:gd name="connsiteY5" fmla="*/ 470319 h 1606142"/>
                <a:gd name="connsiteX6" fmla="*/ 778112 w 1737639"/>
                <a:gd name="connsiteY6" fmla="*/ 98045 h 1606142"/>
                <a:gd name="connsiteX7" fmla="*/ 93971 w 1737639"/>
                <a:gd name="connsiteY7" fmla="*/ 556571 h 1606142"/>
                <a:gd name="connsiteX8" fmla="*/ 93541 w 1737639"/>
                <a:gd name="connsiteY8" fmla="*/ 556353 h 1606142"/>
                <a:gd name="connsiteX9" fmla="*/ 86518 w 1737639"/>
                <a:gd name="connsiteY9" fmla="*/ 573652 h 1606142"/>
                <a:gd name="connsiteX10" fmla="*/ 50681 w 1737639"/>
                <a:gd name="connsiteY10" fmla="*/ 588796 h 1606142"/>
                <a:gd name="connsiteX11" fmla="*/ 0 w 1737639"/>
                <a:gd name="connsiteY11" fmla="*/ 537089 h 1606142"/>
                <a:gd name="connsiteX12" fmla="*/ 9514 w 1737639"/>
                <a:gd name="connsiteY12" fmla="*/ 513655 h 1606142"/>
                <a:gd name="connsiteX13" fmla="*/ 8880 w 1737639"/>
                <a:gd name="connsiteY13" fmla="*/ 513333 h 1606142"/>
                <a:gd name="connsiteX14" fmla="*/ 11505 w 1737639"/>
                <a:gd name="connsiteY14" fmla="*/ 508750 h 1606142"/>
                <a:gd name="connsiteX15" fmla="*/ 14844 w 1737639"/>
                <a:gd name="connsiteY15" fmla="*/ 500527 h 1606142"/>
                <a:gd name="connsiteX16" fmla="*/ 17109 w 1737639"/>
                <a:gd name="connsiteY16" fmla="*/ 498969 h 1606142"/>
                <a:gd name="connsiteX17" fmla="*/ 70026 w 1737639"/>
                <a:gd name="connsiteY17" fmla="*/ 406590 h 1606142"/>
                <a:gd name="connsiteX18" fmla="*/ 772332 w 1737639"/>
                <a:gd name="connsiteY18" fmla="*/ 1238 h 1606142"/>
                <a:gd name="connsiteX0" fmla="*/ 772332 w 1737639"/>
                <a:gd name="connsiteY0" fmla="*/ 1238 h 1606142"/>
                <a:gd name="connsiteX1" fmla="*/ 1588280 w 1737639"/>
                <a:gd name="connsiteY1" fmla="*/ 416859 h 1606142"/>
                <a:gd name="connsiteX2" fmla="*/ 1727043 w 1737639"/>
                <a:gd name="connsiteY2" fmla="*/ 1108240 h 1606142"/>
                <a:gd name="connsiteX3" fmla="*/ 1386682 w 1737639"/>
                <a:gd name="connsiteY3" fmla="*/ 1588299 h 1606142"/>
                <a:gd name="connsiteX4" fmla="*/ 1638143 w 1737639"/>
                <a:gd name="connsiteY4" fmla="*/ 917740 h 1606142"/>
                <a:gd name="connsiteX5" fmla="*/ 1508963 w 1737639"/>
                <a:gd name="connsiteY5" fmla="*/ 470319 h 1606142"/>
                <a:gd name="connsiteX6" fmla="*/ 778112 w 1737639"/>
                <a:gd name="connsiteY6" fmla="*/ 98045 h 1606142"/>
                <a:gd name="connsiteX7" fmla="*/ 93971 w 1737639"/>
                <a:gd name="connsiteY7" fmla="*/ 556571 h 1606142"/>
                <a:gd name="connsiteX8" fmla="*/ 93541 w 1737639"/>
                <a:gd name="connsiteY8" fmla="*/ 556353 h 1606142"/>
                <a:gd name="connsiteX9" fmla="*/ 86518 w 1737639"/>
                <a:gd name="connsiteY9" fmla="*/ 573652 h 1606142"/>
                <a:gd name="connsiteX10" fmla="*/ 50681 w 1737639"/>
                <a:gd name="connsiteY10" fmla="*/ 588796 h 1606142"/>
                <a:gd name="connsiteX11" fmla="*/ 0 w 1737639"/>
                <a:gd name="connsiteY11" fmla="*/ 537089 h 1606142"/>
                <a:gd name="connsiteX12" fmla="*/ 9514 w 1737639"/>
                <a:gd name="connsiteY12" fmla="*/ 513655 h 1606142"/>
                <a:gd name="connsiteX13" fmla="*/ 8880 w 1737639"/>
                <a:gd name="connsiteY13" fmla="*/ 513333 h 1606142"/>
                <a:gd name="connsiteX14" fmla="*/ 11505 w 1737639"/>
                <a:gd name="connsiteY14" fmla="*/ 508750 h 1606142"/>
                <a:gd name="connsiteX15" fmla="*/ 14844 w 1737639"/>
                <a:gd name="connsiteY15" fmla="*/ 500527 h 1606142"/>
                <a:gd name="connsiteX16" fmla="*/ 17109 w 1737639"/>
                <a:gd name="connsiteY16" fmla="*/ 498969 h 1606142"/>
                <a:gd name="connsiteX17" fmla="*/ 70026 w 1737639"/>
                <a:gd name="connsiteY17" fmla="*/ 406590 h 1606142"/>
                <a:gd name="connsiteX18" fmla="*/ 772332 w 1737639"/>
                <a:gd name="connsiteY18" fmla="*/ 1238 h 1606142"/>
                <a:gd name="connsiteX0" fmla="*/ 772332 w 1737639"/>
                <a:gd name="connsiteY0" fmla="*/ 1238 h 1606142"/>
                <a:gd name="connsiteX1" fmla="*/ 1588280 w 1737639"/>
                <a:gd name="connsiteY1" fmla="*/ 416859 h 1606142"/>
                <a:gd name="connsiteX2" fmla="*/ 1727043 w 1737639"/>
                <a:gd name="connsiteY2" fmla="*/ 1108240 h 1606142"/>
                <a:gd name="connsiteX3" fmla="*/ 1386682 w 1737639"/>
                <a:gd name="connsiteY3" fmla="*/ 1588299 h 1606142"/>
                <a:gd name="connsiteX4" fmla="*/ 1638143 w 1737639"/>
                <a:gd name="connsiteY4" fmla="*/ 917740 h 1606142"/>
                <a:gd name="connsiteX5" fmla="*/ 1508963 w 1737639"/>
                <a:gd name="connsiteY5" fmla="*/ 470319 h 1606142"/>
                <a:gd name="connsiteX6" fmla="*/ 778112 w 1737639"/>
                <a:gd name="connsiteY6" fmla="*/ 98045 h 1606142"/>
                <a:gd name="connsiteX7" fmla="*/ 93971 w 1737639"/>
                <a:gd name="connsiteY7" fmla="*/ 556571 h 1606142"/>
                <a:gd name="connsiteX8" fmla="*/ 93541 w 1737639"/>
                <a:gd name="connsiteY8" fmla="*/ 556353 h 1606142"/>
                <a:gd name="connsiteX9" fmla="*/ 86518 w 1737639"/>
                <a:gd name="connsiteY9" fmla="*/ 573652 h 1606142"/>
                <a:gd name="connsiteX10" fmla="*/ 50681 w 1737639"/>
                <a:gd name="connsiteY10" fmla="*/ 588796 h 1606142"/>
                <a:gd name="connsiteX11" fmla="*/ 0 w 1737639"/>
                <a:gd name="connsiteY11" fmla="*/ 537089 h 1606142"/>
                <a:gd name="connsiteX12" fmla="*/ 9514 w 1737639"/>
                <a:gd name="connsiteY12" fmla="*/ 513655 h 1606142"/>
                <a:gd name="connsiteX13" fmla="*/ 8880 w 1737639"/>
                <a:gd name="connsiteY13" fmla="*/ 513333 h 1606142"/>
                <a:gd name="connsiteX14" fmla="*/ 11505 w 1737639"/>
                <a:gd name="connsiteY14" fmla="*/ 508750 h 1606142"/>
                <a:gd name="connsiteX15" fmla="*/ 14844 w 1737639"/>
                <a:gd name="connsiteY15" fmla="*/ 500527 h 1606142"/>
                <a:gd name="connsiteX16" fmla="*/ 17109 w 1737639"/>
                <a:gd name="connsiteY16" fmla="*/ 498969 h 1606142"/>
                <a:gd name="connsiteX17" fmla="*/ 70026 w 1737639"/>
                <a:gd name="connsiteY17" fmla="*/ 406590 h 1606142"/>
                <a:gd name="connsiteX18" fmla="*/ 772332 w 1737639"/>
                <a:gd name="connsiteY18" fmla="*/ 1238 h 1606142"/>
                <a:gd name="connsiteX0" fmla="*/ 772332 w 1760077"/>
                <a:gd name="connsiteY0" fmla="*/ 1238 h 1606750"/>
                <a:gd name="connsiteX1" fmla="*/ 1588280 w 1760077"/>
                <a:gd name="connsiteY1" fmla="*/ 416859 h 1606750"/>
                <a:gd name="connsiteX2" fmla="*/ 1749903 w 1760077"/>
                <a:gd name="connsiteY2" fmla="*/ 1110780 h 1606750"/>
                <a:gd name="connsiteX3" fmla="*/ 1386682 w 1760077"/>
                <a:gd name="connsiteY3" fmla="*/ 1588299 h 1606750"/>
                <a:gd name="connsiteX4" fmla="*/ 1638143 w 1760077"/>
                <a:gd name="connsiteY4" fmla="*/ 917740 h 1606750"/>
                <a:gd name="connsiteX5" fmla="*/ 1508963 w 1760077"/>
                <a:gd name="connsiteY5" fmla="*/ 470319 h 1606750"/>
                <a:gd name="connsiteX6" fmla="*/ 778112 w 1760077"/>
                <a:gd name="connsiteY6" fmla="*/ 98045 h 1606750"/>
                <a:gd name="connsiteX7" fmla="*/ 93971 w 1760077"/>
                <a:gd name="connsiteY7" fmla="*/ 556571 h 1606750"/>
                <a:gd name="connsiteX8" fmla="*/ 93541 w 1760077"/>
                <a:gd name="connsiteY8" fmla="*/ 556353 h 1606750"/>
                <a:gd name="connsiteX9" fmla="*/ 86518 w 1760077"/>
                <a:gd name="connsiteY9" fmla="*/ 573652 h 1606750"/>
                <a:gd name="connsiteX10" fmla="*/ 50681 w 1760077"/>
                <a:gd name="connsiteY10" fmla="*/ 588796 h 1606750"/>
                <a:gd name="connsiteX11" fmla="*/ 0 w 1760077"/>
                <a:gd name="connsiteY11" fmla="*/ 537089 h 1606750"/>
                <a:gd name="connsiteX12" fmla="*/ 9514 w 1760077"/>
                <a:gd name="connsiteY12" fmla="*/ 513655 h 1606750"/>
                <a:gd name="connsiteX13" fmla="*/ 8880 w 1760077"/>
                <a:gd name="connsiteY13" fmla="*/ 513333 h 1606750"/>
                <a:gd name="connsiteX14" fmla="*/ 11505 w 1760077"/>
                <a:gd name="connsiteY14" fmla="*/ 508750 h 1606750"/>
                <a:gd name="connsiteX15" fmla="*/ 14844 w 1760077"/>
                <a:gd name="connsiteY15" fmla="*/ 500527 h 1606750"/>
                <a:gd name="connsiteX16" fmla="*/ 17109 w 1760077"/>
                <a:gd name="connsiteY16" fmla="*/ 498969 h 1606750"/>
                <a:gd name="connsiteX17" fmla="*/ 70026 w 1760077"/>
                <a:gd name="connsiteY17" fmla="*/ 406590 h 1606750"/>
                <a:gd name="connsiteX18" fmla="*/ 772332 w 1760077"/>
                <a:gd name="connsiteY18" fmla="*/ 1238 h 1606750"/>
                <a:gd name="connsiteX0" fmla="*/ 772332 w 1760034"/>
                <a:gd name="connsiteY0" fmla="*/ 1238 h 1605120"/>
                <a:gd name="connsiteX1" fmla="*/ 1588280 w 1760034"/>
                <a:gd name="connsiteY1" fmla="*/ 416859 h 1605120"/>
                <a:gd name="connsiteX2" fmla="*/ 1749903 w 1760034"/>
                <a:gd name="connsiteY2" fmla="*/ 1110780 h 1605120"/>
                <a:gd name="connsiteX3" fmla="*/ 1386682 w 1760034"/>
                <a:gd name="connsiteY3" fmla="*/ 1588299 h 1605120"/>
                <a:gd name="connsiteX4" fmla="*/ 1650843 w 1760034"/>
                <a:gd name="connsiteY4" fmla="*/ 940600 h 1605120"/>
                <a:gd name="connsiteX5" fmla="*/ 1508963 w 1760034"/>
                <a:gd name="connsiteY5" fmla="*/ 470319 h 1605120"/>
                <a:gd name="connsiteX6" fmla="*/ 778112 w 1760034"/>
                <a:gd name="connsiteY6" fmla="*/ 98045 h 1605120"/>
                <a:gd name="connsiteX7" fmla="*/ 93971 w 1760034"/>
                <a:gd name="connsiteY7" fmla="*/ 556571 h 1605120"/>
                <a:gd name="connsiteX8" fmla="*/ 93541 w 1760034"/>
                <a:gd name="connsiteY8" fmla="*/ 556353 h 1605120"/>
                <a:gd name="connsiteX9" fmla="*/ 86518 w 1760034"/>
                <a:gd name="connsiteY9" fmla="*/ 573652 h 1605120"/>
                <a:gd name="connsiteX10" fmla="*/ 50681 w 1760034"/>
                <a:gd name="connsiteY10" fmla="*/ 588796 h 1605120"/>
                <a:gd name="connsiteX11" fmla="*/ 0 w 1760034"/>
                <a:gd name="connsiteY11" fmla="*/ 537089 h 1605120"/>
                <a:gd name="connsiteX12" fmla="*/ 9514 w 1760034"/>
                <a:gd name="connsiteY12" fmla="*/ 513655 h 1605120"/>
                <a:gd name="connsiteX13" fmla="*/ 8880 w 1760034"/>
                <a:gd name="connsiteY13" fmla="*/ 513333 h 1605120"/>
                <a:gd name="connsiteX14" fmla="*/ 11505 w 1760034"/>
                <a:gd name="connsiteY14" fmla="*/ 508750 h 1605120"/>
                <a:gd name="connsiteX15" fmla="*/ 14844 w 1760034"/>
                <a:gd name="connsiteY15" fmla="*/ 500527 h 1605120"/>
                <a:gd name="connsiteX16" fmla="*/ 17109 w 1760034"/>
                <a:gd name="connsiteY16" fmla="*/ 498969 h 1605120"/>
                <a:gd name="connsiteX17" fmla="*/ 70026 w 1760034"/>
                <a:gd name="connsiteY17" fmla="*/ 406590 h 1605120"/>
                <a:gd name="connsiteX18" fmla="*/ 772332 w 1760034"/>
                <a:gd name="connsiteY18" fmla="*/ 1238 h 1605120"/>
                <a:gd name="connsiteX0" fmla="*/ 772332 w 1760034"/>
                <a:gd name="connsiteY0" fmla="*/ 1238 h 1605120"/>
                <a:gd name="connsiteX1" fmla="*/ 1588280 w 1760034"/>
                <a:gd name="connsiteY1" fmla="*/ 416859 h 1605120"/>
                <a:gd name="connsiteX2" fmla="*/ 1749903 w 1760034"/>
                <a:gd name="connsiteY2" fmla="*/ 1110780 h 1605120"/>
                <a:gd name="connsiteX3" fmla="*/ 1386682 w 1760034"/>
                <a:gd name="connsiteY3" fmla="*/ 1588299 h 1605120"/>
                <a:gd name="connsiteX4" fmla="*/ 1650843 w 1760034"/>
                <a:gd name="connsiteY4" fmla="*/ 940600 h 1605120"/>
                <a:gd name="connsiteX5" fmla="*/ 1508963 w 1760034"/>
                <a:gd name="connsiteY5" fmla="*/ 470319 h 1605120"/>
                <a:gd name="connsiteX6" fmla="*/ 778112 w 1760034"/>
                <a:gd name="connsiteY6" fmla="*/ 98045 h 1605120"/>
                <a:gd name="connsiteX7" fmla="*/ 93971 w 1760034"/>
                <a:gd name="connsiteY7" fmla="*/ 556571 h 1605120"/>
                <a:gd name="connsiteX8" fmla="*/ 93541 w 1760034"/>
                <a:gd name="connsiteY8" fmla="*/ 556353 h 1605120"/>
                <a:gd name="connsiteX9" fmla="*/ 86518 w 1760034"/>
                <a:gd name="connsiteY9" fmla="*/ 573652 h 1605120"/>
                <a:gd name="connsiteX10" fmla="*/ 50681 w 1760034"/>
                <a:gd name="connsiteY10" fmla="*/ 588796 h 1605120"/>
                <a:gd name="connsiteX11" fmla="*/ 0 w 1760034"/>
                <a:gd name="connsiteY11" fmla="*/ 537089 h 1605120"/>
                <a:gd name="connsiteX12" fmla="*/ 9514 w 1760034"/>
                <a:gd name="connsiteY12" fmla="*/ 513655 h 1605120"/>
                <a:gd name="connsiteX13" fmla="*/ 8880 w 1760034"/>
                <a:gd name="connsiteY13" fmla="*/ 513333 h 1605120"/>
                <a:gd name="connsiteX14" fmla="*/ 11505 w 1760034"/>
                <a:gd name="connsiteY14" fmla="*/ 508750 h 1605120"/>
                <a:gd name="connsiteX15" fmla="*/ 14844 w 1760034"/>
                <a:gd name="connsiteY15" fmla="*/ 500527 h 1605120"/>
                <a:gd name="connsiteX16" fmla="*/ 17109 w 1760034"/>
                <a:gd name="connsiteY16" fmla="*/ 498969 h 1605120"/>
                <a:gd name="connsiteX17" fmla="*/ 70026 w 1760034"/>
                <a:gd name="connsiteY17" fmla="*/ 406590 h 1605120"/>
                <a:gd name="connsiteX18" fmla="*/ 772332 w 1760034"/>
                <a:gd name="connsiteY18" fmla="*/ 1238 h 1605120"/>
                <a:gd name="connsiteX0" fmla="*/ 772332 w 1754011"/>
                <a:gd name="connsiteY0" fmla="*/ 1238 h 1799040"/>
                <a:gd name="connsiteX1" fmla="*/ 1588280 w 1754011"/>
                <a:gd name="connsiteY1" fmla="*/ 416859 h 1799040"/>
                <a:gd name="connsiteX2" fmla="*/ 1749903 w 1754011"/>
                <a:gd name="connsiteY2" fmla="*/ 1110780 h 1799040"/>
                <a:gd name="connsiteX3" fmla="*/ 1462882 w 1754011"/>
                <a:gd name="connsiteY3" fmla="*/ 1797849 h 1799040"/>
                <a:gd name="connsiteX4" fmla="*/ 1650843 w 1754011"/>
                <a:gd name="connsiteY4" fmla="*/ 940600 h 1799040"/>
                <a:gd name="connsiteX5" fmla="*/ 1508963 w 1754011"/>
                <a:gd name="connsiteY5" fmla="*/ 470319 h 1799040"/>
                <a:gd name="connsiteX6" fmla="*/ 778112 w 1754011"/>
                <a:gd name="connsiteY6" fmla="*/ 98045 h 1799040"/>
                <a:gd name="connsiteX7" fmla="*/ 93971 w 1754011"/>
                <a:gd name="connsiteY7" fmla="*/ 556571 h 1799040"/>
                <a:gd name="connsiteX8" fmla="*/ 93541 w 1754011"/>
                <a:gd name="connsiteY8" fmla="*/ 556353 h 1799040"/>
                <a:gd name="connsiteX9" fmla="*/ 86518 w 1754011"/>
                <a:gd name="connsiteY9" fmla="*/ 573652 h 1799040"/>
                <a:gd name="connsiteX10" fmla="*/ 50681 w 1754011"/>
                <a:gd name="connsiteY10" fmla="*/ 588796 h 1799040"/>
                <a:gd name="connsiteX11" fmla="*/ 0 w 1754011"/>
                <a:gd name="connsiteY11" fmla="*/ 537089 h 1799040"/>
                <a:gd name="connsiteX12" fmla="*/ 9514 w 1754011"/>
                <a:gd name="connsiteY12" fmla="*/ 513655 h 1799040"/>
                <a:gd name="connsiteX13" fmla="*/ 8880 w 1754011"/>
                <a:gd name="connsiteY13" fmla="*/ 513333 h 1799040"/>
                <a:gd name="connsiteX14" fmla="*/ 11505 w 1754011"/>
                <a:gd name="connsiteY14" fmla="*/ 508750 h 1799040"/>
                <a:gd name="connsiteX15" fmla="*/ 14844 w 1754011"/>
                <a:gd name="connsiteY15" fmla="*/ 500527 h 1799040"/>
                <a:gd name="connsiteX16" fmla="*/ 17109 w 1754011"/>
                <a:gd name="connsiteY16" fmla="*/ 498969 h 1799040"/>
                <a:gd name="connsiteX17" fmla="*/ 70026 w 1754011"/>
                <a:gd name="connsiteY17" fmla="*/ 406590 h 1799040"/>
                <a:gd name="connsiteX18" fmla="*/ 772332 w 1754011"/>
                <a:gd name="connsiteY18" fmla="*/ 1238 h 1799040"/>
                <a:gd name="connsiteX0" fmla="*/ 772332 w 1754011"/>
                <a:gd name="connsiteY0" fmla="*/ 1238 h 1799040"/>
                <a:gd name="connsiteX1" fmla="*/ 1588280 w 1754011"/>
                <a:gd name="connsiteY1" fmla="*/ 416859 h 1799040"/>
                <a:gd name="connsiteX2" fmla="*/ 1749903 w 1754011"/>
                <a:gd name="connsiteY2" fmla="*/ 1110780 h 1799040"/>
                <a:gd name="connsiteX3" fmla="*/ 1462882 w 1754011"/>
                <a:gd name="connsiteY3" fmla="*/ 1797849 h 1799040"/>
                <a:gd name="connsiteX4" fmla="*/ 1650843 w 1754011"/>
                <a:gd name="connsiteY4" fmla="*/ 940600 h 1799040"/>
                <a:gd name="connsiteX5" fmla="*/ 1508963 w 1754011"/>
                <a:gd name="connsiteY5" fmla="*/ 470319 h 1799040"/>
                <a:gd name="connsiteX6" fmla="*/ 778112 w 1754011"/>
                <a:gd name="connsiteY6" fmla="*/ 98045 h 1799040"/>
                <a:gd name="connsiteX7" fmla="*/ 93971 w 1754011"/>
                <a:gd name="connsiteY7" fmla="*/ 556571 h 1799040"/>
                <a:gd name="connsiteX8" fmla="*/ 93541 w 1754011"/>
                <a:gd name="connsiteY8" fmla="*/ 556353 h 1799040"/>
                <a:gd name="connsiteX9" fmla="*/ 86518 w 1754011"/>
                <a:gd name="connsiteY9" fmla="*/ 573652 h 1799040"/>
                <a:gd name="connsiteX10" fmla="*/ 50681 w 1754011"/>
                <a:gd name="connsiteY10" fmla="*/ 588796 h 1799040"/>
                <a:gd name="connsiteX11" fmla="*/ 0 w 1754011"/>
                <a:gd name="connsiteY11" fmla="*/ 537089 h 1799040"/>
                <a:gd name="connsiteX12" fmla="*/ 9514 w 1754011"/>
                <a:gd name="connsiteY12" fmla="*/ 513655 h 1799040"/>
                <a:gd name="connsiteX13" fmla="*/ 8880 w 1754011"/>
                <a:gd name="connsiteY13" fmla="*/ 513333 h 1799040"/>
                <a:gd name="connsiteX14" fmla="*/ 11505 w 1754011"/>
                <a:gd name="connsiteY14" fmla="*/ 508750 h 1799040"/>
                <a:gd name="connsiteX15" fmla="*/ 14844 w 1754011"/>
                <a:gd name="connsiteY15" fmla="*/ 500527 h 1799040"/>
                <a:gd name="connsiteX16" fmla="*/ 17109 w 1754011"/>
                <a:gd name="connsiteY16" fmla="*/ 498969 h 1799040"/>
                <a:gd name="connsiteX17" fmla="*/ 70026 w 1754011"/>
                <a:gd name="connsiteY17" fmla="*/ 406590 h 1799040"/>
                <a:gd name="connsiteX18" fmla="*/ 772332 w 1754011"/>
                <a:gd name="connsiteY18" fmla="*/ 1238 h 1799040"/>
                <a:gd name="connsiteX0" fmla="*/ 772332 w 1754011"/>
                <a:gd name="connsiteY0" fmla="*/ 1238 h 1799040"/>
                <a:gd name="connsiteX1" fmla="*/ 1588280 w 1754011"/>
                <a:gd name="connsiteY1" fmla="*/ 416859 h 1799040"/>
                <a:gd name="connsiteX2" fmla="*/ 1749903 w 1754011"/>
                <a:gd name="connsiteY2" fmla="*/ 1110780 h 1799040"/>
                <a:gd name="connsiteX3" fmla="*/ 1462882 w 1754011"/>
                <a:gd name="connsiteY3" fmla="*/ 1797849 h 1799040"/>
                <a:gd name="connsiteX4" fmla="*/ 1650843 w 1754011"/>
                <a:gd name="connsiteY4" fmla="*/ 940600 h 1799040"/>
                <a:gd name="connsiteX5" fmla="*/ 1508963 w 1754011"/>
                <a:gd name="connsiteY5" fmla="*/ 470319 h 1799040"/>
                <a:gd name="connsiteX6" fmla="*/ 778112 w 1754011"/>
                <a:gd name="connsiteY6" fmla="*/ 98045 h 1799040"/>
                <a:gd name="connsiteX7" fmla="*/ 93971 w 1754011"/>
                <a:gd name="connsiteY7" fmla="*/ 556571 h 1799040"/>
                <a:gd name="connsiteX8" fmla="*/ 93541 w 1754011"/>
                <a:gd name="connsiteY8" fmla="*/ 556353 h 1799040"/>
                <a:gd name="connsiteX9" fmla="*/ 86518 w 1754011"/>
                <a:gd name="connsiteY9" fmla="*/ 573652 h 1799040"/>
                <a:gd name="connsiteX10" fmla="*/ 50681 w 1754011"/>
                <a:gd name="connsiteY10" fmla="*/ 588796 h 1799040"/>
                <a:gd name="connsiteX11" fmla="*/ 0 w 1754011"/>
                <a:gd name="connsiteY11" fmla="*/ 537089 h 1799040"/>
                <a:gd name="connsiteX12" fmla="*/ 9514 w 1754011"/>
                <a:gd name="connsiteY12" fmla="*/ 513655 h 1799040"/>
                <a:gd name="connsiteX13" fmla="*/ 8880 w 1754011"/>
                <a:gd name="connsiteY13" fmla="*/ 513333 h 1799040"/>
                <a:gd name="connsiteX14" fmla="*/ 11505 w 1754011"/>
                <a:gd name="connsiteY14" fmla="*/ 508750 h 1799040"/>
                <a:gd name="connsiteX15" fmla="*/ 14844 w 1754011"/>
                <a:gd name="connsiteY15" fmla="*/ 500527 h 1799040"/>
                <a:gd name="connsiteX16" fmla="*/ 17109 w 1754011"/>
                <a:gd name="connsiteY16" fmla="*/ 498969 h 1799040"/>
                <a:gd name="connsiteX17" fmla="*/ 70026 w 1754011"/>
                <a:gd name="connsiteY17" fmla="*/ 406590 h 1799040"/>
                <a:gd name="connsiteX18" fmla="*/ 772332 w 1754011"/>
                <a:gd name="connsiteY18" fmla="*/ 1238 h 1799040"/>
                <a:gd name="connsiteX0" fmla="*/ 772332 w 1750360"/>
                <a:gd name="connsiteY0" fmla="*/ 1238 h 1799041"/>
                <a:gd name="connsiteX1" fmla="*/ 1588280 w 1750360"/>
                <a:gd name="connsiteY1" fmla="*/ 416859 h 1799041"/>
                <a:gd name="connsiteX2" fmla="*/ 1749903 w 1750360"/>
                <a:gd name="connsiteY2" fmla="*/ 1110780 h 1799041"/>
                <a:gd name="connsiteX3" fmla="*/ 1462882 w 1750360"/>
                <a:gd name="connsiteY3" fmla="*/ 1797849 h 1799041"/>
                <a:gd name="connsiteX4" fmla="*/ 1650843 w 1750360"/>
                <a:gd name="connsiteY4" fmla="*/ 940600 h 1799041"/>
                <a:gd name="connsiteX5" fmla="*/ 1508963 w 1750360"/>
                <a:gd name="connsiteY5" fmla="*/ 470319 h 1799041"/>
                <a:gd name="connsiteX6" fmla="*/ 778112 w 1750360"/>
                <a:gd name="connsiteY6" fmla="*/ 98045 h 1799041"/>
                <a:gd name="connsiteX7" fmla="*/ 93971 w 1750360"/>
                <a:gd name="connsiteY7" fmla="*/ 556571 h 1799041"/>
                <a:gd name="connsiteX8" fmla="*/ 93541 w 1750360"/>
                <a:gd name="connsiteY8" fmla="*/ 556353 h 1799041"/>
                <a:gd name="connsiteX9" fmla="*/ 86518 w 1750360"/>
                <a:gd name="connsiteY9" fmla="*/ 573652 h 1799041"/>
                <a:gd name="connsiteX10" fmla="*/ 50681 w 1750360"/>
                <a:gd name="connsiteY10" fmla="*/ 588796 h 1799041"/>
                <a:gd name="connsiteX11" fmla="*/ 0 w 1750360"/>
                <a:gd name="connsiteY11" fmla="*/ 537089 h 1799041"/>
                <a:gd name="connsiteX12" fmla="*/ 9514 w 1750360"/>
                <a:gd name="connsiteY12" fmla="*/ 513655 h 1799041"/>
                <a:gd name="connsiteX13" fmla="*/ 8880 w 1750360"/>
                <a:gd name="connsiteY13" fmla="*/ 513333 h 1799041"/>
                <a:gd name="connsiteX14" fmla="*/ 11505 w 1750360"/>
                <a:gd name="connsiteY14" fmla="*/ 508750 h 1799041"/>
                <a:gd name="connsiteX15" fmla="*/ 14844 w 1750360"/>
                <a:gd name="connsiteY15" fmla="*/ 500527 h 1799041"/>
                <a:gd name="connsiteX16" fmla="*/ 17109 w 1750360"/>
                <a:gd name="connsiteY16" fmla="*/ 498969 h 1799041"/>
                <a:gd name="connsiteX17" fmla="*/ 70026 w 1750360"/>
                <a:gd name="connsiteY17" fmla="*/ 406590 h 1799041"/>
                <a:gd name="connsiteX18" fmla="*/ 772332 w 1750360"/>
                <a:gd name="connsiteY18" fmla="*/ 1238 h 1799041"/>
                <a:gd name="connsiteX0" fmla="*/ 772332 w 1750360"/>
                <a:gd name="connsiteY0" fmla="*/ 1238 h 1799041"/>
                <a:gd name="connsiteX1" fmla="*/ 1588280 w 1750360"/>
                <a:gd name="connsiteY1" fmla="*/ 416859 h 1799041"/>
                <a:gd name="connsiteX2" fmla="*/ 1749903 w 1750360"/>
                <a:gd name="connsiteY2" fmla="*/ 1110780 h 1799041"/>
                <a:gd name="connsiteX3" fmla="*/ 1462882 w 1750360"/>
                <a:gd name="connsiteY3" fmla="*/ 1797849 h 1799041"/>
                <a:gd name="connsiteX4" fmla="*/ 1650843 w 1750360"/>
                <a:gd name="connsiteY4" fmla="*/ 940600 h 1799041"/>
                <a:gd name="connsiteX5" fmla="*/ 1508963 w 1750360"/>
                <a:gd name="connsiteY5" fmla="*/ 470319 h 1799041"/>
                <a:gd name="connsiteX6" fmla="*/ 778112 w 1750360"/>
                <a:gd name="connsiteY6" fmla="*/ 98045 h 1799041"/>
                <a:gd name="connsiteX7" fmla="*/ 93971 w 1750360"/>
                <a:gd name="connsiteY7" fmla="*/ 556571 h 1799041"/>
                <a:gd name="connsiteX8" fmla="*/ 93541 w 1750360"/>
                <a:gd name="connsiteY8" fmla="*/ 556353 h 1799041"/>
                <a:gd name="connsiteX9" fmla="*/ 86518 w 1750360"/>
                <a:gd name="connsiteY9" fmla="*/ 573652 h 1799041"/>
                <a:gd name="connsiteX10" fmla="*/ 50681 w 1750360"/>
                <a:gd name="connsiteY10" fmla="*/ 588796 h 1799041"/>
                <a:gd name="connsiteX11" fmla="*/ 0 w 1750360"/>
                <a:gd name="connsiteY11" fmla="*/ 537089 h 1799041"/>
                <a:gd name="connsiteX12" fmla="*/ 9514 w 1750360"/>
                <a:gd name="connsiteY12" fmla="*/ 513655 h 1799041"/>
                <a:gd name="connsiteX13" fmla="*/ 8880 w 1750360"/>
                <a:gd name="connsiteY13" fmla="*/ 513333 h 1799041"/>
                <a:gd name="connsiteX14" fmla="*/ 11505 w 1750360"/>
                <a:gd name="connsiteY14" fmla="*/ 508750 h 1799041"/>
                <a:gd name="connsiteX15" fmla="*/ 14844 w 1750360"/>
                <a:gd name="connsiteY15" fmla="*/ 500527 h 1799041"/>
                <a:gd name="connsiteX16" fmla="*/ 17109 w 1750360"/>
                <a:gd name="connsiteY16" fmla="*/ 498969 h 1799041"/>
                <a:gd name="connsiteX17" fmla="*/ 70026 w 1750360"/>
                <a:gd name="connsiteY17" fmla="*/ 406590 h 1799041"/>
                <a:gd name="connsiteX18" fmla="*/ 772332 w 1750360"/>
                <a:gd name="connsiteY18" fmla="*/ 1238 h 1799041"/>
                <a:gd name="connsiteX0" fmla="*/ 772332 w 1750360"/>
                <a:gd name="connsiteY0" fmla="*/ 1238 h 1854199"/>
                <a:gd name="connsiteX1" fmla="*/ 1588280 w 1750360"/>
                <a:gd name="connsiteY1" fmla="*/ 416859 h 1854199"/>
                <a:gd name="connsiteX2" fmla="*/ 1749903 w 1750360"/>
                <a:gd name="connsiteY2" fmla="*/ 1110780 h 1854199"/>
                <a:gd name="connsiteX3" fmla="*/ 1462882 w 1750360"/>
                <a:gd name="connsiteY3" fmla="*/ 1797849 h 1854199"/>
                <a:gd name="connsiteX4" fmla="*/ 1480067 w 1750360"/>
                <a:gd name="connsiteY4" fmla="*/ 1716625 h 1854199"/>
                <a:gd name="connsiteX5" fmla="*/ 1650843 w 1750360"/>
                <a:gd name="connsiteY5" fmla="*/ 940600 h 1854199"/>
                <a:gd name="connsiteX6" fmla="*/ 1508963 w 1750360"/>
                <a:gd name="connsiteY6" fmla="*/ 470319 h 1854199"/>
                <a:gd name="connsiteX7" fmla="*/ 778112 w 1750360"/>
                <a:gd name="connsiteY7" fmla="*/ 98045 h 1854199"/>
                <a:gd name="connsiteX8" fmla="*/ 93971 w 1750360"/>
                <a:gd name="connsiteY8" fmla="*/ 556571 h 1854199"/>
                <a:gd name="connsiteX9" fmla="*/ 93541 w 1750360"/>
                <a:gd name="connsiteY9" fmla="*/ 556353 h 1854199"/>
                <a:gd name="connsiteX10" fmla="*/ 86518 w 1750360"/>
                <a:gd name="connsiteY10" fmla="*/ 573652 h 1854199"/>
                <a:gd name="connsiteX11" fmla="*/ 50681 w 1750360"/>
                <a:gd name="connsiteY11" fmla="*/ 588796 h 1854199"/>
                <a:gd name="connsiteX12" fmla="*/ 0 w 1750360"/>
                <a:gd name="connsiteY12" fmla="*/ 537089 h 1854199"/>
                <a:gd name="connsiteX13" fmla="*/ 9514 w 1750360"/>
                <a:gd name="connsiteY13" fmla="*/ 513655 h 1854199"/>
                <a:gd name="connsiteX14" fmla="*/ 8880 w 1750360"/>
                <a:gd name="connsiteY14" fmla="*/ 513333 h 1854199"/>
                <a:gd name="connsiteX15" fmla="*/ 11505 w 1750360"/>
                <a:gd name="connsiteY15" fmla="*/ 508750 h 1854199"/>
                <a:gd name="connsiteX16" fmla="*/ 14844 w 1750360"/>
                <a:gd name="connsiteY16" fmla="*/ 500527 h 1854199"/>
                <a:gd name="connsiteX17" fmla="*/ 17109 w 1750360"/>
                <a:gd name="connsiteY17" fmla="*/ 498969 h 1854199"/>
                <a:gd name="connsiteX18" fmla="*/ 70026 w 1750360"/>
                <a:gd name="connsiteY18" fmla="*/ 406590 h 1854199"/>
                <a:gd name="connsiteX19" fmla="*/ 772332 w 1750360"/>
                <a:gd name="connsiteY19" fmla="*/ 1238 h 1854199"/>
                <a:gd name="connsiteX0" fmla="*/ 772332 w 1750360"/>
                <a:gd name="connsiteY0" fmla="*/ 1238 h 1854199"/>
                <a:gd name="connsiteX1" fmla="*/ 1588280 w 1750360"/>
                <a:gd name="connsiteY1" fmla="*/ 416859 h 1854199"/>
                <a:gd name="connsiteX2" fmla="*/ 1749903 w 1750360"/>
                <a:gd name="connsiteY2" fmla="*/ 1110780 h 1854199"/>
                <a:gd name="connsiteX3" fmla="*/ 1462882 w 1750360"/>
                <a:gd name="connsiteY3" fmla="*/ 1797849 h 1854199"/>
                <a:gd name="connsiteX4" fmla="*/ 1480067 w 1750360"/>
                <a:gd name="connsiteY4" fmla="*/ 1716625 h 1854199"/>
                <a:gd name="connsiteX5" fmla="*/ 1650843 w 1750360"/>
                <a:gd name="connsiteY5" fmla="*/ 940600 h 1854199"/>
                <a:gd name="connsiteX6" fmla="*/ 1508963 w 1750360"/>
                <a:gd name="connsiteY6" fmla="*/ 470319 h 1854199"/>
                <a:gd name="connsiteX7" fmla="*/ 778112 w 1750360"/>
                <a:gd name="connsiteY7" fmla="*/ 98045 h 1854199"/>
                <a:gd name="connsiteX8" fmla="*/ 93971 w 1750360"/>
                <a:gd name="connsiteY8" fmla="*/ 556571 h 1854199"/>
                <a:gd name="connsiteX9" fmla="*/ 93541 w 1750360"/>
                <a:gd name="connsiteY9" fmla="*/ 556353 h 1854199"/>
                <a:gd name="connsiteX10" fmla="*/ 86518 w 1750360"/>
                <a:gd name="connsiteY10" fmla="*/ 573652 h 1854199"/>
                <a:gd name="connsiteX11" fmla="*/ 50681 w 1750360"/>
                <a:gd name="connsiteY11" fmla="*/ 588796 h 1854199"/>
                <a:gd name="connsiteX12" fmla="*/ 0 w 1750360"/>
                <a:gd name="connsiteY12" fmla="*/ 537089 h 1854199"/>
                <a:gd name="connsiteX13" fmla="*/ 9514 w 1750360"/>
                <a:gd name="connsiteY13" fmla="*/ 513655 h 1854199"/>
                <a:gd name="connsiteX14" fmla="*/ 8880 w 1750360"/>
                <a:gd name="connsiteY14" fmla="*/ 513333 h 1854199"/>
                <a:gd name="connsiteX15" fmla="*/ 11505 w 1750360"/>
                <a:gd name="connsiteY15" fmla="*/ 508750 h 1854199"/>
                <a:gd name="connsiteX16" fmla="*/ 14844 w 1750360"/>
                <a:gd name="connsiteY16" fmla="*/ 500527 h 1854199"/>
                <a:gd name="connsiteX17" fmla="*/ 17109 w 1750360"/>
                <a:gd name="connsiteY17" fmla="*/ 498969 h 1854199"/>
                <a:gd name="connsiteX18" fmla="*/ 70026 w 1750360"/>
                <a:gd name="connsiteY18" fmla="*/ 406590 h 1854199"/>
                <a:gd name="connsiteX19" fmla="*/ 772332 w 1750360"/>
                <a:gd name="connsiteY19" fmla="*/ 1238 h 1854199"/>
                <a:gd name="connsiteX0" fmla="*/ 772332 w 1750421"/>
                <a:gd name="connsiteY0" fmla="*/ 1238 h 1856236"/>
                <a:gd name="connsiteX1" fmla="*/ 1588280 w 1750421"/>
                <a:gd name="connsiteY1" fmla="*/ 416859 h 1856236"/>
                <a:gd name="connsiteX2" fmla="*/ 1749903 w 1750421"/>
                <a:gd name="connsiteY2" fmla="*/ 1110780 h 1856236"/>
                <a:gd name="connsiteX3" fmla="*/ 1462882 w 1750421"/>
                <a:gd name="connsiteY3" fmla="*/ 1797849 h 1856236"/>
                <a:gd name="connsiteX4" fmla="*/ 1441967 w 1750421"/>
                <a:gd name="connsiteY4" fmla="*/ 1721705 h 1856236"/>
                <a:gd name="connsiteX5" fmla="*/ 1650843 w 1750421"/>
                <a:gd name="connsiteY5" fmla="*/ 940600 h 1856236"/>
                <a:gd name="connsiteX6" fmla="*/ 1508963 w 1750421"/>
                <a:gd name="connsiteY6" fmla="*/ 470319 h 1856236"/>
                <a:gd name="connsiteX7" fmla="*/ 778112 w 1750421"/>
                <a:gd name="connsiteY7" fmla="*/ 98045 h 1856236"/>
                <a:gd name="connsiteX8" fmla="*/ 93971 w 1750421"/>
                <a:gd name="connsiteY8" fmla="*/ 556571 h 1856236"/>
                <a:gd name="connsiteX9" fmla="*/ 93541 w 1750421"/>
                <a:gd name="connsiteY9" fmla="*/ 556353 h 1856236"/>
                <a:gd name="connsiteX10" fmla="*/ 86518 w 1750421"/>
                <a:gd name="connsiteY10" fmla="*/ 573652 h 1856236"/>
                <a:gd name="connsiteX11" fmla="*/ 50681 w 1750421"/>
                <a:gd name="connsiteY11" fmla="*/ 588796 h 1856236"/>
                <a:gd name="connsiteX12" fmla="*/ 0 w 1750421"/>
                <a:gd name="connsiteY12" fmla="*/ 537089 h 1856236"/>
                <a:gd name="connsiteX13" fmla="*/ 9514 w 1750421"/>
                <a:gd name="connsiteY13" fmla="*/ 513655 h 1856236"/>
                <a:gd name="connsiteX14" fmla="*/ 8880 w 1750421"/>
                <a:gd name="connsiteY14" fmla="*/ 513333 h 1856236"/>
                <a:gd name="connsiteX15" fmla="*/ 11505 w 1750421"/>
                <a:gd name="connsiteY15" fmla="*/ 508750 h 1856236"/>
                <a:gd name="connsiteX16" fmla="*/ 14844 w 1750421"/>
                <a:gd name="connsiteY16" fmla="*/ 500527 h 1856236"/>
                <a:gd name="connsiteX17" fmla="*/ 17109 w 1750421"/>
                <a:gd name="connsiteY17" fmla="*/ 498969 h 1856236"/>
                <a:gd name="connsiteX18" fmla="*/ 70026 w 1750421"/>
                <a:gd name="connsiteY18" fmla="*/ 406590 h 1856236"/>
                <a:gd name="connsiteX19" fmla="*/ 772332 w 1750421"/>
                <a:gd name="connsiteY19" fmla="*/ 1238 h 1856236"/>
                <a:gd name="connsiteX0" fmla="*/ 772332 w 1750421"/>
                <a:gd name="connsiteY0" fmla="*/ 1238 h 1841813"/>
                <a:gd name="connsiteX1" fmla="*/ 1588280 w 1750421"/>
                <a:gd name="connsiteY1" fmla="*/ 416859 h 1841813"/>
                <a:gd name="connsiteX2" fmla="*/ 1749903 w 1750421"/>
                <a:gd name="connsiteY2" fmla="*/ 1110780 h 1841813"/>
                <a:gd name="connsiteX3" fmla="*/ 1462882 w 1750421"/>
                <a:gd name="connsiteY3" fmla="*/ 1797849 h 1841813"/>
                <a:gd name="connsiteX4" fmla="*/ 1441967 w 1750421"/>
                <a:gd name="connsiteY4" fmla="*/ 1721705 h 1841813"/>
                <a:gd name="connsiteX5" fmla="*/ 1650843 w 1750421"/>
                <a:gd name="connsiteY5" fmla="*/ 940600 h 1841813"/>
                <a:gd name="connsiteX6" fmla="*/ 1508963 w 1750421"/>
                <a:gd name="connsiteY6" fmla="*/ 470319 h 1841813"/>
                <a:gd name="connsiteX7" fmla="*/ 778112 w 1750421"/>
                <a:gd name="connsiteY7" fmla="*/ 98045 h 1841813"/>
                <a:gd name="connsiteX8" fmla="*/ 93971 w 1750421"/>
                <a:gd name="connsiteY8" fmla="*/ 556571 h 1841813"/>
                <a:gd name="connsiteX9" fmla="*/ 93541 w 1750421"/>
                <a:gd name="connsiteY9" fmla="*/ 556353 h 1841813"/>
                <a:gd name="connsiteX10" fmla="*/ 86518 w 1750421"/>
                <a:gd name="connsiteY10" fmla="*/ 573652 h 1841813"/>
                <a:gd name="connsiteX11" fmla="*/ 50681 w 1750421"/>
                <a:gd name="connsiteY11" fmla="*/ 588796 h 1841813"/>
                <a:gd name="connsiteX12" fmla="*/ 0 w 1750421"/>
                <a:gd name="connsiteY12" fmla="*/ 537089 h 1841813"/>
                <a:gd name="connsiteX13" fmla="*/ 9514 w 1750421"/>
                <a:gd name="connsiteY13" fmla="*/ 513655 h 1841813"/>
                <a:gd name="connsiteX14" fmla="*/ 8880 w 1750421"/>
                <a:gd name="connsiteY14" fmla="*/ 513333 h 1841813"/>
                <a:gd name="connsiteX15" fmla="*/ 11505 w 1750421"/>
                <a:gd name="connsiteY15" fmla="*/ 508750 h 1841813"/>
                <a:gd name="connsiteX16" fmla="*/ 14844 w 1750421"/>
                <a:gd name="connsiteY16" fmla="*/ 500527 h 1841813"/>
                <a:gd name="connsiteX17" fmla="*/ 17109 w 1750421"/>
                <a:gd name="connsiteY17" fmla="*/ 498969 h 1841813"/>
                <a:gd name="connsiteX18" fmla="*/ 70026 w 1750421"/>
                <a:gd name="connsiteY18" fmla="*/ 406590 h 1841813"/>
                <a:gd name="connsiteX19" fmla="*/ 772332 w 1750421"/>
                <a:gd name="connsiteY19" fmla="*/ 1238 h 1841813"/>
                <a:gd name="connsiteX0" fmla="*/ 772332 w 1753092"/>
                <a:gd name="connsiteY0" fmla="*/ 1238 h 1841813"/>
                <a:gd name="connsiteX1" fmla="*/ 1588280 w 1753092"/>
                <a:gd name="connsiteY1" fmla="*/ 416859 h 1841813"/>
                <a:gd name="connsiteX2" fmla="*/ 1749903 w 1753092"/>
                <a:gd name="connsiteY2" fmla="*/ 1110780 h 1841813"/>
                <a:gd name="connsiteX3" fmla="*/ 1462882 w 1753092"/>
                <a:gd name="connsiteY3" fmla="*/ 1797849 h 1841813"/>
                <a:gd name="connsiteX4" fmla="*/ 1441967 w 1753092"/>
                <a:gd name="connsiteY4" fmla="*/ 1721705 h 1841813"/>
                <a:gd name="connsiteX5" fmla="*/ 1650843 w 1753092"/>
                <a:gd name="connsiteY5" fmla="*/ 940600 h 1841813"/>
                <a:gd name="connsiteX6" fmla="*/ 1508963 w 1753092"/>
                <a:gd name="connsiteY6" fmla="*/ 470319 h 1841813"/>
                <a:gd name="connsiteX7" fmla="*/ 778112 w 1753092"/>
                <a:gd name="connsiteY7" fmla="*/ 98045 h 1841813"/>
                <a:gd name="connsiteX8" fmla="*/ 93971 w 1753092"/>
                <a:gd name="connsiteY8" fmla="*/ 556571 h 1841813"/>
                <a:gd name="connsiteX9" fmla="*/ 93541 w 1753092"/>
                <a:gd name="connsiteY9" fmla="*/ 556353 h 1841813"/>
                <a:gd name="connsiteX10" fmla="*/ 86518 w 1753092"/>
                <a:gd name="connsiteY10" fmla="*/ 573652 h 1841813"/>
                <a:gd name="connsiteX11" fmla="*/ 50681 w 1753092"/>
                <a:gd name="connsiteY11" fmla="*/ 588796 h 1841813"/>
                <a:gd name="connsiteX12" fmla="*/ 0 w 1753092"/>
                <a:gd name="connsiteY12" fmla="*/ 537089 h 1841813"/>
                <a:gd name="connsiteX13" fmla="*/ 9514 w 1753092"/>
                <a:gd name="connsiteY13" fmla="*/ 513655 h 1841813"/>
                <a:gd name="connsiteX14" fmla="*/ 8880 w 1753092"/>
                <a:gd name="connsiteY14" fmla="*/ 513333 h 1841813"/>
                <a:gd name="connsiteX15" fmla="*/ 11505 w 1753092"/>
                <a:gd name="connsiteY15" fmla="*/ 508750 h 1841813"/>
                <a:gd name="connsiteX16" fmla="*/ 14844 w 1753092"/>
                <a:gd name="connsiteY16" fmla="*/ 500527 h 1841813"/>
                <a:gd name="connsiteX17" fmla="*/ 17109 w 1753092"/>
                <a:gd name="connsiteY17" fmla="*/ 498969 h 1841813"/>
                <a:gd name="connsiteX18" fmla="*/ 70026 w 1753092"/>
                <a:gd name="connsiteY18" fmla="*/ 406590 h 1841813"/>
                <a:gd name="connsiteX19" fmla="*/ 772332 w 1753092"/>
                <a:gd name="connsiteY19" fmla="*/ 1238 h 1841813"/>
                <a:gd name="connsiteX0" fmla="*/ 772332 w 1753092"/>
                <a:gd name="connsiteY0" fmla="*/ 1238 h 1848560"/>
                <a:gd name="connsiteX1" fmla="*/ 1588280 w 1753092"/>
                <a:gd name="connsiteY1" fmla="*/ 416859 h 1848560"/>
                <a:gd name="connsiteX2" fmla="*/ 1749903 w 1753092"/>
                <a:gd name="connsiteY2" fmla="*/ 1110780 h 1848560"/>
                <a:gd name="connsiteX3" fmla="*/ 1462882 w 1753092"/>
                <a:gd name="connsiteY3" fmla="*/ 1797849 h 1848560"/>
                <a:gd name="connsiteX4" fmla="*/ 1441967 w 1753092"/>
                <a:gd name="connsiteY4" fmla="*/ 1721705 h 1848560"/>
                <a:gd name="connsiteX5" fmla="*/ 1650843 w 1753092"/>
                <a:gd name="connsiteY5" fmla="*/ 940600 h 1848560"/>
                <a:gd name="connsiteX6" fmla="*/ 1508963 w 1753092"/>
                <a:gd name="connsiteY6" fmla="*/ 470319 h 1848560"/>
                <a:gd name="connsiteX7" fmla="*/ 778112 w 1753092"/>
                <a:gd name="connsiteY7" fmla="*/ 98045 h 1848560"/>
                <a:gd name="connsiteX8" fmla="*/ 93971 w 1753092"/>
                <a:gd name="connsiteY8" fmla="*/ 556571 h 1848560"/>
                <a:gd name="connsiteX9" fmla="*/ 93541 w 1753092"/>
                <a:gd name="connsiteY9" fmla="*/ 556353 h 1848560"/>
                <a:gd name="connsiteX10" fmla="*/ 86518 w 1753092"/>
                <a:gd name="connsiteY10" fmla="*/ 573652 h 1848560"/>
                <a:gd name="connsiteX11" fmla="*/ 50681 w 1753092"/>
                <a:gd name="connsiteY11" fmla="*/ 588796 h 1848560"/>
                <a:gd name="connsiteX12" fmla="*/ 0 w 1753092"/>
                <a:gd name="connsiteY12" fmla="*/ 537089 h 1848560"/>
                <a:gd name="connsiteX13" fmla="*/ 9514 w 1753092"/>
                <a:gd name="connsiteY13" fmla="*/ 513655 h 1848560"/>
                <a:gd name="connsiteX14" fmla="*/ 8880 w 1753092"/>
                <a:gd name="connsiteY14" fmla="*/ 513333 h 1848560"/>
                <a:gd name="connsiteX15" fmla="*/ 11505 w 1753092"/>
                <a:gd name="connsiteY15" fmla="*/ 508750 h 1848560"/>
                <a:gd name="connsiteX16" fmla="*/ 14844 w 1753092"/>
                <a:gd name="connsiteY16" fmla="*/ 500527 h 1848560"/>
                <a:gd name="connsiteX17" fmla="*/ 17109 w 1753092"/>
                <a:gd name="connsiteY17" fmla="*/ 498969 h 1848560"/>
                <a:gd name="connsiteX18" fmla="*/ 70026 w 1753092"/>
                <a:gd name="connsiteY18" fmla="*/ 406590 h 1848560"/>
                <a:gd name="connsiteX19" fmla="*/ 772332 w 1753092"/>
                <a:gd name="connsiteY19" fmla="*/ 1238 h 1848560"/>
                <a:gd name="connsiteX0" fmla="*/ 772332 w 1753092"/>
                <a:gd name="connsiteY0" fmla="*/ 1238 h 1805068"/>
                <a:gd name="connsiteX1" fmla="*/ 1588280 w 1753092"/>
                <a:gd name="connsiteY1" fmla="*/ 416859 h 1805068"/>
                <a:gd name="connsiteX2" fmla="*/ 1749903 w 1753092"/>
                <a:gd name="connsiteY2" fmla="*/ 1110780 h 1805068"/>
                <a:gd name="connsiteX3" fmla="*/ 1462882 w 1753092"/>
                <a:gd name="connsiteY3" fmla="*/ 1797849 h 1805068"/>
                <a:gd name="connsiteX4" fmla="*/ 1441967 w 1753092"/>
                <a:gd name="connsiteY4" fmla="*/ 1721705 h 1805068"/>
                <a:gd name="connsiteX5" fmla="*/ 1650843 w 1753092"/>
                <a:gd name="connsiteY5" fmla="*/ 940600 h 1805068"/>
                <a:gd name="connsiteX6" fmla="*/ 1508963 w 1753092"/>
                <a:gd name="connsiteY6" fmla="*/ 470319 h 1805068"/>
                <a:gd name="connsiteX7" fmla="*/ 778112 w 1753092"/>
                <a:gd name="connsiteY7" fmla="*/ 98045 h 1805068"/>
                <a:gd name="connsiteX8" fmla="*/ 93971 w 1753092"/>
                <a:gd name="connsiteY8" fmla="*/ 556571 h 1805068"/>
                <a:gd name="connsiteX9" fmla="*/ 93541 w 1753092"/>
                <a:gd name="connsiteY9" fmla="*/ 556353 h 1805068"/>
                <a:gd name="connsiteX10" fmla="*/ 86518 w 1753092"/>
                <a:gd name="connsiteY10" fmla="*/ 573652 h 1805068"/>
                <a:gd name="connsiteX11" fmla="*/ 50681 w 1753092"/>
                <a:gd name="connsiteY11" fmla="*/ 588796 h 1805068"/>
                <a:gd name="connsiteX12" fmla="*/ 0 w 1753092"/>
                <a:gd name="connsiteY12" fmla="*/ 537089 h 1805068"/>
                <a:gd name="connsiteX13" fmla="*/ 9514 w 1753092"/>
                <a:gd name="connsiteY13" fmla="*/ 513655 h 1805068"/>
                <a:gd name="connsiteX14" fmla="*/ 8880 w 1753092"/>
                <a:gd name="connsiteY14" fmla="*/ 513333 h 1805068"/>
                <a:gd name="connsiteX15" fmla="*/ 11505 w 1753092"/>
                <a:gd name="connsiteY15" fmla="*/ 508750 h 1805068"/>
                <a:gd name="connsiteX16" fmla="*/ 14844 w 1753092"/>
                <a:gd name="connsiteY16" fmla="*/ 500527 h 1805068"/>
                <a:gd name="connsiteX17" fmla="*/ 17109 w 1753092"/>
                <a:gd name="connsiteY17" fmla="*/ 498969 h 1805068"/>
                <a:gd name="connsiteX18" fmla="*/ 70026 w 1753092"/>
                <a:gd name="connsiteY18" fmla="*/ 406590 h 1805068"/>
                <a:gd name="connsiteX19" fmla="*/ 772332 w 1753092"/>
                <a:gd name="connsiteY19" fmla="*/ 1238 h 1805068"/>
                <a:gd name="connsiteX0" fmla="*/ 772332 w 1753092"/>
                <a:gd name="connsiteY0" fmla="*/ 1238 h 1802387"/>
                <a:gd name="connsiteX1" fmla="*/ 1588280 w 1753092"/>
                <a:gd name="connsiteY1" fmla="*/ 416859 h 1802387"/>
                <a:gd name="connsiteX2" fmla="*/ 1749903 w 1753092"/>
                <a:gd name="connsiteY2" fmla="*/ 1110780 h 1802387"/>
                <a:gd name="connsiteX3" fmla="*/ 1462882 w 1753092"/>
                <a:gd name="connsiteY3" fmla="*/ 1797849 h 1802387"/>
                <a:gd name="connsiteX4" fmla="*/ 1441967 w 1753092"/>
                <a:gd name="connsiteY4" fmla="*/ 1721705 h 1802387"/>
                <a:gd name="connsiteX5" fmla="*/ 1650843 w 1753092"/>
                <a:gd name="connsiteY5" fmla="*/ 940600 h 1802387"/>
                <a:gd name="connsiteX6" fmla="*/ 1508963 w 1753092"/>
                <a:gd name="connsiteY6" fmla="*/ 470319 h 1802387"/>
                <a:gd name="connsiteX7" fmla="*/ 778112 w 1753092"/>
                <a:gd name="connsiteY7" fmla="*/ 98045 h 1802387"/>
                <a:gd name="connsiteX8" fmla="*/ 93971 w 1753092"/>
                <a:gd name="connsiteY8" fmla="*/ 556571 h 1802387"/>
                <a:gd name="connsiteX9" fmla="*/ 93541 w 1753092"/>
                <a:gd name="connsiteY9" fmla="*/ 556353 h 1802387"/>
                <a:gd name="connsiteX10" fmla="*/ 86518 w 1753092"/>
                <a:gd name="connsiteY10" fmla="*/ 573652 h 1802387"/>
                <a:gd name="connsiteX11" fmla="*/ 50681 w 1753092"/>
                <a:gd name="connsiteY11" fmla="*/ 588796 h 1802387"/>
                <a:gd name="connsiteX12" fmla="*/ 0 w 1753092"/>
                <a:gd name="connsiteY12" fmla="*/ 537089 h 1802387"/>
                <a:gd name="connsiteX13" fmla="*/ 9514 w 1753092"/>
                <a:gd name="connsiteY13" fmla="*/ 513655 h 1802387"/>
                <a:gd name="connsiteX14" fmla="*/ 8880 w 1753092"/>
                <a:gd name="connsiteY14" fmla="*/ 513333 h 1802387"/>
                <a:gd name="connsiteX15" fmla="*/ 11505 w 1753092"/>
                <a:gd name="connsiteY15" fmla="*/ 508750 h 1802387"/>
                <a:gd name="connsiteX16" fmla="*/ 14844 w 1753092"/>
                <a:gd name="connsiteY16" fmla="*/ 500527 h 1802387"/>
                <a:gd name="connsiteX17" fmla="*/ 17109 w 1753092"/>
                <a:gd name="connsiteY17" fmla="*/ 498969 h 1802387"/>
                <a:gd name="connsiteX18" fmla="*/ 70026 w 1753092"/>
                <a:gd name="connsiteY18" fmla="*/ 406590 h 1802387"/>
                <a:gd name="connsiteX19" fmla="*/ 772332 w 1753092"/>
                <a:gd name="connsiteY19" fmla="*/ 1238 h 1802387"/>
                <a:gd name="connsiteX0" fmla="*/ 772332 w 1753092"/>
                <a:gd name="connsiteY0" fmla="*/ 1238 h 1802387"/>
                <a:gd name="connsiteX1" fmla="*/ 1588280 w 1753092"/>
                <a:gd name="connsiteY1" fmla="*/ 416859 h 1802387"/>
                <a:gd name="connsiteX2" fmla="*/ 1749903 w 1753092"/>
                <a:gd name="connsiteY2" fmla="*/ 1110780 h 1802387"/>
                <a:gd name="connsiteX3" fmla="*/ 1462882 w 1753092"/>
                <a:gd name="connsiteY3" fmla="*/ 1797849 h 1802387"/>
                <a:gd name="connsiteX4" fmla="*/ 1441967 w 1753092"/>
                <a:gd name="connsiteY4" fmla="*/ 1721705 h 1802387"/>
                <a:gd name="connsiteX5" fmla="*/ 1650843 w 1753092"/>
                <a:gd name="connsiteY5" fmla="*/ 940600 h 1802387"/>
                <a:gd name="connsiteX6" fmla="*/ 1508963 w 1753092"/>
                <a:gd name="connsiteY6" fmla="*/ 470319 h 1802387"/>
                <a:gd name="connsiteX7" fmla="*/ 778112 w 1753092"/>
                <a:gd name="connsiteY7" fmla="*/ 98045 h 1802387"/>
                <a:gd name="connsiteX8" fmla="*/ 93971 w 1753092"/>
                <a:gd name="connsiteY8" fmla="*/ 556571 h 1802387"/>
                <a:gd name="connsiteX9" fmla="*/ 93541 w 1753092"/>
                <a:gd name="connsiteY9" fmla="*/ 556353 h 1802387"/>
                <a:gd name="connsiteX10" fmla="*/ 86518 w 1753092"/>
                <a:gd name="connsiteY10" fmla="*/ 573652 h 1802387"/>
                <a:gd name="connsiteX11" fmla="*/ 50681 w 1753092"/>
                <a:gd name="connsiteY11" fmla="*/ 588796 h 1802387"/>
                <a:gd name="connsiteX12" fmla="*/ 0 w 1753092"/>
                <a:gd name="connsiteY12" fmla="*/ 537089 h 1802387"/>
                <a:gd name="connsiteX13" fmla="*/ 9514 w 1753092"/>
                <a:gd name="connsiteY13" fmla="*/ 513655 h 1802387"/>
                <a:gd name="connsiteX14" fmla="*/ 8880 w 1753092"/>
                <a:gd name="connsiteY14" fmla="*/ 513333 h 1802387"/>
                <a:gd name="connsiteX15" fmla="*/ 11505 w 1753092"/>
                <a:gd name="connsiteY15" fmla="*/ 508750 h 1802387"/>
                <a:gd name="connsiteX16" fmla="*/ 14844 w 1753092"/>
                <a:gd name="connsiteY16" fmla="*/ 500527 h 1802387"/>
                <a:gd name="connsiteX17" fmla="*/ 17109 w 1753092"/>
                <a:gd name="connsiteY17" fmla="*/ 498969 h 1802387"/>
                <a:gd name="connsiteX18" fmla="*/ 70026 w 1753092"/>
                <a:gd name="connsiteY18" fmla="*/ 406590 h 1802387"/>
                <a:gd name="connsiteX19" fmla="*/ 772332 w 1753092"/>
                <a:gd name="connsiteY19" fmla="*/ 1238 h 1802387"/>
                <a:gd name="connsiteX0" fmla="*/ 772332 w 1753092"/>
                <a:gd name="connsiteY0" fmla="*/ 1238 h 1802387"/>
                <a:gd name="connsiteX1" fmla="*/ 1588280 w 1753092"/>
                <a:gd name="connsiteY1" fmla="*/ 416859 h 1802387"/>
                <a:gd name="connsiteX2" fmla="*/ 1749903 w 1753092"/>
                <a:gd name="connsiteY2" fmla="*/ 1110780 h 1802387"/>
                <a:gd name="connsiteX3" fmla="*/ 1462882 w 1753092"/>
                <a:gd name="connsiteY3" fmla="*/ 1797849 h 1802387"/>
                <a:gd name="connsiteX4" fmla="*/ 1441967 w 1753092"/>
                <a:gd name="connsiteY4" fmla="*/ 1721705 h 1802387"/>
                <a:gd name="connsiteX5" fmla="*/ 1650843 w 1753092"/>
                <a:gd name="connsiteY5" fmla="*/ 940600 h 1802387"/>
                <a:gd name="connsiteX6" fmla="*/ 1508963 w 1753092"/>
                <a:gd name="connsiteY6" fmla="*/ 470319 h 1802387"/>
                <a:gd name="connsiteX7" fmla="*/ 778112 w 1753092"/>
                <a:gd name="connsiteY7" fmla="*/ 98045 h 1802387"/>
                <a:gd name="connsiteX8" fmla="*/ 93971 w 1753092"/>
                <a:gd name="connsiteY8" fmla="*/ 556571 h 1802387"/>
                <a:gd name="connsiteX9" fmla="*/ 93541 w 1753092"/>
                <a:gd name="connsiteY9" fmla="*/ 556353 h 1802387"/>
                <a:gd name="connsiteX10" fmla="*/ 86518 w 1753092"/>
                <a:gd name="connsiteY10" fmla="*/ 573652 h 1802387"/>
                <a:gd name="connsiteX11" fmla="*/ 50681 w 1753092"/>
                <a:gd name="connsiteY11" fmla="*/ 588796 h 1802387"/>
                <a:gd name="connsiteX12" fmla="*/ 0 w 1753092"/>
                <a:gd name="connsiteY12" fmla="*/ 537089 h 1802387"/>
                <a:gd name="connsiteX13" fmla="*/ 9514 w 1753092"/>
                <a:gd name="connsiteY13" fmla="*/ 513655 h 1802387"/>
                <a:gd name="connsiteX14" fmla="*/ 8880 w 1753092"/>
                <a:gd name="connsiteY14" fmla="*/ 513333 h 1802387"/>
                <a:gd name="connsiteX15" fmla="*/ 11505 w 1753092"/>
                <a:gd name="connsiteY15" fmla="*/ 508750 h 1802387"/>
                <a:gd name="connsiteX16" fmla="*/ 14844 w 1753092"/>
                <a:gd name="connsiteY16" fmla="*/ 500527 h 1802387"/>
                <a:gd name="connsiteX17" fmla="*/ 17109 w 1753092"/>
                <a:gd name="connsiteY17" fmla="*/ 498969 h 1802387"/>
                <a:gd name="connsiteX18" fmla="*/ 70026 w 1753092"/>
                <a:gd name="connsiteY18" fmla="*/ 406590 h 1802387"/>
                <a:gd name="connsiteX19" fmla="*/ 772332 w 1753092"/>
                <a:gd name="connsiteY19" fmla="*/ 1238 h 1802387"/>
                <a:gd name="connsiteX0" fmla="*/ 772332 w 1753092"/>
                <a:gd name="connsiteY0" fmla="*/ 1238 h 1802387"/>
                <a:gd name="connsiteX1" fmla="*/ 1588280 w 1753092"/>
                <a:gd name="connsiteY1" fmla="*/ 416859 h 1802387"/>
                <a:gd name="connsiteX2" fmla="*/ 1749903 w 1753092"/>
                <a:gd name="connsiteY2" fmla="*/ 1110780 h 1802387"/>
                <a:gd name="connsiteX3" fmla="*/ 1462882 w 1753092"/>
                <a:gd name="connsiteY3" fmla="*/ 1797849 h 1802387"/>
                <a:gd name="connsiteX4" fmla="*/ 1441967 w 1753092"/>
                <a:gd name="connsiteY4" fmla="*/ 1721705 h 1802387"/>
                <a:gd name="connsiteX5" fmla="*/ 1650843 w 1753092"/>
                <a:gd name="connsiteY5" fmla="*/ 940600 h 1802387"/>
                <a:gd name="connsiteX6" fmla="*/ 1508963 w 1753092"/>
                <a:gd name="connsiteY6" fmla="*/ 470319 h 1802387"/>
                <a:gd name="connsiteX7" fmla="*/ 778112 w 1753092"/>
                <a:gd name="connsiteY7" fmla="*/ 98045 h 1802387"/>
                <a:gd name="connsiteX8" fmla="*/ 93971 w 1753092"/>
                <a:gd name="connsiteY8" fmla="*/ 556571 h 1802387"/>
                <a:gd name="connsiteX9" fmla="*/ 93541 w 1753092"/>
                <a:gd name="connsiteY9" fmla="*/ 556353 h 1802387"/>
                <a:gd name="connsiteX10" fmla="*/ 86518 w 1753092"/>
                <a:gd name="connsiteY10" fmla="*/ 573652 h 1802387"/>
                <a:gd name="connsiteX11" fmla="*/ 50681 w 1753092"/>
                <a:gd name="connsiteY11" fmla="*/ 588796 h 1802387"/>
                <a:gd name="connsiteX12" fmla="*/ 0 w 1753092"/>
                <a:gd name="connsiteY12" fmla="*/ 537089 h 1802387"/>
                <a:gd name="connsiteX13" fmla="*/ 9514 w 1753092"/>
                <a:gd name="connsiteY13" fmla="*/ 513655 h 1802387"/>
                <a:gd name="connsiteX14" fmla="*/ 8880 w 1753092"/>
                <a:gd name="connsiteY14" fmla="*/ 513333 h 1802387"/>
                <a:gd name="connsiteX15" fmla="*/ 11505 w 1753092"/>
                <a:gd name="connsiteY15" fmla="*/ 508750 h 1802387"/>
                <a:gd name="connsiteX16" fmla="*/ 14844 w 1753092"/>
                <a:gd name="connsiteY16" fmla="*/ 500527 h 1802387"/>
                <a:gd name="connsiteX17" fmla="*/ 17109 w 1753092"/>
                <a:gd name="connsiteY17" fmla="*/ 498969 h 1802387"/>
                <a:gd name="connsiteX18" fmla="*/ 70026 w 1753092"/>
                <a:gd name="connsiteY18" fmla="*/ 406590 h 1802387"/>
                <a:gd name="connsiteX19" fmla="*/ 772332 w 1753092"/>
                <a:gd name="connsiteY19" fmla="*/ 1238 h 1802387"/>
                <a:gd name="connsiteX0" fmla="*/ 772332 w 1753092"/>
                <a:gd name="connsiteY0" fmla="*/ 1238 h 1833421"/>
                <a:gd name="connsiteX1" fmla="*/ 1588280 w 1753092"/>
                <a:gd name="connsiteY1" fmla="*/ 416859 h 1833421"/>
                <a:gd name="connsiteX2" fmla="*/ 1749903 w 1753092"/>
                <a:gd name="connsiteY2" fmla="*/ 1110780 h 1833421"/>
                <a:gd name="connsiteX3" fmla="*/ 1462882 w 1753092"/>
                <a:gd name="connsiteY3" fmla="*/ 1797849 h 1833421"/>
                <a:gd name="connsiteX4" fmla="*/ 1426727 w 1753092"/>
                <a:gd name="connsiteY4" fmla="*/ 1706465 h 1833421"/>
                <a:gd name="connsiteX5" fmla="*/ 1650843 w 1753092"/>
                <a:gd name="connsiteY5" fmla="*/ 940600 h 1833421"/>
                <a:gd name="connsiteX6" fmla="*/ 1508963 w 1753092"/>
                <a:gd name="connsiteY6" fmla="*/ 470319 h 1833421"/>
                <a:gd name="connsiteX7" fmla="*/ 778112 w 1753092"/>
                <a:gd name="connsiteY7" fmla="*/ 98045 h 1833421"/>
                <a:gd name="connsiteX8" fmla="*/ 93971 w 1753092"/>
                <a:gd name="connsiteY8" fmla="*/ 556571 h 1833421"/>
                <a:gd name="connsiteX9" fmla="*/ 93541 w 1753092"/>
                <a:gd name="connsiteY9" fmla="*/ 556353 h 1833421"/>
                <a:gd name="connsiteX10" fmla="*/ 86518 w 1753092"/>
                <a:gd name="connsiteY10" fmla="*/ 573652 h 1833421"/>
                <a:gd name="connsiteX11" fmla="*/ 50681 w 1753092"/>
                <a:gd name="connsiteY11" fmla="*/ 588796 h 1833421"/>
                <a:gd name="connsiteX12" fmla="*/ 0 w 1753092"/>
                <a:gd name="connsiteY12" fmla="*/ 537089 h 1833421"/>
                <a:gd name="connsiteX13" fmla="*/ 9514 w 1753092"/>
                <a:gd name="connsiteY13" fmla="*/ 513655 h 1833421"/>
                <a:gd name="connsiteX14" fmla="*/ 8880 w 1753092"/>
                <a:gd name="connsiteY14" fmla="*/ 513333 h 1833421"/>
                <a:gd name="connsiteX15" fmla="*/ 11505 w 1753092"/>
                <a:gd name="connsiteY15" fmla="*/ 508750 h 1833421"/>
                <a:gd name="connsiteX16" fmla="*/ 14844 w 1753092"/>
                <a:gd name="connsiteY16" fmla="*/ 500527 h 1833421"/>
                <a:gd name="connsiteX17" fmla="*/ 17109 w 1753092"/>
                <a:gd name="connsiteY17" fmla="*/ 498969 h 1833421"/>
                <a:gd name="connsiteX18" fmla="*/ 70026 w 1753092"/>
                <a:gd name="connsiteY18" fmla="*/ 406590 h 1833421"/>
                <a:gd name="connsiteX19" fmla="*/ 772332 w 1753092"/>
                <a:gd name="connsiteY19" fmla="*/ 1238 h 1833421"/>
                <a:gd name="connsiteX0" fmla="*/ 772332 w 1752284"/>
                <a:gd name="connsiteY0" fmla="*/ 1238 h 1835550"/>
                <a:gd name="connsiteX1" fmla="*/ 1588280 w 1752284"/>
                <a:gd name="connsiteY1" fmla="*/ 416859 h 1835550"/>
                <a:gd name="connsiteX2" fmla="*/ 1749903 w 1752284"/>
                <a:gd name="connsiteY2" fmla="*/ 1110780 h 1835550"/>
                <a:gd name="connsiteX3" fmla="*/ 1483202 w 1752284"/>
                <a:gd name="connsiteY3" fmla="*/ 1800389 h 1835550"/>
                <a:gd name="connsiteX4" fmla="*/ 1426727 w 1752284"/>
                <a:gd name="connsiteY4" fmla="*/ 1706465 h 1835550"/>
                <a:gd name="connsiteX5" fmla="*/ 1650843 w 1752284"/>
                <a:gd name="connsiteY5" fmla="*/ 940600 h 1835550"/>
                <a:gd name="connsiteX6" fmla="*/ 1508963 w 1752284"/>
                <a:gd name="connsiteY6" fmla="*/ 470319 h 1835550"/>
                <a:gd name="connsiteX7" fmla="*/ 778112 w 1752284"/>
                <a:gd name="connsiteY7" fmla="*/ 98045 h 1835550"/>
                <a:gd name="connsiteX8" fmla="*/ 93971 w 1752284"/>
                <a:gd name="connsiteY8" fmla="*/ 556571 h 1835550"/>
                <a:gd name="connsiteX9" fmla="*/ 93541 w 1752284"/>
                <a:gd name="connsiteY9" fmla="*/ 556353 h 1835550"/>
                <a:gd name="connsiteX10" fmla="*/ 86518 w 1752284"/>
                <a:gd name="connsiteY10" fmla="*/ 573652 h 1835550"/>
                <a:gd name="connsiteX11" fmla="*/ 50681 w 1752284"/>
                <a:gd name="connsiteY11" fmla="*/ 588796 h 1835550"/>
                <a:gd name="connsiteX12" fmla="*/ 0 w 1752284"/>
                <a:gd name="connsiteY12" fmla="*/ 537089 h 1835550"/>
                <a:gd name="connsiteX13" fmla="*/ 9514 w 1752284"/>
                <a:gd name="connsiteY13" fmla="*/ 513655 h 1835550"/>
                <a:gd name="connsiteX14" fmla="*/ 8880 w 1752284"/>
                <a:gd name="connsiteY14" fmla="*/ 513333 h 1835550"/>
                <a:gd name="connsiteX15" fmla="*/ 11505 w 1752284"/>
                <a:gd name="connsiteY15" fmla="*/ 508750 h 1835550"/>
                <a:gd name="connsiteX16" fmla="*/ 14844 w 1752284"/>
                <a:gd name="connsiteY16" fmla="*/ 500527 h 1835550"/>
                <a:gd name="connsiteX17" fmla="*/ 17109 w 1752284"/>
                <a:gd name="connsiteY17" fmla="*/ 498969 h 1835550"/>
                <a:gd name="connsiteX18" fmla="*/ 70026 w 1752284"/>
                <a:gd name="connsiteY18" fmla="*/ 406590 h 1835550"/>
                <a:gd name="connsiteX19" fmla="*/ 772332 w 1752284"/>
                <a:gd name="connsiteY19" fmla="*/ 1238 h 1835550"/>
                <a:gd name="connsiteX0" fmla="*/ 772332 w 1752284"/>
                <a:gd name="connsiteY0" fmla="*/ 1238 h 1827015"/>
                <a:gd name="connsiteX1" fmla="*/ 1588280 w 1752284"/>
                <a:gd name="connsiteY1" fmla="*/ 416859 h 1827015"/>
                <a:gd name="connsiteX2" fmla="*/ 1749903 w 1752284"/>
                <a:gd name="connsiteY2" fmla="*/ 1110780 h 1827015"/>
                <a:gd name="connsiteX3" fmla="*/ 1483202 w 1752284"/>
                <a:gd name="connsiteY3" fmla="*/ 1800389 h 1827015"/>
                <a:gd name="connsiteX4" fmla="*/ 1426727 w 1752284"/>
                <a:gd name="connsiteY4" fmla="*/ 1706465 h 1827015"/>
                <a:gd name="connsiteX5" fmla="*/ 1650843 w 1752284"/>
                <a:gd name="connsiteY5" fmla="*/ 940600 h 1827015"/>
                <a:gd name="connsiteX6" fmla="*/ 1508963 w 1752284"/>
                <a:gd name="connsiteY6" fmla="*/ 470319 h 1827015"/>
                <a:gd name="connsiteX7" fmla="*/ 778112 w 1752284"/>
                <a:gd name="connsiteY7" fmla="*/ 98045 h 1827015"/>
                <a:gd name="connsiteX8" fmla="*/ 93971 w 1752284"/>
                <a:gd name="connsiteY8" fmla="*/ 556571 h 1827015"/>
                <a:gd name="connsiteX9" fmla="*/ 93541 w 1752284"/>
                <a:gd name="connsiteY9" fmla="*/ 556353 h 1827015"/>
                <a:gd name="connsiteX10" fmla="*/ 86518 w 1752284"/>
                <a:gd name="connsiteY10" fmla="*/ 573652 h 1827015"/>
                <a:gd name="connsiteX11" fmla="*/ 50681 w 1752284"/>
                <a:gd name="connsiteY11" fmla="*/ 588796 h 1827015"/>
                <a:gd name="connsiteX12" fmla="*/ 0 w 1752284"/>
                <a:gd name="connsiteY12" fmla="*/ 537089 h 1827015"/>
                <a:gd name="connsiteX13" fmla="*/ 9514 w 1752284"/>
                <a:gd name="connsiteY13" fmla="*/ 513655 h 1827015"/>
                <a:gd name="connsiteX14" fmla="*/ 8880 w 1752284"/>
                <a:gd name="connsiteY14" fmla="*/ 513333 h 1827015"/>
                <a:gd name="connsiteX15" fmla="*/ 11505 w 1752284"/>
                <a:gd name="connsiteY15" fmla="*/ 508750 h 1827015"/>
                <a:gd name="connsiteX16" fmla="*/ 14844 w 1752284"/>
                <a:gd name="connsiteY16" fmla="*/ 500527 h 1827015"/>
                <a:gd name="connsiteX17" fmla="*/ 17109 w 1752284"/>
                <a:gd name="connsiteY17" fmla="*/ 498969 h 1827015"/>
                <a:gd name="connsiteX18" fmla="*/ 70026 w 1752284"/>
                <a:gd name="connsiteY18" fmla="*/ 406590 h 1827015"/>
                <a:gd name="connsiteX19" fmla="*/ 772332 w 1752284"/>
                <a:gd name="connsiteY19" fmla="*/ 1238 h 1827015"/>
                <a:gd name="connsiteX0" fmla="*/ 772332 w 1752284"/>
                <a:gd name="connsiteY0" fmla="*/ 1238 h 1831539"/>
                <a:gd name="connsiteX1" fmla="*/ 1588280 w 1752284"/>
                <a:gd name="connsiteY1" fmla="*/ 416859 h 1831539"/>
                <a:gd name="connsiteX2" fmla="*/ 1749903 w 1752284"/>
                <a:gd name="connsiteY2" fmla="*/ 1110780 h 1831539"/>
                <a:gd name="connsiteX3" fmla="*/ 1483202 w 1752284"/>
                <a:gd name="connsiteY3" fmla="*/ 1800389 h 1831539"/>
                <a:gd name="connsiteX4" fmla="*/ 1426727 w 1752284"/>
                <a:gd name="connsiteY4" fmla="*/ 1706465 h 1831539"/>
                <a:gd name="connsiteX5" fmla="*/ 1650843 w 1752284"/>
                <a:gd name="connsiteY5" fmla="*/ 940600 h 1831539"/>
                <a:gd name="connsiteX6" fmla="*/ 1508963 w 1752284"/>
                <a:gd name="connsiteY6" fmla="*/ 470319 h 1831539"/>
                <a:gd name="connsiteX7" fmla="*/ 778112 w 1752284"/>
                <a:gd name="connsiteY7" fmla="*/ 98045 h 1831539"/>
                <a:gd name="connsiteX8" fmla="*/ 93971 w 1752284"/>
                <a:gd name="connsiteY8" fmla="*/ 556571 h 1831539"/>
                <a:gd name="connsiteX9" fmla="*/ 93541 w 1752284"/>
                <a:gd name="connsiteY9" fmla="*/ 556353 h 1831539"/>
                <a:gd name="connsiteX10" fmla="*/ 86518 w 1752284"/>
                <a:gd name="connsiteY10" fmla="*/ 573652 h 1831539"/>
                <a:gd name="connsiteX11" fmla="*/ 50681 w 1752284"/>
                <a:gd name="connsiteY11" fmla="*/ 588796 h 1831539"/>
                <a:gd name="connsiteX12" fmla="*/ 0 w 1752284"/>
                <a:gd name="connsiteY12" fmla="*/ 537089 h 1831539"/>
                <a:gd name="connsiteX13" fmla="*/ 9514 w 1752284"/>
                <a:gd name="connsiteY13" fmla="*/ 513655 h 1831539"/>
                <a:gd name="connsiteX14" fmla="*/ 8880 w 1752284"/>
                <a:gd name="connsiteY14" fmla="*/ 513333 h 1831539"/>
                <a:gd name="connsiteX15" fmla="*/ 11505 w 1752284"/>
                <a:gd name="connsiteY15" fmla="*/ 508750 h 1831539"/>
                <a:gd name="connsiteX16" fmla="*/ 14844 w 1752284"/>
                <a:gd name="connsiteY16" fmla="*/ 500527 h 1831539"/>
                <a:gd name="connsiteX17" fmla="*/ 17109 w 1752284"/>
                <a:gd name="connsiteY17" fmla="*/ 498969 h 1831539"/>
                <a:gd name="connsiteX18" fmla="*/ 70026 w 1752284"/>
                <a:gd name="connsiteY18" fmla="*/ 406590 h 1831539"/>
                <a:gd name="connsiteX19" fmla="*/ 772332 w 1752284"/>
                <a:gd name="connsiteY19" fmla="*/ 1238 h 1831539"/>
                <a:gd name="connsiteX0" fmla="*/ 772332 w 1752284"/>
                <a:gd name="connsiteY0" fmla="*/ 1238 h 1831539"/>
                <a:gd name="connsiteX1" fmla="*/ 1588280 w 1752284"/>
                <a:gd name="connsiteY1" fmla="*/ 416859 h 1831539"/>
                <a:gd name="connsiteX2" fmla="*/ 1749903 w 1752284"/>
                <a:gd name="connsiteY2" fmla="*/ 1110780 h 1831539"/>
                <a:gd name="connsiteX3" fmla="*/ 1483202 w 1752284"/>
                <a:gd name="connsiteY3" fmla="*/ 1800389 h 1831539"/>
                <a:gd name="connsiteX4" fmla="*/ 1426727 w 1752284"/>
                <a:gd name="connsiteY4" fmla="*/ 1706465 h 1831539"/>
                <a:gd name="connsiteX5" fmla="*/ 1650843 w 1752284"/>
                <a:gd name="connsiteY5" fmla="*/ 940600 h 1831539"/>
                <a:gd name="connsiteX6" fmla="*/ 1508963 w 1752284"/>
                <a:gd name="connsiteY6" fmla="*/ 470319 h 1831539"/>
                <a:gd name="connsiteX7" fmla="*/ 778112 w 1752284"/>
                <a:gd name="connsiteY7" fmla="*/ 98045 h 1831539"/>
                <a:gd name="connsiteX8" fmla="*/ 93971 w 1752284"/>
                <a:gd name="connsiteY8" fmla="*/ 556571 h 1831539"/>
                <a:gd name="connsiteX9" fmla="*/ 93541 w 1752284"/>
                <a:gd name="connsiteY9" fmla="*/ 556353 h 1831539"/>
                <a:gd name="connsiteX10" fmla="*/ 86518 w 1752284"/>
                <a:gd name="connsiteY10" fmla="*/ 573652 h 1831539"/>
                <a:gd name="connsiteX11" fmla="*/ 50681 w 1752284"/>
                <a:gd name="connsiteY11" fmla="*/ 588796 h 1831539"/>
                <a:gd name="connsiteX12" fmla="*/ 0 w 1752284"/>
                <a:gd name="connsiteY12" fmla="*/ 537089 h 1831539"/>
                <a:gd name="connsiteX13" fmla="*/ 9514 w 1752284"/>
                <a:gd name="connsiteY13" fmla="*/ 513655 h 1831539"/>
                <a:gd name="connsiteX14" fmla="*/ 8880 w 1752284"/>
                <a:gd name="connsiteY14" fmla="*/ 513333 h 1831539"/>
                <a:gd name="connsiteX15" fmla="*/ 11505 w 1752284"/>
                <a:gd name="connsiteY15" fmla="*/ 508750 h 1831539"/>
                <a:gd name="connsiteX16" fmla="*/ 14844 w 1752284"/>
                <a:gd name="connsiteY16" fmla="*/ 500527 h 1831539"/>
                <a:gd name="connsiteX17" fmla="*/ 17109 w 1752284"/>
                <a:gd name="connsiteY17" fmla="*/ 498969 h 1831539"/>
                <a:gd name="connsiteX18" fmla="*/ 70026 w 1752284"/>
                <a:gd name="connsiteY18" fmla="*/ 406590 h 1831539"/>
                <a:gd name="connsiteX19" fmla="*/ 772332 w 1752284"/>
                <a:gd name="connsiteY19" fmla="*/ 1238 h 183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52284" h="1831539">
                  <a:moveTo>
                    <a:pt x="772332" y="1238"/>
                  </a:moveTo>
                  <a:cubicBezTo>
                    <a:pt x="1097084" y="-17546"/>
                    <a:pt x="1459555" y="179871"/>
                    <a:pt x="1588280" y="416859"/>
                  </a:cubicBezTo>
                  <a:cubicBezTo>
                    <a:pt x="1685805" y="602629"/>
                    <a:pt x="1767416" y="880192"/>
                    <a:pt x="1749903" y="1110780"/>
                  </a:cubicBezTo>
                  <a:cubicBezTo>
                    <a:pt x="1732390" y="1341368"/>
                    <a:pt x="1557385" y="1721428"/>
                    <a:pt x="1483202" y="1800389"/>
                  </a:cubicBezTo>
                  <a:cubicBezTo>
                    <a:pt x="1409019" y="1879350"/>
                    <a:pt x="1331900" y="1793460"/>
                    <a:pt x="1426727" y="1706465"/>
                  </a:cubicBezTo>
                  <a:cubicBezTo>
                    <a:pt x="1701894" y="1225770"/>
                    <a:pt x="1683875" y="1144420"/>
                    <a:pt x="1650843" y="940600"/>
                  </a:cubicBezTo>
                  <a:cubicBezTo>
                    <a:pt x="1613749" y="711716"/>
                    <a:pt x="1598538" y="636145"/>
                    <a:pt x="1508963" y="470319"/>
                  </a:cubicBezTo>
                  <a:cubicBezTo>
                    <a:pt x="1412873" y="292433"/>
                    <a:pt x="1068943" y="81368"/>
                    <a:pt x="778112" y="98045"/>
                  </a:cubicBezTo>
                  <a:cubicBezTo>
                    <a:pt x="485213" y="114840"/>
                    <a:pt x="224222" y="289761"/>
                    <a:pt x="93971" y="556571"/>
                  </a:cubicBezTo>
                  <a:lnTo>
                    <a:pt x="93541" y="556353"/>
                  </a:lnTo>
                  <a:lnTo>
                    <a:pt x="86518" y="573652"/>
                  </a:lnTo>
                  <a:cubicBezTo>
                    <a:pt x="77346" y="583009"/>
                    <a:pt x="64677" y="588796"/>
                    <a:pt x="50681" y="588796"/>
                  </a:cubicBezTo>
                  <a:cubicBezTo>
                    <a:pt x="22691" y="588796"/>
                    <a:pt x="0" y="565646"/>
                    <a:pt x="0" y="537089"/>
                  </a:cubicBezTo>
                  <a:lnTo>
                    <a:pt x="9514" y="513655"/>
                  </a:lnTo>
                  <a:lnTo>
                    <a:pt x="8880" y="513333"/>
                  </a:lnTo>
                  <a:lnTo>
                    <a:pt x="11505" y="508750"/>
                  </a:lnTo>
                  <a:lnTo>
                    <a:pt x="14844" y="500527"/>
                  </a:lnTo>
                  <a:lnTo>
                    <a:pt x="17109" y="498969"/>
                  </a:lnTo>
                  <a:lnTo>
                    <a:pt x="70026" y="406590"/>
                  </a:lnTo>
                  <a:cubicBezTo>
                    <a:pt x="227645" y="169408"/>
                    <a:pt x="486363" y="17780"/>
                    <a:pt x="772332" y="123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191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53D45E7D-E04A-42BA-AED0-0D1A55ED3016}"/>
                </a:ext>
              </a:extLst>
            </p:cNvPr>
            <p:cNvSpPr/>
            <p:nvPr/>
          </p:nvSpPr>
          <p:spPr>
            <a:xfrm>
              <a:off x="8247415" y="2329376"/>
              <a:ext cx="1668298" cy="1501375"/>
            </a:xfrm>
            <a:custGeom>
              <a:avLst/>
              <a:gdLst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32097 w 1668298"/>
                <a:gd name="connsiteY11" fmla="*/ 146459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52315 w 1668298"/>
                <a:gd name="connsiteY14" fmla="*/ 141253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32097 w 1668298"/>
                <a:gd name="connsiteY11" fmla="*/ 146459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37075 w 1668298"/>
                <a:gd name="connsiteY14" fmla="*/ 141634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37075 w 1668298"/>
                <a:gd name="connsiteY14" fmla="*/ 141634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37075 w 1668298"/>
                <a:gd name="connsiteY14" fmla="*/ 141634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42870 w 1668298"/>
                <a:gd name="connsiteY12" fmla="*/ 1438586 h 1501375"/>
                <a:gd name="connsiteX13" fmla="*/ 1527288 w 1668298"/>
                <a:gd name="connsiteY13" fmla="*/ 1439844 h 1501375"/>
                <a:gd name="connsiteX14" fmla="*/ 1537075 w 1668298"/>
                <a:gd name="connsiteY14" fmla="*/ 141634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42870 w 1668298"/>
                <a:gd name="connsiteY12" fmla="*/ 1438586 h 1501375"/>
                <a:gd name="connsiteX13" fmla="*/ 1537075 w 1668298"/>
                <a:gd name="connsiteY13" fmla="*/ 1416345 h 1501375"/>
                <a:gd name="connsiteX14" fmla="*/ 1561942 w 1668298"/>
                <a:gd name="connsiteY14" fmla="*/ 818679 h 1501375"/>
                <a:gd name="connsiteX15" fmla="*/ 1588613 w 1668298"/>
                <a:gd name="connsiteY15" fmla="*/ 651040 h 1501375"/>
                <a:gd name="connsiteX16" fmla="*/ 1508963 w 1668298"/>
                <a:gd name="connsiteY16" fmla="*/ 470319 h 1501375"/>
                <a:gd name="connsiteX17" fmla="*/ 778112 w 1668298"/>
                <a:gd name="connsiteY17" fmla="*/ 98045 h 1501375"/>
                <a:gd name="connsiteX18" fmla="*/ 93971 w 1668298"/>
                <a:gd name="connsiteY18" fmla="*/ 556571 h 1501375"/>
                <a:gd name="connsiteX19" fmla="*/ 93541 w 1668298"/>
                <a:gd name="connsiteY19" fmla="*/ 556353 h 1501375"/>
                <a:gd name="connsiteX20" fmla="*/ 86518 w 1668298"/>
                <a:gd name="connsiteY20" fmla="*/ 573652 h 1501375"/>
                <a:gd name="connsiteX21" fmla="*/ 50681 w 1668298"/>
                <a:gd name="connsiteY21" fmla="*/ 588796 h 1501375"/>
                <a:gd name="connsiteX22" fmla="*/ 0 w 1668298"/>
                <a:gd name="connsiteY22" fmla="*/ 537089 h 1501375"/>
                <a:gd name="connsiteX23" fmla="*/ 9514 w 1668298"/>
                <a:gd name="connsiteY23" fmla="*/ 513655 h 1501375"/>
                <a:gd name="connsiteX24" fmla="*/ 8880 w 1668298"/>
                <a:gd name="connsiteY24" fmla="*/ 513333 h 1501375"/>
                <a:gd name="connsiteX25" fmla="*/ 11505 w 1668298"/>
                <a:gd name="connsiteY25" fmla="*/ 508750 h 1501375"/>
                <a:gd name="connsiteX26" fmla="*/ 14844 w 1668298"/>
                <a:gd name="connsiteY26" fmla="*/ 500527 h 1501375"/>
                <a:gd name="connsiteX27" fmla="*/ 17109 w 1668298"/>
                <a:gd name="connsiteY27" fmla="*/ 498969 h 1501375"/>
                <a:gd name="connsiteX28" fmla="*/ 70026 w 1668298"/>
                <a:gd name="connsiteY28" fmla="*/ 406590 h 1501375"/>
                <a:gd name="connsiteX29" fmla="*/ 772332 w 1668298"/>
                <a:gd name="connsiteY29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37075 w 1668298"/>
                <a:gd name="connsiteY12" fmla="*/ 1416345 h 1501375"/>
                <a:gd name="connsiteX13" fmla="*/ 1561942 w 1668298"/>
                <a:gd name="connsiteY13" fmla="*/ 818679 h 1501375"/>
                <a:gd name="connsiteX14" fmla="*/ 1588613 w 1668298"/>
                <a:gd name="connsiteY14" fmla="*/ 651040 h 1501375"/>
                <a:gd name="connsiteX15" fmla="*/ 1508963 w 1668298"/>
                <a:gd name="connsiteY15" fmla="*/ 470319 h 1501375"/>
                <a:gd name="connsiteX16" fmla="*/ 778112 w 1668298"/>
                <a:gd name="connsiteY16" fmla="*/ 98045 h 1501375"/>
                <a:gd name="connsiteX17" fmla="*/ 93971 w 1668298"/>
                <a:gd name="connsiteY17" fmla="*/ 556571 h 1501375"/>
                <a:gd name="connsiteX18" fmla="*/ 93541 w 1668298"/>
                <a:gd name="connsiteY18" fmla="*/ 556353 h 1501375"/>
                <a:gd name="connsiteX19" fmla="*/ 86518 w 1668298"/>
                <a:gd name="connsiteY19" fmla="*/ 573652 h 1501375"/>
                <a:gd name="connsiteX20" fmla="*/ 50681 w 1668298"/>
                <a:gd name="connsiteY20" fmla="*/ 588796 h 1501375"/>
                <a:gd name="connsiteX21" fmla="*/ 0 w 1668298"/>
                <a:gd name="connsiteY21" fmla="*/ 537089 h 1501375"/>
                <a:gd name="connsiteX22" fmla="*/ 9514 w 1668298"/>
                <a:gd name="connsiteY22" fmla="*/ 513655 h 1501375"/>
                <a:gd name="connsiteX23" fmla="*/ 8880 w 1668298"/>
                <a:gd name="connsiteY23" fmla="*/ 513333 h 1501375"/>
                <a:gd name="connsiteX24" fmla="*/ 11505 w 1668298"/>
                <a:gd name="connsiteY24" fmla="*/ 508750 h 1501375"/>
                <a:gd name="connsiteX25" fmla="*/ 14844 w 1668298"/>
                <a:gd name="connsiteY25" fmla="*/ 500527 h 1501375"/>
                <a:gd name="connsiteX26" fmla="*/ 17109 w 1668298"/>
                <a:gd name="connsiteY26" fmla="*/ 498969 h 1501375"/>
                <a:gd name="connsiteX27" fmla="*/ 70026 w 1668298"/>
                <a:gd name="connsiteY27" fmla="*/ 406590 h 1501375"/>
                <a:gd name="connsiteX28" fmla="*/ 772332 w 1668298"/>
                <a:gd name="connsiteY28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37075 w 1668298"/>
                <a:gd name="connsiteY12" fmla="*/ 1416345 h 1501375"/>
                <a:gd name="connsiteX13" fmla="*/ 1561942 w 1668298"/>
                <a:gd name="connsiteY13" fmla="*/ 818679 h 1501375"/>
                <a:gd name="connsiteX14" fmla="*/ 1588613 w 1668298"/>
                <a:gd name="connsiteY14" fmla="*/ 651040 h 1501375"/>
                <a:gd name="connsiteX15" fmla="*/ 1508963 w 1668298"/>
                <a:gd name="connsiteY15" fmla="*/ 470319 h 1501375"/>
                <a:gd name="connsiteX16" fmla="*/ 778112 w 1668298"/>
                <a:gd name="connsiteY16" fmla="*/ 98045 h 1501375"/>
                <a:gd name="connsiteX17" fmla="*/ 93971 w 1668298"/>
                <a:gd name="connsiteY17" fmla="*/ 556571 h 1501375"/>
                <a:gd name="connsiteX18" fmla="*/ 93541 w 1668298"/>
                <a:gd name="connsiteY18" fmla="*/ 556353 h 1501375"/>
                <a:gd name="connsiteX19" fmla="*/ 86518 w 1668298"/>
                <a:gd name="connsiteY19" fmla="*/ 573652 h 1501375"/>
                <a:gd name="connsiteX20" fmla="*/ 50681 w 1668298"/>
                <a:gd name="connsiteY20" fmla="*/ 588796 h 1501375"/>
                <a:gd name="connsiteX21" fmla="*/ 0 w 1668298"/>
                <a:gd name="connsiteY21" fmla="*/ 537089 h 1501375"/>
                <a:gd name="connsiteX22" fmla="*/ 9514 w 1668298"/>
                <a:gd name="connsiteY22" fmla="*/ 513655 h 1501375"/>
                <a:gd name="connsiteX23" fmla="*/ 8880 w 1668298"/>
                <a:gd name="connsiteY23" fmla="*/ 513333 h 1501375"/>
                <a:gd name="connsiteX24" fmla="*/ 11505 w 1668298"/>
                <a:gd name="connsiteY24" fmla="*/ 508750 h 1501375"/>
                <a:gd name="connsiteX25" fmla="*/ 14844 w 1668298"/>
                <a:gd name="connsiteY25" fmla="*/ 500527 h 1501375"/>
                <a:gd name="connsiteX26" fmla="*/ 17109 w 1668298"/>
                <a:gd name="connsiteY26" fmla="*/ 498969 h 1501375"/>
                <a:gd name="connsiteX27" fmla="*/ 70026 w 1668298"/>
                <a:gd name="connsiteY27" fmla="*/ 406590 h 1501375"/>
                <a:gd name="connsiteX28" fmla="*/ 772332 w 1668298"/>
                <a:gd name="connsiteY28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37075 w 1668298"/>
                <a:gd name="connsiteY11" fmla="*/ 1416345 h 1501375"/>
                <a:gd name="connsiteX12" fmla="*/ 1561942 w 1668298"/>
                <a:gd name="connsiteY12" fmla="*/ 818679 h 1501375"/>
                <a:gd name="connsiteX13" fmla="*/ 1588613 w 1668298"/>
                <a:gd name="connsiteY13" fmla="*/ 651040 h 1501375"/>
                <a:gd name="connsiteX14" fmla="*/ 1508963 w 1668298"/>
                <a:gd name="connsiteY14" fmla="*/ 470319 h 1501375"/>
                <a:gd name="connsiteX15" fmla="*/ 778112 w 1668298"/>
                <a:gd name="connsiteY15" fmla="*/ 98045 h 1501375"/>
                <a:gd name="connsiteX16" fmla="*/ 93971 w 1668298"/>
                <a:gd name="connsiteY16" fmla="*/ 556571 h 1501375"/>
                <a:gd name="connsiteX17" fmla="*/ 93541 w 1668298"/>
                <a:gd name="connsiteY17" fmla="*/ 556353 h 1501375"/>
                <a:gd name="connsiteX18" fmla="*/ 86518 w 1668298"/>
                <a:gd name="connsiteY18" fmla="*/ 573652 h 1501375"/>
                <a:gd name="connsiteX19" fmla="*/ 50681 w 1668298"/>
                <a:gd name="connsiteY19" fmla="*/ 588796 h 1501375"/>
                <a:gd name="connsiteX20" fmla="*/ 0 w 1668298"/>
                <a:gd name="connsiteY20" fmla="*/ 537089 h 1501375"/>
                <a:gd name="connsiteX21" fmla="*/ 9514 w 1668298"/>
                <a:gd name="connsiteY21" fmla="*/ 513655 h 1501375"/>
                <a:gd name="connsiteX22" fmla="*/ 8880 w 1668298"/>
                <a:gd name="connsiteY22" fmla="*/ 513333 h 1501375"/>
                <a:gd name="connsiteX23" fmla="*/ 11505 w 1668298"/>
                <a:gd name="connsiteY23" fmla="*/ 508750 h 1501375"/>
                <a:gd name="connsiteX24" fmla="*/ 14844 w 1668298"/>
                <a:gd name="connsiteY24" fmla="*/ 500527 h 1501375"/>
                <a:gd name="connsiteX25" fmla="*/ 17109 w 1668298"/>
                <a:gd name="connsiteY25" fmla="*/ 498969 h 1501375"/>
                <a:gd name="connsiteX26" fmla="*/ 70026 w 1668298"/>
                <a:gd name="connsiteY26" fmla="*/ 406590 h 1501375"/>
                <a:gd name="connsiteX27" fmla="*/ 772332 w 1668298"/>
                <a:gd name="connsiteY27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4421 w 1668298"/>
                <a:gd name="connsiteY9" fmla="*/ 1470205 h 1501375"/>
                <a:gd name="connsiteX10" fmla="*/ 1537075 w 1668298"/>
                <a:gd name="connsiteY10" fmla="*/ 1416345 h 1501375"/>
                <a:gd name="connsiteX11" fmla="*/ 1561942 w 1668298"/>
                <a:gd name="connsiteY11" fmla="*/ 818679 h 1501375"/>
                <a:gd name="connsiteX12" fmla="*/ 1588613 w 1668298"/>
                <a:gd name="connsiteY12" fmla="*/ 651040 h 1501375"/>
                <a:gd name="connsiteX13" fmla="*/ 1508963 w 1668298"/>
                <a:gd name="connsiteY13" fmla="*/ 470319 h 1501375"/>
                <a:gd name="connsiteX14" fmla="*/ 778112 w 1668298"/>
                <a:gd name="connsiteY14" fmla="*/ 98045 h 1501375"/>
                <a:gd name="connsiteX15" fmla="*/ 93971 w 1668298"/>
                <a:gd name="connsiteY15" fmla="*/ 556571 h 1501375"/>
                <a:gd name="connsiteX16" fmla="*/ 93541 w 1668298"/>
                <a:gd name="connsiteY16" fmla="*/ 556353 h 1501375"/>
                <a:gd name="connsiteX17" fmla="*/ 86518 w 1668298"/>
                <a:gd name="connsiteY17" fmla="*/ 573652 h 1501375"/>
                <a:gd name="connsiteX18" fmla="*/ 50681 w 1668298"/>
                <a:gd name="connsiteY18" fmla="*/ 588796 h 1501375"/>
                <a:gd name="connsiteX19" fmla="*/ 0 w 1668298"/>
                <a:gd name="connsiteY19" fmla="*/ 537089 h 1501375"/>
                <a:gd name="connsiteX20" fmla="*/ 9514 w 1668298"/>
                <a:gd name="connsiteY20" fmla="*/ 513655 h 1501375"/>
                <a:gd name="connsiteX21" fmla="*/ 8880 w 1668298"/>
                <a:gd name="connsiteY21" fmla="*/ 513333 h 1501375"/>
                <a:gd name="connsiteX22" fmla="*/ 11505 w 1668298"/>
                <a:gd name="connsiteY22" fmla="*/ 508750 h 1501375"/>
                <a:gd name="connsiteX23" fmla="*/ 14844 w 1668298"/>
                <a:gd name="connsiteY23" fmla="*/ 500527 h 1501375"/>
                <a:gd name="connsiteX24" fmla="*/ 17109 w 1668298"/>
                <a:gd name="connsiteY24" fmla="*/ 498969 h 1501375"/>
                <a:gd name="connsiteX25" fmla="*/ 70026 w 1668298"/>
                <a:gd name="connsiteY25" fmla="*/ 406590 h 1501375"/>
                <a:gd name="connsiteX26" fmla="*/ 772332 w 1668298"/>
                <a:gd name="connsiteY26" fmla="*/ 1238 h 15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8298" h="1501375">
                  <a:moveTo>
                    <a:pt x="772332" y="1238"/>
                  </a:moveTo>
                  <a:cubicBezTo>
                    <a:pt x="1097084" y="-17546"/>
                    <a:pt x="1459555" y="179871"/>
                    <a:pt x="1588280" y="416859"/>
                  </a:cubicBezTo>
                  <a:cubicBezTo>
                    <a:pt x="1711205" y="595009"/>
                    <a:pt x="1649836" y="698673"/>
                    <a:pt x="1647033" y="772960"/>
                  </a:cubicBezTo>
                  <a:cubicBezTo>
                    <a:pt x="1640391" y="948960"/>
                    <a:pt x="1721816" y="1007885"/>
                    <a:pt x="1603948" y="1488148"/>
                  </a:cubicBezTo>
                  <a:lnTo>
                    <a:pt x="1596385" y="1486985"/>
                  </a:lnTo>
                  <a:lnTo>
                    <a:pt x="1594887" y="1490602"/>
                  </a:lnTo>
                  <a:cubicBezTo>
                    <a:pt x="1588230" y="1497258"/>
                    <a:pt x="1579035" y="1501375"/>
                    <a:pt x="1568878" y="1501375"/>
                  </a:cubicBezTo>
                  <a:cubicBezTo>
                    <a:pt x="1558721" y="1501375"/>
                    <a:pt x="1549526" y="1497258"/>
                    <a:pt x="1542870" y="1490602"/>
                  </a:cubicBezTo>
                  <a:lnTo>
                    <a:pt x="1537629" y="1477950"/>
                  </a:lnTo>
                  <a:lnTo>
                    <a:pt x="1534421" y="1470205"/>
                  </a:lnTo>
                  <a:lnTo>
                    <a:pt x="1537075" y="1416345"/>
                  </a:lnTo>
                  <a:cubicBezTo>
                    <a:pt x="1582276" y="1245675"/>
                    <a:pt x="1618378" y="955065"/>
                    <a:pt x="1561942" y="818679"/>
                  </a:cubicBezTo>
                  <a:cubicBezTo>
                    <a:pt x="1566570" y="709891"/>
                    <a:pt x="1587917" y="716720"/>
                    <a:pt x="1588613" y="651040"/>
                  </a:cubicBezTo>
                  <a:cubicBezTo>
                    <a:pt x="1589106" y="604510"/>
                    <a:pt x="1567847" y="568200"/>
                    <a:pt x="1508963" y="470319"/>
                  </a:cubicBezTo>
                  <a:cubicBezTo>
                    <a:pt x="1356593" y="217035"/>
                    <a:pt x="1068943" y="81368"/>
                    <a:pt x="778112" y="98045"/>
                  </a:cubicBezTo>
                  <a:cubicBezTo>
                    <a:pt x="485213" y="114840"/>
                    <a:pt x="224222" y="289761"/>
                    <a:pt x="93971" y="556571"/>
                  </a:cubicBezTo>
                  <a:lnTo>
                    <a:pt x="93541" y="556353"/>
                  </a:lnTo>
                  <a:lnTo>
                    <a:pt x="86518" y="573652"/>
                  </a:lnTo>
                  <a:cubicBezTo>
                    <a:pt x="77346" y="583009"/>
                    <a:pt x="64677" y="588796"/>
                    <a:pt x="50681" y="588796"/>
                  </a:cubicBezTo>
                  <a:cubicBezTo>
                    <a:pt x="22691" y="588796"/>
                    <a:pt x="0" y="565646"/>
                    <a:pt x="0" y="537089"/>
                  </a:cubicBezTo>
                  <a:lnTo>
                    <a:pt x="9514" y="513655"/>
                  </a:lnTo>
                  <a:lnTo>
                    <a:pt x="8880" y="513333"/>
                  </a:lnTo>
                  <a:lnTo>
                    <a:pt x="11505" y="508750"/>
                  </a:lnTo>
                  <a:lnTo>
                    <a:pt x="14844" y="500527"/>
                  </a:lnTo>
                  <a:lnTo>
                    <a:pt x="17109" y="498969"/>
                  </a:lnTo>
                  <a:lnTo>
                    <a:pt x="70026" y="406590"/>
                  </a:lnTo>
                  <a:cubicBezTo>
                    <a:pt x="227645" y="169408"/>
                    <a:pt x="486363" y="17780"/>
                    <a:pt x="772332" y="123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191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0332D4C-DF25-41B4-B2DB-2EAB1E2304F9}"/>
              </a:ext>
            </a:extLst>
          </p:cNvPr>
          <p:cNvGrpSpPr/>
          <p:nvPr/>
        </p:nvGrpSpPr>
        <p:grpSpPr>
          <a:xfrm>
            <a:off x="8961234" y="317035"/>
            <a:ext cx="1023827" cy="1022738"/>
            <a:chOff x="1618439" y="1772601"/>
            <a:chExt cx="3316323" cy="3312797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54216875-087F-4262-8008-7AC4FE74D6C4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FFB700"/>
                </a:gs>
                <a:gs pos="100000">
                  <a:srgbClr val="FB8500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634A8E6-140E-439A-9371-6F37DB7238D3}"/>
                </a:ext>
              </a:extLst>
            </p:cNvPr>
            <p:cNvSpPr/>
            <p:nvPr/>
          </p:nvSpPr>
          <p:spPr>
            <a:xfrm>
              <a:off x="2189632" y="4419600"/>
              <a:ext cx="2745130" cy="66297"/>
            </a:xfrm>
            <a:custGeom>
              <a:avLst/>
              <a:gdLst>
                <a:gd name="connsiteX0" fmla="*/ 0 w 2509024"/>
                <a:gd name="connsiteY0" fmla="*/ 0 h 81023"/>
                <a:gd name="connsiteX1" fmla="*/ 2509024 w 2509024"/>
                <a:gd name="connsiteY1" fmla="*/ 0 h 81023"/>
                <a:gd name="connsiteX2" fmla="*/ 2507946 w 2509024"/>
                <a:gd name="connsiteY2" fmla="*/ 21354 h 81023"/>
                <a:gd name="connsiteX3" fmla="*/ 2498839 w 2509024"/>
                <a:gd name="connsiteY3" fmla="*/ 81023 h 81023"/>
                <a:gd name="connsiteX4" fmla="*/ 0 w 2509024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9024" h="81023">
                  <a:moveTo>
                    <a:pt x="0" y="0"/>
                  </a:moveTo>
                  <a:lnTo>
                    <a:pt x="2509024" y="0"/>
                  </a:lnTo>
                  <a:lnTo>
                    <a:pt x="2507946" y="21354"/>
                  </a:lnTo>
                  <a:lnTo>
                    <a:pt x="2498839" y="81023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3B76E0E5-CB3C-4AC3-8576-87BB98782A7F}"/>
                </a:ext>
              </a:extLst>
            </p:cNvPr>
            <p:cNvSpPr/>
            <p:nvPr/>
          </p:nvSpPr>
          <p:spPr>
            <a:xfrm rot="8016737">
              <a:off x="1853065" y="3186247"/>
              <a:ext cx="2847070" cy="485500"/>
            </a:xfrm>
            <a:custGeom>
              <a:avLst/>
              <a:gdLst>
                <a:gd name="connsiteX0" fmla="*/ 2517355 w 2847070"/>
                <a:gd name="connsiteY0" fmla="*/ 448641 h 485500"/>
                <a:gd name="connsiteX1" fmla="*/ 2518855 w 2847070"/>
                <a:gd name="connsiteY1" fmla="*/ 226913 h 485500"/>
                <a:gd name="connsiteX2" fmla="*/ 2541678 w 2847070"/>
                <a:gd name="connsiteY2" fmla="*/ 231672 h 485500"/>
                <a:gd name="connsiteX3" fmla="*/ 2847070 w 2847070"/>
                <a:gd name="connsiteY3" fmla="*/ 334676 h 485500"/>
                <a:gd name="connsiteX4" fmla="*/ 2606505 w 2847070"/>
                <a:gd name="connsiteY4" fmla="*/ 429705 h 485500"/>
                <a:gd name="connsiteX5" fmla="*/ 1323542 w 2847070"/>
                <a:gd name="connsiteY5" fmla="*/ 485449 h 485500"/>
                <a:gd name="connsiteX6" fmla="*/ 1325691 w 2847070"/>
                <a:gd name="connsiteY6" fmla="*/ 167932 h 485500"/>
                <a:gd name="connsiteX7" fmla="*/ 1424820 w 2847070"/>
                <a:gd name="connsiteY7" fmla="*/ 169620 h 485500"/>
                <a:gd name="connsiteX8" fmla="*/ 2441298 w 2847070"/>
                <a:gd name="connsiteY8" fmla="*/ 215514 h 485500"/>
                <a:gd name="connsiteX9" fmla="*/ 2482895 w 2847070"/>
                <a:gd name="connsiteY9" fmla="*/ 220976 h 485500"/>
                <a:gd name="connsiteX10" fmla="*/ 2481303 w 2847070"/>
                <a:gd name="connsiteY10" fmla="*/ 456300 h 485500"/>
                <a:gd name="connsiteX11" fmla="*/ 2474723 w 2847070"/>
                <a:gd name="connsiteY11" fmla="*/ 457698 h 485500"/>
                <a:gd name="connsiteX12" fmla="*/ 1433853 w 2847070"/>
                <a:gd name="connsiteY12" fmla="*/ 485500 h 485500"/>
                <a:gd name="connsiteX13" fmla="*/ 24199 w 2847070"/>
                <a:gd name="connsiteY13" fmla="*/ 360471 h 485500"/>
                <a:gd name="connsiteX14" fmla="*/ 106226 w 2847070"/>
                <a:gd name="connsiteY14" fmla="*/ 205911 h 485500"/>
                <a:gd name="connsiteX15" fmla="*/ 152938 w 2847070"/>
                <a:gd name="connsiteY15" fmla="*/ 193478 h 485500"/>
                <a:gd name="connsiteX16" fmla="*/ 148273 w 2847070"/>
                <a:gd name="connsiteY16" fmla="*/ 193807 h 485500"/>
                <a:gd name="connsiteX17" fmla="*/ 196551 w 2847070"/>
                <a:gd name="connsiteY17" fmla="*/ 62793 h 485500"/>
                <a:gd name="connsiteX18" fmla="*/ 1061688 w 2847070"/>
                <a:gd name="connsiteY18" fmla="*/ 50949 h 485500"/>
                <a:gd name="connsiteX19" fmla="*/ 1140416 w 2847070"/>
                <a:gd name="connsiteY19" fmla="*/ 65 h 485500"/>
                <a:gd name="connsiteX20" fmla="*/ 1170377 w 2847070"/>
                <a:gd name="connsiteY20" fmla="*/ 50215 h 485500"/>
                <a:gd name="connsiteX21" fmla="*/ 1083197 w 2847070"/>
                <a:gd name="connsiteY21" fmla="*/ 130812 h 485500"/>
                <a:gd name="connsiteX22" fmla="*/ 250526 w 2847070"/>
                <a:gd name="connsiteY22" fmla="*/ 135138 h 485500"/>
                <a:gd name="connsiteX23" fmla="*/ 237183 w 2847070"/>
                <a:gd name="connsiteY23" fmla="*/ 164221 h 485500"/>
                <a:gd name="connsiteX24" fmla="*/ 240520 w 2847070"/>
                <a:gd name="connsiteY24" fmla="*/ 178493 h 485500"/>
                <a:gd name="connsiteX25" fmla="*/ 249382 w 2847070"/>
                <a:gd name="connsiteY25" fmla="*/ 177176 h 485500"/>
                <a:gd name="connsiteX26" fmla="*/ 1062761 w 2847070"/>
                <a:gd name="connsiteY26" fmla="*/ 163452 h 485500"/>
                <a:gd name="connsiteX27" fmla="*/ 1289694 w 2847070"/>
                <a:gd name="connsiteY27" fmla="*/ 167318 h 485500"/>
                <a:gd name="connsiteX28" fmla="*/ 1287542 w 2847070"/>
                <a:gd name="connsiteY28" fmla="*/ 485433 h 485500"/>
                <a:gd name="connsiteX29" fmla="*/ 1068718 w 2847070"/>
                <a:gd name="connsiteY29" fmla="*/ 485331 h 485500"/>
                <a:gd name="connsiteX30" fmla="*/ 245782 w 2847070"/>
                <a:gd name="connsiteY30" fmla="*/ 454959 h 485500"/>
                <a:gd name="connsiteX31" fmla="*/ 24199 w 2847070"/>
                <a:gd name="connsiteY31" fmla="*/ 360471 h 48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47070" h="485500">
                  <a:moveTo>
                    <a:pt x="2517355" y="448641"/>
                  </a:moveTo>
                  <a:lnTo>
                    <a:pt x="2518855" y="226913"/>
                  </a:lnTo>
                  <a:lnTo>
                    <a:pt x="2541678" y="231672"/>
                  </a:lnTo>
                  <a:cubicBezTo>
                    <a:pt x="2643659" y="255286"/>
                    <a:pt x="2819395" y="309999"/>
                    <a:pt x="2847070" y="334676"/>
                  </a:cubicBezTo>
                  <a:cubicBezTo>
                    <a:pt x="2837261" y="347805"/>
                    <a:pt x="2733308" y="395463"/>
                    <a:pt x="2606505" y="429705"/>
                  </a:cubicBezTo>
                  <a:close/>
                  <a:moveTo>
                    <a:pt x="1323542" y="485449"/>
                  </a:moveTo>
                  <a:lnTo>
                    <a:pt x="1325691" y="167932"/>
                  </a:lnTo>
                  <a:lnTo>
                    <a:pt x="1424820" y="169620"/>
                  </a:lnTo>
                  <a:cubicBezTo>
                    <a:pt x="1849693" y="179237"/>
                    <a:pt x="2262172" y="196711"/>
                    <a:pt x="2441298" y="215514"/>
                  </a:cubicBezTo>
                  <a:lnTo>
                    <a:pt x="2482895" y="220976"/>
                  </a:lnTo>
                  <a:lnTo>
                    <a:pt x="2481303" y="456300"/>
                  </a:lnTo>
                  <a:lnTo>
                    <a:pt x="2474723" y="457698"/>
                  </a:lnTo>
                  <a:cubicBezTo>
                    <a:pt x="2385311" y="471010"/>
                    <a:pt x="1921849" y="483117"/>
                    <a:pt x="1433853" y="485500"/>
                  </a:cubicBezTo>
                  <a:close/>
                  <a:moveTo>
                    <a:pt x="24199" y="360471"/>
                  </a:moveTo>
                  <a:cubicBezTo>
                    <a:pt x="-22582" y="306761"/>
                    <a:pt x="-4793" y="244067"/>
                    <a:pt x="106226" y="205911"/>
                  </a:cubicBezTo>
                  <a:lnTo>
                    <a:pt x="152938" y="193478"/>
                  </a:lnTo>
                  <a:lnTo>
                    <a:pt x="148273" y="193807"/>
                  </a:lnTo>
                  <a:cubicBezTo>
                    <a:pt x="140608" y="173081"/>
                    <a:pt x="139095" y="75187"/>
                    <a:pt x="196551" y="62793"/>
                  </a:cubicBezTo>
                  <a:cubicBezTo>
                    <a:pt x="348787" y="38983"/>
                    <a:pt x="889506" y="51489"/>
                    <a:pt x="1061688" y="50949"/>
                  </a:cubicBezTo>
                  <a:cubicBezTo>
                    <a:pt x="1135621" y="44652"/>
                    <a:pt x="1111480" y="2693"/>
                    <a:pt x="1140416" y="65"/>
                  </a:cubicBezTo>
                  <a:cubicBezTo>
                    <a:pt x="1158457" y="-1574"/>
                    <a:pt x="1179914" y="28424"/>
                    <a:pt x="1170377" y="50215"/>
                  </a:cubicBezTo>
                  <a:cubicBezTo>
                    <a:pt x="1160840" y="72006"/>
                    <a:pt x="1157542" y="125384"/>
                    <a:pt x="1083197" y="130812"/>
                  </a:cubicBezTo>
                  <a:lnTo>
                    <a:pt x="250526" y="135138"/>
                  </a:lnTo>
                  <a:cubicBezTo>
                    <a:pt x="240016" y="140438"/>
                    <a:pt x="234598" y="145985"/>
                    <a:pt x="237183" y="164221"/>
                  </a:cubicBezTo>
                  <a:lnTo>
                    <a:pt x="240520" y="178493"/>
                  </a:lnTo>
                  <a:lnTo>
                    <a:pt x="249382" y="177176"/>
                  </a:lnTo>
                  <a:cubicBezTo>
                    <a:pt x="390466" y="162719"/>
                    <a:pt x="707975" y="159515"/>
                    <a:pt x="1062761" y="163452"/>
                  </a:cubicBezTo>
                  <a:lnTo>
                    <a:pt x="1289694" y="167318"/>
                  </a:lnTo>
                  <a:lnTo>
                    <a:pt x="1287542" y="485433"/>
                  </a:lnTo>
                  <a:lnTo>
                    <a:pt x="1068718" y="485331"/>
                  </a:lnTo>
                  <a:cubicBezTo>
                    <a:pt x="709905" y="483073"/>
                    <a:pt x="386441" y="474147"/>
                    <a:pt x="245782" y="454959"/>
                  </a:cubicBezTo>
                  <a:cubicBezTo>
                    <a:pt x="140377" y="440656"/>
                    <a:pt x="61625" y="403438"/>
                    <a:pt x="24199" y="3604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7CB6FBE-0EA0-4407-A37E-590DC392BC61}"/>
              </a:ext>
            </a:extLst>
          </p:cNvPr>
          <p:cNvGrpSpPr/>
          <p:nvPr/>
        </p:nvGrpSpPr>
        <p:grpSpPr>
          <a:xfrm>
            <a:off x="10312093" y="317035"/>
            <a:ext cx="1023827" cy="1022738"/>
            <a:chOff x="7257238" y="1772601"/>
            <a:chExt cx="3316323" cy="3312797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D067CBA1-4A6D-4858-A80B-01A0C28A3880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FEA800"/>
                </a:gs>
                <a:gs pos="100000">
                  <a:srgbClr val="FFCB00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975AECD-A9ED-4D10-BFE7-9AD4A3079062}"/>
                </a:ext>
              </a:extLst>
            </p:cNvPr>
            <p:cNvSpPr/>
            <p:nvPr/>
          </p:nvSpPr>
          <p:spPr>
            <a:xfrm flipV="1">
              <a:off x="8129694" y="2230880"/>
              <a:ext cx="1571409" cy="1988622"/>
            </a:xfrm>
            <a:custGeom>
              <a:avLst/>
              <a:gdLst>
                <a:gd name="connsiteX0" fmla="*/ 510030 w 1571409"/>
                <a:gd name="connsiteY0" fmla="*/ 1080336 h 1998401"/>
                <a:gd name="connsiteX1" fmla="*/ 510030 w 1571409"/>
                <a:gd name="connsiteY1" fmla="*/ 1031907 h 1998401"/>
                <a:gd name="connsiteX2" fmla="*/ 756531 w 1571409"/>
                <a:gd name="connsiteY2" fmla="*/ 1031907 h 1998401"/>
                <a:gd name="connsiteX3" fmla="*/ 756531 w 1571409"/>
                <a:gd name="connsiteY3" fmla="*/ 313625 h 1998401"/>
                <a:gd name="connsiteX4" fmla="*/ 810946 w 1571409"/>
                <a:gd name="connsiteY4" fmla="*/ 313625 h 1998401"/>
                <a:gd name="connsiteX5" fmla="*/ 810946 w 1571409"/>
                <a:gd name="connsiteY5" fmla="*/ 1031907 h 1998401"/>
                <a:gd name="connsiteX6" fmla="*/ 1061801 w 1571409"/>
                <a:gd name="connsiteY6" fmla="*/ 1031907 h 1998401"/>
                <a:gd name="connsiteX7" fmla="*/ 1061801 w 1571409"/>
                <a:gd name="connsiteY7" fmla="*/ 1080336 h 1998401"/>
                <a:gd name="connsiteX8" fmla="*/ 510030 w 1571409"/>
                <a:gd name="connsiteY8" fmla="*/ 1080336 h 1998401"/>
                <a:gd name="connsiteX9" fmla="*/ 785704 w 1571409"/>
                <a:gd name="connsiteY9" fmla="*/ 1998401 h 1998401"/>
                <a:gd name="connsiteX10" fmla="*/ 1571409 w 1571409"/>
                <a:gd name="connsiteY10" fmla="*/ 1212696 h 1998401"/>
                <a:gd name="connsiteX11" fmla="*/ 1341282 w 1571409"/>
                <a:gd name="connsiteY11" fmla="*/ 657120 h 1998401"/>
                <a:gd name="connsiteX12" fmla="*/ 1311661 w 1571409"/>
                <a:gd name="connsiteY12" fmla="*/ 632680 h 1998401"/>
                <a:gd name="connsiteX13" fmla="*/ 1293722 w 1571409"/>
                <a:gd name="connsiteY13" fmla="*/ 614134 h 1998401"/>
                <a:gd name="connsiteX14" fmla="*/ 1000889 w 1571409"/>
                <a:gd name="connsiteY14" fmla="*/ 11134 h 1998401"/>
                <a:gd name="connsiteX15" fmla="*/ 577807 w 1571409"/>
                <a:gd name="connsiteY15" fmla="*/ 19449 h 1998401"/>
                <a:gd name="connsiteX16" fmla="*/ 281837 w 1571409"/>
                <a:gd name="connsiteY16" fmla="*/ 603860 h 1998401"/>
                <a:gd name="connsiteX17" fmla="*/ 238644 w 1571409"/>
                <a:gd name="connsiteY17" fmla="*/ 650093 h 1998401"/>
                <a:gd name="connsiteX18" fmla="*/ 230128 w 1571409"/>
                <a:gd name="connsiteY18" fmla="*/ 657120 h 1998401"/>
                <a:gd name="connsiteX19" fmla="*/ 215381 w 1571409"/>
                <a:gd name="connsiteY19" fmla="*/ 674993 h 1998401"/>
                <a:gd name="connsiteX20" fmla="*/ 200584 w 1571409"/>
                <a:gd name="connsiteY20" fmla="*/ 690831 h 1998401"/>
                <a:gd name="connsiteX21" fmla="*/ 202305 w 1571409"/>
                <a:gd name="connsiteY21" fmla="*/ 690840 h 1998401"/>
                <a:gd name="connsiteX22" fmla="*/ 134186 w 1571409"/>
                <a:gd name="connsiteY22" fmla="*/ 773402 h 1998401"/>
                <a:gd name="connsiteX23" fmla="*/ 0 w 1571409"/>
                <a:gd name="connsiteY23" fmla="*/ 1212696 h 1998401"/>
                <a:gd name="connsiteX24" fmla="*/ 785704 w 1571409"/>
                <a:gd name="connsiteY24" fmla="*/ 1998401 h 1998401"/>
                <a:gd name="connsiteX0" fmla="*/ 510030 w 1571409"/>
                <a:gd name="connsiteY0" fmla="*/ 1076206 h 1994271"/>
                <a:gd name="connsiteX1" fmla="*/ 510030 w 1571409"/>
                <a:gd name="connsiteY1" fmla="*/ 1027777 h 1994271"/>
                <a:gd name="connsiteX2" fmla="*/ 756531 w 1571409"/>
                <a:gd name="connsiteY2" fmla="*/ 1027777 h 1994271"/>
                <a:gd name="connsiteX3" fmla="*/ 756531 w 1571409"/>
                <a:gd name="connsiteY3" fmla="*/ 309495 h 1994271"/>
                <a:gd name="connsiteX4" fmla="*/ 810946 w 1571409"/>
                <a:gd name="connsiteY4" fmla="*/ 309495 h 1994271"/>
                <a:gd name="connsiteX5" fmla="*/ 810946 w 1571409"/>
                <a:gd name="connsiteY5" fmla="*/ 1027777 h 1994271"/>
                <a:gd name="connsiteX6" fmla="*/ 1061801 w 1571409"/>
                <a:gd name="connsiteY6" fmla="*/ 1027777 h 1994271"/>
                <a:gd name="connsiteX7" fmla="*/ 1061801 w 1571409"/>
                <a:gd name="connsiteY7" fmla="*/ 1076206 h 1994271"/>
                <a:gd name="connsiteX8" fmla="*/ 510030 w 1571409"/>
                <a:gd name="connsiteY8" fmla="*/ 1076206 h 1994271"/>
                <a:gd name="connsiteX9" fmla="*/ 785704 w 1571409"/>
                <a:gd name="connsiteY9" fmla="*/ 1994271 h 1994271"/>
                <a:gd name="connsiteX10" fmla="*/ 1571409 w 1571409"/>
                <a:gd name="connsiteY10" fmla="*/ 1208566 h 1994271"/>
                <a:gd name="connsiteX11" fmla="*/ 1341282 w 1571409"/>
                <a:gd name="connsiteY11" fmla="*/ 652990 h 1994271"/>
                <a:gd name="connsiteX12" fmla="*/ 1311661 w 1571409"/>
                <a:gd name="connsiteY12" fmla="*/ 628550 h 1994271"/>
                <a:gd name="connsiteX13" fmla="*/ 1293722 w 1571409"/>
                <a:gd name="connsiteY13" fmla="*/ 610004 h 1994271"/>
                <a:gd name="connsiteX14" fmla="*/ 1000889 w 1571409"/>
                <a:gd name="connsiteY14" fmla="*/ 7004 h 1994271"/>
                <a:gd name="connsiteX15" fmla="*/ 577807 w 1571409"/>
                <a:gd name="connsiteY15" fmla="*/ 15319 h 1994271"/>
                <a:gd name="connsiteX16" fmla="*/ 281837 w 1571409"/>
                <a:gd name="connsiteY16" fmla="*/ 599730 h 1994271"/>
                <a:gd name="connsiteX17" fmla="*/ 238644 w 1571409"/>
                <a:gd name="connsiteY17" fmla="*/ 645963 h 1994271"/>
                <a:gd name="connsiteX18" fmla="*/ 230128 w 1571409"/>
                <a:gd name="connsiteY18" fmla="*/ 652990 h 1994271"/>
                <a:gd name="connsiteX19" fmla="*/ 215381 w 1571409"/>
                <a:gd name="connsiteY19" fmla="*/ 670863 h 1994271"/>
                <a:gd name="connsiteX20" fmla="*/ 200584 w 1571409"/>
                <a:gd name="connsiteY20" fmla="*/ 686701 h 1994271"/>
                <a:gd name="connsiteX21" fmla="*/ 202305 w 1571409"/>
                <a:gd name="connsiteY21" fmla="*/ 686710 h 1994271"/>
                <a:gd name="connsiteX22" fmla="*/ 134186 w 1571409"/>
                <a:gd name="connsiteY22" fmla="*/ 769272 h 1994271"/>
                <a:gd name="connsiteX23" fmla="*/ 0 w 1571409"/>
                <a:gd name="connsiteY23" fmla="*/ 1208566 h 1994271"/>
                <a:gd name="connsiteX24" fmla="*/ 785704 w 1571409"/>
                <a:gd name="connsiteY24" fmla="*/ 1994271 h 1994271"/>
                <a:gd name="connsiteX0" fmla="*/ 510030 w 1571409"/>
                <a:gd name="connsiteY0" fmla="*/ 1073678 h 1991743"/>
                <a:gd name="connsiteX1" fmla="*/ 510030 w 1571409"/>
                <a:gd name="connsiteY1" fmla="*/ 1025249 h 1991743"/>
                <a:gd name="connsiteX2" fmla="*/ 756531 w 1571409"/>
                <a:gd name="connsiteY2" fmla="*/ 1025249 h 1991743"/>
                <a:gd name="connsiteX3" fmla="*/ 756531 w 1571409"/>
                <a:gd name="connsiteY3" fmla="*/ 306967 h 1991743"/>
                <a:gd name="connsiteX4" fmla="*/ 810946 w 1571409"/>
                <a:gd name="connsiteY4" fmla="*/ 306967 h 1991743"/>
                <a:gd name="connsiteX5" fmla="*/ 810946 w 1571409"/>
                <a:gd name="connsiteY5" fmla="*/ 1025249 h 1991743"/>
                <a:gd name="connsiteX6" fmla="*/ 1061801 w 1571409"/>
                <a:gd name="connsiteY6" fmla="*/ 1025249 h 1991743"/>
                <a:gd name="connsiteX7" fmla="*/ 1061801 w 1571409"/>
                <a:gd name="connsiteY7" fmla="*/ 1073678 h 1991743"/>
                <a:gd name="connsiteX8" fmla="*/ 510030 w 1571409"/>
                <a:gd name="connsiteY8" fmla="*/ 1073678 h 1991743"/>
                <a:gd name="connsiteX9" fmla="*/ 785704 w 1571409"/>
                <a:gd name="connsiteY9" fmla="*/ 1991743 h 1991743"/>
                <a:gd name="connsiteX10" fmla="*/ 1571409 w 1571409"/>
                <a:gd name="connsiteY10" fmla="*/ 1206038 h 1991743"/>
                <a:gd name="connsiteX11" fmla="*/ 1341282 w 1571409"/>
                <a:gd name="connsiteY11" fmla="*/ 650462 h 1991743"/>
                <a:gd name="connsiteX12" fmla="*/ 1311661 w 1571409"/>
                <a:gd name="connsiteY12" fmla="*/ 626022 h 1991743"/>
                <a:gd name="connsiteX13" fmla="*/ 1293722 w 1571409"/>
                <a:gd name="connsiteY13" fmla="*/ 607476 h 1991743"/>
                <a:gd name="connsiteX14" fmla="*/ 998984 w 1571409"/>
                <a:gd name="connsiteY14" fmla="*/ 8286 h 1991743"/>
                <a:gd name="connsiteX15" fmla="*/ 577807 w 1571409"/>
                <a:gd name="connsiteY15" fmla="*/ 12791 h 1991743"/>
                <a:gd name="connsiteX16" fmla="*/ 281837 w 1571409"/>
                <a:gd name="connsiteY16" fmla="*/ 597202 h 1991743"/>
                <a:gd name="connsiteX17" fmla="*/ 238644 w 1571409"/>
                <a:gd name="connsiteY17" fmla="*/ 643435 h 1991743"/>
                <a:gd name="connsiteX18" fmla="*/ 230128 w 1571409"/>
                <a:gd name="connsiteY18" fmla="*/ 650462 h 1991743"/>
                <a:gd name="connsiteX19" fmla="*/ 215381 w 1571409"/>
                <a:gd name="connsiteY19" fmla="*/ 668335 h 1991743"/>
                <a:gd name="connsiteX20" fmla="*/ 200584 w 1571409"/>
                <a:gd name="connsiteY20" fmla="*/ 684173 h 1991743"/>
                <a:gd name="connsiteX21" fmla="*/ 202305 w 1571409"/>
                <a:gd name="connsiteY21" fmla="*/ 684182 h 1991743"/>
                <a:gd name="connsiteX22" fmla="*/ 134186 w 1571409"/>
                <a:gd name="connsiteY22" fmla="*/ 766744 h 1991743"/>
                <a:gd name="connsiteX23" fmla="*/ 0 w 1571409"/>
                <a:gd name="connsiteY23" fmla="*/ 1206038 h 1991743"/>
                <a:gd name="connsiteX24" fmla="*/ 785704 w 1571409"/>
                <a:gd name="connsiteY24" fmla="*/ 1991743 h 1991743"/>
                <a:gd name="connsiteX0" fmla="*/ 510030 w 1571409"/>
                <a:gd name="connsiteY0" fmla="*/ 1070557 h 1988622"/>
                <a:gd name="connsiteX1" fmla="*/ 510030 w 1571409"/>
                <a:gd name="connsiteY1" fmla="*/ 1022128 h 1988622"/>
                <a:gd name="connsiteX2" fmla="*/ 756531 w 1571409"/>
                <a:gd name="connsiteY2" fmla="*/ 1022128 h 1988622"/>
                <a:gd name="connsiteX3" fmla="*/ 756531 w 1571409"/>
                <a:gd name="connsiteY3" fmla="*/ 303846 h 1988622"/>
                <a:gd name="connsiteX4" fmla="*/ 810946 w 1571409"/>
                <a:gd name="connsiteY4" fmla="*/ 303846 h 1988622"/>
                <a:gd name="connsiteX5" fmla="*/ 810946 w 1571409"/>
                <a:gd name="connsiteY5" fmla="*/ 1022128 h 1988622"/>
                <a:gd name="connsiteX6" fmla="*/ 1061801 w 1571409"/>
                <a:gd name="connsiteY6" fmla="*/ 1022128 h 1988622"/>
                <a:gd name="connsiteX7" fmla="*/ 1061801 w 1571409"/>
                <a:gd name="connsiteY7" fmla="*/ 1070557 h 1988622"/>
                <a:gd name="connsiteX8" fmla="*/ 510030 w 1571409"/>
                <a:gd name="connsiteY8" fmla="*/ 1070557 h 1988622"/>
                <a:gd name="connsiteX9" fmla="*/ 785704 w 1571409"/>
                <a:gd name="connsiteY9" fmla="*/ 1988622 h 1988622"/>
                <a:gd name="connsiteX10" fmla="*/ 1571409 w 1571409"/>
                <a:gd name="connsiteY10" fmla="*/ 1202917 h 1988622"/>
                <a:gd name="connsiteX11" fmla="*/ 1341282 w 1571409"/>
                <a:gd name="connsiteY11" fmla="*/ 647341 h 1988622"/>
                <a:gd name="connsiteX12" fmla="*/ 1311661 w 1571409"/>
                <a:gd name="connsiteY12" fmla="*/ 622901 h 1988622"/>
                <a:gd name="connsiteX13" fmla="*/ 1293722 w 1571409"/>
                <a:gd name="connsiteY13" fmla="*/ 604355 h 1988622"/>
                <a:gd name="connsiteX14" fmla="*/ 998984 w 1571409"/>
                <a:gd name="connsiteY14" fmla="*/ 5165 h 1988622"/>
                <a:gd name="connsiteX15" fmla="*/ 577807 w 1571409"/>
                <a:gd name="connsiteY15" fmla="*/ 9670 h 1988622"/>
                <a:gd name="connsiteX16" fmla="*/ 281837 w 1571409"/>
                <a:gd name="connsiteY16" fmla="*/ 594081 h 1988622"/>
                <a:gd name="connsiteX17" fmla="*/ 238644 w 1571409"/>
                <a:gd name="connsiteY17" fmla="*/ 640314 h 1988622"/>
                <a:gd name="connsiteX18" fmla="*/ 230128 w 1571409"/>
                <a:gd name="connsiteY18" fmla="*/ 647341 h 1988622"/>
                <a:gd name="connsiteX19" fmla="*/ 215381 w 1571409"/>
                <a:gd name="connsiteY19" fmla="*/ 665214 h 1988622"/>
                <a:gd name="connsiteX20" fmla="*/ 200584 w 1571409"/>
                <a:gd name="connsiteY20" fmla="*/ 681052 h 1988622"/>
                <a:gd name="connsiteX21" fmla="*/ 202305 w 1571409"/>
                <a:gd name="connsiteY21" fmla="*/ 681061 h 1988622"/>
                <a:gd name="connsiteX22" fmla="*/ 134186 w 1571409"/>
                <a:gd name="connsiteY22" fmla="*/ 763623 h 1988622"/>
                <a:gd name="connsiteX23" fmla="*/ 0 w 1571409"/>
                <a:gd name="connsiteY23" fmla="*/ 1202917 h 1988622"/>
                <a:gd name="connsiteX24" fmla="*/ 785704 w 1571409"/>
                <a:gd name="connsiteY24" fmla="*/ 1988622 h 19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71409" h="1988622">
                  <a:moveTo>
                    <a:pt x="510030" y="1070557"/>
                  </a:moveTo>
                  <a:lnTo>
                    <a:pt x="510030" y="1022128"/>
                  </a:lnTo>
                  <a:lnTo>
                    <a:pt x="756531" y="1022128"/>
                  </a:lnTo>
                  <a:lnTo>
                    <a:pt x="756531" y="303846"/>
                  </a:lnTo>
                  <a:lnTo>
                    <a:pt x="810946" y="303846"/>
                  </a:lnTo>
                  <a:lnTo>
                    <a:pt x="810946" y="1022128"/>
                  </a:lnTo>
                  <a:lnTo>
                    <a:pt x="1061801" y="1022128"/>
                  </a:lnTo>
                  <a:lnTo>
                    <a:pt x="1061801" y="1070557"/>
                  </a:lnTo>
                  <a:lnTo>
                    <a:pt x="510030" y="1070557"/>
                  </a:lnTo>
                  <a:close/>
                  <a:moveTo>
                    <a:pt x="785704" y="1988622"/>
                  </a:moveTo>
                  <a:cubicBezTo>
                    <a:pt x="1219637" y="1988622"/>
                    <a:pt x="1571409" y="1636851"/>
                    <a:pt x="1571409" y="1202917"/>
                  </a:cubicBezTo>
                  <a:cubicBezTo>
                    <a:pt x="1571409" y="985951"/>
                    <a:pt x="1483466" y="789525"/>
                    <a:pt x="1341282" y="647341"/>
                  </a:cubicBezTo>
                  <a:lnTo>
                    <a:pt x="1311661" y="622901"/>
                  </a:lnTo>
                  <a:lnTo>
                    <a:pt x="1293722" y="604355"/>
                  </a:lnTo>
                  <a:cubicBezTo>
                    <a:pt x="926844" y="204911"/>
                    <a:pt x="1056296" y="35694"/>
                    <a:pt x="998984" y="5165"/>
                  </a:cubicBezTo>
                  <a:cubicBezTo>
                    <a:pt x="936458" y="-902"/>
                    <a:pt x="670699" y="-4017"/>
                    <a:pt x="577807" y="9670"/>
                  </a:cubicBezTo>
                  <a:cubicBezTo>
                    <a:pt x="516586" y="61634"/>
                    <a:pt x="653196" y="179366"/>
                    <a:pt x="281837" y="594081"/>
                  </a:cubicBezTo>
                  <a:lnTo>
                    <a:pt x="238644" y="640314"/>
                  </a:lnTo>
                  <a:lnTo>
                    <a:pt x="230128" y="647341"/>
                  </a:lnTo>
                  <a:lnTo>
                    <a:pt x="215381" y="665214"/>
                  </a:lnTo>
                  <a:lnTo>
                    <a:pt x="200584" y="681052"/>
                  </a:lnTo>
                  <a:lnTo>
                    <a:pt x="202305" y="681061"/>
                  </a:lnTo>
                  <a:lnTo>
                    <a:pt x="134186" y="763623"/>
                  </a:lnTo>
                  <a:cubicBezTo>
                    <a:pt x="49468" y="889022"/>
                    <a:pt x="0" y="1040193"/>
                    <a:pt x="0" y="1202917"/>
                  </a:cubicBezTo>
                  <a:cubicBezTo>
                    <a:pt x="0" y="1636851"/>
                    <a:pt x="351772" y="1988622"/>
                    <a:pt x="785704" y="198862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FFEEC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CAD46230-6DE3-4006-91E1-13A5F89A885C}"/>
                </a:ext>
              </a:extLst>
            </p:cNvPr>
            <p:cNvSpPr/>
            <p:nvPr/>
          </p:nvSpPr>
          <p:spPr>
            <a:xfrm>
              <a:off x="8702608" y="4276220"/>
              <a:ext cx="427713" cy="302077"/>
            </a:xfrm>
            <a:custGeom>
              <a:avLst/>
              <a:gdLst>
                <a:gd name="connsiteX0" fmla="*/ 107065 w 474347"/>
                <a:gd name="connsiteY0" fmla="*/ 320040 h 408091"/>
                <a:gd name="connsiteX1" fmla="*/ 367279 w 474347"/>
                <a:gd name="connsiteY1" fmla="*/ 320040 h 408091"/>
                <a:gd name="connsiteX2" fmla="*/ 397194 w 474347"/>
                <a:gd name="connsiteY2" fmla="*/ 349955 h 408091"/>
                <a:gd name="connsiteX3" fmla="*/ 397194 w 474347"/>
                <a:gd name="connsiteY3" fmla="*/ 378176 h 408091"/>
                <a:gd name="connsiteX4" fmla="*/ 367279 w 474347"/>
                <a:gd name="connsiteY4" fmla="*/ 408091 h 408091"/>
                <a:gd name="connsiteX5" fmla="*/ 107065 w 474347"/>
                <a:gd name="connsiteY5" fmla="*/ 408091 h 408091"/>
                <a:gd name="connsiteX6" fmla="*/ 77150 w 474347"/>
                <a:gd name="connsiteY6" fmla="*/ 378176 h 408091"/>
                <a:gd name="connsiteX7" fmla="*/ 77150 w 474347"/>
                <a:gd name="connsiteY7" fmla="*/ 349955 h 408091"/>
                <a:gd name="connsiteX8" fmla="*/ 107065 w 474347"/>
                <a:gd name="connsiteY8" fmla="*/ 320040 h 408091"/>
                <a:gd name="connsiteX9" fmla="*/ 64204 w 474347"/>
                <a:gd name="connsiteY9" fmla="*/ 160020 h 408091"/>
                <a:gd name="connsiteX10" fmla="*/ 410141 w 474347"/>
                <a:gd name="connsiteY10" fmla="*/ 160020 h 408091"/>
                <a:gd name="connsiteX11" fmla="*/ 440056 w 474347"/>
                <a:gd name="connsiteY11" fmla="*/ 189935 h 408091"/>
                <a:gd name="connsiteX12" fmla="*/ 440056 w 474347"/>
                <a:gd name="connsiteY12" fmla="*/ 218156 h 408091"/>
                <a:gd name="connsiteX13" fmla="*/ 410141 w 474347"/>
                <a:gd name="connsiteY13" fmla="*/ 248071 h 408091"/>
                <a:gd name="connsiteX14" fmla="*/ 64204 w 474347"/>
                <a:gd name="connsiteY14" fmla="*/ 248071 h 408091"/>
                <a:gd name="connsiteX15" fmla="*/ 34289 w 474347"/>
                <a:gd name="connsiteY15" fmla="*/ 218156 h 408091"/>
                <a:gd name="connsiteX16" fmla="*/ 34289 w 474347"/>
                <a:gd name="connsiteY16" fmla="*/ 189935 h 408091"/>
                <a:gd name="connsiteX17" fmla="*/ 64204 w 474347"/>
                <a:gd name="connsiteY17" fmla="*/ 160020 h 408091"/>
                <a:gd name="connsiteX18" fmla="*/ 29915 w 474347"/>
                <a:gd name="connsiteY18" fmla="*/ 0 h 408091"/>
                <a:gd name="connsiteX19" fmla="*/ 444432 w 474347"/>
                <a:gd name="connsiteY19" fmla="*/ 0 h 408091"/>
                <a:gd name="connsiteX20" fmla="*/ 474347 w 474347"/>
                <a:gd name="connsiteY20" fmla="*/ 29915 h 408091"/>
                <a:gd name="connsiteX21" fmla="*/ 474347 w 474347"/>
                <a:gd name="connsiteY21" fmla="*/ 58136 h 408091"/>
                <a:gd name="connsiteX22" fmla="*/ 444432 w 474347"/>
                <a:gd name="connsiteY22" fmla="*/ 88051 h 408091"/>
                <a:gd name="connsiteX23" fmla="*/ 29915 w 474347"/>
                <a:gd name="connsiteY23" fmla="*/ 88051 h 408091"/>
                <a:gd name="connsiteX24" fmla="*/ 0 w 474347"/>
                <a:gd name="connsiteY24" fmla="*/ 58136 h 408091"/>
                <a:gd name="connsiteX25" fmla="*/ 0 w 474347"/>
                <a:gd name="connsiteY25" fmla="*/ 29915 h 408091"/>
                <a:gd name="connsiteX26" fmla="*/ 29915 w 474347"/>
                <a:gd name="connsiteY26" fmla="*/ 0 h 40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4347" h="408091">
                  <a:moveTo>
                    <a:pt x="107065" y="320040"/>
                  </a:moveTo>
                  <a:lnTo>
                    <a:pt x="367279" y="320040"/>
                  </a:lnTo>
                  <a:cubicBezTo>
                    <a:pt x="383801" y="320040"/>
                    <a:pt x="397194" y="333433"/>
                    <a:pt x="397194" y="349955"/>
                  </a:cubicBezTo>
                  <a:lnTo>
                    <a:pt x="397194" y="378176"/>
                  </a:lnTo>
                  <a:cubicBezTo>
                    <a:pt x="397194" y="394698"/>
                    <a:pt x="383801" y="408091"/>
                    <a:pt x="367279" y="408091"/>
                  </a:cubicBezTo>
                  <a:lnTo>
                    <a:pt x="107065" y="408091"/>
                  </a:lnTo>
                  <a:cubicBezTo>
                    <a:pt x="90543" y="408091"/>
                    <a:pt x="77150" y="394698"/>
                    <a:pt x="77150" y="378176"/>
                  </a:cubicBezTo>
                  <a:lnTo>
                    <a:pt x="77150" y="349955"/>
                  </a:lnTo>
                  <a:cubicBezTo>
                    <a:pt x="77150" y="333433"/>
                    <a:pt x="90543" y="320040"/>
                    <a:pt x="107065" y="320040"/>
                  </a:cubicBezTo>
                  <a:close/>
                  <a:moveTo>
                    <a:pt x="64204" y="160020"/>
                  </a:moveTo>
                  <a:lnTo>
                    <a:pt x="410141" y="160020"/>
                  </a:lnTo>
                  <a:cubicBezTo>
                    <a:pt x="426663" y="160020"/>
                    <a:pt x="440056" y="173413"/>
                    <a:pt x="440056" y="189935"/>
                  </a:cubicBezTo>
                  <a:lnTo>
                    <a:pt x="440056" y="218156"/>
                  </a:lnTo>
                  <a:cubicBezTo>
                    <a:pt x="440056" y="234678"/>
                    <a:pt x="426663" y="248071"/>
                    <a:pt x="410141" y="248071"/>
                  </a:cubicBezTo>
                  <a:lnTo>
                    <a:pt x="64204" y="248071"/>
                  </a:lnTo>
                  <a:cubicBezTo>
                    <a:pt x="47682" y="248071"/>
                    <a:pt x="34289" y="234678"/>
                    <a:pt x="34289" y="218156"/>
                  </a:cubicBezTo>
                  <a:lnTo>
                    <a:pt x="34289" y="189935"/>
                  </a:lnTo>
                  <a:cubicBezTo>
                    <a:pt x="34289" y="173413"/>
                    <a:pt x="47682" y="160020"/>
                    <a:pt x="64204" y="160020"/>
                  </a:cubicBezTo>
                  <a:close/>
                  <a:moveTo>
                    <a:pt x="29915" y="0"/>
                  </a:moveTo>
                  <a:lnTo>
                    <a:pt x="444432" y="0"/>
                  </a:lnTo>
                  <a:cubicBezTo>
                    <a:pt x="460954" y="0"/>
                    <a:pt x="474347" y="13393"/>
                    <a:pt x="474347" y="29915"/>
                  </a:cubicBezTo>
                  <a:lnTo>
                    <a:pt x="474347" y="58136"/>
                  </a:lnTo>
                  <a:cubicBezTo>
                    <a:pt x="474347" y="74658"/>
                    <a:pt x="460954" y="88051"/>
                    <a:pt x="444432" y="88051"/>
                  </a:cubicBezTo>
                  <a:lnTo>
                    <a:pt x="29915" y="88051"/>
                  </a:lnTo>
                  <a:cubicBezTo>
                    <a:pt x="13393" y="88051"/>
                    <a:pt x="0" y="74658"/>
                    <a:pt x="0" y="58136"/>
                  </a:cubicBezTo>
                  <a:lnTo>
                    <a:pt x="0" y="29915"/>
                  </a:lnTo>
                  <a:cubicBezTo>
                    <a:pt x="0" y="13393"/>
                    <a:pt x="13393" y="0"/>
                    <a:pt x="299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9FD2E79-897A-4799-BCC5-DC5E8D71B19E}"/>
              </a:ext>
            </a:extLst>
          </p:cNvPr>
          <p:cNvGrpSpPr/>
          <p:nvPr/>
        </p:nvGrpSpPr>
        <p:grpSpPr>
          <a:xfrm>
            <a:off x="856080" y="1617333"/>
            <a:ext cx="1023827" cy="1022738"/>
            <a:chOff x="1618439" y="1772601"/>
            <a:chExt cx="3316323" cy="3312797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A710CE97-7AC4-4094-A295-1A7F92424BAE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D1D1C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34377A3-C51C-4C8C-8C59-8C442AB9E6A3}"/>
                </a:ext>
              </a:extLst>
            </p:cNvPr>
            <p:cNvSpPr/>
            <p:nvPr/>
          </p:nvSpPr>
          <p:spPr>
            <a:xfrm>
              <a:off x="2020703" y="2481739"/>
              <a:ext cx="2511795" cy="1894520"/>
            </a:xfrm>
            <a:prstGeom prst="roundRect">
              <a:avLst>
                <a:gd name="adj" fmla="val 12223"/>
              </a:avLst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A17C424D-4161-468A-A3E8-A99F420DEAE5}"/>
                </a:ext>
              </a:extLst>
            </p:cNvPr>
            <p:cNvGrpSpPr/>
            <p:nvPr/>
          </p:nvGrpSpPr>
          <p:grpSpPr>
            <a:xfrm>
              <a:off x="2099208" y="2554883"/>
              <a:ext cx="2354784" cy="1777999"/>
              <a:chOff x="7948929" y="3408681"/>
              <a:chExt cx="2354784" cy="1821376"/>
            </a:xfrm>
          </p:grpSpPr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0D117A40-9521-49DA-B149-DF28BE3F4001}"/>
                  </a:ext>
                </a:extLst>
              </p:cNvPr>
              <p:cNvSpPr/>
              <p:nvPr/>
            </p:nvSpPr>
            <p:spPr>
              <a:xfrm>
                <a:off x="7948929" y="3408681"/>
                <a:ext cx="2354784" cy="1233464"/>
              </a:xfrm>
              <a:prstGeom prst="roundRect">
                <a:avLst>
                  <a:gd name="adj" fmla="val 12223"/>
                </a:avLst>
              </a:prstGeom>
              <a:solidFill>
                <a:srgbClr val="3898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5F874425-DFF6-4392-B06F-FAA148C5E7FA}"/>
                  </a:ext>
                </a:extLst>
              </p:cNvPr>
              <p:cNvSpPr/>
              <p:nvPr/>
            </p:nvSpPr>
            <p:spPr>
              <a:xfrm>
                <a:off x="7948929" y="3604652"/>
                <a:ext cx="2354784" cy="1233464"/>
              </a:xfrm>
              <a:prstGeom prst="roundRect">
                <a:avLst>
                  <a:gd name="adj" fmla="val 12223"/>
                </a:avLst>
              </a:prstGeom>
              <a:solidFill>
                <a:srgbClr val="FFAF01"/>
              </a:solidFill>
              <a:ln>
                <a:noFill/>
              </a:ln>
              <a:effectLst>
                <a:outerShdw blurRad="50800" dist="38100" dir="16200000" sx="99000" sy="99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F013F9AD-1F75-4283-ADCB-2051564702E0}"/>
                  </a:ext>
                </a:extLst>
              </p:cNvPr>
              <p:cNvSpPr/>
              <p:nvPr/>
            </p:nvSpPr>
            <p:spPr>
              <a:xfrm>
                <a:off x="7948929" y="3800623"/>
                <a:ext cx="2354784" cy="1233464"/>
              </a:xfrm>
              <a:prstGeom prst="roundRect">
                <a:avLst>
                  <a:gd name="adj" fmla="val 12223"/>
                </a:avLst>
              </a:prstGeom>
              <a:solidFill>
                <a:srgbClr val="50BD3C"/>
              </a:solidFill>
              <a:ln>
                <a:noFill/>
              </a:ln>
              <a:effectLst>
                <a:outerShdw blurRad="50800" dist="38100" dir="16200000" sx="99000" sy="99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19BB3028-1D16-401E-A336-A5580704EDA6}"/>
                  </a:ext>
                </a:extLst>
              </p:cNvPr>
              <p:cNvSpPr/>
              <p:nvPr/>
            </p:nvSpPr>
            <p:spPr>
              <a:xfrm>
                <a:off x="7948929" y="3996593"/>
                <a:ext cx="2354784" cy="1233464"/>
              </a:xfrm>
              <a:prstGeom prst="roundRect">
                <a:avLst>
                  <a:gd name="adj" fmla="val 12223"/>
                </a:avLst>
              </a:prstGeom>
              <a:solidFill>
                <a:srgbClr val="F36B5D"/>
              </a:solidFill>
              <a:ln>
                <a:noFill/>
              </a:ln>
              <a:effectLst>
                <a:outerShdw blurRad="50800" dist="38100" dir="16200000" sx="99000" sy="99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7EFDBF6C-CF12-4EA4-81F5-84E5CA9EB154}"/>
                </a:ext>
              </a:extLst>
            </p:cNvPr>
            <p:cNvSpPr/>
            <p:nvPr/>
          </p:nvSpPr>
          <p:spPr>
            <a:xfrm>
              <a:off x="2020703" y="3369421"/>
              <a:ext cx="2511795" cy="1006838"/>
            </a:xfrm>
            <a:custGeom>
              <a:avLst/>
              <a:gdLst>
                <a:gd name="connsiteX0" fmla="*/ 0 w 2511795"/>
                <a:gd name="connsiteY0" fmla="*/ 0 h 1006824"/>
                <a:gd name="connsiteX1" fmla="*/ 601708 w 2511795"/>
                <a:gd name="connsiteY1" fmla="*/ 0 h 1006824"/>
                <a:gd name="connsiteX2" fmla="*/ 1247650 w 2511795"/>
                <a:gd name="connsiteY2" fmla="*/ 400194 h 1006824"/>
                <a:gd name="connsiteX3" fmla="*/ 1255897 w 2511795"/>
                <a:gd name="connsiteY3" fmla="*/ 399710 h 1006824"/>
                <a:gd name="connsiteX4" fmla="*/ 1264144 w 2511795"/>
                <a:gd name="connsiteY4" fmla="*/ 400194 h 1006824"/>
                <a:gd name="connsiteX5" fmla="*/ 1910086 w 2511795"/>
                <a:gd name="connsiteY5" fmla="*/ 0 h 1006824"/>
                <a:gd name="connsiteX6" fmla="*/ 2511795 w 2511795"/>
                <a:gd name="connsiteY6" fmla="*/ 0 h 1006824"/>
                <a:gd name="connsiteX7" fmla="*/ 2511795 w 2511795"/>
                <a:gd name="connsiteY7" fmla="*/ 775257 h 1006824"/>
                <a:gd name="connsiteX8" fmla="*/ 2280228 w 2511795"/>
                <a:gd name="connsiteY8" fmla="*/ 1006824 h 1006824"/>
                <a:gd name="connsiteX9" fmla="*/ 231567 w 2511795"/>
                <a:gd name="connsiteY9" fmla="*/ 1006824 h 1006824"/>
                <a:gd name="connsiteX10" fmla="*/ 0 w 2511795"/>
                <a:gd name="connsiteY10" fmla="*/ 775257 h 1006824"/>
                <a:gd name="connsiteX0" fmla="*/ 0 w 2511795"/>
                <a:gd name="connsiteY0" fmla="*/ 0 h 1006824"/>
                <a:gd name="connsiteX1" fmla="*/ 601708 w 2511795"/>
                <a:gd name="connsiteY1" fmla="*/ 0 h 1006824"/>
                <a:gd name="connsiteX2" fmla="*/ 1247650 w 2511795"/>
                <a:gd name="connsiteY2" fmla="*/ 400194 h 1006824"/>
                <a:gd name="connsiteX3" fmla="*/ 1255897 w 2511795"/>
                <a:gd name="connsiteY3" fmla="*/ 399710 h 1006824"/>
                <a:gd name="connsiteX4" fmla="*/ 1264144 w 2511795"/>
                <a:gd name="connsiteY4" fmla="*/ 400194 h 1006824"/>
                <a:gd name="connsiteX5" fmla="*/ 1910086 w 2511795"/>
                <a:gd name="connsiteY5" fmla="*/ 0 h 1006824"/>
                <a:gd name="connsiteX6" fmla="*/ 2511795 w 2511795"/>
                <a:gd name="connsiteY6" fmla="*/ 0 h 1006824"/>
                <a:gd name="connsiteX7" fmla="*/ 2511795 w 2511795"/>
                <a:gd name="connsiteY7" fmla="*/ 775257 h 1006824"/>
                <a:gd name="connsiteX8" fmla="*/ 2280228 w 2511795"/>
                <a:gd name="connsiteY8" fmla="*/ 1006824 h 1006824"/>
                <a:gd name="connsiteX9" fmla="*/ 231567 w 2511795"/>
                <a:gd name="connsiteY9" fmla="*/ 1006824 h 1006824"/>
                <a:gd name="connsiteX10" fmla="*/ 0 w 2511795"/>
                <a:gd name="connsiteY10" fmla="*/ 775257 h 1006824"/>
                <a:gd name="connsiteX11" fmla="*/ 0 w 2511795"/>
                <a:gd name="connsiteY11" fmla="*/ 0 h 1006824"/>
                <a:gd name="connsiteX0" fmla="*/ 0 w 2511795"/>
                <a:gd name="connsiteY0" fmla="*/ 0 h 1006824"/>
                <a:gd name="connsiteX1" fmla="*/ 601708 w 2511795"/>
                <a:gd name="connsiteY1" fmla="*/ 0 h 1006824"/>
                <a:gd name="connsiteX2" fmla="*/ 1247650 w 2511795"/>
                <a:gd name="connsiteY2" fmla="*/ 400194 h 1006824"/>
                <a:gd name="connsiteX3" fmla="*/ 1255897 w 2511795"/>
                <a:gd name="connsiteY3" fmla="*/ 399710 h 1006824"/>
                <a:gd name="connsiteX4" fmla="*/ 1264144 w 2511795"/>
                <a:gd name="connsiteY4" fmla="*/ 400194 h 1006824"/>
                <a:gd name="connsiteX5" fmla="*/ 1910086 w 2511795"/>
                <a:gd name="connsiteY5" fmla="*/ 0 h 1006824"/>
                <a:gd name="connsiteX6" fmla="*/ 2511795 w 2511795"/>
                <a:gd name="connsiteY6" fmla="*/ 0 h 1006824"/>
                <a:gd name="connsiteX7" fmla="*/ 2511795 w 2511795"/>
                <a:gd name="connsiteY7" fmla="*/ 775257 h 1006824"/>
                <a:gd name="connsiteX8" fmla="*/ 2280228 w 2511795"/>
                <a:gd name="connsiteY8" fmla="*/ 1006824 h 1006824"/>
                <a:gd name="connsiteX9" fmla="*/ 231567 w 2511795"/>
                <a:gd name="connsiteY9" fmla="*/ 1006824 h 1006824"/>
                <a:gd name="connsiteX10" fmla="*/ 0 w 2511795"/>
                <a:gd name="connsiteY10" fmla="*/ 775257 h 1006824"/>
                <a:gd name="connsiteX11" fmla="*/ 0 w 2511795"/>
                <a:gd name="connsiteY11" fmla="*/ 0 h 1006824"/>
                <a:gd name="connsiteX0" fmla="*/ 0 w 2511795"/>
                <a:gd name="connsiteY0" fmla="*/ 14 h 1006838"/>
                <a:gd name="connsiteX1" fmla="*/ 601708 w 2511795"/>
                <a:gd name="connsiteY1" fmla="*/ 14 h 1006838"/>
                <a:gd name="connsiteX2" fmla="*/ 1247650 w 2511795"/>
                <a:gd name="connsiteY2" fmla="*/ 400208 h 1006838"/>
                <a:gd name="connsiteX3" fmla="*/ 1255897 w 2511795"/>
                <a:gd name="connsiteY3" fmla="*/ 399724 h 1006838"/>
                <a:gd name="connsiteX4" fmla="*/ 1264144 w 2511795"/>
                <a:gd name="connsiteY4" fmla="*/ 400208 h 1006838"/>
                <a:gd name="connsiteX5" fmla="*/ 1910086 w 2511795"/>
                <a:gd name="connsiteY5" fmla="*/ 14 h 1006838"/>
                <a:gd name="connsiteX6" fmla="*/ 2511795 w 2511795"/>
                <a:gd name="connsiteY6" fmla="*/ 14 h 1006838"/>
                <a:gd name="connsiteX7" fmla="*/ 2511795 w 2511795"/>
                <a:gd name="connsiteY7" fmla="*/ 775271 h 1006838"/>
                <a:gd name="connsiteX8" fmla="*/ 2280228 w 2511795"/>
                <a:gd name="connsiteY8" fmla="*/ 1006838 h 1006838"/>
                <a:gd name="connsiteX9" fmla="*/ 231567 w 2511795"/>
                <a:gd name="connsiteY9" fmla="*/ 1006838 h 1006838"/>
                <a:gd name="connsiteX10" fmla="*/ 0 w 2511795"/>
                <a:gd name="connsiteY10" fmla="*/ 775271 h 1006838"/>
                <a:gd name="connsiteX11" fmla="*/ 0 w 2511795"/>
                <a:gd name="connsiteY11" fmla="*/ 14 h 100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11795" h="1006838">
                  <a:moveTo>
                    <a:pt x="0" y="14"/>
                  </a:moveTo>
                  <a:lnTo>
                    <a:pt x="601708" y="14"/>
                  </a:lnTo>
                  <a:cubicBezTo>
                    <a:pt x="1134413" y="-2770"/>
                    <a:pt x="936910" y="398649"/>
                    <a:pt x="1247650" y="400208"/>
                  </a:cubicBezTo>
                  <a:lnTo>
                    <a:pt x="1255897" y="399724"/>
                  </a:lnTo>
                  <a:lnTo>
                    <a:pt x="1264144" y="400208"/>
                  </a:lnTo>
                  <a:cubicBezTo>
                    <a:pt x="1574884" y="398649"/>
                    <a:pt x="1487871" y="4850"/>
                    <a:pt x="1910086" y="14"/>
                  </a:cubicBezTo>
                  <a:lnTo>
                    <a:pt x="2511795" y="14"/>
                  </a:lnTo>
                  <a:lnTo>
                    <a:pt x="2511795" y="775271"/>
                  </a:lnTo>
                  <a:cubicBezTo>
                    <a:pt x="2511795" y="903162"/>
                    <a:pt x="2408119" y="1006838"/>
                    <a:pt x="2280228" y="1006838"/>
                  </a:cubicBezTo>
                  <a:lnTo>
                    <a:pt x="231567" y="1006838"/>
                  </a:lnTo>
                  <a:cubicBezTo>
                    <a:pt x="103676" y="1006838"/>
                    <a:pt x="0" y="903162"/>
                    <a:pt x="0" y="775271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D9D5CA"/>
            </a:solidFill>
            <a:ln>
              <a:noFill/>
            </a:ln>
            <a:effectLst>
              <a:outerShdw blurRad="50800" dist="38100" dir="16200000" sx="99000" sy="99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DAF16C1-6DFB-4DF5-871B-A7FBD718A667}"/>
              </a:ext>
            </a:extLst>
          </p:cNvPr>
          <p:cNvGrpSpPr/>
          <p:nvPr/>
        </p:nvGrpSpPr>
        <p:grpSpPr>
          <a:xfrm>
            <a:off x="2206939" y="1617333"/>
            <a:ext cx="1023827" cy="1022738"/>
            <a:chOff x="7257238" y="1772601"/>
            <a:chExt cx="3316323" cy="3312797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B7A94918-9C72-4D2B-BE3A-DDA094E35287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FEFEFD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811ADE7-0C0E-4724-8156-8610DA27581F}"/>
                </a:ext>
              </a:extLst>
            </p:cNvPr>
            <p:cNvSpPr txBox="1"/>
            <p:nvPr/>
          </p:nvSpPr>
          <p:spPr>
            <a:xfrm>
              <a:off x="7897772" y="2266950"/>
              <a:ext cx="1882853" cy="2324098"/>
            </a:xfrm>
            <a:custGeom>
              <a:avLst/>
              <a:gdLst>
                <a:gd name="connsiteX0" fmla="*/ 2523277 w 2523277"/>
                <a:gd name="connsiteY0" fmla="*/ 0 h 3114605"/>
                <a:gd name="connsiteX1" fmla="*/ 2523277 w 2523277"/>
                <a:gd name="connsiteY1" fmla="*/ 1188633 h 3114605"/>
                <a:gd name="connsiteX2" fmla="*/ 2523277 w 2523277"/>
                <a:gd name="connsiteY2" fmla="*/ 1949736 h 3114605"/>
                <a:gd name="connsiteX3" fmla="*/ 2523277 w 2523277"/>
                <a:gd name="connsiteY3" fmla="*/ 2231829 h 3114605"/>
                <a:gd name="connsiteX4" fmla="*/ 2481649 w 2523277"/>
                <a:gd name="connsiteY4" fmla="*/ 2488000 h 3114605"/>
                <a:gd name="connsiteX5" fmla="*/ 2365305 w 2523277"/>
                <a:gd name="connsiteY5" fmla="*/ 2701475 h 3114605"/>
                <a:gd name="connsiteX6" fmla="*/ 2185986 w 2523277"/>
                <a:gd name="connsiteY6" fmla="*/ 2847706 h 3114605"/>
                <a:gd name="connsiteX7" fmla="*/ 1955432 w 2523277"/>
                <a:gd name="connsiteY7" fmla="*/ 2902142 h 3114605"/>
                <a:gd name="connsiteX8" fmla="*/ 1630950 w 2523277"/>
                <a:gd name="connsiteY8" fmla="*/ 2791135 h 3114605"/>
                <a:gd name="connsiteX9" fmla="*/ 1517808 w 2523277"/>
                <a:gd name="connsiteY9" fmla="*/ 2488000 h 3114605"/>
                <a:gd name="connsiteX10" fmla="*/ 1566907 w 2523277"/>
                <a:gd name="connsiteY10" fmla="*/ 2264918 h 3114605"/>
                <a:gd name="connsiteX11" fmla="*/ 1700329 w 2523277"/>
                <a:gd name="connsiteY11" fmla="*/ 2085599 h 3114605"/>
                <a:gd name="connsiteX12" fmla="*/ 1895659 w 2523277"/>
                <a:gd name="connsiteY12" fmla="*/ 1966052 h 3114605"/>
                <a:gd name="connsiteX13" fmla="*/ 2130482 w 2523277"/>
                <a:gd name="connsiteY13" fmla="*/ 1922290 h 3114605"/>
                <a:gd name="connsiteX14" fmla="*/ 2303397 w 2523277"/>
                <a:gd name="connsiteY14" fmla="*/ 1945772 h 3114605"/>
                <a:gd name="connsiteX15" fmla="*/ 2303397 w 2523277"/>
                <a:gd name="connsiteY15" fmla="*/ 1188633 h 3114605"/>
                <a:gd name="connsiteX16" fmla="*/ 2303397 w 2523277"/>
                <a:gd name="connsiteY16" fmla="*/ 382121 h 3114605"/>
                <a:gd name="connsiteX17" fmla="*/ 1005467 w 2523277"/>
                <a:gd name="connsiteY17" fmla="*/ 693795 h 3114605"/>
                <a:gd name="connsiteX18" fmla="*/ 1005467 w 2523277"/>
                <a:gd name="connsiteY18" fmla="*/ 1401096 h 3114605"/>
                <a:gd name="connsiteX19" fmla="*/ 1005469 w 2523277"/>
                <a:gd name="connsiteY19" fmla="*/ 1401096 h 3114605"/>
                <a:gd name="connsiteX20" fmla="*/ 1005469 w 2523277"/>
                <a:gd name="connsiteY20" fmla="*/ 2444292 h 3114605"/>
                <a:gd name="connsiteX21" fmla="*/ 963841 w 2523277"/>
                <a:gd name="connsiteY21" fmla="*/ 2700463 h 3114605"/>
                <a:gd name="connsiteX22" fmla="*/ 847497 w 2523277"/>
                <a:gd name="connsiteY22" fmla="*/ 2913938 h 3114605"/>
                <a:gd name="connsiteX23" fmla="*/ 668178 w 2523277"/>
                <a:gd name="connsiteY23" fmla="*/ 3060169 h 3114605"/>
                <a:gd name="connsiteX24" fmla="*/ 437624 w 2523277"/>
                <a:gd name="connsiteY24" fmla="*/ 3114605 h 3114605"/>
                <a:gd name="connsiteX25" fmla="*/ 113142 w 2523277"/>
                <a:gd name="connsiteY25" fmla="*/ 3003598 h 3114605"/>
                <a:gd name="connsiteX26" fmla="*/ 0 w 2523277"/>
                <a:gd name="connsiteY26" fmla="*/ 2700463 h 3114605"/>
                <a:gd name="connsiteX27" fmla="*/ 49099 w 2523277"/>
                <a:gd name="connsiteY27" fmla="*/ 2477381 h 3114605"/>
                <a:gd name="connsiteX28" fmla="*/ 182521 w 2523277"/>
                <a:gd name="connsiteY28" fmla="*/ 2298062 h 3114605"/>
                <a:gd name="connsiteX29" fmla="*/ 377851 w 2523277"/>
                <a:gd name="connsiteY29" fmla="*/ 2178515 h 3114605"/>
                <a:gd name="connsiteX30" fmla="*/ 612674 w 2523277"/>
                <a:gd name="connsiteY30" fmla="*/ 2134753 h 3114605"/>
                <a:gd name="connsiteX31" fmla="*/ 785589 w 2523277"/>
                <a:gd name="connsiteY31" fmla="*/ 2158235 h 3114605"/>
                <a:gd name="connsiteX32" fmla="*/ 785589 w 2523277"/>
                <a:gd name="connsiteY32" fmla="*/ 1949736 h 3114605"/>
                <a:gd name="connsiteX33" fmla="*/ 785588 w 2523277"/>
                <a:gd name="connsiteY33" fmla="*/ 1949736 h 3114605"/>
                <a:gd name="connsiteX34" fmla="*/ 785588 w 2523277"/>
                <a:gd name="connsiteY34" fmla="*/ 418411 h 3114605"/>
                <a:gd name="connsiteX0" fmla="*/ 2523277 w 2523277"/>
                <a:gd name="connsiteY0" fmla="*/ 0 h 3114605"/>
                <a:gd name="connsiteX1" fmla="*/ 2523277 w 2523277"/>
                <a:gd name="connsiteY1" fmla="*/ 1188633 h 3114605"/>
                <a:gd name="connsiteX2" fmla="*/ 2523277 w 2523277"/>
                <a:gd name="connsiteY2" fmla="*/ 1949736 h 3114605"/>
                <a:gd name="connsiteX3" fmla="*/ 2523277 w 2523277"/>
                <a:gd name="connsiteY3" fmla="*/ 2231829 h 3114605"/>
                <a:gd name="connsiteX4" fmla="*/ 2481649 w 2523277"/>
                <a:gd name="connsiteY4" fmla="*/ 2488000 h 3114605"/>
                <a:gd name="connsiteX5" fmla="*/ 2365305 w 2523277"/>
                <a:gd name="connsiteY5" fmla="*/ 2701475 h 3114605"/>
                <a:gd name="connsiteX6" fmla="*/ 2185986 w 2523277"/>
                <a:gd name="connsiteY6" fmla="*/ 2847706 h 3114605"/>
                <a:gd name="connsiteX7" fmla="*/ 1955432 w 2523277"/>
                <a:gd name="connsiteY7" fmla="*/ 2902142 h 3114605"/>
                <a:gd name="connsiteX8" fmla="*/ 1630950 w 2523277"/>
                <a:gd name="connsiteY8" fmla="*/ 2791135 h 3114605"/>
                <a:gd name="connsiteX9" fmla="*/ 1517808 w 2523277"/>
                <a:gd name="connsiteY9" fmla="*/ 2488000 h 3114605"/>
                <a:gd name="connsiteX10" fmla="*/ 1566907 w 2523277"/>
                <a:gd name="connsiteY10" fmla="*/ 2264918 h 3114605"/>
                <a:gd name="connsiteX11" fmla="*/ 1700329 w 2523277"/>
                <a:gd name="connsiteY11" fmla="*/ 2085599 h 3114605"/>
                <a:gd name="connsiteX12" fmla="*/ 1895659 w 2523277"/>
                <a:gd name="connsiteY12" fmla="*/ 1966052 h 3114605"/>
                <a:gd name="connsiteX13" fmla="*/ 2130482 w 2523277"/>
                <a:gd name="connsiteY13" fmla="*/ 1922290 h 3114605"/>
                <a:gd name="connsiteX14" fmla="*/ 2303397 w 2523277"/>
                <a:gd name="connsiteY14" fmla="*/ 1945772 h 3114605"/>
                <a:gd name="connsiteX15" fmla="*/ 2303397 w 2523277"/>
                <a:gd name="connsiteY15" fmla="*/ 1188633 h 3114605"/>
                <a:gd name="connsiteX16" fmla="*/ 2303397 w 2523277"/>
                <a:gd name="connsiteY16" fmla="*/ 382121 h 3114605"/>
                <a:gd name="connsiteX17" fmla="*/ 997298 w 2523277"/>
                <a:gd name="connsiteY17" fmla="*/ 816337 h 3114605"/>
                <a:gd name="connsiteX18" fmla="*/ 1005467 w 2523277"/>
                <a:gd name="connsiteY18" fmla="*/ 1401096 h 3114605"/>
                <a:gd name="connsiteX19" fmla="*/ 1005469 w 2523277"/>
                <a:gd name="connsiteY19" fmla="*/ 1401096 h 3114605"/>
                <a:gd name="connsiteX20" fmla="*/ 1005469 w 2523277"/>
                <a:gd name="connsiteY20" fmla="*/ 2444292 h 3114605"/>
                <a:gd name="connsiteX21" fmla="*/ 963841 w 2523277"/>
                <a:gd name="connsiteY21" fmla="*/ 2700463 h 3114605"/>
                <a:gd name="connsiteX22" fmla="*/ 847497 w 2523277"/>
                <a:gd name="connsiteY22" fmla="*/ 2913938 h 3114605"/>
                <a:gd name="connsiteX23" fmla="*/ 668178 w 2523277"/>
                <a:gd name="connsiteY23" fmla="*/ 3060169 h 3114605"/>
                <a:gd name="connsiteX24" fmla="*/ 437624 w 2523277"/>
                <a:gd name="connsiteY24" fmla="*/ 3114605 h 3114605"/>
                <a:gd name="connsiteX25" fmla="*/ 113142 w 2523277"/>
                <a:gd name="connsiteY25" fmla="*/ 3003598 h 3114605"/>
                <a:gd name="connsiteX26" fmla="*/ 0 w 2523277"/>
                <a:gd name="connsiteY26" fmla="*/ 2700463 h 3114605"/>
                <a:gd name="connsiteX27" fmla="*/ 49099 w 2523277"/>
                <a:gd name="connsiteY27" fmla="*/ 2477381 h 3114605"/>
                <a:gd name="connsiteX28" fmla="*/ 182521 w 2523277"/>
                <a:gd name="connsiteY28" fmla="*/ 2298062 h 3114605"/>
                <a:gd name="connsiteX29" fmla="*/ 377851 w 2523277"/>
                <a:gd name="connsiteY29" fmla="*/ 2178515 h 3114605"/>
                <a:gd name="connsiteX30" fmla="*/ 612674 w 2523277"/>
                <a:gd name="connsiteY30" fmla="*/ 2134753 h 3114605"/>
                <a:gd name="connsiteX31" fmla="*/ 785589 w 2523277"/>
                <a:gd name="connsiteY31" fmla="*/ 2158235 h 3114605"/>
                <a:gd name="connsiteX32" fmla="*/ 785589 w 2523277"/>
                <a:gd name="connsiteY32" fmla="*/ 1949736 h 3114605"/>
                <a:gd name="connsiteX33" fmla="*/ 785588 w 2523277"/>
                <a:gd name="connsiteY33" fmla="*/ 1949736 h 3114605"/>
                <a:gd name="connsiteX34" fmla="*/ 785588 w 2523277"/>
                <a:gd name="connsiteY34" fmla="*/ 418411 h 3114605"/>
                <a:gd name="connsiteX35" fmla="*/ 2523277 w 2523277"/>
                <a:gd name="connsiteY35" fmla="*/ 0 h 3114605"/>
                <a:gd name="connsiteX0" fmla="*/ 2523277 w 2523277"/>
                <a:gd name="connsiteY0" fmla="*/ 0 h 3114605"/>
                <a:gd name="connsiteX1" fmla="*/ 2523277 w 2523277"/>
                <a:gd name="connsiteY1" fmla="*/ 1188633 h 3114605"/>
                <a:gd name="connsiteX2" fmla="*/ 2523277 w 2523277"/>
                <a:gd name="connsiteY2" fmla="*/ 1949736 h 3114605"/>
                <a:gd name="connsiteX3" fmla="*/ 2523277 w 2523277"/>
                <a:gd name="connsiteY3" fmla="*/ 2231829 h 3114605"/>
                <a:gd name="connsiteX4" fmla="*/ 2481649 w 2523277"/>
                <a:gd name="connsiteY4" fmla="*/ 2488000 h 3114605"/>
                <a:gd name="connsiteX5" fmla="*/ 2365305 w 2523277"/>
                <a:gd name="connsiteY5" fmla="*/ 2701475 h 3114605"/>
                <a:gd name="connsiteX6" fmla="*/ 2185986 w 2523277"/>
                <a:gd name="connsiteY6" fmla="*/ 2847706 h 3114605"/>
                <a:gd name="connsiteX7" fmla="*/ 1955432 w 2523277"/>
                <a:gd name="connsiteY7" fmla="*/ 2902142 h 3114605"/>
                <a:gd name="connsiteX8" fmla="*/ 1630950 w 2523277"/>
                <a:gd name="connsiteY8" fmla="*/ 2791135 h 3114605"/>
                <a:gd name="connsiteX9" fmla="*/ 1517808 w 2523277"/>
                <a:gd name="connsiteY9" fmla="*/ 2488000 h 3114605"/>
                <a:gd name="connsiteX10" fmla="*/ 1566907 w 2523277"/>
                <a:gd name="connsiteY10" fmla="*/ 2264918 h 3114605"/>
                <a:gd name="connsiteX11" fmla="*/ 1700329 w 2523277"/>
                <a:gd name="connsiteY11" fmla="*/ 2085599 h 3114605"/>
                <a:gd name="connsiteX12" fmla="*/ 1895659 w 2523277"/>
                <a:gd name="connsiteY12" fmla="*/ 1966052 h 3114605"/>
                <a:gd name="connsiteX13" fmla="*/ 2130482 w 2523277"/>
                <a:gd name="connsiteY13" fmla="*/ 1922290 h 3114605"/>
                <a:gd name="connsiteX14" fmla="*/ 2303397 w 2523277"/>
                <a:gd name="connsiteY14" fmla="*/ 1945772 h 3114605"/>
                <a:gd name="connsiteX15" fmla="*/ 2303397 w 2523277"/>
                <a:gd name="connsiteY15" fmla="*/ 1188633 h 3114605"/>
                <a:gd name="connsiteX16" fmla="*/ 2278889 w 2523277"/>
                <a:gd name="connsiteY16" fmla="*/ 570018 h 3114605"/>
                <a:gd name="connsiteX17" fmla="*/ 997298 w 2523277"/>
                <a:gd name="connsiteY17" fmla="*/ 816337 h 3114605"/>
                <a:gd name="connsiteX18" fmla="*/ 1005467 w 2523277"/>
                <a:gd name="connsiteY18" fmla="*/ 1401096 h 3114605"/>
                <a:gd name="connsiteX19" fmla="*/ 1005469 w 2523277"/>
                <a:gd name="connsiteY19" fmla="*/ 1401096 h 3114605"/>
                <a:gd name="connsiteX20" fmla="*/ 1005469 w 2523277"/>
                <a:gd name="connsiteY20" fmla="*/ 2444292 h 3114605"/>
                <a:gd name="connsiteX21" fmla="*/ 963841 w 2523277"/>
                <a:gd name="connsiteY21" fmla="*/ 2700463 h 3114605"/>
                <a:gd name="connsiteX22" fmla="*/ 847497 w 2523277"/>
                <a:gd name="connsiteY22" fmla="*/ 2913938 h 3114605"/>
                <a:gd name="connsiteX23" fmla="*/ 668178 w 2523277"/>
                <a:gd name="connsiteY23" fmla="*/ 3060169 h 3114605"/>
                <a:gd name="connsiteX24" fmla="*/ 437624 w 2523277"/>
                <a:gd name="connsiteY24" fmla="*/ 3114605 h 3114605"/>
                <a:gd name="connsiteX25" fmla="*/ 113142 w 2523277"/>
                <a:gd name="connsiteY25" fmla="*/ 3003598 h 3114605"/>
                <a:gd name="connsiteX26" fmla="*/ 0 w 2523277"/>
                <a:gd name="connsiteY26" fmla="*/ 2700463 h 3114605"/>
                <a:gd name="connsiteX27" fmla="*/ 49099 w 2523277"/>
                <a:gd name="connsiteY27" fmla="*/ 2477381 h 3114605"/>
                <a:gd name="connsiteX28" fmla="*/ 182521 w 2523277"/>
                <a:gd name="connsiteY28" fmla="*/ 2298062 h 3114605"/>
                <a:gd name="connsiteX29" fmla="*/ 377851 w 2523277"/>
                <a:gd name="connsiteY29" fmla="*/ 2178515 h 3114605"/>
                <a:gd name="connsiteX30" fmla="*/ 612674 w 2523277"/>
                <a:gd name="connsiteY30" fmla="*/ 2134753 h 3114605"/>
                <a:gd name="connsiteX31" fmla="*/ 785589 w 2523277"/>
                <a:gd name="connsiteY31" fmla="*/ 2158235 h 3114605"/>
                <a:gd name="connsiteX32" fmla="*/ 785589 w 2523277"/>
                <a:gd name="connsiteY32" fmla="*/ 1949736 h 3114605"/>
                <a:gd name="connsiteX33" fmla="*/ 785588 w 2523277"/>
                <a:gd name="connsiteY33" fmla="*/ 1949736 h 3114605"/>
                <a:gd name="connsiteX34" fmla="*/ 785588 w 2523277"/>
                <a:gd name="connsiteY34" fmla="*/ 418411 h 3114605"/>
                <a:gd name="connsiteX35" fmla="*/ 2523277 w 2523277"/>
                <a:gd name="connsiteY35" fmla="*/ 0 h 3114605"/>
                <a:gd name="connsiteX0" fmla="*/ 2523277 w 2523277"/>
                <a:gd name="connsiteY0" fmla="*/ 0 h 3114605"/>
                <a:gd name="connsiteX1" fmla="*/ 2523277 w 2523277"/>
                <a:gd name="connsiteY1" fmla="*/ 1188633 h 3114605"/>
                <a:gd name="connsiteX2" fmla="*/ 2523277 w 2523277"/>
                <a:gd name="connsiteY2" fmla="*/ 1949736 h 3114605"/>
                <a:gd name="connsiteX3" fmla="*/ 2523277 w 2523277"/>
                <a:gd name="connsiteY3" fmla="*/ 2231829 h 3114605"/>
                <a:gd name="connsiteX4" fmla="*/ 2481649 w 2523277"/>
                <a:gd name="connsiteY4" fmla="*/ 2488000 h 3114605"/>
                <a:gd name="connsiteX5" fmla="*/ 2365305 w 2523277"/>
                <a:gd name="connsiteY5" fmla="*/ 2701475 h 3114605"/>
                <a:gd name="connsiteX6" fmla="*/ 2185986 w 2523277"/>
                <a:gd name="connsiteY6" fmla="*/ 2847706 h 3114605"/>
                <a:gd name="connsiteX7" fmla="*/ 1955432 w 2523277"/>
                <a:gd name="connsiteY7" fmla="*/ 2902142 h 3114605"/>
                <a:gd name="connsiteX8" fmla="*/ 1630950 w 2523277"/>
                <a:gd name="connsiteY8" fmla="*/ 2791135 h 3114605"/>
                <a:gd name="connsiteX9" fmla="*/ 1517808 w 2523277"/>
                <a:gd name="connsiteY9" fmla="*/ 2488000 h 3114605"/>
                <a:gd name="connsiteX10" fmla="*/ 1566907 w 2523277"/>
                <a:gd name="connsiteY10" fmla="*/ 2264918 h 3114605"/>
                <a:gd name="connsiteX11" fmla="*/ 1700329 w 2523277"/>
                <a:gd name="connsiteY11" fmla="*/ 2085599 h 3114605"/>
                <a:gd name="connsiteX12" fmla="*/ 1895659 w 2523277"/>
                <a:gd name="connsiteY12" fmla="*/ 1966052 h 3114605"/>
                <a:gd name="connsiteX13" fmla="*/ 2130482 w 2523277"/>
                <a:gd name="connsiteY13" fmla="*/ 1922290 h 3114605"/>
                <a:gd name="connsiteX14" fmla="*/ 2303397 w 2523277"/>
                <a:gd name="connsiteY14" fmla="*/ 1945772 h 3114605"/>
                <a:gd name="connsiteX15" fmla="*/ 2303397 w 2523277"/>
                <a:gd name="connsiteY15" fmla="*/ 1188633 h 3114605"/>
                <a:gd name="connsiteX16" fmla="*/ 2278889 w 2523277"/>
                <a:gd name="connsiteY16" fmla="*/ 570018 h 3114605"/>
                <a:gd name="connsiteX17" fmla="*/ 989128 w 2523277"/>
                <a:gd name="connsiteY17" fmla="*/ 849014 h 3114605"/>
                <a:gd name="connsiteX18" fmla="*/ 1005467 w 2523277"/>
                <a:gd name="connsiteY18" fmla="*/ 1401096 h 3114605"/>
                <a:gd name="connsiteX19" fmla="*/ 1005469 w 2523277"/>
                <a:gd name="connsiteY19" fmla="*/ 1401096 h 3114605"/>
                <a:gd name="connsiteX20" fmla="*/ 1005469 w 2523277"/>
                <a:gd name="connsiteY20" fmla="*/ 2444292 h 3114605"/>
                <a:gd name="connsiteX21" fmla="*/ 963841 w 2523277"/>
                <a:gd name="connsiteY21" fmla="*/ 2700463 h 3114605"/>
                <a:gd name="connsiteX22" fmla="*/ 847497 w 2523277"/>
                <a:gd name="connsiteY22" fmla="*/ 2913938 h 3114605"/>
                <a:gd name="connsiteX23" fmla="*/ 668178 w 2523277"/>
                <a:gd name="connsiteY23" fmla="*/ 3060169 h 3114605"/>
                <a:gd name="connsiteX24" fmla="*/ 437624 w 2523277"/>
                <a:gd name="connsiteY24" fmla="*/ 3114605 h 3114605"/>
                <a:gd name="connsiteX25" fmla="*/ 113142 w 2523277"/>
                <a:gd name="connsiteY25" fmla="*/ 3003598 h 3114605"/>
                <a:gd name="connsiteX26" fmla="*/ 0 w 2523277"/>
                <a:gd name="connsiteY26" fmla="*/ 2700463 h 3114605"/>
                <a:gd name="connsiteX27" fmla="*/ 49099 w 2523277"/>
                <a:gd name="connsiteY27" fmla="*/ 2477381 h 3114605"/>
                <a:gd name="connsiteX28" fmla="*/ 182521 w 2523277"/>
                <a:gd name="connsiteY28" fmla="*/ 2298062 h 3114605"/>
                <a:gd name="connsiteX29" fmla="*/ 377851 w 2523277"/>
                <a:gd name="connsiteY29" fmla="*/ 2178515 h 3114605"/>
                <a:gd name="connsiteX30" fmla="*/ 612674 w 2523277"/>
                <a:gd name="connsiteY30" fmla="*/ 2134753 h 3114605"/>
                <a:gd name="connsiteX31" fmla="*/ 785589 w 2523277"/>
                <a:gd name="connsiteY31" fmla="*/ 2158235 h 3114605"/>
                <a:gd name="connsiteX32" fmla="*/ 785589 w 2523277"/>
                <a:gd name="connsiteY32" fmla="*/ 1949736 h 3114605"/>
                <a:gd name="connsiteX33" fmla="*/ 785588 w 2523277"/>
                <a:gd name="connsiteY33" fmla="*/ 1949736 h 3114605"/>
                <a:gd name="connsiteX34" fmla="*/ 785588 w 2523277"/>
                <a:gd name="connsiteY34" fmla="*/ 418411 h 3114605"/>
                <a:gd name="connsiteX35" fmla="*/ 2523277 w 2523277"/>
                <a:gd name="connsiteY35" fmla="*/ 0 h 311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523277" h="3114605">
                  <a:moveTo>
                    <a:pt x="2523277" y="0"/>
                  </a:moveTo>
                  <a:lnTo>
                    <a:pt x="2523277" y="1188633"/>
                  </a:lnTo>
                  <a:lnTo>
                    <a:pt x="2523277" y="1949736"/>
                  </a:lnTo>
                  <a:lnTo>
                    <a:pt x="2523277" y="2231829"/>
                  </a:lnTo>
                  <a:cubicBezTo>
                    <a:pt x="2523277" y="2321489"/>
                    <a:pt x="2509401" y="2406879"/>
                    <a:pt x="2481649" y="2488000"/>
                  </a:cubicBezTo>
                  <a:cubicBezTo>
                    <a:pt x="2453897" y="2569120"/>
                    <a:pt x="2415116" y="2640279"/>
                    <a:pt x="2365305" y="2701475"/>
                  </a:cubicBezTo>
                  <a:cubicBezTo>
                    <a:pt x="2315494" y="2762671"/>
                    <a:pt x="2255721" y="2811415"/>
                    <a:pt x="2185986" y="2847706"/>
                  </a:cubicBezTo>
                  <a:cubicBezTo>
                    <a:pt x="2116250" y="2883997"/>
                    <a:pt x="2039399" y="2902142"/>
                    <a:pt x="1955432" y="2902142"/>
                  </a:cubicBezTo>
                  <a:cubicBezTo>
                    <a:pt x="1814538" y="2902142"/>
                    <a:pt x="1706378" y="2865139"/>
                    <a:pt x="1630950" y="2791135"/>
                  </a:cubicBezTo>
                  <a:cubicBezTo>
                    <a:pt x="1555522" y="2717130"/>
                    <a:pt x="1517808" y="2616085"/>
                    <a:pt x="1517808" y="2488000"/>
                  </a:cubicBezTo>
                  <a:cubicBezTo>
                    <a:pt x="1517808" y="2408302"/>
                    <a:pt x="1534174" y="2333942"/>
                    <a:pt x="1566907" y="2264918"/>
                  </a:cubicBezTo>
                  <a:cubicBezTo>
                    <a:pt x="1599640" y="2195894"/>
                    <a:pt x="1644114" y="2136121"/>
                    <a:pt x="1700329" y="2085599"/>
                  </a:cubicBezTo>
                  <a:cubicBezTo>
                    <a:pt x="1756544" y="2035076"/>
                    <a:pt x="1821654" y="1995227"/>
                    <a:pt x="1895659" y="1966052"/>
                  </a:cubicBezTo>
                  <a:cubicBezTo>
                    <a:pt x="1969664" y="1936878"/>
                    <a:pt x="2047938" y="1922290"/>
                    <a:pt x="2130482" y="1922290"/>
                  </a:cubicBezTo>
                  <a:cubicBezTo>
                    <a:pt x="2194525" y="1922290"/>
                    <a:pt x="2252163" y="1930117"/>
                    <a:pt x="2303397" y="1945772"/>
                  </a:cubicBezTo>
                  <a:lnTo>
                    <a:pt x="2303397" y="1188633"/>
                  </a:lnTo>
                  <a:lnTo>
                    <a:pt x="2278889" y="570018"/>
                  </a:lnTo>
                  <a:lnTo>
                    <a:pt x="989128" y="849014"/>
                  </a:lnTo>
                  <a:lnTo>
                    <a:pt x="1005467" y="1401096"/>
                  </a:lnTo>
                  <a:lnTo>
                    <a:pt x="1005469" y="1401096"/>
                  </a:lnTo>
                  <a:lnTo>
                    <a:pt x="1005469" y="2444292"/>
                  </a:lnTo>
                  <a:cubicBezTo>
                    <a:pt x="1005469" y="2533952"/>
                    <a:pt x="991593" y="2619342"/>
                    <a:pt x="963841" y="2700463"/>
                  </a:cubicBezTo>
                  <a:cubicBezTo>
                    <a:pt x="936089" y="2781583"/>
                    <a:pt x="897308" y="2852742"/>
                    <a:pt x="847497" y="2913938"/>
                  </a:cubicBezTo>
                  <a:cubicBezTo>
                    <a:pt x="797686" y="2975134"/>
                    <a:pt x="737913" y="3023878"/>
                    <a:pt x="668178" y="3060169"/>
                  </a:cubicBezTo>
                  <a:cubicBezTo>
                    <a:pt x="598442" y="3096460"/>
                    <a:pt x="521591" y="3114605"/>
                    <a:pt x="437624" y="3114605"/>
                  </a:cubicBezTo>
                  <a:cubicBezTo>
                    <a:pt x="296730" y="3114605"/>
                    <a:pt x="188570" y="3077602"/>
                    <a:pt x="113142" y="3003598"/>
                  </a:cubicBezTo>
                  <a:cubicBezTo>
                    <a:pt x="37714" y="2929593"/>
                    <a:pt x="0" y="2828548"/>
                    <a:pt x="0" y="2700463"/>
                  </a:cubicBezTo>
                  <a:cubicBezTo>
                    <a:pt x="0" y="2620765"/>
                    <a:pt x="16366" y="2546405"/>
                    <a:pt x="49099" y="2477381"/>
                  </a:cubicBezTo>
                  <a:cubicBezTo>
                    <a:pt x="81832" y="2408357"/>
                    <a:pt x="126306" y="2348584"/>
                    <a:pt x="182521" y="2298062"/>
                  </a:cubicBezTo>
                  <a:cubicBezTo>
                    <a:pt x="238736" y="2247539"/>
                    <a:pt x="303846" y="2207690"/>
                    <a:pt x="377851" y="2178515"/>
                  </a:cubicBezTo>
                  <a:cubicBezTo>
                    <a:pt x="451856" y="2149341"/>
                    <a:pt x="530130" y="2134753"/>
                    <a:pt x="612674" y="2134753"/>
                  </a:cubicBezTo>
                  <a:cubicBezTo>
                    <a:pt x="676717" y="2134753"/>
                    <a:pt x="734355" y="2142580"/>
                    <a:pt x="785589" y="2158235"/>
                  </a:cubicBezTo>
                  <a:lnTo>
                    <a:pt x="785589" y="1949736"/>
                  </a:lnTo>
                  <a:lnTo>
                    <a:pt x="785588" y="1949736"/>
                  </a:lnTo>
                  <a:lnTo>
                    <a:pt x="785588" y="418411"/>
                  </a:lnTo>
                  <a:lnTo>
                    <a:pt x="2523277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rgbClr val="4BA0F2"/>
                </a:gs>
                <a:gs pos="51000">
                  <a:srgbClr val="5E35F3"/>
                </a:gs>
                <a:gs pos="78000">
                  <a:srgbClr val="FC5A6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4400" dirty="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8B1FC455-977F-4D12-986B-9B8F90619390}"/>
              </a:ext>
            </a:extLst>
          </p:cNvPr>
          <p:cNvGrpSpPr/>
          <p:nvPr/>
        </p:nvGrpSpPr>
        <p:grpSpPr>
          <a:xfrm>
            <a:off x="3557798" y="1617333"/>
            <a:ext cx="1023827" cy="1022738"/>
            <a:chOff x="1618439" y="1772601"/>
            <a:chExt cx="3316323" cy="3312797"/>
          </a:xfrm>
        </p:grpSpPr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6E2DB7F9-41B2-44D5-9729-1279FA4AB073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F934BDF-EEB8-4B36-8C13-1EE19F9BD4E6}"/>
                </a:ext>
              </a:extLst>
            </p:cNvPr>
            <p:cNvSpPr/>
            <p:nvPr/>
          </p:nvSpPr>
          <p:spPr>
            <a:xfrm>
              <a:off x="1897765" y="2050164"/>
              <a:ext cx="2757670" cy="2757670"/>
            </a:xfrm>
            <a:prstGeom prst="ellipse">
              <a:avLst/>
            </a:prstGeom>
            <a:gradFill flip="none" rotWithShape="1">
              <a:gsLst>
                <a:gs pos="0">
                  <a:srgbClr val="21C7F5"/>
                </a:gs>
                <a:gs pos="100000">
                  <a:srgbClr val="2D73E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6EAC34D-80ED-4686-9D28-61D1D01CB559}"/>
                </a:ext>
              </a:extLst>
            </p:cNvPr>
            <p:cNvGrpSpPr/>
            <p:nvPr/>
          </p:nvGrpSpPr>
          <p:grpSpPr>
            <a:xfrm>
              <a:off x="2012063" y="2164463"/>
              <a:ext cx="2529074" cy="2529073"/>
              <a:chOff x="5355581" y="2355355"/>
              <a:chExt cx="2529074" cy="2529073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D001BB8D-2BF9-4546-ABBB-2959E2E734F6}"/>
                  </a:ext>
                </a:extLst>
              </p:cNvPr>
              <p:cNvGrpSpPr/>
              <p:nvPr/>
            </p:nvGrpSpPr>
            <p:grpSpPr>
              <a:xfrm>
                <a:off x="5355582" y="2355355"/>
                <a:ext cx="2529073" cy="2529073"/>
                <a:chOff x="7581556" y="2252836"/>
                <a:chExt cx="2529073" cy="2529073"/>
              </a:xfrm>
            </p:grpSpPr>
            <p:grpSp>
              <p:nvGrpSpPr>
                <p:cNvPr id="174" name="组合 173">
                  <a:extLst>
                    <a:ext uri="{FF2B5EF4-FFF2-40B4-BE49-F238E27FC236}">
                      <a16:creationId xmlns:a16="http://schemas.microsoft.com/office/drawing/2014/main" id="{FEDE45F1-C7A0-4B7F-B198-B31AB7C9F83C}"/>
                    </a:ext>
                  </a:extLst>
                </p:cNvPr>
                <p:cNvGrpSpPr/>
                <p:nvPr/>
              </p:nvGrpSpPr>
              <p:grpSpPr>
                <a:xfrm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20" name="矩形: 圆角 219">
                    <a:extLst>
                      <a:ext uri="{FF2B5EF4-FFF2-40B4-BE49-F238E27FC236}">
                        <a16:creationId xmlns:a16="http://schemas.microsoft.com/office/drawing/2014/main" id="{E6DBDD1C-174E-44A6-BFF1-638574C850EF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DE90C000-BA6B-4D14-9A01-87BAFE46F976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5" name="组合 174">
                  <a:extLst>
                    <a:ext uri="{FF2B5EF4-FFF2-40B4-BE49-F238E27FC236}">
                      <a16:creationId xmlns:a16="http://schemas.microsoft.com/office/drawing/2014/main" id="{638827E4-6995-4174-96F9-87D3E5296BA1}"/>
                    </a:ext>
                  </a:extLst>
                </p:cNvPr>
                <p:cNvGrpSpPr/>
                <p:nvPr/>
              </p:nvGrpSpPr>
              <p:grpSpPr>
                <a:xfrm rot="6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37097FB5-5FFF-49DE-B776-46631B6931FA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D34B7AA6-C1E7-4194-A45C-F13D779026AB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E379139A-A5DC-49A5-AE8F-19701FE09C09}"/>
                    </a:ext>
                  </a:extLst>
                </p:cNvPr>
                <p:cNvGrpSpPr/>
                <p:nvPr/>
              </p:nvGrpSpPr>
              <p:grpSpPr>
                <a:xfrm rot="12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16" name="矩形: 圆角 215">
                    <a:extLst>
                      <a:ext uri="{FF2B5EF4-FFF2-40B4-BE49-F238E27FC236}">
                        <a16:creationId xmlns:a16="http://schemas.microsoft.com/office/drawing/2014/main" id="{80C0FA55-FBDE-4E8C-9860-BBCBF2BFE6F2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矩形: 圆角 216">
                    <a:extLst>
                      <a:ext uri="{FF2B5EF4-FFF2-40B4-BE49-F238E27FC236}">
                        <a16:creationId xmlns:a16="http://schemas.microsoft.com/office/drawing/2014/main" id="{A6EC909B-0B53-4B05-B534-636AD9B5F394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CAB110EC-AF8C-4C4C-A39F-3AF9D0B5086B}"/>
                    </a:ext>
                  </a:extLst>
                </p:cNvPr>
                <p:cNvGrpSpPr/>
                <p:nvPr/>
              </p:nvGrpSpPr>
              <p:grpSpPr>
                <a:xfrm rot="18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14" name="矩形: 圆角 213">
                    <a:extLst>
                      <a:ext uri="{FF2B5EF4-FFF2-40B4-BE49-F238E27FC236}">
                        <a16:creationId xmlns:a16="http://schemas.microsoft.com/office/drawing/2014/main" id="{D35C3BDA-7A3D-45A3-AFC5-70748CEC050F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矩形: 圆角 214">
                    <a:extLst>
                      <a:ext uri="{FF2B5EF4-FFF2-40B4-BE49-F238E27FC236}">
                        <a16:creationId xmlns:a16="http://schemas.microsoft.com/office/drawing/2014/main" id="{297FFE92-F5AF-455D-8DBA-CA3A6B35CBC0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53C13C5F-02E8-4E59-AADD-98DC2681AA6B}"/>
                    </a:ext>
                  </a:extLst>
                </p:cNvPr>
                <p:cNvGrpSpPr/>
                <p:nvPr/>
              </p:nvGrpSpPr>
              <p:grpSpPr>
                <a:xfrm rot="24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12" name="矩形: 圆角 211">
                    <a:extLst>
                      <a:ext uri="{FF2B5EF4-FFF2-40B4-BE49-F238E27FC236}">
                        <a16:creationId xmlns:a16="http://schemas.microsoft.com/office/drawing/2014/main" id="{B220DCFE-1E3A-4257-8617-0467DD908370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矩形: 圆角 212">
                    <a:extLst>
                      <a:ext uri="{FF2B5EF4-FFF2-40B4-BE49-F238E27FC236}">
                        <a16:creationId xmlns:a16="http://schemas.microsoft.com/office/drawing/2014/main" id="{0433B598-B22F-445F-A2AF-D96532AB4FFB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6CD71335-9409-4E94-B3AC-6CC02B1286CF}"/>
                    </a:ext>
                  </a:extLst>
                </p:cNvPr>
                <p:cNvGrpSpPr/>
                <p:nvPr/>
              </p:nvGrpSpPr>
              <p:grpSpPr>
                <a:xfrm rot="30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10" name="矩形: 圆角 209">
                    <a:extLst>
                      <a:ext uri="{FF2B5EF4-FFF2-40B4-BE49-F238E27FC236}">
                        <a16:creationId xmlns:a16="http://schemas.microsoft.com/office/drawing/2014/main" id="{39BE3824-A16F-4A31-A249-01057B298598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矩形: 圆角 210">
                    <a:extLst>
                      <a:ext uri="{FF2B5EF4-FFF2-40B4-BE49-F238E27FC236}">
                        <a16:creationId xmlns:a16="http://schemas.microsoft.com/office/drawing/2014/main" id="{82BBF848-CA11-4592-99D9-B18A926CD529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0" name="组合 179">
                  <a:extLst>
                    <a:ext uri="{FF2B5EF4-FFF2-40B4-BE49-F238E27FC236}">
                      <a16:creationId xmlns:a16="http://schemas.microsoft.com/office/drawing/2014/main" id="{35C8FB6E-A205-4485-B060-D07DFC44CDEA}"/>
                    </a:ext>
                  </a:extLst>
                </p:cNvPr>
                <p:cNvGrpSpPr/>
                <p:nvPr/>
              </p:nvGrpSpPr>
              <p:grpSpPr>
                <a:xfrm rot="36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08" name="矩形: 圆角 207">
                    <a:extLst>
                      <a:ext uri="{FF2B5EF4-FFF2-40B4-BE49-F238E27FC236}">
                        <a16:creationId xmlns:a16="http://schemas.microsoft.com/office/drawing/2014/main" id="{2923EC61-63C5-4BBF-BC71-268798DB823C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" name="矩形: 圆角 208">
                    <a:extLst>
                      <a:ext uri="{FF2B5EF4-FFF2-40B4-BE49-F238E27FC236}">
                        <a16:creationId xmlns:a16="http://schemas.microsoft.com/office/drawing/2014/main" id="{317B7901-54FB-4917-9133-8531B7DC09D1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1" name="组合 180">
                  <a:extLst>
                    <a:ext uri="{FF2B5EF4-FFF2-40B4-BE49-F238E27FC236}">
                      <a16:creationId xmlns:a16="http://schemas.microsoft.com/office/drawing/2014/main" id="{0B2A7C03-8E06-471D-9B22-FC39B7C14056}"/>
                    </a:ext>
                  </a:extLst>
                </p:cNvPr>
                <p:cNvGrpSpPr/>
                <p:nvPr/>
              </p:nvGrpSpPr>
              <p:grpSpPr>
                <a:xfrm rot="42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06" name="矩形: 圆角 205">
                    <a:extLst>
                      <a:ext uri="{FF2B5EF4-FFF2-40B4-BE49-F238E27FC236}">
                        <a16:creationId xmlns:a16="http://schemas.microsoft.com/office/drawing/2014/main" id="{E2B10BE4-9905-4EC5-A44A-9D6D2B9CF8A3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1AE723B9-9FB3-47C8-95BC-B3461E0206F3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2" name="组合 181">
                  <a:extLst>
                    <a:ext uri="{FF2B5EF4-FFF2-40B4-BE49-F238E27FC236}">
                      <a16:creationId xmlns:a16="http://schemas.microsoft.com/office/drawing/2014/main" id="{632AF25E-2994-46AA-9E0F-CDA93BACBDDD}"/>
                    </a:ext>
                  </a:extLst>
                </p:cNvPr>
                <p:cNvGrpSpPr/>
                <p:nvPr/>
              </p:nvGrpSpPr>
              <p:grpSpPr>
                <a:xfrm rot="48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143ADD32-8A42-41CB-B194-E6694360A8C4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849913B6-F85B-4F0F-AC1C-523C7AEC6F1E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3" name="组合 182">
                  <a:extLst>
                    <a:ext uri="{FF2B5EF4-FFF2-40B4-BE49-F238E27FC236}">
                      <a16:creationId xmlns:a16="http://schemas.microsoft.com/office/drawing/2014/main" id="{EEF1406E-2D21-48DE-B913-6ED74B7944CD}"/>
                    </a:ext>
                  </a:extLst>
                </p:cNvPr>
                <p:cNvGrpSpPr/>
                <p:nvPr/>
              </p:nvGrpSpPr>
              <p:grpSpPr>
                <a:xfrm rot="54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202" name="矩形: 圆角 201">
                    <a:extLst>
                      <a:ext uri="{FF2B5EF4-FFF2-40B4-BE49-F238E27FC236}">
                        <a16:creationId xmlns:a16="http://schemas.microsoft.com/office/drawing/2014/main" id="{7155B7BB-077C-44CF-9017-60851D2E587A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2B6567AF-CB83-4D68-8BFB-70D071268A87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4" name="矩形: 圆角 183">
                  <a:extLst>
                    <a:ext uri="{FF2B5EF4-FFF2-40B4-BE49-F238E27FC236}">
                      <a16:creationId xmlns:a16="http://schemas.microsoft.com/office/drawing/2014/main" id="{4B9022C5-C76F-4D57-9141-8C21CDFD06B6}"/>
                    </a:ext>
                  </a:extLst>
                </p:cNvPr>
                <p:cNvSpPr/>
                <p:nvPr/>
              </p:nvSpPr>
              <p:spPr>
                <a:xfrm rot="21000000" flipH="1">
                  <a:off x="8642513" y="2269859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: 圆角 184">
                  <a:extLst>
                    <a:ext uri="{FF2B5EF4-FFF2-40B4-BE49-F238E27FC236}">
                      <a16:creationId xmlns:a16="http://schemas.microsoft.com/office/drawing/2014/main" id="{C468618B-38BD-4E48-8006-1B4E0509A4B4}"/>
                    </a:ext>
                  </a:extLst>
                </p:cNvPr>
                <p:cNvSpPr/>
                <p:nvPr/>
              </p:nvSpPr>
              <p:spPr>
                <a:xfrm rot="21000000" flipH="1">
                  <a:off x="9031671" y="4476886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: 圆角 185">
                  <a:extLst>
                    <a:ext uri="{FF2B5EF4-FFF2-40B4-BE49-F238E27FC236}">
                      <a16:creationId xmlns:a16="http://schemas.microsoft.com/office/drawing/2014/main" id="{03398D56-55A9-41F4-AD94-813EE780D103}"/>
                    </a:ext>
                  </a:extLst>
                </p:cNvPr>
                <p:cNvSpPr/>
                <p:nvPr/>
              </p:nvSpPr>
              <p:spPr>
                <a:xfrm rot="20400000" flipH="1">
                  <a:off x="8453846" y="2320413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: 圆角 186">
                  <a:extLst>
                    <a:ext uri="{FF2B5EF4-FFF2-40B4-BE49-F238E27FC236}">
                      <a16:creationId xmlns:a16="http://schemas.microsoft.com/office/drawing/2014/main" id="{F1115153-3784-409B-8677-D5551BFFC443}"/>
                    </a:ext>
                  </a:extLst>
                </p:cNvPr>
                <p:cNvSpPr/>
                <p:nvPr/>
              </p:nvSpPr>
              <p:spPr>
                <a:xfrm rot="20400000" flipH="1">
                  <a:off x="9220338" y="4426332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矩形: 圆角 187">
                  <a:extLst>
                    <a:ext uri="{FF2B5EF4-FFF2-40B4-BE49-F238E27FC236}">
                      <a16:creationId xmlns:a16="http://schemas.microsoft.com/office/drawing/2014/main" id="{75E9E062-2A90-4D82-85BD-7F214D378826}"/>
                    </a:ext>
                  </a:extLst>
                </p:cNvPr>
                <p:cNvSpPr/>
                <p:nvPr/>
              </p:nvSpPr>
              <p:spPr>
                <a:xfrm rot="19800000" flipH="1">
                  <a:off x="8276824" y="2402959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: 圆角 188">
                  <a:extLst>
                    <a:ext uri="{FF2B5EF4-FFF2-40B4-BE49-F238E27FC236}">
                      <a16:creationId xmlns:a16="http://schemas.microsoft.com/office/drawing/2014/main" id="{6129EB15-D003-465B-A5F7-7BD17A5EBB4A}"/>
                    </a:ext>
                  </a:extLst>
                </p:cNvPr>
                <p:cNvSpPr/>
                <p:nvPr/>
              </p:nvSpPr>
              <p:spPr>
                <a:xfrm rot="19800000" flipH="1">
                  <a:off x="9397360" y="4343786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矩形: 圆角 189">
                  <a:extLst>
                    <a:ext uri="{FF2B5EF4-FFF2-40B4-BE49-F238E27FC236}">
                      <a16:creationId xmlns:a16="http://schemas.microsoft.com/office/drawing/2014/main" id="{E72C2744-BFC6-43C1-B647-005A390CFD55}"/>
                    </a:ext>
                  </a:extLst>
                </p:cNvPr>
                <p:cNvSpPr/>
                <p:nvPr/>
              </p:nvSpPr>
              <p:spPr>
                <a:xfrm rot="19200000" flipH="1">
                  <a:off x="8116825" y="2514992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矩形: 圆角 190">
                  <a:extLst>
                    <a:ext uri="{FF2B5EF4-FFF2-40B4-BE49-F238E27FC236}">
                      <a16:creationId xmlns:a16="http://schemas.microsoft.com/office/drawing/2014/main" id="{27883EA7-100B-4305-8768-B96CE97147FA}"/>
                    </a:ext>
                  </a:extLst>
                </p:cNvPr>
                <p:cNvSpPr/>
                <p:nvPr/>
              </p:nvSpPr>
              <p:spPr>
                <a:xfrm rot="19200000" flipH="1">
                  <a:off x="9557359" y="4231753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矩形: 圆角 191">
                  <a:extLst>
                    <a:ext uri="{FF2B5EF4-FFF2-40B4-BE49-F238E27FC236}">
                      <a16:creationId xmlns:a16="http://schemas.microsoft.com/office/drawing/2014/main" id="{A1940F59-ACD9-49CE-854D-17DB6A2D0F22}"/>
                    </a:ext>
                  </a:extLst>
                </p:cNvPr>
                <p:cNvSpPr/>
                <p:nvPr/>
              </p:nvSpPr>
              <p:spPr>
                <a:xfrm rot="18600000" flipH="1">
                  <a:off x="7978711" y="2653106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: 圆角 192">
                  <a:extLst>
                    <a:ext uri="{FF2B5EF4-FFF2-40B4-BE49-F238E27FC236}">
                      <a16:creationId xmlns:a16="http://schemas.microsoft.com/office/drawing/2014/main" id="{3649FAE6-46B9-4CBE-B666-B3435F3B6353}"/>
                    </a:ext>
                  </a:extLst>
                </p:cNvPr>
                <p:cNvSpPr/>
                <p:nvPr/>
              </p:nvSpPr>
              <p:spPr>
                <a:xfrm rot="18600000" flipH="1">
                  <a:off x="9695473" y="4093639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矩形: 圆角 193">
                  <a:extLst>
                    <a:ext uri="{FF2B5EF4-FFF2-40B4-BE49-F238E27FC236}">
                      <a16:creationId xmlns:a16="http://schemas.microsoft.com/office/drawing/2014/main" id="{C3CC51C7-072D-4B3F-A588-5E8AFB141DC2}"/>
                    </a:ext>
                  </a:extLst>
                </p:cNvPr>
                <p:cNvSpPr/>
                <p:nvPr/>
              </p:nvSpPr>
              <p:spPr>
                <a:xfrm rot="18000000" flipH="1">
                  <a:off x="7866679" y="2813104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: 圆角 194">
                  <a:extLst>
                    <a:ext uri="{FF2B5EF4-FFF2-40B4-BE49-F238E27FC236}">
                      <a16:creationId xmlns:a16="http://schemas.microsoft.com/office/drawing/2014/main" id="{1F7AE8E0-066F-49B4-BCAC-10770F2C2A15}"/>
                    </a:ext>
                  </a:extLst>
                </p:cNvPr>
                <p:cNvSpPr/>
                <p:nvPr/>
              </p:nvSpPr>
              <p:spPr>
                <a:xfrm rot="18000000" flipH="1">
                  <a:off x="9807505" y="3933641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矩形: 圆角 195">
                  <a:extLst>
                    <a:ext uri="{FF2B5EF4-FFF2-40B4-BE49-F238E27FC236}">
                      <a16:creationId xmlns:a16="http://schemas.microsoft.com/office/drawing/2014/main" id="{DDBEE7F8-12EC-4817-B49F-4AA4F2325BDC}"/>
                    </a:ext>
                  </a:extLst>
                </p:cNvPr>
                <p:cNvSpPr/>
                <p:nvPr/>
              </p:nvSpPr>
              <p:spPr>
                <a:xfrm rot="17400000" flipH="1">
                  <a:off x="7784132" y="2990126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矩形: 圆角 196">
                  <a:extLst>
                    <a:ext uri="{FF2B5EF4-FFF2-40B4-BE49-F238E27FC236}">
                      <a16:creationId xmlns:a16="http://schemas.microsoft.com/office/drawing/2014/main" id="{D92447C0-F50C-4609-8151-2A0E30207BB8}"/>
                    </a:ext>
                  </a:extLst>
                </p:cNvPr>
                <p:cNvSpPr/>
                <p:nvPr/>
              </p:nvSpPr>
              <p:spPr>
                <a:xfrm rot="17400000" flipH="1">
                  <a:off x="9890052" y="3756619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: 圆角 197">
                  <a:extLst>
                    <a:ext uri="{FF2B5EF4-FFF2-40B4-BE49-F238E27FC236}">
                      <a16:creationId xmlns:a16="http://schemas.microsoft.com/office/drawing/2014/main" id="{1416F17A-EC54-4CC9-96C4-F7367130112B}"/>
                    </a:ext>
                  </a:extLst>
                </p:cNvPr>
                <p:cNvSpPr/>
                <p:nvPr/>
              </p:nvSpPr>
              <p:spPr>
                <a:xfrm rot="16800000" flipH="1">
                  <a:off x="7733579" y="3178793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矩形: 圆角 198">
                  <a:extLst>
                    <a:ext uri="{FF2B5EF4-FFF2-40B4-BE49-F238E27FC236}">
                      <a16:creationId xmlns:a16="http://schemas.microsoft.com/office/drawing/2014/main" id="{F78E1614-2523-471B-B2C7-9E4BBC8D9924}"/>
                    </a:ext>
                  </a:extLst>
                </p:cNvPr>
                <p:cNvSpPr/>
                <p:nvPr/>
              </p:nvSpPr>
              <p:spPr>
                <a:xfrm rot="16800000" flipH="1">
                  <a:off x="9940605" y="3567952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A3DA65CC-9A43-42F4-B0C6-FD7502B7ECD5}"/>
                    </a:ext>
                  </a:extLst>
                </p:cNvPr>
                <p:cNvSpPr/>
                <p:nvPr/>
              </p:nvSpPr>
              <p:spPr>
                <a:xfrm rot="16200000" flipH="1">
                  <a:off x="7716556" y="3373373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: 圆角 200">
                  <a:extLst>
                    <a:ext uri="{FF2B5EF4-FFF2-40B4-BE49-F238E27FC236}">
                      <a16:creationId xmlns:a16="http://schemas.microsoft.com/office/drawing/2014/main" id="{AE291892-E1BF-4F7D-BAE7-3F0DAF0395DF}"/>
                    </a:ext>
                  </a:extLst>
                </p:cNvPr>
                <p:cNvSpPr/>
                <p:nvPr/>
              </p:nvSpPr>
              <p:spPr>
                <a:xfrm rot="16200000" flipH="1">
                  <a:off x="9957629" y="3373372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E1DA33F6-9769-44E4-B860-31F40D980CEC}"/>
                  </a:ext>
                </a:extLst>
              </p:cNvPr>
              <p:cNvGrpSpPr/>
              <p:nvPr/>
            </p:nvGrpSpPr>
            <p:grpSpPr>
              <a:xfrm>
                <a:off x="5355581" y="2355355"/>
                <a:ext cx="2529074" cy="2529073"/>
                <a:chOff x="3129608" y="2457873"/>
                <a:chExt cx="2529074" cy="2529073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818DDF79-9464-44B2-B6FD-3E595AABD23D}"/>
                    </a:ext>
                  </a:extLst>
                </p:cNvPr>
                <p:cNvGrpSpPr/>
                <p:nvPr/>
              </p:nvGrpSpPr>
              <p:grpSpPr>
                <a:xfrm rot="3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72" name="矩形: 圆角 171">
                    <a:extLst>
                      <a:ext uri="{FF2B5EF4-FFF2-40B4-BE49-F238E27FC236}">
                        <a16:creationId xmlns:a16="http://schemas.microsoft.com/office/drawing/2014/main" id="{E1B5FE17-6A9F-47DA-8E5F-95FFCCE12882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: 圆角 172">
                    <a:extLst>
                      <a:ext uri="{FF2B5EF4-FFF2-40B4-BE49-F238E27FC236}">
                        <a16:creationId xmlns:a16="http://schemas.microsoft.com/office/drawing/2014/main" id="{56B0DDF7-BB6C-45B9-B02A-C088252434F7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F0CABDA1-CCA5-4A3B-B312-C1C76ABDECCC}"/>
                    </a:ext>
                  </a:extLst>
                </p:cNvPr>
                <p:cNvGrpSpPr/>
                <p:nvPr/>
              </p:nvGrpSpPr>
              <p:grpSpPr>
                <a:xfrm rot="9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70" name="矩形: 圆角 169">
                    <a:extLst>
                      <a:ext uri="{FF2B5EF4-FFF2-40B4-BE49-F238E27FC236}">
                        <a16:creationId xmlns:a16="http://schemas.microsoft.com/office/drawing/2014/main" id="{03DEF930-73FA-4AD6-9E16-32C9AFCC83FB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: 圆角 170">
                    <a:extLst>
                      <a:ext uri="{FF2B5EF4-FFF2-40B4-BE49-F238E27FC236}">
                        <a16:creationId xmlns:a16="http://schemas.microsoft.com/office/drawing/2014/main" id="{12FFDD37-5E3E-4E4D-8F4A-3288F251F89A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DD3651AA-8E65-4E12-8F0A-004BEC6E8853}"/>
                    </a:ext>
                  </a:extLst>
                </p:cNvPr>
                <p:cNvGrpSpPr/>
                <p:nvPr/>
              </p:nvGrpSpPr>
              <p:grpSpPr>
                <a:xfrm rot="15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68" name="矩形: 圆角 167">
                    <a:extLst>
                      <a:ext uri="{FF2B5EF4-FFF2-40B4-BE49-F238E27FC236}">
                        <a16:creationId xmlns:a16="http://schemas.microsoft.com/office/drawing/2014/main" id="{8C76DE2B-D946-4360-A74C-1BDA53390651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矩形: 圆角 168">
                    <a:extLst>
                      <a:ext uri="{FF2B5EF4-FFF2-40B4-BE49-F238E27FC236}">
                        <a16:creationId xmlns:a16="http://schemas.microsoft.com/office/drawing/2014/main" id="{AE99752B-C9D8-4B23-B9C2-12B064527BCD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958141B6-CCDA-4837-8E2F-D37FB7F5FA29}"/>
                    </a:ext>
                  </a:extLst>
                </p:cNvPr>
                <p:cNvGrpSpPr/>
                <p:nvPr/>
              </p:nvGrpSpPr>
              <p:grpSpPr>
                <a:xfrm rot="21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66" name="矩形: 圆角 165">
                    <a:extLst>
                      <a:ext uri="{FF2B5EF4-FFF2-40B4-BE49-F238E27FC236}">
                        <a16:creationId xmlns:a16="http://schemas.microsoft.com/office/drawing/2014/main" id="{574973FD-4FBC-49DE-8B43-9FFE93053A37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: 圆角 166">
                    <a:extLst>
                      <a:ext uri="{FF2B5EF4-FFF2-40B4-BE49-F238E27FC236}">
                        <a16:creationId xmlns:a16="http://schemas.microsoft.com/office/drawing/2014/main" id="{A82E9BE5-C4D9-470D-ABE1-A5DF6C48C277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32B3BBC7-2E2E-4A73-94A7-8CF5774D613D}"/>
                    </a:ext>
                  </a:extLst>
                </p:cNvPr>
                <p:cNvGrpSpPr/>
                <p:nvPr/>
              </p:nvGrpSpPr>
              <p:grpSpPr>
                <a:xfrm rot="27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64" name="矩形: 圆角 163">
                    <a:extLst>
                      <a:ext uri="{FF2B5EF4-FFF2-40B4-BE49-F238E27FC236}">
                        <a16:creationId xmlns:a16="http://schemas.microsoft.com/office/drawing/2014/main" id="{F4056696-8F19-46D6-B811-6B5EE90D7674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矩形: 圆角 164">
                    <a:extLst>
                      <a:ext uri="{FF2B5EF4-FFF2-40B4-BE49-F238E27FC236}">
                        <a16:creationId xmlns:a16="http://schemas.microsoft.com/office/drawing/2014/main" id="{F3AF56BE-AF88-468E-B3DA-3045395980EA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9D17C512-B05D-4BE7-A501-FCB12EC8E115}"/>
                    </a:ext>
                  </a:extLst>
                </p:cNvPr>
                <p:cNvGrpSpPr/>
                <p:nvPr/>
              </p:nvGrpSpPr>
              <p:grpSpPr>
                <a:xfrm rot="33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62" name="矩形: 圆角 161">
                    <a:extLst>
                      <a:ext uri="{FF2B5EF4-FFF2-40B4-BE49-F238E27FC236}">
                        <a16:creationId xmlns:a16="http://schemas.microsoft.com/office/drawing/2014/main" id="{9F1CAD0A-2DBC-4973-ABB6-DD186DE0183C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矩形: 圆角 162">
                    <a:extLst>
                      <a:ext uri="{FF2B5EF4-FFF2-40B4-BE49-F238E27FC236}">
                        <a16:creationId xmlns:a16="http://schemas.microsoft.com/office/drawing/2014/main" id="{176FE0AA-2E12-48C6-915E-80F7950C3489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C860981B-13FE-46F9-A441-E5ED1D4A3CFB}"/>
                    </a:ext>
                  </a:extLst>
                </p:cNvPr>
                <p:cNvGrpSpPr/>
                <p:nvPr/>
              </p:nvGrpSpPr>
              <p:grpSpPr>
                <a:xfrm rot="39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60" name="矩形: 圆角 159">
                    <a:extLst>
                      <a:ext uri="{FF2B5EF4-FFF2-40B4-BE49-F238E27FC236}">
                        <a16:creationId xmlns:a16="http://schemas.microsoft.com/office/drawing/2014/main" id="{8B50B162-F97A-4D78-B15F-239DEF92395A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矩形: 圆角 160">
                    <a:extLst>
                      <a:ext uri="{FF2B5EF4-FFF2-40B4-BE49-F238E27FC236}">
                        <a16:creationId xmlns:a16="http://schemas.microsoft.com/office/drawing/2014/main" id="{94C23F75-8B87-45BF-84CC-6547F4EF09D0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68994EB2-5E4C-48BE-8D73-89352780D3F3}"/>
                    </a:ext>
                  </a:extLst>
                </p:cNvPr>
                <p:cNvGrpSpPr/>
                <p:nvPr/>
              </p:nvGrpSpPr>
              <p:grpSpPr>
                <a:xfrm rot="45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58" name="矩形: 圆角 157">
                    <a:extLst>
                      <a:ext uri="{FF2B5EF4-FFF2-40B4-BE49-F238E27FC236}">
                        <a16:creationId xmlns:a16="http://schemas.microsoft.com/office/drawing/2014/main" id="{52A644F8-78F9-4CB2-8DEF-6711D3E0A809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矩形: 圆角 158">
                    <a:extLst>
                      <a:ext uri="{FF2B5EF4-FFF2-40B4-BE49-F238E27FC236}">
                        <a16:creationId xmlns:a16="http://schemas.microsoft.com/office/drawing/2014/main" id="{18CABDAE-4E14-4B7A-BCD6-3219CE4FC7FF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42006F19-BCAA-4AEE-B895-CDA1F76DB08E}"/>
                    </a:ext>
                  </a:extLst>
                </p:cNvPr>
                <p:cNvGrpSpPr/>
                <p:nvPr/>
              </p:nvGrpSpPr>
              <p:grpSpPr>
                <a:xfrm rot="51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56" name="矩形: 圆角 155">
                    <a:extLst>
                      <a:ext uri="{FF2B5EF4-FFF2-40B4-BE49-F238E27FC236}">
                        <a16:creationId xmlns:a16="http://schemas.microsoft.com/office/drawing/2014/main" id="{C3C786EE-57DA-49A1-BA89-3FD9716F78E9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矩形: 圆角 156">
                    <a:extLst>
                      <a:ext uri="{FF2B5EF4-FFF2-40B4-BE49-F238E27FC236}">
                        <a16:creationId xmlns:a16="http://schemas.microsoft.com/office/drawing/2014/main" id="{22698428-3773-459F-A091-5ECE26B0BD37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77B8427B-8583-4589-B143-B9373D029699}"/>
                    </a:ext>
                  </a:extLst>
                </p:cNvPr>
                <p:cNvGrpSpPr/>
                <p:nvPr/>
              </p:nvGrpSpPr>
              <p:grpSpPr>
                <a:xfrm rot="57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54" name="矩形: 圆角 153">
                    <a:extLst>
                      <a:ext uri="{FF2B5EF4-FFF2-40B4-BE49-F238E27FC236}">
                        <a16:creationId xmlns:a16="http://schemas.microsoft.com/office/drawing/2014/main" id="{7F3DAF90-DAB0-4A33-AF9F-365FFCD66A2B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矩形: 圆角 154">
                    <a:extLst>
                      <a:ext uri="{FF2B5EF4-FFF2-40B4-BE49-F238E27FC236}">
                        <a16:creationId xmlns:a16="http://schemas.microsoft.com/office/drawing/2014/main" id="{414F7D93-E5A2-47A9-8E6A-E9BE9AC2A95E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F926D403-E422-4438-A6B8-BAA1F3F2C2B3}"/>
                    </a:ext>
                  </a:extLst>
                </p:cNvPr>
                <p:cNvGrpSpPr/>
                <p:nvPr/>
              </p:nvGrpSpPr>
              <p:grpSpPr>
                <a:xfrm rot="213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52" name="矩形: 圆角 151">
                    <a:extLst>
                      <a:ext uri="{FF2B5EF4-FFF2-40B4-BE49-F238E27FC236}">
                        <a16:creationId xmlns:a16="http://schemas.microsoft.com/office/drawing/2014/main" id="{DBB77C8B-C1E2-49F3-84F3-43681146B905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: 圆角 152">
                    <a:extLst>
                      <a:ext uri="{FF2B5EF4-FFF2-40B4-BE49-F238E27FC236}">
                        <a16:creationId xmlns:a16="http://schemas.microsoft.com/office/drawing/2014/main" id="{6FF10436-5D61-4374-8AE8-E335649D1F12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155B4F37-B4E7-4741-BE53-0EEF49DD3FA5}"/>
                    </a:ext>
                  </a:extLst>
                </p:cNvPr>
                <p:cNvGrpSpPr/>
                <p:nvPr/>
              </p:nvGrpSpPr>
              <p:grpSpPr>
                <a:xfrm rot="207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50" name="矩形: 圆角 149">
                    <a:extLst>
                      <a:ext uri="{FF2B5EF4-FFF2-40B4-BE49-F238E27FC236}">
                        <a16:creationId xmlns:a16="http://schemas.microsoft.com/office/drawing/2014/main" id="{FE2E91D6-0D55-41CD-BB11-8BE0913E55D7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: 圆角 150">
                    <a:extLst>
                      <a:ext uri="{FF2B5EF4-FFF2-40B4-BE49-F238E27FC236}">
                        <a16:creationId xmlns:a16="http://schemas.microsoft.com/office/drawing/2014/main" id="{64ED1895-BD60-4283-A7CB-D488EF9B9534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7C813192-32D0-4E62-A03A-FE29541E8AB7}"/>
                    </a:ext>
                  </a:extLst>
                </p:cNvPr>
                <p:cNvGrpSpPr/>
                <p:nvPr/>
              </p:nvGrpSpPr>
              <p:grpSpPr>
                <a:xfrm rot="201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48" name="矩形: 圆角 147">
                    <a:extLst>
                      <a:ext uri="{FF2B5EF4-FFF2-40B4-BE49-F238E27FC236}">
                        <a16:creationId xmlns:a16="http://schemas.microsoft.com/office/drawing/2014/main" id="{A2D841B6-3E86-455D-9CCC-3539F7BBEABE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: 圆角 148">
                    <a:extLst>
                      <a:ext uri="{FF2B5EF4-FFF2-40B4-BE49-F238E27FC236}">
                        <a16:creationId xmlns:a16="http://schemas.microsoft.com/office/drawing/2014/main" id="{A4789C20-2E72-49BD-B07F-3EB58A818491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F09A7E93-2901-421D-8623-D4E79FABDB7A}"/>
                    </a:ext>
                  </a:extLst>
                </p:cNvPr>
                <p:cNvGrpSpPr/>
                <p:nvPr/>
              </p:nvGrpSpPr>
              <p:grpSpPr>
                <a:xfrm rot="195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46" name="矩形: 圆角 145">
                    <a:extLst>
                      <a:ext uri="{FF2B5EF4-FFF2-40B4-BE49-F238E27FC236}">
                        <a16:creationId xmlns:a16="http://schemas.microsoft.com/office/drawing/2014/main" id="{88ABF397-FF33-4795-8D2B-E0963D0B9F5F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: 圆角 146">
                    <a:extLst>
                      <a:ext uri="{FF2B5EF4-FFF2-40B4-BE49-F238E27FC236}">
                        <a16:creationId xmlns:a16="http://schemas.microsoft.com/office/drawing/2014/main" id="{D4E74E27-E64D-452D-BC2C-CF78AD22A9A2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5E9C1B14-7F85-428A-9CE6-3D7A40BB8286}"/>
                    </a:ext>
                  </a:extLst>
                </p:cNvPr>
                <p:cNvGrpSpPr/>
                <p:nvPr/>
              </p:nvGrpSpPr>
              <p:grpSpPr>
                <a:xfrm rot="189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44" name="矩形: 圆角 143">
                    <a:extLst>
                      <a:ext uri="{FF2B5EF4-FFF2-40B4-BE49-F238E27FC236}">
                        <a16:creationId xmlns:a16="http://schemas.microsoft.com/office/drawing/2014/main" id="{94F5EC23-D62B-4046-B64D-7E167C5D87FB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矩形: 圆角 144">
                    <a:extLst>
                      <a:ext uri="{FF2B5EF4-FFF2-40B4-BE49-F238E27FC236}">
                        <a16:creationId xmlns:a16="http://schemas.microsoft.com/office/drawing/2014/main" id="{6297477A-36AE-4ADA-B59C-D862470BF09D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179D91A0-A236-41C4-86DE-6E275138F750}"/>
                    </a:ext>
                  </a:extLst>
                </p:cNvPr>
                <p:cNvGrpSpPr/>
                <p:nvPr/>
              </p:nvGrpSpPr>
              <p:grpSpPr>
                <a:xfrm rot="183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42" name="矩形: 圆角 141">
                    <a:extLst>
                      <a:ext uri="{FF2B5EF4-FFF2-40B4-BE49-F238E27FC236}">
                        <a16:creationId xmlns:a16="http://schemas.microsoft.com/office/drawing/2014/main" id="{1878CE11-B394-42AF-8C38-C1D5144A2CDC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: 圆角 142">
                    <a:extLst>
                      <a:ext uri="{FF2B5EF4-FFF2-40B4-BE49-F238E27FC236}">
                        <a16:creationId xmlns:a16="http://schemas.microsoft.com/office/drawing/2014/main" id="{FAB72815-1C09-4887-8CFA-99A7B092192B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4CDF842F-52B4-43BD-BD7E-96182C207895}"/>
                    </a:ext>
                  </a:extLst>
                </p:cNvPr>
                <p:cNvGrpSpPr/>
                <p:nvPr/>
              </p:nvGrpSpPr>
              <p:grpSpPr>
                <a:xfrm rot="177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40" name="矩形: 圆角 139">
                    <a:extLst>
                      <a:ext uri="{FF2B5EF4-FFF2-40B4-BE49-F238E27FC236}">
                        <a16:creationId xmlns:a16="http://schemas.microsoft.com/office/drawing/2014/main" id="{8ECB646D-84E4-4531-9EEE-D06A4B2F1198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: 圆角 140">
                    <a:extLst>
                      <a:ext uri="{FF2B5EF4-FFF2-40B4-BE49-F238E27FC236}">
                        <a16:creationId xmlns:a16="http://schemas.microsoft.com/office/drawing/2014/main" id="{01FBBBBD-C4D9-4276-A018-FB1C19F79905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1" name="组合 130">
                  <a:extLst>
                    <a:ext uri="{FF2B5EF4-FFF2-40B4-BE49-F238E27FC236}">
                      <a16:creationId xmlns:a16="http://schemas.microsoft.com/office/drawing/2014/main" id="{22C4A3D0-382D-4B46-B300-40A94F18AF68}"/>
                    </a:ext>
                  </a:extLst>
                </p:cNvPr>
                <p:cNvGrpSpPr/>
                <p:nvPr/>
              </p:nvGrpSpPr>
              <p:grpSpPr>
                <a:xfrm rot="171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38" name="矩形: 圆角 137">
                    <a:extLst>
                      <a:ext uri="{FF2B5EF4-FFF2-40B4-BE49-F238E27FC236}">
                        <a16:creationId xmlns:a16="http://schemas.microsoft.com/office/drawing/2014/main" id="{567B39E5-78E1-4449-88E2-9326DF06C035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矩形: 圆角 138">
                    <a:extLst>
                      <a:ext uri="{FF2B5EF4-FFF2-40B4-BE49-F238E27FC236}">
                        <a16:creationId xmlns:a16="http://schemas.microsoft.com/office/drawing/2014/main" id="{7CE51EDB-D374-46A5-88EA-BF66A0DF76F2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2" name="组合 131">
                  <a:extLst>
                    <a:ext uri="{FF2B5EF4-FFF2-40B4-BE49-F238E27FC236}">
                      <a16:creationId xmlns:a16="http://schemas.microsoft.com/office/drawing/2014/main" id="{3DB8FB41-E33A-41C6-9CBA-F86900591165}"/>
                    </a:ext>
                  </a:extLst>
                </p:cNvPr>
                <p:cNvGrpSpPr/>
                <p:nvPr/>
              </p:nvGrpSpPr>
              <p:grpSpPr>
                <a:xfrm rot="165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36" name="矩形: 圆角 135">
                    <a:extLst>
                      <a:ext uri="{FF2B5EF4-FFF2-40B4-BE49-F238E27FC236}">
                        <a16:creationId xmlns:a16="http://schemas.microsoft.com/office/drawing/2014/main" id="{C3E7B016-6063-4E16-BC56-3873A514995A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矩形: 圆角 136">
                    <a:extLst>
                      <a:ext uri="{FF2B5EF4-FFF2-40B4-BE49-F238E27FC236}">
                        <a16:creationId xmlns:a16="http://schemas.microsoft.com/office/drawing/2014/main" id="{FD3FBA4E-F7E6-47AF-8DF4-D9FEA782CFBE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3EA8B536-76C6-48E4-9290-FE70D780DB56}"/>
                    </a:ext>
                  </a:extLst>
                </p:cNvPr>
                <p:cNvGrpSpPr/>
                <p:nvPr/>
              </p:nvGrpSpPr>
              <p:grpSpPr>
                <a:xfrm rot="159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134" name="矩形: 圆角 133">
                    <a:extLst>
                      <a:ext uri="{FF2B5EF4-FFF2-40B4-BE49-F238E27FC236}">
                        <a16:creationId xmlns:a16="http://schemas.microsoft.com/office/drawing/2014/main" id="{F9B8739B-68F9-4E93-9D51-AC6D8A98A5FC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矩形: 圆角 134">
                    <a:extLst>
                      <a:ext uri="{FF2B5EF4-FFF2-40B4-BE49-F238E27FC236}">
                        <a16:creationId xmlns:a16="http://schemas.microsoft.com/office/drawing/2014/main" id="{F53B7243-FF9E-4AD9-87EA-3440299CF892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B6B842D-5A69-4D9F-AEA8-C33737AC876E}"/>
                </a:ext>
              </a:extLst>
            </p:cNvPr>
            <p:cNvGrpSpPr/>
            <p:nvPr/>
          </p:nvGrpSpPr>
          <p:grpSpPr>
            <a:xfrm rot="3000000">
              <a:off x="3087930" y="2117154"/>
              <a:ext cx="377340" cy="2623690"/>
              <a:chOff x="8874760" y="2053456"/>
              <a:chExt cx="377340" cy="2808846"/>
            </a:xfrm>
          </p:grpSpPr>
          <p:sp>
            <p:nvSpPr>
              <p:cNvPr id="110" name="等腰三角形 109">
                <a:extLst>
                  <a:ext uri="{FF2B5EF4-FFF2-40B4-BE49-F238E27FC236}">
                    <a16:creationId xmlns:a16="http://schemas.microsoft.com/office/drawing/2014/main" id="{20A764C6-DFA1-4583-8AA1-610823956583}"/>
                  </a:ext>
                </a:extLst>
              </p:cNvPr>
              <p:cNvSpPr/>
              <p:nvPr/>
            </p:nvSpPr>
            <p:spPr>
              <a:xfrm>
                <a:off x="8874760" y="2053456"/>
                <a:ext cx="375920" cy="1406785"/>
              </a:xfrm>
              <a:prstGeom prst="triangle">
                <a:avLst/>
              </a:prstGeom>
              <a:solidFill>
                <a:srgbClr val="FF3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id="{175E8E9B-9DD1-4D4B-81B5-448BC9761590}"/>
                  </a:ext>
                </a:extLst>
              </p:cNvPr>
              <p:cNvSpPr/>
              <p:nvPr/>
            </p:nvSpPr>
            <p:spPr>
              <a:xfrm flipV="1">
                <a:off x="8876180" y="3455517"/>
                <a:ext cx="375920" cy="140678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ECDA9FA8-B404-4614-8059-6695A2A81B19}"/>
              </a:ext>
            </a:extLst>
          </p:cNvPr>
          <p:cNvGrpSpPr/>
          <p:nvPr/>
        </p:nvGrpSpPr>
        <p:grpSpPr>
          <a:xfrm>
            <a:off x="4908657" y="1617333"/>
            <a:ext cx="1023827" cy="1022738"/>
            <a:chOff x="7257238" y="1772601"/>
            <a:chExt cx="3316323" cy="3312797"/>
          </a:xfrm>
        </p:grpSpPr>
        <p:sp>
          <p:nvSpPr>
            <p:cNvPr id="223" name="矩形: 圆角 222">
              <a:extLst>
                <a:ext uri="{FF2B5EF4-FFF2-40B4-BE49-F238E27FC236}">
                  <a16:creationId xmlns:a16="http://schemas.microsoft.com/office/drawing/2014/main" id="{E07670E7-9200-40F9-8CAA-53192CD68001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D16CF8"/>
                </a:gs>
                <a:gs pos="100000">
                  <a:srgbClr val="862DC2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2FB9FBB8-4AF2-473A-AED4-E6577D7A25E2}"/>
                </a:ext>
              </a:extLst>
            </p:cNvPr>
            <p:cNvGrpSpPr/>
            <p:nvPr/>
          </p:nvGrpSpPr>
          <p:grpSpPr>
            <a:xfrm>
              <a:off x="7751474" y="2187250"/>
              <a:ext cx="2327850" cy="2483499"/>
              <a:chOff x="7751474" y="2265074"/>
              <a:chExt cx="2327850" cy="2483499"/>
            </a:xfrm>
          </p:grpSpPr>
          <p:sp>
            <p:nvSpPr>
              <p:cNvPr id="225" name="任意多边形: 形状 224">
                <a:extLst>
                  <a:ext uri="{FF2B5EF4-FFF2-40B4-BE49-F238E27FC236}">
                    <a16:creationId xmlns:a16="http://schemas.microsoft.com/office/drawing/2014/main" id="{36627075-6313-44BC-B55E-137896804F77}"/>
                  </a:ext>
                </a:extLst>
              </p:cNvPr>
              <p:cNvSpPr/>
              <p:nvPr/>
            </p:nvSpPr>
            <p:spPr>
              <a:xfrm>
                <a:off x="7751474" y="2265074"/>
                <a:ext cx="2327850" cy="2279364"/>
              </a:xfrm>
              <a:custGeom>
                <a:avLst/>
                <a:gdLst>
                  <a:gd name="connsiteX0" fmla="*/ 1163925 w 2327850"/>
                  <a:gd name="connsiteY0" fmla="*/ 400715 h 2279364"/>
                  <a:gd name="connsiteX1" fmla="*/ 1927135 w 2327850"/>
                  <a:gd name="connsiteY1" fmla="*/ 1163925 h 2279364"/>
                  <a:gd name="connsiteX2" fmla="*/ 1590643 w 2327850"/>
                  <a:gd name="connsiteY2" fmla="*/ 1796791 h 2279364"/>
                  <a:gd name="connsiteX3" fmla="*/ 1534060 w 2327850"/>
                  <a:gd name="connsiteY3" fmla="*/ 1827503 h 2279364"/>
                  <a:gd name="connsiteX4" fmla="*/ 1538573 w 2327850"/>
                  <a:gd name="connsiteY4" fmla="*/ 1671249 h 2279364"/>
                  <a:gd name="connsiteX5" fmla="*/ 1534897 w 2327850"/>
                  <a:gd name="connsiteY5" fmla="*/ 1638685 h 2279364"/>
                  <a:gd name="connsiteX6" fmla="*/ 1591764 w 2327850"/>
                  <a:gd name="connsiteY6" fmla="*/ 1591765 h 2279364"/>
                  <a:gd name="connsiteX7" fmla="*/ 1768981 w 2327850"/>
                  <a:gd name="connsiteY7" fmla="*/ 1163925 h 2279364"/>
                  <a:gd name="connsiteX8" fmla="*/ 1163924 w 2327850"/>
                  <a:gd name="connsiteY8" fmla="*/ 558868 h 2279364"/>
                  <a:gd name="connsiteX9" fmla="*/ 558867 w 2327850"/>
                  <a:gd name="connsiteY9" fmla="*/ 1163925 h 2279364"/>
                  <a:gd name="connsiteX10" fmla="*/ 736084 w 2327850"/>
                  <a:gd name="connsiteY10" fmla="*/ 1591765 h 2279364"/>
                  <a:gd name="connsiteX11" fmla="*/ 792950 w 2327850"/>
                  <a:gd name="connsiteY11" fmla="*/ 1638683 h 2279364"/>
                  <a:gd name="connsiteX12" fmla="*/ 789273 w 2327850"/>
                  <a:gd name="connsiteY12" fmla="*/ 1671249 h 2279364"/>
                  <a:gd name="connsiteX13" fmla="*/ 799464 w 2327850"/>
                  <a:gd name="connsiteY13" fmla="*/ 1775491 h 2279364"/>
                  <a:gd name="connsiteX14" fmla="*/ 802790 w 2327850"/>
                  <a:gd name="connsiteY14" fmla="*/ 1832388 h 2279364"/>
                  <a:gd name="connsiteX15" fmla="*/ 737207 w 2327850"/>
                  <a:gd name="connsiteY15" fmla="*/ 1796791 h 2279364"/>
                  <a:gd name="connsiteX16" fmla="*/ 400715 w 2327850"/>
                  <a:gd name="connsiteY16" fmla="*/ 1163925 h 2279364"/>
                  <a:gd name="connsiteX17" fmla="*/ 1163925 w 2327850"/>
                  <a:gd name="connsiteY17" fmla="*/ 400715 h 2279364"/>
                  <a:gd name="connsiteX18" fmla="*/ 1163925 w 2327850"/>
                  <a:gd name="connsiteY18" fmla="*/ 0 h 2279364"/>
                  <a:gd name="connsiteX19" fmla="*/ 2327850 w 2327850"/>
                  <a:gd name="connsiteY19" fmla="*/ 1163925 h 2279364"/>
                  <a:gd name="connsiteX20" fmla="*/ 1510041 w 2327850"/>
                  <a:gd name="connsiteY20" fmla="*/ 2275522 h 2279364"/>
                  <a:gd name="connsiteX21" fmla="*/ 1495102 w 2327850"/>
                  <a:gd name="connsiteY21" fmla="*/ 2279364 h 2279364"/>
                  <a:gd name="connsiteX22" fmla="*/ 1504254 w 2327850"/>
                  <a:gd name="connsiteY22" fmla="*/ 2211051 h 2279364"/>
                  <a:gd name="connsiteX23" fmla="*/ 1514590 w 2327850"/>
                  <a:gd name="connsiteY23" fmla="*/ 2116868 h 2279364"/>
                  <a:gd name="connsiteX24" fmla="*/ 1559538 w 2327850"/>
                  <a:gd name="connsiteY24" fmla="*/ 2100416 h 2279364"/>
                  <a:gd name="connsiteX25" fmla="*/ 2180286 w 2327850"/>
                  <a:gd name="connsiteY25" fmla="*/ 1163925 h 2279364"/>
                  <a:gd name="connsiteX26" fmla="*/ 1163924 w 2327850"/>
                  <a:gd name="connsiteY26" fmla="*/ 147563 h 2279364"/>
                  <a:gd name="connsiteX27" fmla="*/ 147562 w 2327850"/>
                  <a:gd name="connsiteY27" fmla="*/ 1163925 h 2279364"/>
                  <a:gd name="connsiteX28" fmla="*/ 768310 w 2327850"/>
                  <a:gd name="connsiteY28" fmla="*/ 2100416 h 2279364"/>
                  <a:gd name="connsiteX29" fmla="*/ 815570 w 2327850"/>
                  <a:gd name="connsiteY29" fmla="*/ 2117714 h 2279364"/>
                  <a:gd name="connsiteX30" fmla="*/ 821690 w 2327850"/>
                  <a:gd name="connsiteY30" fmla="*/ 2218168 h 2279364"/>
                  <a:gd name="connsiteX31" fmla="*/ 827926 w 2327850"/>
                  <a:gd name="connsiteY31" fmla="*/ 2278124 h 2279364"/>
                  <a:gd name="connsiteX32" fmla="*/ 817809 w 2327850"/>
                  <a:gd name="connsiteY32" fmla="*/ 2275522 h 2279364"/>
                  <a:gd name="connsiteX33" fmla="*/ 0 w 2327850"/>
                  <a:gd name="connsiteY33" fmla="*/ 1163925 h 2279364"/>
                  <a:gd name="connsiteX34" fmla="*/ 1163925 w 2327850"/>
                  <a:gd name="connsiteY34" fmla="*/ 0 h 227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27850" h="2279364">
                    <a:moveTo>
                      <a:pt x="1163925" y="400715"/>
                    </a:moveTo>
                    <a:cubicBezTo>
                      <a:pt x="1585434" y="400715"/>
                      <a:pt x="1927135" y="742416"/>
                      <a:pt x="1927135" y="1163925"/>
                    </a:cubicBezTo>
                    <a:cubicBezTo>
                      <a:pt x="1927135" y="1427368"/>
                      <a:pt x="1793658" y="1659636"/>
                      <a:pt x="1590643" y="1796791"/>
                    </a:cubicBezTo>
                    <a:lnTo>
                      <a:pt x="1534060" y="1827503"/>
                    </a:lnTo>
                    <a:lnTo>
                      <a:pt x="1538573" y="1671249"/>
                    </a:lnTo>
                    <a:lnTo>
                      <a:pt x="1534897" y="1638685"/>
                    </a:lnTo>
                    <a:lnTo>
                      <a:pt x="1591764" y="1591765"/>
                    </a:lnTo>
                    <a:cubicBezTo>
                      <a:pt x="1701258" y="1482271"/>
                      <a:pt x="1768981" y="1331007"/>
                      <a:pt x="1768981" y="1163925"/>
                    </a:cubicBezTo>
                    <a:cubicBezTo>
                      <a:pt x="1768981" y="829761"/>
                      <a:pt x="1498088" y="558868"/>
                      <a:pt x="1163924" y="558868"/>
                    </a:cubicBezTo>
                    <a:cubicBezTo>
                      <a:pt x="829760" y="558868"/>
                      <a:pt x="558867" y="829761"/>
                      <a:pt x="558867" y="1163925"/>
                    </a:cubicBezTo>
                    <a:cubicBezTo>
                      <a:pt x="558867" y="1331007"/>
                      <a:pt x="626591" y="1482271"/>
                      <a:pt x="736084" y="1591765"/>
                    </a:cubicBezTo>
                    <a:lnTo>
                      <a:pt x="792950" y="1638683"/>
                    </a:lnTo>
                    <a:lnTo>
                      <a:pt x="789273" y="1671249"/>
                    </a:lnTo>
                    <a:cubicBezTo>
                      <a:pt x="793503" y="1704596"/>
                      <a:pt x="796795" y="1739537"/>
                      <a:pt x="799464" y="1775491"/>
                    </a:cubicBezTo>
                    <a:lnTo>
                      <a:pt x="802790" y="1832388"/>
                    </a:lnTo>
                    <a:lnTo>
                      <a:pt x="737207" y="1796791"/>
                    </a:lnTo>
                    <a:cubicBezTo>
                      <a:pt x="534192" y="1659636"/>
                      <a:pt x="400715" y="1427368"/>
                      <a:pt x="400715" y="1163925"/>
                    </a:cubicBezTo>
                    <a:cubicBezTo>
                      <a:pt x="400715" y="742416"/>
                      <a:pt x="742416" y="400715"/>
                      <a:pt x="1163925" y="400715"/>
                    </a:cubicBezTo>
                    <a:close/>
                    <a:moveTo>
                      <a:pt x="1163925" y="0"/>
                    </a:moveTo>
                    <a:cubicBezTo>
                      <a:pt x="1806743" y="0"/>
                      <a:pt x="2327850" y="521107"/>
                      <a:pt x="2327850" y="1163925"/>
                    </a:cubicBezTo>
                    <a:cubicBezTo>
                      <a:pt x="2327850" y="1686215"/>
                      <a:pt x="1983838" y="2128156"/>
                      <a:pt x="1510041" y="2275522"/>
                    </a:cubicBezTo>
                    <a:lnTo>
                      <a:pt x="1495102" y="2279364"/>
                    </a:lnTo>
                    <a:lnTo>
                      <a:pt x="1504254" y="2211051"/>
                    </a:lnTo>
                    <a:lnTo>
                      <a:pt x="1514590" y="2116868"/>
                    </a:lnTo>
                    <a:lnTo>
                      <a:pt x="1559538" y="2100416"/>
                    </a:lnTo>
                    <a:cubicBezTo>
                      <a:pt x="1924325" y="1946124"/>
                      <a:pt x="2180286" y="1584916"/>
                      <a:pt x="2180286" y="1163925"/>
                    </a:cubicBezTo>
                    <a:cubicBezTo>
                      <a:pt x="2180286" y="602604"/>
                      <a:pt x="1725245" y="147563"/>
                      <a:pt x="1163924" y="147563"/>
                    </a:cubicBezTo>
                    <a:cubicBezTo>
                      <a:pt x="602603" y="147563"/>
                      <a:pt x="147562" y="602604"/>
                      <a:pt x="147562" y="1163925"/>
                    </a:cubicBezTo>
                    <a:cubicBezTo>
                      <a:pt x="147562" y="1584916"/>
                      <a:pt x="403523" y="1946124"/>
                      <a:pt x="768310" y="2100416"/>
                    </a:cubicBezTo>
                    <a:lnTo>
                      <a:pt x="815570" y="2117714"/>
                    </a:lnTo>
                    <a:lnTo>
                      <a:pt x="821690" y="2218168"/>
                    </a:lnTo>
                    <a:lnTo>
                      <a:pt x="827926" y="2278124"/>
                    </a:lnTo>
                    <a:lnTo>
                      <a:pt x="817809" y="2275522"/>
                    </a:lnTo>
                    <a:cubicBezTo>
                      <a:pt x="344012" y="2128156"/>
                      <a:pt x="0" y="1686215"/>
                      <a:pt x="0" y="1163925"/>
                    </a:cubicBezTo>
                    <a:cubicBezTo>
                      <a:pt x="0" y="521107"/>
                      <a:pt x="521107" y="0"/>
                      <a:pt x="11639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9C41DA7-45A6-44B0-8D7A-50CBCFED0B27}"/>
                  </a:ext>
                </a:extLst>
              </p:cNvPr>
              <p:cNvSpPr/>
              <p:nvPr/>
            </p:nvSpPr>
            <p:spPr>
              <a:xfrm>
                <a:off x="8658599" y="3030513"/>
                <a:ext cx="513601" cy="513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: 圆角 141">
                <a:extLst>
                  <a:ext uri="{FF2B5EF4-FFF2-40B4-BE49-F238E27FC236}">
                    <a16:creationId xmlns:a16="http://schemas.microsoft.com/office/drawing/2014/main" id="{34D463D4-4A37-43CC-BBEE-4E7024D1E228}"/>
                  </a:ext>
                </a:extLst>
              </p:cNvPr>
              <p:cNvSpPr/>
              <p:nvPr/>
            </p:nvSpPr>
            <p:spPr>
              <a:xfrm>
                <a:off x="8640774" y="3646461"/>
                <a:ext cx="549251" cy="1102112"/>
              </a:xfrm>
              <a:custGeom>
                <a:avLst/>
                <a:gdLst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84903 w 584903"/>
                  <a:gd name="connsiteY4" fmla="*/ 979990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0 w 584903"/>
                  <a:gd name="connsiteY7" fmla="*/ 979990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54423 w 584903"/>
                  <a:gd name="connsiteY4" fmla="*/ 955606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0 w 584903"/>
                  <a:gd name="connsiteY7" fmla="*/ 979990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54423 w 584903"/>
                  <a:gd name="connsiteY4" fmla="*/ 955606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79248 w 584903"/>
                  <a:gd name="connsiteY7" fmla="*/ 943414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05655 w 584903"/>
                  <a:gd name="connsiteY4" fmla="*/ 919030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79248 w 584903"/>
                  <a:gd name="connsiteY7" fmla="*/ 943414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05655 w 584903"/>
                  <a:gd name="connsiteY4" fmla="*/ 919030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79248 w 584903"/>
                  <a:gd name="connsiteY7" fmla="*/ 943414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05655 w 584903"/>
                  <a:gd name="connsiteY4" fmla="*/ 919030 h 1223778"/>
                  <a:gd name="connsiteX5" fmla="*/ 243788 w 584903"/>
                  <a:gd name="connsiteY5" fmla="*/ 1223778 h 1223778"/>
                  <a:gd name="connsiteX6" fmla="*/ 79248 w 584903"/>
                  <a:gd name="connsiteY6" fmla="*/ 943414 h 1223778"/>
                  <a:gd name="connsiteX7" fmla="*/ 0 w 584903"/>
                  <a:gd name="connsiteY7" fmla="*/ 243788 h 1223778"/>
                  <a:gd name="connsiteX0" fmla="*/ 0 w 584903"/>
                  <a:gd name="connsiteY0" fmla="*/ 243788 h 1107954"/>
                  <a:gd name="connsiteX1" fmla="*/ 243788 w 584903"/>
                  <a:gd name="connsiteY1" fmla="*/ 0 h 1107954"/>
                  <a:gd name="connsiteX2" fmla="*/ 341115 w 584903"/>
                  <a:gd name="connsiteY2" fmla="*/ 0 h 1107954"/>
                  <a:gd name="connsiteX3" fmla="*/ 584903 w 584903"/>
                  <a:gd name="connsiteY3" fmla="*/ 243788 h 1107954"/>
                  <a:gd name="connsiteX4" fmla="*/ 505655 w 584903"/>
                  <a:gd name="connsiteY4" fmla="*/ 919030 h 1107954"/>
                  <a:gd name="connsiteX5" fmla="*/ 353516 w 584903"/>
                  <a:gd name="connsiteY5" fmla="*/ 1107954 h 1107954"/>
                  <a:gd name="connsiteX6" fmla="*/ 79248 w 584903"/>
                  <a:gd name="connsiteY6" fmla="*/ 943414 h 1107954"/>
                  <a:gd name="connsiteX7" fmla="*/ 0 w 584903"/>
                  <a:gd name="connsiteY7" fmla="*/ 243788 h 1107954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13269"/>
                  <a:gd name="connsiteX1" fmla="*/ 243788 w 584903"/>
                  <a:gd name="connsiteY1" fmla="*/ 0 h 1113269"/>
                  <a:gd name="connsiteX2" fmla="*/ 341115 w 584903"/>
                  <a:gd name="connsiteY2" fmla="*/ 0 h 1113269"/>
                  <a:gd name="connsiteX3" fmla="*/ 584903 w 584903"/>
                  <a:gd name="connsiteY3" fmla="*/ 243788 h 1113269"/>
                  <a:gd name="connsiteX4" fmla="*/ 505655 w 584903"/>
                  <a:gd name="connsiteY4" fmla="*/ 919030 h 1113269"/>
                  <a:gd name="connsiteX5" fmla="*/ 310844 w 584903"/>
                  <a:gd name="connsiteY5" fmla="*/ 1101858 h 1113269"/>
                  <a:gd name="connsiteX6" fmla="*/ 79248 w 584903"/>
                  <a:gd name="connsiteY6" fmla="*/ 943414 h 1113269"/>
                  <a:gd name="connsiteX7" fmla="*/ 0 w 584903"/>
                  <a:gd name="connsiteY7" fmla="*/ 243788 h 1113269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29132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29132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04748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04748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04748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2333"/>
                  <a:gd name="connsiteX1" fmla="*/ 243788 w 584903"/>
                  <a:gd name="connsiteY1" fmla="*/ 0 h 1102333"/>
                  <a:gd name="connsiteX2" fmla="*/ 341115 w 584903"/>
                  <a:gd name="connsiteY2" fmla="*/ 0 h 1102333"/>
                  <a:gd name="connsiteX3" fmla="*/ 584903 w 584903"/>
                  <a:gd name="connsiteY3" fmla="*/ 243788 h 1102333"/>
                  <a:gd name="connsiteX4" fmla="*/ 505655 w 584903"/>
                  <a:gd name="connsiteY4" fmla="*/ 919030 h 1102333"/>
                  <a:gd name="connsiteX5" fmla="*/ 304748 w 584903"/>
                  <a:gd name="connsiteY5" fmla="*/ 1101858 h 1102333"/>
                  <a:gd name="connsiteX6" fmla="*/ 79248 w 584903"/>
                  <a:gd name="connsiteY6" fmla="*/ 943414 h 1102333"/>
                  <a:gd name="connsiteX7" fmla="*/ 0 w 584903"/>
                  <a:gd name="connsiteY7" fmla="*/ 243788 h 1102333"/>
                  <a:gd name="connsiteX0" fmla="*/ 0 w 584903"/>
                  <a:gd name="connsiteY0" fmla="*/ 243788 h 1102766"/>
                  <a:gd name="connsiteX1" fmla="*/ 243788 w 584903"/>
                  <a:gd name="connsiteY1" fmla="*/ 0 h 1102766"/>
                  <a:gd name="connsiteX2" fmla="*/ 341115 w 584903"/>
                  <a:gd name="connsiteY2" fmla="*/ 0 h 1102766"/>
                  <a:gd name="connsiteX3" fmla="*/ 584903 w 584903"/>
                  <a:gd name="connsiteY3" fmla="*/ 243788 h 1102766"/>
                  <a:gd name="connsiteX4" fmla="*/ 505655 w 584903"/>
                  <a:gd name="connsiteY4" fmla="*/ 919030 h 1102766"/>
                  <a:gd name="connsiteX5" fmla="*/ 304748 w 584903"/>
                  <a:gd name="connsiteY5" fmla="*/ 1101858 h 1102766"/>
                  <a:gd name="connsiteX6" fmla="*/ 79248 w 584903"/>
                  <a:gd name="connsiteY6" fmla="*/ 943414 h 1102766"/>
                  <a:gd name="connsiteX7" fmla="*/ 0 w 584903"/>
                  <a:gd name="connsiteY7" fmla="*/ 243788 h 1102766"/>
                  <a:gd name="connsiteX0" fmla="*/ 0 w 584903"/>
                  <a:gd name="connsiteY0" fmla="*/ 243788 h 1102232"/>
                  <a:gd name="connsiteX1" fmla="*/ 243788 w 584903"/>
                  <a:gd name="connsiteY1" fmla="*/ 0 h 1102232"/>
                  <a:gd name="connsiteX2" fmla="*/ 341115 w 584903"/>
                  <a:gd name="connsiteY2" fmla="*/ 0 h 1102232"/>
                  <a:gd name="connsiteX3" fmla="*/ 584903 w 584903"/>
                  <a:gd name="connsiteY3" fmla="*/ 243788 h 1102232"/>
                  <a:gd name="connsiteX4" fmla="*/ 505655 w 584903"/>
                  <a:gd name="connsiteY4" fmla="*/ 919030 h 1102232"/>
                  <a:gd name="connsiteX5" fmla="*/ 304748 w 584903"/>
                  <a:gd name="connsiteY5" fmla="*/ 1101858 h 1102232"/>
                  <a:gd name="connsiteX6" fmla="*/ 79248 w 584903"/>
                  <a:gd name="connsiteY6" fmla="*/ 943414 h 1102232"/>
                  <a:gd name="connsiteX7" fmla="*/ 0 w 584903"/>
                  <a:gd name="connsiteY7" fmla="*/ 243788 h 1102232"/>
                  <a:gd name="connsiteX0" fmla="*/ 0 w 584903"/>
                  <a:gd name="connsiteY0" fmla="*/ 243788 h 1102285"/>
                  <a:gd name="connsiteX1" fmla="*/ 243788 w 584903"/>
                  <a:gd name="connsiteY1" fmla="*/ 0 h 1102285"/>
                  <a:gd name="connsiteX2" fmla="*/ 341115 w 584903"/>
                  <a:gd name="connsiteY2" fmla="*/ 0 h 1102285"/>
                  <a:gd name="connsiteX3" fmla="*/ 584903 w 584903"/>
                  <a:gd name="connsiteY3" fmla="*/ 243788 h 1102285"/>
                  <a:gd name="connsiteX4" fmla="*/ 505655 w 584903"/>
                  <a:gd name="connsiteY4" fmla="*/ 919030 h 1102285"/>
                  <a:gd name="connsiteX5" fmla="*/ 304748 w 584903"/>
                  <a:gd name="connsiteY5" fmla="*/ 1101858 h 1102285"/>
                  <a:gd name="connsiteX6" fmla="*/ 79248 w 584903"/>
                  <a:gd name="connsiteY6" fmla="*/ 943414 h 1102285"/>
                  <a:gd name="connsiteX7" fmla="*/ 0 w 584903"/>
                  <a:gd name="connsiteY7" fmla="*/ 243788 h 1102285"/>
                  <a:gd name="connsiteX0" fmla="*/ 0 w 584903"/>
                  <a:gd name="connsiteY0" fmla="*/ 243788 h 1102285"/>
                  <a:gd name="connsiteX1" fmla="*/ 243788 w 584903"/>
                  <a:gd name="connsiteY1" fmla="*/ 0 h 1102285"/>
                  <a:gd name="connsiteX2" fmla="*/ 341115 w 584903"/>
                  <a:gd name="connsiteY2" fmla="*/ 0 h 1102285"/>
                  <a:gd name="connsiteX3" fmla="*/ 584903 w 584903"/>
                  <a:gd name="connsiteY3" fmla="*/ 243788 h 1102285"/>
                  <a:gd name="connsiteX4" fmla="*/ 505655 w 584903"/>
                  <a:gd name="connsiteY4" fmla="*/ 919030 h 1102285"/>
                  <a:gd name="connsiteX5" fmla="*/ 304748 w 584903"/>
                  <a:gd name="connsiteY5" fmla="*/ 1101858 h 1102285"/>
                  <a:gd name="connsiteX6" fmla="*/ 79248 w 584903"/>
                  <a:gd name="connsiteY6" fmla="*/ 943414 h 1102285"/>
                  <a:gd name="connsiteX7" fmla="*/ 0 w 584903"/>
                  <a:gd name="connsiteY7" fmla="*/ 243788 h 1102285"/>
                  <a:gd name="connsiteX0" fmla="*/ 0 w 584903"/>
                  <a:gd name="connsiteY0" fmla="*/ 243788 h 1102112"/>
                  <a:gd name="connsiteX1" fmla="*/ 243788 w 584903"/>
                  <a:gd name="connsiteY1" fmla="*/ 0 h 1102112"/>
                  <a:gd name="connsiteX2" fmla="*/ 341115 w 584903"/>
                  <a:gd name="connsiteY2" fmla="*/ 0 h 1102112"/>
                  <a:gd name="connsiteX3" fmla="*/ 584903 w 584903"/>
                  <a:gd name="connsiteY3" fmla="*/ 243788 h 1102112"/>
                  <a:gd name="connsiteX4" fmla="*/ 505655 w 584903"/>
                  <a:gd name="connsiteY4" fmla="*/ 919030 h 1102112"/>
                  <a:gd name="connsiteX5" fmla="*/ 304748 w 584903"/>
                  <a:gd name="connsiteY5" fmla="*/ 1101858 h 1102112"/>
                  <a:gd name="connsiteX6" fmla="*/ 79248 w 584903"/>
                  <a:gd name="connsiteY6" fmla="*/ 943414 h 1102112"/>
                  <a:gd name="connsiteX7" fmla="*/ 0 w 584903"/>
                  <a:gd name="connsiteY7" fmla="*/ 243788 h 110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4903" h="1102112">
                    <a:moveTo>
                      <a:pt x="0" y="243788"/>
                    </a:moveTo>
                    <a:cubicBezTo>
                      <a:pt x="0" y="109148"/>
                      <a:pt x="109148" y="0"/>
                      <a:pt x="243788" y="0"/>
                    </a:cubicBezTo>
                    <a:lnTo>
                      <a:pt x="341115" y="0"/>
                    </a:lnTo>
                    <a:cubicBezTo>
                      <a:pt x="475755" y="0"/>
                      <a:pt x="584903" y="109148"/>
                      <a:pt x="584903" y="243788"/>
                    </a:cubicBezTo>
                    <a:cubicBezTo>
                      <a:pt x="584903" y="489189"/>
                      <a:pt x="535583" y="774494"/>
                      <a:pt x="505655" y="919030"/>
                    </a:cubicBezTo>
                    <a:cubicBezTo>
                      <a:pt x="475727" y="1063566"/>
                      <a:pt x="405860" y="1099572"/>
                      <a:pt x="304748" y="1101858"/>
                    </a:cubicBezTo>
                    <a:cubicBezTo>
                      <a:pt x="203636" y="1104144"/>
                      <a:pt x="137659" y="1094046"/>
                      <a:pt x="79248" y="943414"/>
                    </a:cubicBezTo>
                    <a:cubicBezTo>
                      <a:pt x="20837" y="792782"/>
                      <a:pt x="26416" y="476997"/>
                      <a:pt x="0" y="2437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4E721297-4FC9-4794-AE8A-74EC278E27DB}"/>
              </a:ext>
            </a:extLst>
          </p:cNvPr>
          <p:cNvGrpSpPr/>
          <p:nvPr/>
        </p:nvGrpSpPr>
        <p:grpSpPr>
          <a:xfrm>
            <a:off x="6259516" y="1617333"/>
            <a:ext cx="1023827" cy="1022738"/>
            <a:chOff x="1618439" y="1772601"/>
            <a:chExt cx="3316323" cy="3312797"/>
          </a:xfrm>
        </p:grpSpPr>
        <p:sp>
          <p:nvSpPr>
            <p:cNvPr id="229" name="矩形: 圆角 228">
              <a:extLst>
                <a:ext uri="{FF2B5EF4-FFF2-40B4-BE49-F238E27FC236}">
                  <a16:creationId xmlns:a16="http://schemas.microsoft.com/office/drawing/2014/main" id="{057324FF-6A09-46CF-8B32-8FA15F4057A3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: 圆角 229">
              <a:extLst>
                <a:ext uri="{FF2B5EF4-FFF2-40B4-BE49-F238E27FC236}">
                  <a16:creationId xmlns:a16="http://schemas.microsoft.com/office/drawing/2014/main" id="{FCA63119-9C23-48BB-A7E6-FC2E098AF9CC}"/>
                </a:ext>
              </a:extLst>
            </p:cNvPr>
            <p:cNvSpPr/>
            <p:nvPr/>
          </p:nvSpPr>
          <p:spPr>
            <a:xfrm>
              <a:off x="2823210" y="1973579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DF6613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9CF00621-341A-420F-BABC-4FD260E4996E}"/>
                </a:ext>
              </a:extLst>
            </p:cNvPr>
            <p:cNvSpPr/>
            <p:nvPr/>
          </p:nvSpPr>
          <p:spPr>
            <a:xfrm>
              <a:off x="2823210" y="3528059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1F547B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C4682F92-A8D6-4D65-8C96-1D29E32A7650}"/>
                </a:ext>
              </a:extLst>
            </p:cNvPr>
            <p:cNvSpPr/>
            <p:nvPr/>
          </p:nvSpPr>
          <p:spPr>
            <a:xfrm rot="2700000">
              <a:off x="3372802" y="2201227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D4C60A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: 圆角 232">
              <a:extLst>
                <a:ext uri="{FF2B5EF4-FFF2-40B4-BE49-F238E27FC236}">
                  <a16:creationId xmlns:a16="http://schemas.microsoft.com/office/drawing/2014/main" id="{4DCFD031-0C23-4446-8D0F-E97D8988120A}"/>
                </a:ext>
              </a:extLst>
            </p:cNvPr>
            <p:cNvSpPr/>
            <p:nvPr/>
          </p:nvSpPr>
          <p:spPr>
            <a:xfrm rot="2700000">
              <a:off x="2273618" y="3300411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5A2781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: 圆角 233">
              <a:extLst>
                <a:ext uri="{FF2B5EF4-FFF2-40B4-BE49-F238E27FC236}">
                  <a16:creationId xmlns:a16="http://schemas.microsoft.com/office/drawing/2014/main" id="{78DDAB80-A637-46BE-90F6-44851BB7CE5F}"/>
                </a:ext>
              </a:extLst>
            </p:cNvPr>
            <p:cNvSpPr/>
            <p:nvPr/>
          </p:nvSpPr>
          <p:spPr>
            <a:xfrm rot="5400000">
              <a:off x="3600450" y="2750820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alpha val="5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3D8EC25E-E81B-4C18-A2C2-EE970DACA0E6}"/>
                </a:ext>
              </a:extLst>
            </p:cNvPr>
            <p:cNvSpPr/>
            <p:nvPr/>
          </p:nvSpPr>
          <p:spPr>
            <a:xfrm rot="5400000">
              <a:off x="2045970" y="2750820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DB8AA9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BE4EAB54-1D46-4EB1-9010-B70115BA180B}"/>
                </a:ext>
              </a:extLst>
            </p:cNvPr>
            <p:cNvSpPr/>
            <p:nvPr/>
          </p:nvSpPr>
          <p:spPr>
            <a:xfrm rot="18900000">
              <a:off x="2273618" y="2201227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E80E0E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AAB24F43-A3F4-48A3-9FB6-5DF2ED57664C}"/>
                </a:ext>
              </a:extLst>
            </p:cNvPr>
            <p:cNvSpPr/>
            <p:nvPr/>
          </p:nvSpPr>
          <p:spPr>
            <a:xfrm rot="18900000">
              <a:off x="3372802" y="3300411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3C8C5C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5697CDCE-5D9E-48C2-ACA7-6B04E79DF06E}"/>
              </a:ext>
            </a:extLst>
          </p:cNvPr>
          <p:cNvGrpSpPr/>
          <p:nvPr/>
        </p:nvGrpSpPr>
        <p:grpSpPr>
          <a:xfrm>
            <a:off x="7610375" y="1617333"/>
            <a:ext cx="1023827" cy="1022738"/>
            <a:chOff x="7257238" y="1772601"/>
            <a:chExt cx="3316323" cy="3312797"/>
          </a:xfrm>
        </p:grpSpPr>
        <p:sp>
          <p:nvSpPr>
            <p:cNvPr id="239" name="矩形: 圆角 238">
              <a:extLst>
                <a:ext uri="{FF2B5EF4-FFF2-40B4-BE49-F238E27FC236}">
                  <a16:creationId xmlns:a16="http://schemas.microsoft.com/office/drawing/2014/main" id="{B58413AB-F67F-4FC4-B3A0-8D03C6CCE20B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5CF473"/>
                </a:gs>
                <a:gs pos="100000">
                  <a:srgbClr val="0EBD29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2D0CEF87-FEB7-46AC-A48F-14176B711106}"/>
                </a:ext>
              </a:extLst>
            </p:cNvPr>
            <p:cNvSpPr/>
            <p:nvPr/>
          </p:nvSpPr>
          <p:spPr>
            <a:xfrm>
              <a:off x="7812653" y="2331271"/>
              <a:ext cx="2205493" cy="2195456"/>
            </a:xfrm>
            <a:custGeom>
              <a:avLst/>
              <a:gdLst>
                <a:gd name="connsiteX0" fmla="*/ 388620 w 2202180"/>
                <a:gd name="connsiteY0" fmla="*/ 0 h 2156460"/>
                <a:gd name="connsiteX1" fmla="*/ 792480 w 2202180"/>
                <a:gd name="connsiteY1" fmla="*/ 586740 h 2156460"/>
                <a:gd name="connsiteX2" fmla="*/ 609600 w 2202180"/>
                <a:gd name="connsiteY2" fmla="*/ 838200 h 2156460"/>
                <a:gd name="connsiteX3" fmla="*/ 1264920 w 2202180"/>
                <a:gd name="connsiteY3" fmla="*/ 1562100 h 2156460"/>
                <a:gd name="connsiteX4" fmla="*/ 1615440 w 2202180"/>
                <a:gd name="connsiteY4" fmla="*/ 1424940 h 2156460"/>
                <a:gd name="connsiteX5" fmla="*/ 2202180 w 2202180"/>
                <a:gd name="connsiteY5" fmla="*/ 1775460 h 2156460"/>
                <a:gd name="connsiteX6" fmla="*/ 1996440 w 2202180"/>
                <a:gd name="connsiteY6" fmla="*/ 2156460 h 2156460"/>
                <a:gd name="connsiteX7" fmla="*/ 1562100 w 2202180"/>
                <a:gd name="connsiteY7" fmla="*/ 2133600 h 2156460"/>
                <a:gd name="connsiteX8" fmla="*/ 601980 w 2202180"/>
                <a:gd name="connsiteY8" fmla="*/ 1485900 h 2156460"/>
                <a:gd name="connsiteX9" fmla="*/ 0 w 2202180"/>
                <a:gd name="connsiteY9" fmla="*/ 312420 h 2156460"/>
                <a:gd name="connsiteX10" fmla="*/ 388620 w 2202180"/>
                <a:gd name="connsiteY10" fmla="*/ 0 h 2156460"/>
                <a:gd name="connsiteX0" fmla="*/ 391597 w 2205157"/>
                <a:gd name="connsiteY0" fmla="*/ 10096 h 2166556"/>
                <a:gd name="connsiteX1" fmla="*/ 795457 w 2205157"/>
                <a:gd name="connsiteY1" fmla="*/ 596836 h 2166556"/>
                <a:gd name="connsiteX2" fmla="*/ 612577 w 2205157"/>
                <a:gd name="connsiteY2" fmla="*/ 848296 h 2166556"/>
                <a:gd name="connsiteX3" fmla="*/ 1267897 w 2205157"/>
                <a:gd name="connsiteY3" fmla="*/ 1572196 h 2166556"/>
                <a:gd name="connsiteX4" fmla="*/ 1618417 w 2205157"/>
                <a:gd name="connsiteY4" fmla="*/ 1435036 h 2166556"/>
                <a:gd name="connsiteX5" fmla="*/ 2205157 w 2205157"/>
                <a:gd name="connsiteY5" fmla="*/ 1785556 h 2166556"/>
                <a:gd name="connsiteX6" fmla="*/ 1999417 w 2205157"/>
                <a:gd name="connsiteY6" fmla="*/ 2166556 h 2166556"/>
                <a:gd name="connsiteX7" fmla="*/ 1565077 w 2205157"/>
                <a:gd name="connsiteY7" fmla="*/ 2143696 h 2166556"/>
                <a:gd name="connsiteX8" fmla="*/ 604957 w 2205157"/>
                <a:gd name="connsiteY8" fmla="*/ 1495996 h 2166556"/>
                <a:gd name="connsiteX9" fmla="*/ 2977 w 2205157"/>
                <a:gd name="connsiteY9" fmla="*/ 322516 h 2166556"/>
                <a:gd name="connsiteX10" fmla="*/ 391597 w 2205157"/>
                <a:gd name="connsiteY10" fmla="*/ 10096 h 2166556"/>
                <a:gd name="connsiteX0" fmla="*/ 391597 w 2205157"/>
                <a:gd name="connsiteY0" fmla="*/ 10096 h 2166556"/>
                <a:gd name="connsiteX1" fmla="*/ 795457 w 2205157"/>
                <a:gd name="connsiteY1" fmla="*/ 596836 h 2166556"/>
                <a:gd name="connsiteX2" fmla="*/ 612577 w 2205157"/>
                <a:gd name="connsiteY2" fmla="*/ 848296 h 2166556"/>
                <a:gd name="connsiteX3" fmla="*/ 1267897 w 2205157"/>
                <a:gd name="connsiteY3" fmla="*/ 1572196 h 2166556"/>
                <a:gd name="connsiteX4" fmla="*/ 1618417 w 2205157"/>
                <a:gd name="connsiteY4" fmla="*/ 1435036 h 2166556"/>
                <a:gd name="connsiteX5" fmla="*/ 2205157 w 2205157"/>
                <a:gd name="connsiteY5" fmla="*/ 1785556 h 2166556"/>
                <a:gd name="connsiteX6" fmla="*/ 1999417 w 2205157"/>
                <a:gd name="connsiteY6" fmla="*/ 2166556 h 2166556"/>
                <a:gd name="connsiteX7" fmla="*/ 1565077 w 2205157"/>
                <a:gd name="connsiteY7" fmla="*/ 2143696 h 2166556"/>
                <a:gd name="connsiteX8" fmla="*/ 604957 w 2205157"/>
                <a:gd name="connsiteY8" fmla="*/ 1495996 h 2166556"/>
                <a:gd name="connsiteX9" fmla="*/ 2977 w 2205157"/>
                <a:gd name="connsiteY9" fmla="*/ 322516 h 2166556"/>
                <a:gd name="connsiteX10" fmla="*/ 391597 w 2205157"/>
                <a:gd name="connsiteY10" fmla="*/ 10096 h 2166556"/>
                <a:gd name="connsiteX0" fmla="*/ 391597 w 2205157"/>
                <a:gd name="connsiteY0" fmla="*/ 10096 h 2166556"/>
                <a:gd name="connsiteX1" fmla="*/ 795457 w 2205157"/>
                <a:gd name="connsiteY1" fmla="*/ 596836 h 2166556"/>
                <a:gd name="connsiteX2" fmla="*/ 612577 w 2205157"/>
                <a:gd name="connsiteY2" fmla="*/ 848296 h 2166556"/>
                <a:gd name="connsiteX3" fmla="*/ 1267897 w 2205157"/>
                <a:gd name="connsiteY3" fmla="*/ 1572196 h 2166556"/>
                <a:gd name="connsiteX4" fmla="*/ 1618417 w 2205157"/>
                <a:gd name="connsiteY4" fmla="*/ 1435036 h 2166556"/>
                <a:gd name="connsiteX5" fmla="*/ 2205157 w 2205157"/>
                <a:gd name="connsiteY5" fmla="*/ 1785556 h 2166556"/>
                <a:gd name="connsiteX6" fmla="*/ 1999417 w 2205157"/>
                <a:gd name="connsiteY6" fmla="*/ 2166556 h 2166556"/>
                <a:gd name="connsiteX7" fmla="*/ 1565077 w 2205157"/>
                <a:gd name="connsiteY7" fmla="*/ 2143696 h 2166556"/>
                <a:gd name="connsiteX8" fmla="*/ 604957 w 2205157"/>
                <a:gd name="connsiteY8" fmla="*/ 1495996 h 2166556"/>
                <a:gd name="connsiteX9" fmla="*/ 2977 w 2205157"/>
                <a:gd name="connsiteY9" fmla="*/ 322516 h 2166556"/>
                <a:gd name="connsiteX10" fmla="*/ 391597 w 2205157"/>
                <a:gd name="connsiteY10" fmla="*/ 10096 h 2166556"/>
                <a:gd name="connsiteX0" fmla="*/ 392606 w 2206166"/>
                <a:gd name="connsiteY0" fmla="*/ 150 h 2156610"/>
                <a:gd name="connsiteX1" fmla="*/ 796466 w 2206166"/>
                <a:gd name="connsiteY1" fmla="*/ 586890 h 2156610"/>
                <a:gd name="connsiteX2" fmla="*/ 613586 w 2206166"/>
                <a:gd name="connsiteY2" fmla="*/ 838350 h 2156610"/>
                <a:gd name="connsiteX3" fmla="*/ 1268906 w 2206166"/>
                <a:gd name="connsiteY3" fmla="*/ 1562250 h 2156610"/>
                <a:gd name="connsiteX4" fmla="*/ 1619426 w 2206166"/>
                <a:gd name="connsiteY4" fmla="*/ 1425090 h 2156610"/>
                <a:gd name="connsiteX5" fmla="*/ 2206166 w 2206166"/>
                <a:gd name="connsiteY5" fmla="*/ 1775610 h 2156610"/>
                <a:gd name="connsiteX6" fmla="*/ 2000426 w 2206166"/>
                <a:gd name="connsiteY6" fmla="*/ 2156610 h 2156610"/>
                <a:gd name="connsiteX7" fmla="*/ 1566086 w 2206166"/>
                <a:gd name="connsiteY7" fmla="*/ 2133750 h 2156610"/>
                <a:gd name="connsiteX8" fmla="*/ 605966 w 2206166"/>
                <a:gd name="connsiteY8" fmla="*/ 1486050 h 2156610"/>
                <a:gd name="connsiteX9" fmla="*/ 3986 w 2206166"/>
                <a:gd name="connsiteY9" fmla="*/ 312570 h 2156610"/>
                <a:gd name="connsiteX10" fmla="*/ 392606 w 2206166"/>
                <a:gd name="connsiteY10" fmla="*/ 150 h 2156610"/>
                <a:gd name="connsiteX0" fmla="*/ 392482 w 2206042"/>
                <a:gd name="connsiteY0" fmla="*/ 15076 h 2171536"/>
                <a:gd name="connsiteX1" fmla="*/ 796342 w 2206042"/>
                <a:gd name="connsiteY1" fmla="*/ 601816 h 2171536"/>
                <a:gd name="connsiteX2" fmla="*/ 613462 w 2206042"/>
                <a:gd name="connsiteY2" fmla="*/ 853276 h 2171536"/>
                <a:gd name="connsiteX3" fmla="*/ 1268782 w 2206042"/>
                <a:gd name="connsiteY3" fmla="*/ 1577176 h 2171536"/>
                <a:gd name="connsiteX4" fmla="*/ 1619302 w 2206042"/>
                <a:gd name="connsiteY4" fmla="*/ 1440016 h 2171536"/>
                <a:gd name="connsiteX5" fmla="*/ 2206042 w 2206042"/>
                <a:gd name="connsiteY5" fmla="*/ 1790536 h 2171536"/>
                <a:gd name="connsiteX6" fmla="*/ 2000302 w 2206042"/>
                <a:gd name="connsiteY6" fmla="*/ 2171536 h 2171536"/>
                <a:gd name="connsiteX7" fmla="*/ 1565962 w 2206042"/>
                <a:gd name="connsiteY7" fmla="*/ 2148676 h 2171536"/>
                <a:gd name="connsiteX8" fmla="*/ 605842 w 2206042"/>
                <a:gd name="connsiteY8" fmla="*/ 1500976 h 2171536"/>
                <a:gd name="connsiteX9" fmla="*/ 3862 w 2206042"/>
                <a:gd name="connsiteY9" fmla="*/ 327496 h 2171536"/>
                <a:gd name="connsiteX10" fmla="*/ 392482 w 2206042"/>
                <a:gd name="connsiteY10" fmla="*/ 15076 h 2171536"/>
                <a:gd name="connsiteX0" fmla="*/ 392482 w 2206042"/>
                <a:gd name="connsiteY0" fmla="*/ 15076 h 2171536"/>
                <a:gd name="connsiteX1" fmla="*/ 796342 w 2206042"/>
                <a:gd name="connsiteY1" fmla="*/ 601816 h 2171536"/>
                <a:gd name="connsiteX2" fmla="*/ 613462 w 2206042"/>
                <a:gd name="connsiteY2" fmla="*/ 853276 h 2171536"/>
                <a:gd name="connsiteX3" fmla="*/ 1268782 w 2206042"/>
                <a:gd name="connsiteY3" fmla="*/ 1577176 h 2171536"/>
                <a:gd name="connsiteX4" fmla="*/ 1619302 w 2206042"/>
                <a:gd name="connsiteY4" fmla="*/ 1440016 h 2171536"/>
                <a:gd name="connsiteX5" fmla="*/ 2206042 w 2206042"/>
                <a:gd name="connsiteY5" fmla="*/ 1790536 h 2171536"/>
                <a:gd name="connsiteX6" fmla="*/ 2000302 w 2206042"/>
                <a:gd name="connsiteY6" fmla="*/ 2171536 h 2171536"/>
                <a:gd name="connsiteX7" fmla="*/ 1565962 w 2206042"/>
                <a:gd name="connsiteY7" fmla="*/ 2148676 h 2171536"/>
                <a:gd name="connsiteX8" fmla="*/ 605842 w 2206042"/>
                <a:gd name="connsiteY8" fmla="*/ 1500976 h 2171536"/>
                <a:gd name="connsiteX9" fmla="*/ 3862 w 2206042"/>
                <a:gd name="connsiteY9" fmla="*/ 327496 h 2171536"/>
                <a:gd name="connsiteX10" fmla="*/ 392482 w 2206042"/>
                <a:gd name="connsiteY10" fmla="*/ 15076 h 2171536"/>
                <a:gd name="connsiteX0" fmla="*/ 390860 w 2204420"/>
                <a:gd name="connsiteY0" fmla="*/ 483 h 2156943"/>
                <a:gd name="connsiteX1" fmla="*/ 794720 w 2204420"/>
                <a:gd name="connsiteY1" fmla="*/ 587223 h 2156943"/>
                <a:gd name="connsiteX2" fmla="*/ 611840 w 2204420"/>
                <a:gd name="connsiteY2" fmla="*/ 838683 h 2156943"/>
                <a:gd name="connsiteX3" fmla="*/ 1267160 w 2204420"/>
                <a:gd name="connsiteY3" fmla="*/ 1562583 h 2156943"/>
                <a:gd name="connsiteX4" fmla="*/ 1617680 w 2204420"/>
                <a:gd name="connsiteY4" fmla="*/ 1425423 h 2156943"/>
                <a:gd name="connsiteX5" fmla="*/ 2204420 w 2204420"/>
                <a:gd name="connsiteY5" fmla="*/ 1775943 h 2156943"/>
                <a:gd name="connsiteX6" fmla="*/ 1998680 w 2204420"/>
                <a:gd name="connsiteY6" fmla="*/ 2156943 h 2156943"/>
                <a:gd name="connsiteX7" fmla="*/ 1564340 w 2204420"/>
                <a:gd name="connsiteY7" fmla="*/ 2134083 h 2156943"/>
                <a:gd name="connsiteX8" fmla="*/ 604220 w 2204420"/>
                <a:gd name="connsiteY8" fmla="*/ 1486383 h 2156943"/>
                <a:gd name="connsiteX9" fmla="*/ 2240 w 2204420"/>
                <a:gd name="connsiteY9" fmla="*/ 312903 h 2156943"/>
                <a:gd name="connsiteX10" fmla="*/ 390860 w 2204420"/>
                <a:gd name="connsiteY10" fmla="*/ 483 h 2156943"/>
                <a:gd name="connsiteX0" fmla="*/ 391597 w 2205157"/>
                <a:gd name="connsiteY0" fmla="*/ 10096 h 2166556"/>
                <a:gd name="connsiteX1" fmla="*/ 795457 w 2205157"/>
                <a:gd name="connsiteY1" fmla="*/ 596836 h 2166556"/>
                <a:gd name="connsiteX2" fmla="*/ 612577 w 2205157"/>
                <a:gd name="connsiteY2" fmla="*/ 848296 h 2166556"/>
                <a:gd name="connsiteX3" fmla="*/ 1267897 w 2205157"/>
                <a:gd name="connsiteY3" fmla="*/ 1572196 h 2166556"/>
                <a:gd name="connsiteX4" fmla="*/ 1618417 w 2205157"/>
                <a:gd name="connsiteY4" fmla="*/ 1435036 h 2166556"/>
                <a:gd name="connsiteX5" fmla="*/ 2205157 w 2205157"/>
                <a:gd name="connsiteY5" fmla="*/ 1785556 h 2166556"/>
                <a:gd name="connsiteX6" fmla="*/ 1999417 w 2205157"/>
                <a:gd name="connsiteY6" fmla="*/ 2166556 h 2166556"/>
                <a:gd name="connsiteX7" fmla="*/ 1565077 w 2205157"/>
                <a:gd name="connsiteY7" fmla="*/ 2143696 h 2166556"/>
                <a:gd name="connsiteX8" fmla="*/ 604957 w 2205157"/>
                <a:gd name="connsiteY8" fmla="*/ 1495996 h 2166556"/>
                <a:gd name="connsiteX9" fmla="*/ 2977 w 2205157"/>
                <a:gd name="connsiteY9" fmla="*/ 322516 h 2166556"/>
                <a:gd name="connsiteX10" fmla="*/ 391597 w 2205157"/>
                <a:gd name="connsiteY10" fmla="*/ 10096 h 2166556"/>
                <a:gd name="connsiteX0" fmla="*/ 388693 w 2202253"/>
                <a:gd name="connsiteY0" fmla="*/ 6035 h 2162495"/>
                <a:gd name="connsiteX1" fmla="*/ 792553 w 2202253"/>
                <a:gd name="connsiteY1" fmla="*/ 592775 h 2162495"/>
                <a:gd name="connsiteX2" fmla="*/ 609673 w 2202253"/>
                <a:gd name="connsiteY2" fmla="*/ 844235 h 2162495"/>
                <a:gd name="connsiteX3" fmla="*/ 1264993 w 2202253"/>
                <a:gd name="connsiteY3" fmla="*/ 1568135 h 2162495"/>
                <a:gd name="connsiteX4" fmla="*/ 1615513 w 2202253"/>
                <a:gd name="connsiteY4" fmla="*/ 1430975 h 2162495"/>
                <a:gd name="connsiteX5" fmla="*/ 2202253 w 2202253"/>
                <a:gd name="connsiteY5" fmla="*/ 1781495 h 2162495"/>
                <a:gd name="connsiteX6" fmla="*/ 1996513 w 2202253"/>
                <a:gd name="connsiteY6" fmla="*/ 2162495 h 2162495"/>
                <a:gd name="connsiteX7" fmla="*/ 1562173 w 2202253"/>
                <a:gd name="connsiteY7" fmla="*/ 2139635 h 2162495"/>
                <a:gd name="connsiteX8" fmla="*/ 602053 w 2202253"/>
                <a:gd name="connsiteY8" fmla="*/ 1491935 h 2162495"/>
                <a:gd name="connsiteX9" fmla="*/ 73 w 2202253"/>
                <a:gd name="connsiteY9" fmla="*/ 318455 h 2162495"/>
                <a:gd name="connsiteX10" fmla="*/ 388693 w 2202253"/>
                <a:gd name="connsiteY10" fmla="*/ 6035 h 2162495"/>
                <a:gd name="connsiteX0" fmla="*/ 388693 w 2202253"/>
                <a:gd name="connsiteY0" fmla="*/ 6035 h 2162495"/>
                <a:gd name="connsiteX1" fmla="*/ 792553 w 2202253"/>
                <a:gd name="connsiteY1" fmla="*/ 592775 h 2162495"/>
                <a:gd name="connsiteX2" fmla="*/ 609673 w 2202253"/>
                <a:gd name="connsiteY2" fmla="*/ 844235 h 2162495"/>
                <a:gd name="connsiteX3" fmla="*/ 1264993 w 2202253"/>
                <a:gd name="connsiteY3" fmla="*/ 1568135 h 2162495"/>
                <a:gd name="connsiteX4" fmla="*/ 1615513 w 2202253"/>
                <a:gd name="connsiteY4" fmla="*/ 1430975 h 2162495"/>
                <a:gd name="connsiteX5" fmla="*/ 2202253 w 2202253"/>
                <a:gd name="connsiteY5" fmla="*/ 1781495 h 2162495"/>
                <a:gd name="connsiteX6" fmla="*/ 1996513 w 2202253"/>
                <a:gd name="connsiteY6" fmla="*/ 2162495 h 2162495"/>
                <a:gd name="connsiteX7" fmla="*/ 1562173 w 2202253"/>
                <a:gd name="connsiteY7" fmla="*/ 2139635 h 2162495"/>
                <a:gd name="connsiteX8" fmla="*/ 602053 w 2202253"/>
                <a:gd name="connsiteY8" fmla="*/ 1491935 h 2162495"/>
                <a:gd name="connsiteX9" fmla="*/ 73 w 2202253"/>
                <a:gd name="connsiteY9" fmla="*/ 318455 h 2162495"/>
                <a:gd name="connsiteX10" fmla="*/ 388693 w 2202253"/>
                <a:gd name="connsiteY10" fmla="*/ 6035 h 2162495"/>
                <a:gd name="connsiteX0" fmla="*/ 388693 w 2202253"/>
                <a:gd name="connsiteY0" fmla="*/ 6035 h 2215380"/>
                <a:gd name="connsiteX1" fmla="*/ 792553 w 2202253"/>
                <a:gd name="connsiteY1" fmla="*/ 592775 h 2215380"/>
                <a:gd name="connsiteX2" fmla="*/ 609673 w 2202253"/>
                <a:gd name="connsiteY2" fmla="*/ 844235 h 2215380"/>
                <a:gd name="connsiteX3" fmla="*/ 1264993 w 2202253"/>
                <a:gd name="connsiteY3" fmla="*/ 1568135 h 2215380"/>
                <a:gd name="connsiteX4" fmla="*/ 1615513 w 2202253"/>
                <a:gd name="connsiteY4" fmla="*/ 1430975 h 2215380"/>
                <a:gd name="connsiteX5" fmla="*/ 2202253 w 2202253"/>
                <a:gd name="connsiteY5" fmla="*/ 1781495 h 2215380"/>
                <a:gd name="connsiteX6" fmla="*/ 1996513 w 2202253"/>
                <a:gd name="connsiteY6" fmla="*/ 2162495 h 2215380"/>
                <a:gd name="connsiteX7" fmla="*/ 1562173 w 2202253"/>
                <a:gd name="connsiteY7" fmla="*/ 2139635 h 2215380"/>
                <a:gd name="connsiteX8" fmla="*/ 602053 w 2202253"/>
                <a:gd name="connsiteY8" fmla="*/ 1491935 h 2215380"/>
                <a:gd name="connsiteX9" fmla="*/ 73 w 2202253"/>
                <a:gd name="connsiteY9" fmla="*/ 318455 h 2215380"/>
                <a:gd name="connsiteX10" fmla="*/ 388693 w 2202253"/>
                <a:gd name="connsiteY10" fmla="*/ 6035 h 2215380"/>
                <a:gd name="connsiteX0" fmla="*/ 388693 w 2202253"/>
                <a:gd name="connsiteY0" fmla="*/ 6035 h 2215380"/>
                <a:gd name="connsiteX1" fmla="*/ 792553 w 2202253"/>
                <a:gd name="connsiteY1" fmla="*/ 592775 h 2215380"/>
                <a:gd name="connsiteX2" fmla="*/ 609673 w 2202253"/>
                <a:gd name="connsiteY2" fmla="*/ 844235 h 2215380"/>
                <a:gd name="connsiteX3" fmla="*/ 1264993 w 2202253"/>
                <a:gd name="connsiteY3" fmla="*/ 1568135 h 2215380"/>
                <a:gd name="connsiteX4" fmla="*/ 1615513 w 2202253"/>
                <a:gd name="connsiteY4" fmla="*/ 1430975 h 2215380"/>
                <a:gd name="connsiteX5" fmla="*/ 2202253 w 2202253"/>
                <a:gd name="connsiteY5" fmla="*/ 1781495 h 2215380"/>
                <a:gd name="connsiteX6" fmla="*/ 1996513 w 2202253"/>
                <a:gd name="connsiteY6" fmla="*/ 2162495 h 2215380"/>
                <a:gd name="connsiteX7" fmla="*/ 1562173 w 2202253"/>
                <a:gd name="connsiteY7" fmla="*/ 2139635 h 2215380"/>
                <a:gd name="connsiteX8" fmla="*/ 602053 w 2202253"/>
                <a:gd name="connsiteY8" fmla="*/ 1491935 h 2215380"/>
                <a:gd name="connsiteX9" fmla="*/ 73 w 2202253"/>
                <a:gd name="connsiteY9" fmla="*/ 318455 h 2215380"/>
                <a:gd name="connsiteX10" fmla="*/ 388693 w 2202253"/>
                <a:gd name="connsiteY10" fmla="*/ 6035 h 2215380"/>
                <a:gd name="connsiteX0" fmla="*/ 388693 w 2202253"/>
                <a:gd name="connsiteY0" fmla="*/ 6035 h 2197062"/>
                <a:gd name="connsiteX1" fmla="*/ 792553 w 2202253"/>
                <a:gd name="connsiteY1" fmla="*/ 592775 h 2197062"/>
                <a:gd name="connsiteX2" fmla="*/ 609673 w 2202253"/>
                <a:gd name="connsiteY2" fmla="*/ 844235 h 2197062"/>
                <a:gd name="connsiteX3" fmla="*/ 1264993 w 2202253"/>
                <a:gd name="connsiteY3" fmla="*/ 1568135 h 2197062"/>
                <a:gd name="connsiteX4" fmla="*/ 1615513 w 2202253"/>
                <a:gd name="connsiteY4" fmla="*/ 1430975 h 2197062"/>
                <a:gd name="connsiteX5" fmla="*/ 2202253 w 2202253"/>
                <a:gd name="connsiteY5" fmla="*/ 1781495 h 2197062"/>
                <a:gd name="connsiteX6" fmla="*/ 1996513 w 2202253"/>
                <a:gd name="connsiteY6" fmla="*/ 2162495 h 2197062"/>
                <a:gd name="connsiteX7" fmla="*/ 1562173 w 2202253"/>
                <a:gd name="connsiteY7" fmla="*/ 2139635 h 2197062"/>
                <a:gd name="connsiteX8" fmla="*/ 602053 w 2202253"/>
                <a:gd name="connsiteY8" fmla="*/ 1491935 h 2197062"/>
                <a:gd name="connsiteX9" fmla="*/ 73 w 2202253"/>
                <a:gd name="connsiteY9" fmla="*/ 318455 h 2197062"/>
                <a:gd name="connsiteX10" fmla="*/ 388693 w 2202253"/>
                <a:gd name="connsiteY10" fmla="*/ 6035 h 2197062"/>
                <a:gd name="connsiteX0" fmla="*/ 388693 w 2216537"/>
                <a:gd name="connsiteY0" fmla="*/ 6035 h 2215380"/>
                <a:gd name="connsiteX1" fmla="*/ 792553 w 2216537"/>
                <a:gd name="connsiteY1" fmla="*/ 592775 h 2215380"/>
                <a:gd name="connsiteX2" fmla="*/ 609673 w 2216537"/>
                <a:gd name="connsiteY2" fmla="*/ 844235 h 2215380"/>
                <a:gd name="connsiteX3" fmla="*/ 1264993 w 2216537"/>
                <a:gd name="connsiteY3" fmla="*/ 1568135 h 2215380"/>
                <a:gd name="connsiteX4" fmla="*/ 1615513 w 2216537"/>
                <a:gd name="connsiteY4" fmla="*/ 1430975 h 2215380"/>
                <a:gd name="connsiteX5" fmla="*/ 2202253 w 2216537"/>
                <a:gd name="connsiteY5" fmla="*/ 1781495 h 2215380"/>
                <a:gd name="connsiteX6" fmla="*/ 1996513 w 2216537"/>
                <a:gd name="connsiteY6" fmla="*/ 2162495 h 2215380"/>
                <a:gd name="connsiteX7" fmla="*/ 1562173 w 2216537"/>
                <a:gd name="connsiteY7" fmla="*/ 2139635 h 2215380"/>
                <a:gd name="connsiteX8" fmla="*/ 602053 w 2216537"/>
                <a:gd name="connsiteY8" fmla="*/ 1491935 h 2215380"/>
                <a:gd name="connsiteX9" fmla="*/ 73 w 2216537"/>
                <a:gd name="connsiteY9" fmla="*/ 318455 h 2215380"/>
                <a:gd name="connsiteX10" fmla="*/ 388693 w 2216537"/>
                <a:gd name="connsiteY10" fmla="*/ 6035 h 2215380"/>
                <a:gd name="connsiteX0" fmla="*/ 388693 w 2213522"/>
                <a:gd name="connsiteY0" fmla="*/ 6035 h 2217655"/>
                <a:gd name="connsiteX1" fmla="*/ 792553 w 2213522"/>
                <a:gd name="connsiteY1" fmla="*/ 592775 h 2217655"/>
                <a:gd name="connsiteX2" fmla="*/ 609673 w 2213522"/>
                <a:gd name="connsiteY2" fmla="*/ 844235 h 2217655"/>
                <a:gd name="connsiteX3" fmla="*/ 1264993 w 2213522"/>
                <a:gd name="connsiteY3" fmla="*/ 1568135 h 2217655"/>
                <a:gd name="connsiteX4" fmla="*/ 1615513 w 2213522"/>
                <a:gd name="connsiteY4" fmla="*/ 1430975 h 2217655"/>
                <a:gd name="connsiteX5" fmla="*/ 2202253 w 2213522"/>
                <a:gd name="connsiteY5" fmla="*/ 1781495 h 2217655"/>
                <a:gd name="connsiteX6" fmla="*/ 1996513 w 2213522"/>
                <a:gd name="connsiteY6" fmla="*/ 2162495 h 2217655"/>
                <a:gd name="connsiteX7" fmla="*/ 1562173 w 2213522"/>
                <a:gd name="connsiteY7" fmla="*/ 2139635 h 2217655"/>
                <a:gd name="connsiteX8" fmla="*/ 602053 w 2213522"/>
                <a:gd name="connsiteY8" fmla="*/ 1491935 h 2217655"/>
                <a:gd name="connsiteX9" fmla="*/ 73 w 2213522"/>
                <a:gd name="connsiteY9" fmla="*/ 318455 h 2217655"/>
                <a:gd name="connsiteX10" fmla="*/ 388693 w 2213522"/>
                <a:gd name="connsiteY10" fmla="*/ 6035 h 2217655"/>
                <a:gd name="connsiteX0" fmla="*/ 388693 w 2213431"/>
                <a:gd name="connsiteY0" fmla="*/ 6035 h 2209398"/>
                <a:gd name="connsiteX1" fmla="*/ 792553 w 2213431"/>
                <a:gd name="connsiteY1" fmla="*/ 592775 h 2209398"/>
                <a:gd name="connsiteX2" fmla="*/ 609673 w 2213431"/>
                <a:gd name="connsiteY2" fmla="*/ 844235 h 2209398"/>
                <a:gd name="connsiteX3" fmla="*/ 1264993 w 2213431"/>
                <a:gd name="connsiteY3" fmla="*/ 1568135 h 2209398"/>
                <a:gd name="connsiteX4" fmla="*/ 1615513 w 2213431"/>
                <a:gd name="connsiteY4" fmla="*/ 1430975 h 2209398"/>
                <a:gd name="connsiteX5" fmla="*/ 2202253 w 2213431"/>
                <a:gd name="connsiteY5" fmla="*/ 1781495 h 2209398"/>
                <a:gd name="connsiteX6" fmla="*/ 1996513 w 2213431"/>
                <a:gd name="connsiteY6" fmla="*/ 2162495 h 2209398"/>
                <a:gd name="connsiteX7" fmla="*/ 1562173 w 2213431"/>
                <a:gd name="connsiteY7" fmla="*/ 2139635 h 2209398"/>
                <a:gd name="connsiteX8" fmla="*/ 602053 w 2213431"/>
                <a:gd name="connsiteY8" fmla="*/ 1491935 h 2209398"/>
                <a:gd name="connsiteX9" fmla="*/ 73 w 2213431"/>
                <a:gd name="connsiteY9" fmla="*/ 318455 h 2209398"/>
                <a:gd name="connsiteX10" fmla="*/ 388693 w 2213431"/>
                <a:gd name="connsiteY10" fmla="*/ 6035 h 2209398"/>
                <a:gd name="connsiteX0" fmla="*/ 388693 w 2213128"/>
                <a:gd name="connsiteY0" fmla="*/ 6035 h 2195466"/>
                <a:gd name="connsiteX1" fmla="*/ 792553 w 2213128"/>
                <a:gd name="connsiteY1" fmla="*/ 592775 h 2195466"/>
                <a:gd name="connsiteX2" fmla="*/ 609673 w 2213128"/>
                <a:gd name="connsiteY2" fmla="*/ 844235 h 2195466"/>
                <a:gd name="connsiteX3" fmla="*/ 1264993 w 2213128"/>
                <a:gd name="connsiteY3" fmla="*/ 1568135 h 2195466"/>
                <a:gd name="connsiteX4" fmla="*/ 1615513 w 2213128"/>
                <a:gd name="connsiteY4" fmla="*/ 1430975 h 2195466"/>
                <a:gd name="connsiteX5" fmla="*/ 2202253 w 2213128"/>
                <a:gd name="connsiteY5" fmla="*/ 1781495 h 2195466"/>
                <a:gd name="connsiteX6" fmla="*/ 1988893 w 2213128"/>
                <a:gd name="connsiteY6" fmla="*/ 2132015 h 2195466"/>
                <a:gd name="connsiteX7" fmla="*/ 1562173 w 2213128"/>
                <a:gd name="connsiteY7" fmla="*/ 2139635 h 2195466"/>
                <a:gd name="connsiteX8" fmla="*/ 602053 w 2213128"/>
                <a:gd name="connsiteY8" fmla="*/ 1491935 h 2195466"/>
                <a:gd name="connsiteX9" fmla="*/ 73 w 2213128"/>
                <a:gd name="connsiteY9" fmla="*/ 318455 h 2195466"/>
                <a:gd name="connsiteX10" fmla="*/ 388693 w 2213128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28962"/>
                <a:gd name="connsiteY0" fmla="*/ 6035 h 2195466"/>
                <a:gd name="connsiteX1" fmla="*/ 792553 w 2228962"/>
                <a:gd name="connsiteY1" fmla="*/ 592775 h 2195466"/>
                <a:gd name="connsiteX2" fmla="*/ 609673 w 2228962"/>
                <a:gd name="connsiteY2" fmla="*/ 844235 h 2195466"/>
                <a:gd name="connsiteX3" fmla="*/ 1264993 w 2228962"/>
                <a:gd name="connsiteY3" fmla="*/ 1568135 h 2195466"/>
                <a:gd name="connsiteX4" fmla="*/ 1615513 w 2228962"/>
                <a:gd name="connsiteY4" fmla="*/ 1430975 h 2195466"/>
                <a:gd name="connsiteX5" fmla="*/ 2202253 w 2228962"/>
                <a:gd name="connsiteY5" fmla="*/ 1781495 h 2195466"/>
                <a:gd name="connsiteX6" fmla="*/ 1988893 w 2228962"/>
                <a:gd name="connsiteY6" fmla="*/ 2132015 h 2195466"/>
                <a:gd name="connsiteX7" fmla="*/ 1562173 w 2228962"/>
                <a:gd name="connsiteY7" fmla="*/ 2139635 h 2195466"/>
                <a:gd name="connsiteX8" fmla="*/ 602053 w 2228962"/>
                <a:gd name="connsiteY8" fmla="*/ 1491935 h 2195466"/>
                <a:gd name="connsiteX9" fmla="*/ 73 w 2228962"/>
                <a:gd name="connsiteY9" fmla="*/ 318455 h 2195466"/>
                <a:gd name="connsiteX10" fmla="*/ 388693 w 2228962"/>
                <a:gd name="connsiteY10" fmla="*/ 6035 h 2195466"/>
                <a:gd name="connsiteX0" fmla="*/ 388693 w 2210954"/>
                <a:gd name="connsiteY0" fmla="*/ 6035 h 2195466"/>
                <a:gd name="connsiteX1" fmla="*/ 792553 w 2210954"/>
                <a:gd name="connsiteY1" fmla="*/ 592775 h 2195466"/>
                <a:gd name="connsiteX2" fmla="*/ 609673 w 2210954"/>
                <a:gd name="connsiteY2" fmla="*/ 844235 h 2195466"/>
                <a:gd name="connsiteX3" fmla="*/ 1264993 w 2210954"/>
                <a:gd name="connsiteY3" fmla="*/ 1568135 h 2195466"/>
                <a:gd name="connsiteX4" fmla="*/ 1615513 w 2210954"/>
                <a:gd name="connsiteY4" fmla="*/ 1430975 h 2195466"/>
                <a:gd name="connsiteX5" fmla="*/ 2202253 w 2210954"/>
                <a:gd name="connsiteY5" fmla="*/ 1781495 h 2195466"/>
                <a:gd name="connsiteX6" fmla="*/ 1988893 w 2210954"/>
                <a:gd name="connsiteY6" fmla="*/ 2132015 h 2195466"/>
                <a:gd name="connsiteX7" fmla="*/ 1562173 w 2210954"/>
                <a:gd name="connsiteY7" fmla="*/ 2139635 h 2195466"/>
                <a:gd name="connsiteX8" fmla="*/ 602053 w 2210954"/>
                <a:gd name="connsiteY8" fmla="*/ 1491935 h 2195466"/>
                <a:gd name="connsiteX9" fmla="*/ 73 w 2210954"/>
                <a:gd name="connsiteY9" fmla="*/ 318455 h 2195466"/>
                <a:gd name="connsiteX10" fmla="*/ 388693 w 2210954"/>
                <a:gd name="connsiteY10" fmla="*/ 6035 h 2195466"/>
                <a:gd name="connsiteX0" fmla="*/ 389024 w 2211285"/>
                <a:gd name="connsiteY0" fmla="*/ 6025 h 2195456"/>
                <a:gd name="connsiteX1" fmla="*/ 792884 w 2211285"/>
                <a:gd name="connsiteY1" fmla="*/ 592765 h 2195456"/>
                <a:gd name="connsiteX2" fmla="*/ 610004 w 2211285"/>
                <a:gd name="connsiteY2" fmla="*/ 844225 h 2195456"/>
                <a:gd name="connsiteX3" fmla="*/ 1265324 w 2211285"/>
                <a:gd name="connsiteY3" fmla="*/ 1568125 h 2195456"/>
                <a:gd name="connsiteX4" fmla="*/ 1615844 w 2211285"/>
                <a:gd name="connsiteY4" fmla="*/ 1430965 h 2195456"/>
                <a:gd name="connsiteX5" fmla="*/ 2202584 w 2211285"/>
                <a:gd name="connsiteY5" fmla="*/ 1781485 h 2195456"/>
                <a:gd name="connsiteX6" fmla="*/ 1989224 w 2211285"/>
                <a:gd name="connsiteY6" fmla="*/ 2132005 h 2195456"/>
                <a:gd name="connsiteX7" fmla="*/ 1562504 w 2211285"/>
                <a:gd name="connsiteY7" fmla="*/ 2139625 h 2195456"/>
                <a:gd name="connsiteX8" fmla="*/ 602384 w 2211285"/>
                <a:gd name="connsiteY8" fmla="*/ 1491925 h 2195456"/>
                <a:gd name="connsiteX9" fmla="*/ 404 w 2211285"/>
                <a:gd name="connsiteY9" fmla="*/ 318445 h 2195456"/>
                <a:gd name="connsiteX10" fmla="*/ 389024 w 2211285"/>
                <a:gd name="connsiteY10" fmla="*/ 6025 h 2195456"/>
                <a:gd name="connsiteX0" fmla="*/ 389024 w 2211285"/>
                <a:gd name="connsiteY0" fmla="*/ 6025 h 2195456"/>
                <a:gd name="connsiteX1" fmla="*/ 792884 w 2211285"/>
                <a:gd name="connsiteY1" fmla="*/ 592765 h 2195456"/>
                <a:gd name="connsiteX2" fmla="*/ 610004 w 2211285"/>
                <a:gd name="connsiteY2" fmla="*/ 844225 h 2195456"/>
                <a:gd name="connsiteX3" fmla="*/ 1265324 w 2211285"/>
                <a:gd name="connsiteY3" fmla="*/ 1568125 h 2195456"/>
                <a:gd name="connsiteX4" fmla="*/ 1615844 w 2211285"/>
                <a:gd name="connsiteY4" fmla="*/ 1430965 h 2195456"/>
                <a:gd name="connsiteX5" fmla="*/ 2202584 w 2211285"/>
                <a:gd name="connsiteY5" fmla="*/ 1781485 h 2195456"/>
                <a:gd name="connsiteX6" fmla="*/ 1989224 w 2211285"/>
                <a:gd name="connsiteY6" fmla="*/ 2132005 h 2195456"/>
                <a:gd name="connsiteX7" fmla="*/ 1562504 w 2211285"/>
                <a:gd name="connsiteY7" fmla="*/ 2139625 h 2195456"/>
                <a:gd name="connsiteX8" fmla="*/ 602384 w 2211285"/>
                <a:gd name="connsiteY8" fmla="*/ 1491925 h 2195456"/>
                <a:gd name="connsiteX9" fmla="*/ 404 w 2211285"/>
                <a:gd name="connsiteY9" fmla="*/ 318445 h 2195456"/>
                <a:gd name="connsiteX10" fmla="*/ 389024 w 2211285"/>
                <a:gd name="connsiteY10" fmla="*/ 6025 h 2195456"/>
                <a:gd name="connsiteX0" fmla="*/ 389024 w 2205493"/>
                <a:gd name="connsiteY0" fmla="*/ 6025 h 2195456"/>
                <a:gd name="connsiteX1" fmla="*/ 792884 w 2205493"/>
                <a:gd name="connsiteY1" fmla="*/ 592765 h 2195456"/>
                <a:gd name="connsiteX2" fmla="*/ 610004 w 2205493"/>
                <a:gd name="connsiteY2" fmla="*/ 844225 h 2195456"/>
                <a:gd name="connsiteX3" fmla="*/ 1265324 w 2205493"/>
                <a:gd name="connsiteY3" fmla="*/ 1568125 h 2195456"/>
                <a:gd name="connsiteX4" fmla="*/ 1615844 w 2205493"/>
                <a:gd name="connsiteY4" fmla="*/ 1430965 h 2195456"/>
                <a:gd name="connsiteX5" fmla="*/ 2202584 w 2205493"/>
                <a:gd name="connsiteY5" fmla="*/ 1781485 h 2195456"/>
                <a:gd name="connsiteX6" fmla="*/ 1989224 w 2205493"/>
                <a:gd name="connsiteY6" fmla="*/ 2132005 h 2195456"/>
                <a:gd name="connsiteX7" fmla="*/ 1562504 w 2205493"/>
                <a:gd name="connsiteY7" fmla="*/ 2139625 h 2195456"/>
                <a:gd name="connsiteX8" fmla="*/ 602384 w 2205493"/>
                <a:gd name="connsiteY8" fmla="*/ 1491925 h 2195456"/>
                <a:gd name="connsiteX9" fmla="*/ 404 w 2205493"/>
                <a:gd name="connsiteY9" fmla="*/ 318445 h 2195456"/>
                <a:gd name="connsiteX10" fmla="*/ 389024 w 2205493"/>
                <a:gd name="connsiteY10" fmla="*/ 6025 h 219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5493" h="2195456">
                  <a:moveTo>
                    <a:pt x="389024" y="6025"/>
                  </a:moveTo>
                  <a:cubicBezTo>
                    <a:pt x="459914" y="26499"/>
                    <a:pt x="786419" y="460684"/>
                    <a:pt x="792884" y="592765"/>
                  </a:cubicBezTo>
                  <a:cubicBezTo>
                    <a:pt x="797951" y="696284"/>
                    <a:pt x="619128" y="734714"/>
                    <a:pt x="610004" y="844225"/>
                  </a:cubicBezTo>
                  <a:cubicBezTo>
                    <a:pt x="599979" y="964546"/>
                    <a:pt x="1148266" y="1530169"/>
                    <a:pt x="1265324" y="1568125"/>
                  </a:cubicBezTo>
                  <a:cubicBezTo>
                    <a:pt x="1373432" y="1603179"/>
                    <a:pt x="1566314" y="1433505"/>
                    <a:pt x="1615844" y="1430965"/>
                  </a:cubicBezTo>
                  <a:cubicBezTo>
                    <a:pt x="1775840" y="1422760"/>
                    <a:pt x="2150104" y="1659953"/>
                    <a:pt x="2202584" y="1781485"/>
                  </a:cubicBezTo>
                  <a:cubicBezTo>
                    <a:pt x="2226714" y="1837365"/>
                    <a:pt x="2095904" y="2072315"/>
                    <a:pt x="1989224" y="2132005"/>
                  </a:cubicBezTo>
                  <a:cubicBezTo>
                    <a:pt x="1931930" y="2174960"/>
                    <a:pt x="1793644" y="2246305"/>
                    <a:pt x="1562504" y="2139625"/>
                  </a:cubicBezTo>
                  <a:cubicBezTo>
                    <a:pt x="1331364" y="2032945"/>
                    <a:pt x="878711" y="1780986"/>
                    <a:pt x="602384" y="1491925"/>
                  </a:cubicBezTo>
                  <a:cubicBezTo>
                    <a:pt x="326794" y="1203635"/>
                    <a:pt x="43584" y="787075"/>
                    <a:pt x="404" y="318445"/>
                  </a:cubicBezTo>
                  <a:cubicBezTo>
                    <a:pt x="-11840" y="185561"/>
                    <a:pt x="256944" y="-39695"/>
                    <a:pt x="389024" y="60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C31257F0-F8D6-482E-BE2E-0F4FCFF649DE}"/>
              </a:ext>
            </a:extLst>
          </p:cNvPr>
          <p:cNvGrpSpPr/>
          <p:nvPr/>
        </p:nvGrpSpPr>
        <p:grpSpPr>
          <a:xfrm>
            <a:off x="8961234" y="1617333"/>
            <a:ext cx="1023827" cy="1022738"/>
            <a:chOff x="1618439" y="1772601"/>
            <a:chExt cx="3316323" cy="3312797"/>
          </a:xfrm>
        </p:grpSpPr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BD783962-457E-47D9-8B36-A380B599E7C1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121176"/>
                </a:gs>
                <a:gs pos="100000">
                  <a:srgbClr val="703CBD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星形: 五角 242">
              <a:extLst>
                <a:ext uri="{FF2B5EF4-FFF2-40B4-BE49-F238E27FC236}">
                  <a16:creationId xmlns:a16="http://schemas.microsoft.com/office/drawing/2014/main" id="{95BDD68C-D839-4F11-8BE2-8416AFB05649}"/>
                </a:ext>
              </a:extLst>
            </p:cNvPr>
            <p:cNvSpPr/>
            <p:nvPr/>
          </p:nvSpPr>
          <p:spPr>
            <a:xfrm>
              <a:off x="1822679" y="1975079"/>
              <a:ext cx="2907842" cy="290784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5AF2F38C-EFC7-47EB-9E8A-66EF1F1141AB}"/>
                </a:ext>
              </a:extLst>
            </p:cNvPr>
            <p:cNvSpPr/>
            <p:nvPr/>
          </p:nvSpPr>
          <p:spPr>
            <a:xfrm rot="16200000">
              <a:off x="3044327" y="3156081"/>
              <a:ext cx="464545" cy="849255"/>
            </a:xfrm>
            <a:custGeom>
              <a:avLst/>
              <a:gdLst>
                <a:gd name="connsiteX0" fmla="*/ 383264 w 464545"/>
                <a:gd name="connsiteY0" fmla="*/ 10584 h 849255"/>
                <a:gd name="connsiteX1" fmla="*/ 383264 w 464545"/>
                <a:gd name="connsiteY1" fmla="*/ 52916 h 849255"/>
                <a:gd name="connsiteX2" fmla="*/ 372680 w 464545"/>
                <a:gd name="connsiteY2" fmla="*/ 63500 h 849255"/>
                <a:gd name="connsiteX3" fmla="*/ 302408 w 464545"/>
                <a:gd name="connsiteY3" fmla="*/ 63500 h 849255"/>
                <a:gd name="connsiteX4" fmla="*/ 291824 w 464545"/>
                <a:gd name="connsiteY4" fmla="*/ 52916 h 849255"/>
                <a:gd name="connsiteX5" fmla="*/ 291824 w 464545"/>
                <a:gd name="connsiteY5" fmla="*/ 10584 h 849255"/>
                <a:gd name="connsiteX6" fmla="*/ 302408 w 464545"/>
                <a:gd name="connsiteY6" fmla="*/ 0 h 849255"/>
                <a:gd name="connsiteX7" fmla="*/ 372680 w 464545"/>
                <a:gd name="connsiteY7" fmla="*/ 0 h 849255"/>
                <a:gd name="connsiteX8" fmla="*/ 383264 w 464545"/>
                <a:gd name="connsiteY8" fmla="*/ 10584 h 849255"/>
                <a:gd name="connsiteX9" fmla="*/ 418215 w 464545"/>
                <a:gd name="connsiteY9" fmla="*/ 849255 h 849255"/>
                <a:gd name="connsiteX10" fmla="*/ 46334 w 464545"/>
                <a:gd name="connsiteY10" fmla="*/ 849255 h 849255"/>
                <a:gd name="connsiteX11" fmla="*/ 153384 w 464545"/>
                <a:gd name="connsiteY11" fmla="*/ 653300 h 849255"/>
                <a:gd name="connsiteX12" fmla="*/ 311165 w 464545"/>
                <a:gd name="connsiteY12" fmla="*/ 653300 h 849255"/>
                <a:gd name="connsiteX13" fmla="*/ 464545 w 464545"/>
                <a:gd name="connsiteY13" fmla="*/ 157696 h 849255"/>
                <a:gd name="connsiteX14" fmla="*/ 464545 w 464545"/>
                <a:gd name="connsiteY14" fmla="*/ 559104 h 849255"/>
                <a:gd name="connsiteX15" fmla="*/ 387119 w 464545"/>
                <a:gd name="connsiteY15" fmla="*/ 636530 h 849255"/>
                <a:gd name="connsiteX16" fmla="*/ 77426 w 464545"/>
                <a:gd name="connsiteY16" fmla="*/ 636530 h 849255"/>
                <a:gd name="connsiteX17" fmla="*/ 0 w 464545"/>
                <a:gd name="connsiteY17" fmla="*/ 559104 h 849255"/>
                <a:gd name="connsiteX18" fmla="*/ 0 w 464545"/>
                <a:gd name="connsiteY18" fmla="*/ 157696 h 849255"/>
                <a:gd name="connsiteX19" fmla="*/ 77426 w 464545"/>
                <a:gd name="connsiteY19" fmla="*/ 80270 h 849255"/>
                <a:gd name="connsiteX20" fmla="*/ 387119 w 464545"/>
                <a:gd name="connsiteY20" fmla="*/ 80270 h 849255"/>
                <a:gd name="connsiteX21" fmla="*/ 464545 w 464545"/>
                <a:gd name="connsiteY21" fmla="*/ 157696 h 8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4545" h="849255">
                  <a:moveTo>
                    <a:pt x="383264" y="10584"/>
                  </a:moveTo>
                  <a:lnTo>
                    <a:pt x="383264" y="52916"/>
                  </a:lnTo>
                  <a:cubicBezTo>
                    <a:pt x="383264" y="58761"/>
                    <a:pt x="378525" y="63500"/>
                    <a:pt x="372680" y="63500"/>
                  </a:cubicBezTo>
                  <a:lnTo>
                    <a:pt x="302408" y="63500"/>
                  </a:lnTo>
                  <a:cubicBezTo>
                    <a:pt x="296563" y="63500"/>
                    <a:pt x="291824" y="58761"/>
                    <a:pt x="291824" y="52916"/>
                  </a:cubicBezTo>
                  <a:lnTo>
                    <a:pt x="291824" y="10584"/>
                  </a:lnTo>
                  <a:cubicBezTo>
                    <a:pt x="291824" y="4739"/>
                    <a:pt x="296563" y="0"/>
                    <a:pt x="302408" y="0"/>
                  </a:cubicBezTo>
                  <a:lnTo>
                    <a:pt x="372680" y="0"/>
                  </a:lnTo>
                  <a:cubicBezTo>
                    <a:pt x="378525" y="0"/>
                    <a:pt x="383264" y="4739"/>
                    <a:pt x="383264" y="10584"/>
                  </a:cubicBezTo>
                  <a:close/>
                  <a:moveTo>
                    <a:pt x="418215" y="849255"/>
                  </a:moveTo>
                  <a:lnTo>
                    <a:pt x="46334" y="849255"/>
                  </a:lnTo>
                  <a:lnTo>
                    <a:pt x="153384" y="653300"/>
                  </a:lnTo>
                  <a:lnTo>
                    <a:pt x="311165" y="653300"/>
                  </a:lnTo>
                  <a:close/>
                  <a:moveTo>
                    <a:pt x="464545" y="157696"/>
                  </a:moveTo>
                  <a:lnTo>
                    <a:pt x="464545" y="559104"/>
                  </a:lnTo>
                  <a:cubicBezTo>
                    <a:pt x="464545" y="601865"/>
                    <a:pt x="429880" y="636530"/>
                    <a:pt x="387119" y="636530"/>
                  </a:cubicBezTo>
                  <a:lnTo>
                    <a:pt x="77426" y="636530"/>
                  </a:lnTo>
                  <a:cubicBezTo>
                    <a:pt x="34665" y="636530"/>
                    <a:pt x="0" y="601865"/>
                    <a:pt x="0" y="559104"/>
                  </a:cubicBezTo>
                  <a:lnTo>
                    <a:pt x="0" y="157696"/>
                  </a:lnTo>
                  <a:cubicBezTo>
                    <a:pt x="0" y="114935"/>
                    <a:pt x="34665" y="80270"/>
                    <a:pt x="77426" y="80270"/>
                  </a:cubicBezTo>
                  <a:lnTo>
                    <a:pt x="387119" y="80270"/>
                  </a:lnTo>
                  <a:cubicBezTo>
                    <a:pt x="429880" y="80270"/>
                    <a:pt x="464545" y="114935"/>
                    <a:pt x="464545" y="157696"/>
                  </a:cubicBezTo>
                  <a:close/>
                </a:path>
              </a:pathLst>
            </a:custGeom>
            <a:solidFill>
              <a:srgbClr val="432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90ADC69-47C2-4D19-9DFF-2357518115C6}"/>
              </a:ext>
            </a:extLst>
          </p:cNvPr>
          <p:cNvGrpSpPr/>
          <p:nvPr/>
        </p:nvGrpSpPr>
        <p:grpSpPr>
          <a:xfrm>
            <a:off x="10312093" y="1617333"/>
            <a:ext cx="1023827" cy="1022738"/>
            <a:chOff x="7257238" y="1772601"/>
            <a:chExt cx="3316323" cy="3312797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1CB8D870-32BC-414C-B529-805D5C40FF44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1D72F1"/>
                </a:gs>
                <a:gs pos="100000">
                  <a:srgbClr val="1AC3FB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A811D28F-73D0-4108-BF2F-8B3C1E2A881D}"/>
                </a:ext>
              </a:extLst>
            </p:cNvPr>
            <p:cNvGrpSpPr/>
            <p:nvPr/>
          </p:nvGrpSpPr>
          <p:grpSpPr>
            <a:xfrm>
              <a:off x="7717527" y="2459125"/>
              <a:ext cx="2395743" cy="1778620"/>
              <a:chOff x="6450206" y="-2286195"/>
              <a:chExt cx="2395743" cy="1778620"/>
            </a:xfrm>
          </p:grpSpPr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59D10C25-E3FE-4DD5-8780-4A9851F34CB2}"/>
                  </a:ext>
                </a:extLst>
              </p:cNvPr>
              <p:cNvSpPr/>
              <p:nvPr/>
            </p:nvSpPr>
            <p:spPr>
              <a:xfrm>
                <a:off x="6450206" y="-2286195"/>
                <a:ext cx="1215342" cy="1215342"/>
              </a:xfrm>
              <a:prstGeom prst="ellipse">
                <a:avLst/>
              </a:prstGeom>
              <a:gradFill>
                <a:gsLst>
                  <a:gs pos="0">
                    <a:srgbClr val="F9C60C"/>
                  </a:gs>
                  <a:gs pos="100000">
                    <a:srgbClr val="FFE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EDBB6178-FA9D-4D88-A40B-EA3B23E85305}"/>
                  </a:ext>
                </a:extLst>
              </p:cNvPr>
              <p:cNvSpPr/>
              <p:nvPr/>
            </p:nvSpPr>
            <p:spPr>
              <a:xfrm>
                <a:off x="6780117" y="-1985855"/>
                <a:ext cx="2065832" cy="1478280"/>
              </a:xfrm>
              <a:custGeom>
                <a:avLst/>
                <a:gdLst>
                  <a:gd name="connsiteX0" fmla="*/ 877112 w 2065832"/>
                  <a:gd name="connsiteY0" fmla="*/ 0 h 1478280"/>
                  <a:gd name="connsiteX1" fmla="*/ 1414233 w 2065832"/>
                  <a:gd name="connsiteY1" fmla="*/ 356027 h 1478280"/>
                  <a:gd name="connsiteX2" fmla="*/ 1427283 w 2065832"/>
                  <a:gd name="connsiteY2" fmla="*/ 398068 h 1478280"/>
                  <a:gd name="connsiteX3" fmla="*/ 1521002 w 2065832"/>
                  <a:gd name="connsiteY3" fmla="*/ 388620 h 1478280"/>
                  <a:gd name="connsiteX4" fmla="*/ 2065832 w 2065832"/>
                  <a:gd name="connsiteY4" fmla="*/ 933450 h 1478280"/>
                  <a:gd name="connsiteX5" fmla="*/ 1521002 w 2065832"/>
                  <a:gd name="connsiteY5" fmla="*/ 1478280 h 1478280"/>
                  <a:gd name="connsiteX6" fmla="*/ 472440 w 2065832"/>
                  <a:gd name="connsiteY6" fmla="*/ 1478280 h 1478280"/>
                  <a:gd name="connsiteX7" fmla="*/ 469442 w 2065832"/>
                  <a:gd name="connsiteY7" fmla="*/ 1478280 h 1478280"/>
                  <a:gd name="connsiteX8" fmla="*/ 469442 w 2065832"/>
                  <a:gd name="connsiteY8" fmla="*/ 1477978 h 1478280"/>
                  <a:gd name="connsiteX9" fmla="*/ 377227 w 2065832"/>
                  <a:gd name="connsiteY9" fmla="*/ 1468682 h 1478280"/>
                  <a:gd name="connsiteX10" fmla="*/ 0 w 2065832"/>
                  <a:gd name="connsiteY10" fmla="*/ 1005840 h 1478280"/>
                  <a:gd name="connsiteX11" fmla="*/ 288545 w 2065832"/>
                  <a:gd name="connsiteY11" fmla="*/ 570527 h 1478280"/>
                  <a:gd name="connsiteX12" fmla="*/ 295655 w 2065832"/>
                  <a:gd name="connsiteY12" fmla="*/ 568320 h 1478280"/>
                  <a:gd name="connsiteX13" fmla="*/ 306025 w 2065832"/>
                  <a:gd name="connsiteY13" fmla="*/ 465449 h 1478280"/>
                  <a:gd name="connsiteX14" fmla="*/ 877112 w 2065832"/>
                  <a:gd name="connsiteY14" fmla="*/ 0 h 147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65832" h="1478280">
                    <a:moveTo>
                      <a:pt x="877112" y="0"/>
                    </a:moveTo>
                    <a:cubicBezTo>
                      <a:pt x="1118570" y="0"/>
                      <a:pt x="1325739" y="146805"/>
                      <a:pt x="1414233" y="356027"/>
                    </a:cubicBezTo>
                    <a:lnTo>
                      <a:pt x="1427283" y="398068"/>
                    </a:lnTo>
                    <a:lnTo>
                      <a:pt x="1521002" y="388620"/>
                    </a:lnTo>
                    <a:cubicBezTo>
                      <a:pt x="1821903" y="388620"/>
                      <a:pt x="2065832" y="632549"/>
                      <a:pt x="2065832" y="933450"/>
                    </a:cubicBezTo>
                    <a:cubicBezTo>
                      <a:pt x="2065832" y="1234351"/>
                      <a:pt x="1821903" y="1478280"/>
                      <a:pt x="1521002" y="1478280"/>
                    </a:cubicBezTo>
                    <a:lnTo>
                      <a:pt x="472440" y="1478280"/>
                    </a:lnTo>
                    <a:lnTo>
                      <a:pt x="469442" y="1478280"/>
                    </a:lnTo>
                    <a:lnTo>
                      <a:pt x="469442" y="1477978"/>
                    </a:lnTo>
                    <a:lnTo>
                      <a:pt x="377227" y="1468682"/>
                    </a:lnTo>
                    <a:cubicBezTo>
                      <a:pt x="161944" y="1424628"/>
                      <a:pt x="0" y="1234146"/>
                      <a:pt x="0" y="1005840"/>
                    </a:cubicBezTo>
                    <a:cubicBezTo>
                      <a:pt x="0" y="810149"/>
                      <a:pt x="118979" y="642247"/>
                      <a:pt x="288545" y="570527"/>
                    </a:cubicBezTo>
                    <a:lnTo>
                      <a:pt x="295655" y="568320"/>
                    </a:lnTo>
                    <a:lnTo>
                      <a:pt x="306025" y="465449"/>
                    </a:lnTo>
                    <a:cubicBezTo>
                      <a:pt x="360381" y="199818"/>
                      <a:pt x="595412" y="0"/>
                      <a:pt x="877112" y="0"/>
                    </a:cubicBezTo>
                    <a:close/>
                  </a:path>
                </a:pathLst>
              </a:cu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392988C5-FDB6-4238-A58C-3FA88B356B69}"/>
              </a:ext>
            </a:extLst>
          </p:cNvPr>
          <p:cNvGrpSpPr/>
          <p:nvPr/>
        </p:nvGrpSpPr>
        <p:grpSpPr>
          <a:xfrm>
            <a:off x="856080" y="2917632"/>
            <a:ext cx="1023827" cy="1022738"/>
            <a:chOff x="1618439" y="1772601"/>
            <a:chExt cx="3316323" cy="3312797"/>
          </a:xfrm>
        </p:grpSpPr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132D0225-A04D-41BD-86C0-069F440C1D88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B1F5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1459CE93-38FA-4A40-84AA-60B7055911E4}"/>
                </a:ext>
              </a:extLst>
            </p:cNvPr>
            <p:cNvSpPr/>
            <p:nvPr/>
          </p:nvSpPr>
          <p:spPr>
            <a:xfrm rot="18900000" flipH="1">
              <a:off x="2489528" y="3045787"/>
              <a:ext cx="1574144" cy="1574144"/>
            </a:xfrm>
            <a:custGeom>
              <a:avLst/>
              <a:gdLst>
                <a:gd name="connsiteX0" fmla="*/ 226066 w 1574144"/>
                <a:gd name="connsiteY0" fmla="*/ 191344 h 1574144"/>
                <a:gd name="connsiteX1" fmla="*/ 210369 w 1574144"/>
                <a:gd name="connsiteY1" fmla="*/ 210369 h 1574144"/>
                <a:gd name="connsiteX2" fmla="*/ 191344 w 1574144"/>
                <a:gd name="connsiteY2" fmla="*/ 226066 h 1574144"/>
                <a:gd name="connsiteX3" fmla="*/ 80226 w 1574144"/>
                <a:gd name="connsiteY3" fmla="*/ 494328 h 1574144"/>
                <a:gd name="connsiteX4" fmla="*/ 11527 w 1574144"/>
                <a:gd name="connsiteY4" fmla="*/ 1136511 h 1574144"/>
                <a:gd name="connsiteX5" fmla="*/ 7169 w 1574144"/>
                <a:gd name="connsiteY5" fmla="*/ 1221888 h 1574144"/>
                <a:gd name="connsiteX6" fmla="*/ 0 w 1574144"/>
                <a:gd name="connsiteY6" fmla="*/ 1272592 h 1574144"/>
                <a:gd name="connsiteX7" fmla="*/ 4775 w 1574144"/>
                <a:gd name="connsiteY7" fmla="*/ 1345500 h 1574144"/>
                <a:gd name="connsiteX8" fmla="*/ 5627 w 1574144"/>
                <a:gd name="connsiteY8" fmla="*/ 1349166 h 1574144"/>
                <a:gd name="connsiteX9" fmla="*/ 6635 w 1574144"/>
                <a:gd name="connsiteY9" fmla="*/ 1388107 h 1574144"/>
                <a:gd name="connsiteX10" fmla="*/ 247673 w 1574144"/>
                <a:gd name="connsiteY10" fmla="*/ 1574144 h 1574144"/>
                <a:gd name="connsiteX11" fmla="*/ 293742 w 1574144"/>
                <a:gd name="connsiteY11" fmla="*/ 1568369 h 1574144"/>
                <a:gd name="connsiteX12" fmla="*/ 311130 w 1574144"/>
                <a:gd name="connsiteY12" fmla="*/ 1569352 h 1574144"/>
                <a:gd name="connsiteX13" fmla="*/ 491917 w 1574144"/>
                <a:gd name="connsiteY13" fmla="*/ 1543525 h 1574144"/>
                <a:gd name="connsiteX14" fmla="*/ 1078618 w 1574144"/>
                <a:gd name="connsiteY14" fmla="*/ 1469974 h 1574144"/>
                <a:gd name="connsiteX15" fmla="*/ 1346880 w 1574144"/>
                <a:gd name="connsiteY15" fmla="*/ 1358856 h 1574144"/>
                <a:gd name="connsiteX16" fmla="*/ 1352294 w 1574144"/>
                <a:gd name="connsiteY16" fmla="*/ 1352294 h 1574144"/>
                <a:gd name="connsiteX17" fmla="*/ 1358856 w 1574144"/>
                <a:gd name="connsiteY17" fmla="*/ 1346880 h 1574144"/>
                <a:gd name="connsiteX18" fmla="*/ 1469974 w 1574144"/>
                <a:gd name="connsiteY18" fmla="*/ 1078618 h 1574144"/>
                <a:gd name="connsiteX19" fmla="*/ 1543524 w 1574144"/>
                <a:gd name="connsiteY19" fmla="*/ 491923 h 1574144"/>
                <a:gd name="connsiteX20" fmla="*/ 1569352 w 1574144"/>
                <a:gd name="connsiteY20" fmla="*/ 311130 h 1574144"/>
                <a:gd name="connsiteX21" fmla="*/ 1568369 w 1574144"/>
                <a:gd name="connsiteY21" fmla="*/ 293741 h 1574144"/>
                <a:gd name="connsiteX22" fmla="*/ 1574144 w 1574144"/>
                <a:gd name="connsiteY22" fmla="*/ 247673 h 1574144"/>
                <a:gd name="connsiteX23" fmla="*/ 1388107 w 1574144"/>
                <a:gd name="connsiteY23" fmla="*/ 6635 h 1574144"/>
                <a:gd name="connsiteX24" fmla="*/ 1349166 w 1574144"/>
                <a:gd name="connsiteY24" fmla="*/ 5627 h 1574144"/>
                <a:gd name="connsiteX25" fmla="*/ 1345500 w 1574144"/>
                <a:gd name="connsiteY25" fmla="*/ 4775 h 1574144"/>
                <a:gd name="connsiteX26" fmla="*/ 1272592 w 1574144"/>
                <a:gd name="connsiteY26" fmla="*/ 0 h 1574144"/>
                <a:gd name="connsiteX27" fmla="*/ 1221888 w 1574144"/>
                <a:gd name="connsiteY27" fmla="*/ 7169 h 1574144"/>
                <a:gd name="connsiteX28" fmla="*/ 1136511 w 1574144"/>
                <a:gd name="connsiteY28" fmla="*/ 11527 h 1574144"/>
                <a:gd name="connsiteX29" fmla="*/ 494328 w 1574144"/>
                <a:gd name="connsiteY29" fmla="*/ 80226 h 1574144"/>
                <a:gd name="connsiteX30" fmla="*/ 226066 w 1574144"/>
                <a:gd name="connsiteY30" fmla="*/ 191344 h 15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74144" h="1574144">
                  <a:moveTo>
                    <a:pt x="226066" y="191344"/>
                  </a:moveTo>
                  <a:lnTo>
                    <a:pt x="210369" y="210369"/>
                  </a:lnTo>
                  <a:lnTo>
                    <a:pt x="191344" y="226066"/>
                  </a:lnTo>
                  <a:cubicBezTo>
                    <a:pt x="122689" y="294720"/>
                    <a:pt x="80226" y="389565"/>
                    <a:pt x="80226" y="494328"/>
                  </a:cubicBezTo>
                  <a:cubicBezTo>
                    <a:pt x="53285" y="664947"/>
                    <a:pt x="24324" y="930532"/>
                    <a:pt x="11527" y="1136511"/>
                  </a:cubicBezTo>
                  <a:lnTo>
                    <a:pt x="7169" y="1221888"/>
                  </a:lnTo>
                  <a:lnTo>
                    <a:pt x="0" y="1272592"/>
                  </a:lnTo>
                  <a:cubicBezTo>
                    <a:pt x="0" y="1298783"/>
                    <a:pt x="1588" y="1323063"/>
                    <a:pt x="4775" y="1345500"/>
                  </a:cubicBezTo>
                  <a:lnTo>
                    <a:pt x="5627" y="1349166"/>
                  </a:lnTo>
                  <a:lnTo>
                    <a:pt x="6635" y="1388107"/>
                  </a:lnTo>
                  <a:cubicBezTo>
                    <a:pt x="15883" y="1537607"/>
                    <a:pt x="64338" y="1574144"/>
                    <a:pt x="247673" y="1574144"/>
                  </a:cubicBezTo>
                  <a:lnTo>
                    <a:pt x="293742" y="1568369"/>
                  </a:lnTo>
                  <a:lnTo>
                    <a:pt x="311130" y="1569352"/>
                  </a:lnTo>
                  <a:lnTo>
                    <a:pt x="491917" y="1543525"/>
                  </a:lnTo>
                  <a:lnTo>
                    <a:pt x="1078618" y="1469974"/>
                  </a:lnTo>
                  <a:cubicBezTo>
                    <a:pt x="1183381" y="1469974"/>
                    <a:pt x="1278226" y="1427510"/>
                    <a:pt x="1346880" y="1358856"/>
                  </a:cubicBezTo>
                  <a:lnTo>
                    <a:pt x="1352294" y="1352294"/>
                  </a:lnTo>
                  <a:lnTo>
                    <a:pt x="1358856" y="1346880"/>
                  </a:lnTo>
                  <a:cubicBezTo>
                    <a:pt x="1427510" y="1278226"/>
                    <a:pt x="1469974" y="1183381"/>
                    <a:pt x="1469974" y="1078618"/>
                  </a:cubicBezTo>
                  <a:lnTo>
                    <a:pt x="1543524" y="491923"/>
                  </a:lnTo>
                  <a:lnTo>
                    <a:pt x="1569352" y="311130"/>
                  </a:lnTo>
                  <a:lnTo>
                    <a:pt x="1568369" y="293741"/>
                  </a:lnTo>
                  <a:lnTo>
                    <a:pt x="1574144" y="247673"/>
                  </a:lnTo>
                  <a:cubicBezTo>
                    <a:pt x="1574144" y="64338"/>
                    <a:pt x="1537607" y="15884"/>
                    <a:pt x="1388107" y="6635"/>
                  </a:cubicBezTo>
                  <a:lnTo>
                    <a:pt x="1349166" y="5627"/>
                  </a:lnTo>
                  <a:lnTo>
                    <a:pt x="1345500" y="4775"/>
                  </a:lnTo>
                  <a:cubicBezTo>
                    <a:pt x="1323063" y="1588"/>
                    <a:pt x="1298783" y="0"/>
                    <a:pt x="1272592" y="0"/>
                  </a:cubicBezTo>
                  <a:lnTo>
                    <a:pt x="1221888" y="7169"/>
                  </a:lnTo>
                  <a:lnTo>
                    <a:pt x="1136511" y="11527"/>
                  </a:lnTo>
                  <a:cubicBezTo>
                    <a:pt x="930532" y="24324"/>
                    <a:pt x="664947" y="53285"/>
                    <a:pt x="494328" y="80226"/>
                  </a:cubicBezTo>
                  <a:cubicBezTo>
                    <a:pt x="389565" y="80226"/>
                    <a:pt x="294720" y="122689"/>
                    <a:pt x="226066" y="191344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41C1A3">
                    <a:alpha val="60000"/>
                  </a:srgbClr>
                </a:gs>
                <a:gs pos="69000">
                  <a:srgbClr val="2EA8C7"/>
                </a:gs>
                <a:gs pos="52000">
                  <a:srgbClr val="3AB8B0"/>
                </a:gs>
                <a:gs pos="34000">
                  <a:srgbClr val="41C1A3">
                    <a:alpha val="87000"/>
                  </a:srgbClr>
                </a:gs>
                <a:gs pos="85000">
                  <a:srgbClr val="1183FD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9E740049-8B0B-4126-8D72-EA0D64DB9441}"/>
                </a:ext>
              </a:extLst>
            </p:cNvPr>
            <p:cNvSpPr/>
            <p:nvPr/>
          </p:nvSpPr>
          <p:spPr>
            <a:xfrm rot="18900000" flipH="1">
              <a:off x="2489528" y="2238067"/>
              <a:ext cx="1574144" cy="1574144"/>
            </a:xfrm>
            <a:custGeom>
              <a:avLst/>
              <a:gdLst>
                <a:gd name="connsiteX0" fmla="*/ 226066 w 1574144"/>
                <a:gd name="connsiteY0" fmla="*/ 191344 h 1574144"/>
                <a:gd name="connsiteX1" fmla="*/ 210369 w 1574144"/>
                <a:gd name="connsiteY1" fmla="*/ 210369 h 1574144"/>
                <a:gd name="connsiteX2" fmla="*/ 191344 w 1574144"/>
                <a:gd name="connsiteY2" fmla="*/ 226066 h 1574144"/>
                <a:gd name="connsiteX3" fmla="*/ 80226 w 1574144"/>
                <a:gd name="connsiteY3" fmla="*/ 494328 h 1574144"/>
                <a:gd name="connsiteX4" fmla="*/ 11527 w 1574144"/>
                <a:gd name="connsiteY4" fmla="*/ 1136511 h 1574144"/>
                <a:gd name="connsiteX5" fmla="*/ 7169 w 1574144"/>
                <a:gd name="connsiteY5" fmla="*/ 1221888 h 1574144"/>
                <a:gd name="connsiteX6" fmla="*/ 0 w 1574144"/>
                <a:gd name="connsiteY6" fmla="*/ 1272592 h 1574144"/>
                <a:gd name="connsiteX7" fmla="*/ 4775 w 1574144"/>
                <a:gd name="connsiteY7" fmla="*/ 1345500 h 1574144"/>
                <a:gd name="connsiteX8" fmla="*/ 5627 w 1574144"/>
                <a:gd name="connsiteY8" fmla="*/ 1349166 h 1574144"/>
                <a:gd name="connsiteX9" fmla="*/ 6635 w 1574144"/>
                <a:gd name="connsiteY9" fmla="*/ 1388107 h 1574144"/>
                <a:gd name="connsiteX10" fmla="*/ 247673 w 1574144"/>
                <a:gd name="connsiteY10" fmla="*/ 1574144 h 1574144"/>
                <a:gd name="connsiteX11" fmla="*/ 293742 w 1574144"/>
                <a:gd name="connsiteY11" fmla="*/ 1568369 h 1574144"/>
                <a:gd name="connsiteX12" fmla="*/ 311130 w 1574144"/>
                <a:gd name="connsiteY12" fmla="*/ 1569352 h 1574144"/>
                <a:gd name="connsiteX13" fmla="*/ 491917 w 1574144"/>
                <a:gd name="connsiteY13" fmla="*/ 1543525 h 1574144"/>
                <a:gd name="connsiteX14" fmla="*/ 1078618 w 1574144"/>
                <a:gd name="connsiteY14" fmla="*/ 1469974 h 1574144"/>
                <a:gd name="connsiteX15" fmla="*/ 1346880 w 1574144"/>
                <a:gd name="connsiteY15" fmla="*/ 1358856 h 1574144"/>
                <a:gd name="connsiteX16" fmla="*/ 1352294 w 1574144"/>
                <a:gd name="connsiteY16" fmla="*/ 1352294 h 1574144"/>
                <a:gd name="connsiteX17" fmla="*/ 1358856 w 1574144"/>
                <a:gd name="connsiteY17" fmla="*/ 1346880 h 1574144"/>
                <a:gd name="connsiteX18" fmla="*/ 1469974 w 1574144"/>
                <a:gd name="connsiteY18" fmla="*/ 1078618 h 1574144"/>
                <a:gd name="connsiteX19" fmla="*/ 1543524 w 1574144"/>
                <a:gd name="connsiteY19" fmla="*/ 491923 h 1574144"/>
                <a:gd name="connsiteX20" fmla="*/ 1569352 w 1574144"/>
                <a:gd name="connsiteY20" fmla="*/ 311130 h 1574144"/>
                <a:gd name="connsiteX21" fmla="*/ 1568369 w 1574144"/>
                <a:gd name="connsiteY21" fmla="*/ 293741 h 1574144"/>
                <a:gd name="connsiteX22" fmla="*/ 1574144 w 1574144"/>
                <a:gd name="connsiteY22" fmla="*/ 247673 h 1574144"/>
                <a:gd name="connsiteX23" fmla="*/ 1388107 w 1574144"/>
                <a:gd name="connsiteY23" fmla="*/ 6635 h 1574144"/>
                <a:gd name="connsiteX24" fmla="*/ 1349166 w 1574144"/>
                <a:gd name="connsiteY24" fmla="*/ 5627 h 1574144"/>
                <a:gd name="connsiteX25" fmla="*/ 1345500 w 1574144"/>
                <a:gd name="connsiteY25" fmla="*/ 4775 h 1574144"/>
                <a:gd name="connsiteX26" fmla="*/ 1272592 w 1574144"/>
                <a:gd name="connsiteY26" fmla="*/ 0 h 1574144"/>
                <a:gd name="connsiteX27" fmla="*/ 1221888 w 1574144"/>
                <a:gd name="connsiteY27" fmla="*/ 7169 h 1574144"/>
                <a:gd name="connsiteX28" fmla="*/ 1136511 w 1574144"/>
                <a:gd name="connsiteY28" fmla="*/ 11527 h 1574144"/>
                <a:gd name="connsiteX29" fmla="*/ 494328 w 1574144"/>
                <a:gd name="connsiteY29" fmla="*/ 80226 h 1574144"/>
                <a:gd name="connsiteX30" fmla="*/ 226066 w 1574144"/>
                <a:gd name="connsiteY30" fmla="*/ 191344 h 15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74144" h="1574144">
                  <a:moveTo>
                    <a:pt x="226066" y="191344"/>
                  </a:moveTo>
                  <a:lnTo>
                    <a:pt x="210369" y="210369"/>
                  </a:lnTo>
                  <a:lnTo>
                    <a:pt x="191344" y="226066"/>
                  </a:lnTo>
                  <a:cubicBezTo>
                    <a:pt x="122689" y="294720"/>
                    <a:pt x="80226" y="389565"/>
                    <a:pt x="80226" y="494328"/>
                  </a:cubicBezTo>
                  <a:cubicBezTo>
                    <a:pt x="53285" y="664947"/>
                    <a:pt x="24324" y="930532"/>
                    <a:pt x="11527" y="1136511"/>
                  </a:cubicBezTo>
                  <a:lnTo>
                    <a:pt x="7169" y="1221888"/>
                  </a:lnTo>
                  <a:lnTo>
                    <a:pt x="0" y="1272592"/>
                  </a:lnTo>
                  <a:cubicBezTo>
                    <a:pt x="0" y="1298783"/>
                    <a:pt x="1588" y="1323063"/>
                    <a:pt x="4775" y="1345500"/>
                  </a:cubicBezTo>
                  <a:lnTo>
                    <a:pt x="5627" y="1349166"/>
                  </a:lnTo>
                  <a:lnTo>
                    <a:pt x="6635" y="1388107"/>
                  </a:lnTo>
                  <a:cubicBezTo>
                    <a:pt x="15883" y="1537607"/>
                    <a:pt x="64338" y="1574144"/>
                    <a:pt x="247673" y="1574144"/>
                  </a:cubicBezTo>
                  <a:lnTo>
                    <a:pt x="293742" y="1568369"/>
                  </a:lnTo>
                  <a:lnTo>
                    <a:pt x="311130" y="1569352"/>
                  </a:lnTo>
                  <a:lnTo>
                    <a:pt x="491917" y="1543525"/>
                  </a:lnTo>
                  <a:lnTo>
                    <a:pt x="1078618" y="1469974"/>
                  </a:lnTo>
                  <a:cubicBezTo>
                    <a:pt x="1183381" y="1469974"/>
                    <a:pt x="1278226" y="1427510"/>
                    <a:pt x="1346880" y="1358856"/>
                  </a:cubicBezTo>
                  <a:lnTo>
                    <a:pt x="1352294" y="1352294"/>
                  </a:lnTo>
                  <a:lnTo>
                    <a:pt x="1358856" y="1346880"/>
                  </a:lnTo>
                  <a:cubicBezTo>
                    <a:pt x="1427510" y="1278226"/>
                    <a:pt x="1469974" y="1183381"/>
                    <a:pt x="1469974" y="1078618"/>
                  </a:cubicBezTo>
                  <a:lnTo>
                    <a:pt x="1543524" y="491923"/>
                  </a:lnTo>
                  <a:lnTo>
                    <a:pt x="1569352" y="311130"/>
                  </a:lnTo>
                  <a:lnTo>
                    <a:pt x="1568369" y="293741"/>
                  </a:lnTo>
                  <a:lnTo>
                    <a:pt x="1574144" y="247673"/>
                  </a:lnTo>
                  <a:cubicBezTo>
                    <a:pt x="1574144" y="64338"/>
                    <a:pt x="1537607" y="15884"/>
                    <a:pt x="1388107" y="6635"/>
                  </a:cubicBezTo>
                  <a:lnTo>
                    <a:pt x="1349166" y="5627"/>
                  </a:lnTo>
                  <a:lnTo>
                    <a:pt x="1345500" y="4775"/>
                  </a:lnTo>
                  <a:cubicBezTo>
                    <a:pt x="1323063" y="1588"/>
                    <a:pt x="1298783" y="0"/>
                    <a:pt x="1272592" y="0"/>
                  </a:cubicBezTo>
                  <a:lnTo>
                    <a:pt x="1221888" y="7169"/>
                  </a:lnTo>
                  <a:lnTo>
                    <a:pt x="1136511" y="11527"/>
                  </a:lnTo>
                  <a:cubicBezTo>
                    <a:pt x="930532" y="24324"/>
                    <a:pt x="664947" y="53285"/>
                    <a:pt x="494328" y="80226"/>
                  </a:cubicBezTo>
                  <a:cubicBezTo>
                    <a:pt x="389565" y="80226"/>
                    <a:pt x="294720" y="122689"/>
                    <a:pt x="226066" y="19134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462CB">
                    <a:alpha val="40000"/>
                  </a:srgbClr>
                </a:gs>
                <a:gs pos="22000">
                  <a:srgbClr val="F76052"/>
                </a:gs>
                <a:gs pos="68000">
                  <a:srgbClr val="F063CA">
                    <a:alpha val="83000"/>
                  </a:srgbClr>
                </a:gs>
                <a:gs pos="49000">
                  <a:srgbClr val="F3629F"/>
                </a:gs>
                <a:gs pos="84000">
                  <a:srgbClr val="F462CB">
                    <a:alpha val="5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B4088990-1408-4BDB-AE24-32CCC18B8CCF}"/>
              </a:ext>
            </a:extLst>
          </p:cNvPr>
          <p:cNvGrpSpPr/>
          <p:nvPr/>
        </p:nvGrpSpPr>
        <p:grpSpPr>
          <a:xfrm>
            <a:off x="2205001" y="2917632"/>
            <a:ext cx="1023827" cy="1022738"/>
            <a:chOff x="7257238" y="1772601"/>
            <a:chExt cx="3316323" cy="3312797"/>
          </a:xfrm>
        </p:grpSpPr>
        <p:sp>
          <p:nvSpPr>
            <p:cNvPr id="255" name="矩形: 圆角 254">
              <a:extLst>
                <a:ext uri="{FF2B5EF4-FFF2-40B4-BE49-F238E27FC236}">
                  <a16:creationId xmlns:a16="http://schemas.microsoft.com/office/drawing/2014/main" id="{5F158F6A-EB05-43D9-B713-9945E146E961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E3E3E7"/>
                </a:gs>
                <a:gs pos="100000">
                  <a:srgbClr val="8F8F93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C5E94A5A-5F94-42CB-8384-39613E2DA1C4}"/>
                </a:ext>
              </a:extLst>
            </p:cNvPr>
            <p:cNvSpPr/>
            <p:nvPr/>
          </p:nvSpPr>
          <p:spPr>
            <a:xfrm>
              <a:off x="7454528" y="1968128"/>
              <a:ext cx="2921742" cy="2921742"/>
            </a:xfrm>
            <a:prstGeom prst="ellipse">
              <a:avLst/>
            </a:prstGeom>
            <a:solidFill>
              <a:srgbClr val="2E2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CE5382CC-CF3A-4F3A-B129-C0124199250E}"/>
                </a:ext>
              </a:extLst>
            </p:cNvPr>
            <p:cNvGrpSpPr/>
            <p:nvPr/>
          </p:nvGrpSpPr>
          <p:grpSpPr>
            <a:xfrm>
              <a:off x="8025364" y="2538965"/>
              <a:ext cx="1780071" cy="1780071"/>
              <a:chOff x="7467312" y="-2429864"/>
              <a:chExt cx="1780071" cy="1780071"/>
            </a:xfrm>
            <a:gradFill>
              <a:gsLst>
                <a:gs pos="0">
                  <a:srgbClr val="DADADE"/>
                </a:gs>
                <a:gs pos="100000">
                  <a:srgbClr val="B3B3B7"/>
                </a:gs>
              </a:gsLst>
              <a:lin ang="3600000" scaled="0"/>
            </a:gradFill>
          </p:grpSpPr>
          <p:sp>
            <p:nvSpPr>
              <p:cNvPr id="259" name="圆: 空心 258">
                <a:extLst>
                  <a:ext uri="{FF2B5EF4-FFF2-40B4-BE49-F238E27FC236}">
                    <a16:creationId xmlns:a16="http://schemas.microsoft.com/office/drawing/2014/main" id="{12813608-F51E-4B71-A577-E58F725558CB}"/>
                  </a:ext>
                </a:extLst>
              </p:cNvPr>
              <p:cNvSpPr/>
              <p:nvPr/>
            </p:nvSpPr>
            <p:spPr>
              <a:xfrm>
                <a:off x="7619731" y="-2277445"/>
                <a:ext cx="1475232" cy="1475232"/>
              </a:xfrm>
              <a:prstGeom prst="donut">
                <a:avLst>
                  <a:gd name="adj" fmla="val 969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3178EBBC-006F-4409-AF80-8F02092FDCE2}"/>
                  </a:ext>
                </a:extLst>
              </p:cNvPr>
              <p:cNvSpPr/>
              <p:nvPr/>
            </p:nvSpPr>
            <p:spPr>
              <a:xfrm rot="10200000" flipV="1">
                <a:off x="7467312" y="-2429864"/>
                <a:ext cx="1780071" cy="1780071"/>
              </a:xfrm>
              <a:custGeom>
                <a:avLst/>
                <a:gdLst>
                  <a:gd name="connsiteX0" fmla="*/ 1035252 w 1780071"/>
                  <a:gd name="connsiteY0" fmla="*/ 1613425 h 1780071"/>
                  <a:gd name="connsiteX1" fmla="*/ 1000916 w 1780071"/>
                  <a:gd name="connsiteY1" fmla="*/ 1619479 h 1780071"/>
                  <a:gd name="connsiteX2" fmla="*/ 1044548 w 1780071"/>
                  <a:gd name="connsiteY2" fmla="*/ 1766537 h 1780071"/>
                  <a:gd name="connsiteX3" fmla="*/ 1035252 w 1780071"/>
                  <a:gd name="connsiteY3" fmla="*/ 1613425 h 1780071"/>
                  <a:gd name="connsiteX4" fmla="*/ 872641 w 1780071"/>
                  <a:gd name="connsiteY4" fmla="*/ 1627651 h 1780071"/>
                  <a:gd name="connsiteX5" fmla="*/ 890074 w 1780071"/>
                  <a:gd name="connsiteY5" fmla="*/ 1780051 h 1780071"/>
                  <a:gd name="connsiteX6" fmla="*/ 907506 w 1780071"/>
                  <a:gd name="connsiteY6" fmla="*/ 1627652 h 1780071"/>
                  <a:gd name="connsiteX7" fmla="*/ 1158661 w 1780071"/>
                  <a:gd name="connsiteY7" fmla="*/ 1577218 h 1780071"/>
                  <a:gd name="connsiteX8" fmla="*/ 1125898 w 1780071"/>
                  <a:gd name="connsiteY8" fmla="*/ 1589143 h 1780071"/>
                  <a:gd name="connsiteX9" fmla="*/ 1194403 w 1780071"/>
                  <a:gd name="connsiteY9" fmla="*/ 1726390 h 1780071"/>
                  <a:gd name="connsiteX10" fmla="*/ 1158661 w 1780071"/>
                  <a:gd name="connsiteY10" fmla="*/ 1577218 h 1780071"/>
                  <a:gd name="connsiteX11" fmla="*/ 744818 w 1780071"/>
                  <a:gd name="connsiteY11" fmla="*/ 1613425 h 1780071"/>
                  <a:gd name="connsiteX12" fmla="*/ 735523 w 1780071"/>
                  <a:gd name="connsiteY12" fmla="*/ 1766537 h 1780071"/>
                  <a:gd name="connsiteX13" fmla="*/ 779154 w 1780071"/>
                  <a:gd name="connsiteY13" fmla="*/ 1619479 h 1780071"/>
                  <a:gd name="connsiteX14" fmla="*/ 1273908 w 1780071"/>
                  <a:gd name="connsiteY14" fmla="*/ 1520132 h 1780071"/>
                  <a:gd name="connsiteX15" fmla="*/ 1243714 w 1780071"/>
                  <a:gd name="connsiteY15" fmla="*/ 1537565 h 1780071"/>
                  <a:gd name="connsiteX16" fmla="*/ 1335011 w 1780071"/>
                  <a:gd name="connsiteY16" fmla="*/ 1660831 h 1780071"/>
                  <a:gd name="connsiteX17" fmla="*/ 1273908 w 1780071"/>
                  <a:gd name="connsiteY17" fmla="*/ 1520132 h 1780071"/>
                  <a:gd name="connsiteX18" fmla="*/ 621409 w 1780071"/>
                  <a:gd name="connsiteY18" fmla="*/ 1577218 h 1780071"/>
                  <a:gd name="connsiteX19" fmla="*/ 585667 w 1780071"/>
                  <a:gd name="connsiteY19" fmla="*/ 1726390 h 1780071"/>
                  <a:gd name="connsiteX20" fmla="*/ 654173 w 1780071"/>
                  <a:gd name="connsiteY20" fmla="*/ 1589143 h 1780071"/>
                  <a:gd name="connsiteX21" fmla="*/ 1377492 w 1780071"/>
                  <a:gd name="connsiteY21" fmla="*/ 1443901 h 1780071"/>
                  <a:gd name="connsiteX22" fmla="*/ 1350783 w 1780071"/>
                  <a:gd name="connsiteY22" fmla="*/ 1466312 h 1780071"/>
                  <a:gd name="connsiteX23" fmla="*/ 1462098 w 1780071"/>
                  <a:gd name="connsiteY23" fmla="*/ 1571852 h 1780071"/>
                  <a:gd name="connsiteX24" fmla="*/ 1377492 w 1780071"/>
                  <a:gd name="connsiteY24" fmla="*/ 1443901 h 1780071"/>
                  <a:gd name="connsiteX25" fmla="*/ 506163 w 1780071"/>
                  <a:gd name="connsiteY25" fmla="*/ 1520132 h 1780071"/>
                  <a:gd name="connsiteX26" fmla="*/ 445060 w 1780071"/>
                  <a:gd name="connsiteY26" fmla="*/ 1660831 h 1780071"/>
                  <a:gd name="connsiteX27" fmla="*/ 536358 w 1780071"/>
                  <a:gd name="connsiteY27" fmla="*/ 1537565 h 1780071"/>
                  <a:gd name="connsiteX28" fmla="*/ 1466263 w 1780071"/>
                  <a:gd name="connsiteY28" fmla="*/ 1350841 h 1780071"/>
                  <a:gd name="connsiteX29" fmla="*/ 1443852 w 1780071"/>
                  <a:gd name="connsiteY29" fmla="*/ 1377549 h 1780071"/>
                  <a:gd name="connsiteX30" fmla="*/ 1571803 w 1780071"/>
                  <a:gd name="connsiteY30" fmla="*/ 1462156 h 1780071"/>
                  <a:gd name="connsiteX31" fmla="*/ 1466263 w 1780071"/>
                  <a:gd name="connsiteY31" fmla="*/ 1350841 h 1780071"/>
                  <a:gd name="connsiteX32" fmla="*/ 402579 w 1780071"/>
                  <a:gd name="connsiteY32" fmla="*/ 1443900 h 1780071"/>
                  <a:gd name="connsiteX33" fmla="*/ 317972 w 1780071"/>
                  <a:gd name="connsiteY33" fmla="*/ 1571851 h 1780071"/>
                  <a:gd name="connsiteX34" fmla="*/ 429288 w 1780071"/>
                  <a:gd name="connsiteY34" fmla="*/ 1466312 h 1780071"/>
                  <a:gd name="connsiteX35" fmla="*/ 1537528 w 1780071"/>
                  <a:gd name="connsiteY35" fmla="*/ 1243778 h 1780071"/>
                  <a:gd name="connsiteX36" fmla="*/ 1520094 w 1780071"/>
                  <a:gd name="connsiteY36" fmla="*/ 1273973 h 1780071"/>
                  <a:gd name="connsiteX37" fmla="*/ 1660793 w 1780071"/>
                  <a:gd name="connsiteY37" fmla="*/ 1335076 h 1780071"/>
                  <a:gd name="connsiteX38" fmla="*/ 1537528 w 1780071"/>
                  <a:gd name="connsiteY38" fmla="*/ 1243778 h 1780071"/>
                  <a:gd name="connsiteX39" fmla="*/ 313807 w 1780071"/>
                  <a:gd name="connsiteY39" fmla="*/ 1350840 h 1780071"/>
                  <a:gd name="connsiteX40" fmla="*/ 208267 w 1780071"/>
                  <a:gd name="connsiteY40" fmla="*/ 1462156 h 1780071"/>
                  <a:gd name="connsiteX41" fmla="*/ 336218 w 1780071"/>
                  <a:gd name="connsiteY41" fmla="*/ 1377549 h 1780071"/>
                  <a:gd name="connsiteX42" fmla="*/ 1589117 w 1780071"/>
                  <a:gd name="connsiteY42" fmla="*/ 1125969 h 1780071"/>
                  <a:gd name="connsiteX43" fmla="*/ 1577192 w 1780071"/>
                  <a:gd name="connsiteY43" fmla="*/ 1158732 h 1780071"/>
                  <a:gd name="connsiteX44" fmla="*/ 1726364 w 1780071"/>
                  <a:gd name="connsiteY44" fmla="*/ 1194474 h 1780071"/>
                  <a:gd name="connsiteX45" fmla="*/ 1589117 w 1780071"/>
                  <a:gd name="connsiteY45" fmla="*/ 1125969 h 1780071"/>
                  <a:gd name="connsiteX46" fmla="*/ 242543 w 1780071"/>
                  <a:gd name="connsiteY46" fmla="*/ 1243779 h 1780071"/>
                  <a:gd name="connsiteX47" fmla="*/ 119278 w 1780071"/>
                  <a:gd name="connsiteY47" fmla="*/ 1335076 h 1780071"/>
                  <a:gd name="connsiteX48" fmla="*/ 259976 w 1780071"/>
                  <a:gd name="connsiteY48" fmla="*/ 1273974 h 1780071"/>
                  <a:gd name="connsiteX49" fmla="*/ 1619466 w 1780071"/>
                  <a:gd name="connsiteY49" fmla="*/ 1000990 h 1780071"/>
                  <a:gd name="connsiteX50" fmla="*/ 1613412 w 1780071"/>
                  <a:gd name="connsiteY50" fmla="*/ 1035326 h 1780071"/>
                  <a:gd name="connsiteX51" fmla="*/ 1766523 w 1780071"/>
                  <a:gd name="connsiteY51" fmla="*/ 1044622 h 1780071"/>
                  <a:gd name="connsiteX52" fmla="*/ 1619466 w 1780071"/>
                  <a:gd name="connsiteY52" fmla="*/ 1000990 h 1780071"/>
                  <a:gd name="connsiteX53" fmla="*/ 190954 w 1780071"/>
                  <a:gd name="connsiteY53" fmla="*/ 1125968 h 1780071"/>
                  <a:gd name="connsiteX54" fmla="*/ 53707 w 1780071"/>
                  <a:gd name="connsiteY54" fmla="*/ 1194474 h 1780071"/>
                  <a:gd name="connsiteX55" fmla="*/ 202878 w 1780071"/>
                  <a:gd name="connsiteY55" fmla="*/ 1158732 h 1780071"/>
                  <a:gd name="connsiteX56" fmla="*/ 1627651 w 1780071"/>
                  <a:gd name="connsiteY56" fmla="*/ 872640 h 1780071"/>
                  <a:gd name="connsiteX57" fmla="*/ 1627651 w 1780071"/>
                  <a:gd name="connsiteY57" fmla="*/ 907506 h 1780071"/>
                  <a:gd name="connsiteX58" fmla="*/ 1780051 w 1780071"/>
                  <a:gd name="connsiteY58" fmla="*/ 890073 h 1780071"/>
                  <a:gd name="connsiteX59" fmla="*/ 1627651 w 1780071"/>
                  <a:gd name="connsiteY59" fmla="*/ 872640 h 1780071"/>
                  <a:gd name="connsiteX60" fmla="*/ 146959 w 1780071"/>
                  <a:gd name="connsiteY60" fmla="*/ 1002790 h 1780071"/>
                  <a:gd name="connsiteX61" fmla="*/ 13547 w 1780071"/>
                  <a:gd name="connsiteY61" fmla="*/ 1044622 h 1780071"/>
                  <a:gd name="connsiteX62" fmla="*/ 166659 w 1780071"/>
                  <a:gd name="connsiteY62" fmla="*/ 1035326 h 1780071"/>
                  <a:gd name="connsiteX63" fmla="*/ 160605 w 1780071"/>
                  <a:gd name="connsiteY63" fmla="*/ 1000990 h 1780071"/>
                  <a:gd name="connsiteX64" fmla="*/ 146959 w 1780071"/>
                  <a:gd name="connsiteY64" fmla="*/ 1002790 h 1780071"/>
                  <a:gd name="connsiteX65" fmla="*/ 1626863 w 1780071"/>
                  <a:gd name="connsiteY65" fmla="*/ 741843 h 1780071"/>
                  <a:gd name="connsiteX66" fmla="*/ 1613425 w 1780071"/>
                  <a:gd name="connsiteY66" fmla="*/ 744819 h 1780071"/>
                  <a:gd name="connsiteX67" fmla="*/ 1619479 w 1780071"/>
                  <a:gd name="connsiteY67" fmla="*/ 779155 h 1780071"/>
                  <a:gd name="connsiteX68" fmla="*/ 1766537 w 1780071"/>
                  <a:gd name="connsiteY68" fmla="*/ 735523 h 1780071"/>
                  <a:gd name="connsiteX69" fmla="*/ 1626863 w 1780071"/>
                  <a:gd name="connsiteY69" fmla="*/ 741843 h 1780071"/>
                  <a:gd name="connsiteX70" fmla="*/ 21185 w 1780071"/>
                  <a:gd name="connsiteY70" fmla="*/ 881677 h 1780071"/>
                  <a:gd name="connsiteX71" fmla="*/ 20 w 1780071"/>
                  <a:gd name="connsiteY71" fmla="*/ 890074 h 1780071"/>
                  <a:gd name="connsiteX72" fmla="*/ 152420 w 1780071"/>
                  <a:gd name="connsiteY72" fmla="*/ 907506 h 1780071"/>
                  <a:gd name="connsiteX73" fmla="*/ 152420 w 1780071"/>
                  <a:gd name="connsiteY73" fmla="*/ 872641 h 1780071"/>
                  <a:gd name="connsiteX74" fmla="*/ 21185 w 1780071"/>
                  <a:gd name="connsiteY74" fmla="*/ 881677 h 1780071"/>
                  <a:gd name="connsiteX75" fmla="*/ 1703628 w 1780071"/>
                  <a:gd name="connsiteY75" fmla="*/ 585017 h 1780071"/>
                  <a:gd name="connsiteX76" fmla="*/ 1577218 w 1780071"/>
                  <a:gd name="connsiteY76" fmla="*/ 621410 h 1780071"/>
                  <a:gd name="connsiteX77" fmla="*/ 1589143 w 1780071"/>
                  <a:gd name="connsiteY77" fmla="*/ 654173 h 1780071"/>
                  <a:gd name="connsiteX78" fmla="*/ 1726390 w 1780071"/>
                  <a:gd name="connsiteY78" fmla="*/ 585668 h 1780071"/>
                  <a:gd name="connsiteX79" fmla="*/ 1703628 w 1780071"/>
                  <a:gd name="connsiteY79" fmla="*/ 585017 h 1780071"/>
                  <a:gd name="connsiteX80" fmla="*/ 20351 w 1780071"/>
                  <a:gd name="connsiteY80" fmla="*/ 732205 h 1780071"/>
                  <a:gd name="connsiteX81" fmla="*/ 13534 w 1780071"/>
                  <a:gd name="connsiteY81" fmla="*/ 735523 h 1780071"/>
                  <a:gd name="connsiteX82" fmla="*/ 160592 w 1780071"/>
                  <a:gd name="connsiteY82" fmla="*/ 779155 h 1780071"/>
                  <a:gd name="connsiteX83" fmla="*/ 166647 w 1780071"/>
                  <a:gd name="connsiteY83" fmla="*/ 744819 h 1780071"/>
                  <a:gd name="connsiteX84" fmla="*/ 20351 w 1780071"/>
                  <a:gd name="connsiteY84" fmla="*/ 732205 h 1780071"/>
                  <a:gd name="connsiteX85" fmla="*/ 1653291 w 1780071"/>
                  <a:gd name="connsiteY85" fmla="*/ 444274 h 1780071"/>
                  <a:gd name="connsiteX86" fmla="*/ 1520132 w 1780071"/>
                  <a:gd name="connsiteY86" fmla="*/ 506163 h 1780071"/>
                  <a:gd name="connsiteX87" fmla="*/ 1537564 w 1780071"/>
                  <a:gd name="connsiteY87" fmla="*/ 536357 h 1780071"/>
                  <a:gd name="connsiteX88" fmla="*/ 1660830 w 1780071"/>
                  <a:gd name="connsiteY88" fmla="*/ 445060 h 1780071"/>
                  <a:gd name="connsiteX89" fmla="*/ 1653291 w 1780071"/>
                  <a:gd name="connsiteY89" fmla="*/ 444274 h 1780071"/>
                  <a:gd name="connsiteX90" fmla="*/ 60969 w 1780071"/>
                  <a:gd name="connsiteY90" fmla="*/ 583584 h 1780071"/>
                  <a:gd name="connsiteX91" fmla="*/ 53681 w 1780071"/>
                  <a:gd name="connsiteY91" fmla="*/ 585667 h 1780071"/>
                  <a:gd name="connsiteX92" fmla="*/ 190928 w 1780071"/>
                  <a:gd name="connsiteY92" fmla="*/ 654173 h 1780071"/>
                  <a:gd name="connsiteX93" fmla="*/ 202853 w 1780071"/>
                  <a:gd name="connsiteY93" fmla="*/ 621410 h 1780071"/>
                  <a:gd name="connsiteX94" fmla="*/ 60969 w 1780071"/>
                  <a:gd name="connsiteY94" fmla="*/ 583584 h 1780071"/>
                  <a:gd name="connsiteX95" fmla="*/ 1564290 w 1780071"/>
                  <a:gd name="connsiteY95" fmla="*/ 318508 h 1780071"/>
                  <a:gd name="connsiteX96" fmla="*/ 1443900 w 1780071"/>
                  <a:gd name="connsiteY96" fmla="*/ 402580 h 1780071"/>
                  <a:gd name="connsiteX97" fmla="*/ 1466312 w 1780071"/>
                  <a:gd name="connsiteY97" fmla="*/ 429288 h 1780071"/>
                  <a:gd name="connsiteX98" fmla="*/ 1571851 w 1780071"/>
                  <a:gd name="connsiteY98" fmla="*/ 317973 h 1780071"/>
                  <a:gd name="connsiteX99" fmla="*/ 1564290 w 1780071"/>
                  <a:gd name="connsiteY99" fmla="*/ 318508 h 1780071"/>
                  <a:gd name="connsiteX100" fmla="*/ 119240 w 1780071"/>
                  <a:gd name="connsiteY100" fmla="*/ 445061 h 1780071"/>
                  <a:gd name="connsiteX101" fmla="*/ 242506 w 1780071"/>
                  <a:gd name="connsiteY101" fmla="*/ 536358 h 1780071"/>
                  <a:gd name="connsiteX102" fmla="*/ 259939 w 1780071"/>
                  <a:gd name="connsiteY102" fmla="*/ 506163 h 1780071"/>
                  <a:gd name="connsiteX103" fmla="*/ 119240 w 1780071"/>
                  <a:gd name="connsiteY103" fmla="*/ 445061 h 1780071"/>
                  <a:gd name="connsiteX104" fmla="*/ 1462155 w 1780071"/>
                  <a:gd name="connsiteY104" fmla="*/ 208268 h 1780071"/>
                  <a:gd name="connsiteX105" fmla="*/ 1350840 w 1780071"/>
                  <a:gd name="connsiteY105" fmla="*/ 313808 h 1780071"/>
                  <a:gd name="connsiteX106" fmla="*/ 1377549 w 1780071"/>
                  <a:gd name="connsiteY106" fmla="*/ 336219 h 1780071"/>
                  <a:gd name="connsiteX107" fmla="*/ 1462155 w 1780071"/>
                  <a:gd name="connsiteY107" fmla="*/ 208268 h 1780071"/>
                  <a:gd name="connsiteX108" fmla="*/ 208219 w 1780071"/>
                  <a:gd name="connsiteY108" fmla="*/ 317973 h 1780071"/>
                  <a:gd name="connsiteX109" fmla="*/ 313759 w 1780071"/>
                  <a:gd name="connsiteY109" fmla="*/ 429288 h 1780071"/>
                  <a:gd name="connsiteX110" fmla="*/ 336171 w 1780071"/>
                  <a:gd name="connsiteY110" fmla="*/ 402580 h 1780071"/>
                  <a:gd name="connsiteX111" fmla="*/ 208219 w 1780071"/>
                  <a:gd name="connsiteY111" fmla="*/ 317973 h 1780071"/>
                  <a:gd name="connsiteX112" fmla="*/ 1335075 w 1780071"/>
                  <a:gd name="connsiteY112" fmla="*/ 119278 h 1780071"/>
                  <a:gd name="connsiteX113" fmla="*/ 1243778 w 1780071"/>
                  <a:gd name="connsiteY113" fmla="*/ 242544 h 1780071"/>
                  <a:gd name="connsiteX114" fmla="*/ 1273973 w 1780071"/>
                  <a:gd name="connsiteY114" fmla="*/ 259977 h 1780071"/>
                  <a:gd name="connsiteX115" fmla="*/ 1335075 w 1780071"/>
                  <a:gd name="connsiteY115" fmla="*/ 119278 h 1780071"/>
                  <a:gd name="connsiteX116" fmla="*/ 317916 w 1780071"/>
                  <a:gd name="connsiteY116" fmla="*/ 208268 h 1780071"/>
                  <a:gd name="connsiteX117" fmla="*/ 402522 w 1780071"/>
                  <a:gd name="connsiteY117" fmla="*/ 336219 h 1780071"/>
                  <a:gd name="connsiteX118" fmla="*/ 429231 w 1780071"/>
                  <a:gd name="connsiteY118" fmla="*/ 313807 h 1780071"/>
                  <a:gd name="connsiteX119" fmla="*/ 317916 w 1780071"/>
                  <a:gd name="connsiteY119" fmla="*/ 208268 h 1780071"/>
                  <a:gd name="connsiteX120" fmla="*/ 1194474 w 1780071"/>
                  <a:gd name="connsiteY120" fmla="*/ 53707 h 1780071"/>
                  <a:gd name="connsiteX121" fmla="*/ 1125968 w 1780071"/>
                  <a:gd name="connsiteY121" fmla="*/ 190954 h 1780071"/>
                  <a:gd name="connsiteX122" fmla="*/ 1158731 w 1780071"/>
                  <a:gd name="connsiteY122" fmla="*/ 202879 h 1780071"/>
                  <a:gd name="connsiteX123" fmla="*/ 1194474 w 1780071"/>
                  <a:gd name="connsiteY123" fmla="*/ 53707 h 1780071"/>
                  <a:gd name="connsiteX124" fmla="*/ 444995 w 1780071"/>
                  <a:gd name="connsiteY124" fmla="*/ 119278 h 1780071"/>
                  <a:gd name="connsiteX125" fmla="*/ 506098 w 1780071"/>
                  <a:gd name="connsiteY125" fmla="*/ 259977 h 1780071"/>
                  <a:gd name="connsiteX126" fmla="*/ 536292 w 1780071"/>
                  <a:gd name="connsiteY126" fmla="*/ 242544 h 1780071"/>
                  <a:gd name="connsiteX127" fmla="*/ 444995 w 1780071"/>
                  <a:gd name="connsiteY127" fmla="*/ 119278 h 1780071"/>
                  <a:gd name="connsiteX128" fmla="*/ 1044622 w 1780071"/>
                  <a:gd name="connsiteY128" fmla="*/ 13548 h 1780071"/>
                  <a:gd name="connsiteX129" fmla="*/ 1000990 w 1780071"/>
                  <a:gd name="connsiteY129" fmla="*/ 160605 h 1780071"/>
                  <a:gd name="connsiteX130" fmla="*/ 1035326 w 1780071"/>
                  <a:gd name="connsiteY130" fmla="*/ 166660 h 1780071"/>
                  <a:gd name="connsiteX131" fmla="*/ 1044622 w 1780071"/>
                  <a:gd name="connsiteY131" fmla="*/ 13548 h 1780071"/>
                  <a:gd name="connsiteX132" fmla="*/ 585597 w 1780071"/>
                  <a:gd name="connsiteY132" fmla="*/ 53707 h 1780071"/>
                  <a:gd name="connsiteX133" fmla="*/ 621340 w 1780071"/>
                  <a:gd name="connsiteY133" fmla="*/ 202879 h 1780071"/>
                  <a:gd name="connsiteX134" fmla="*/ 654103 w 1780071"/>
                  <a:gd name="connsiteY134" fmla="*/ 190954 h 1780071"/>
                  <a:gd name="connsiteX135" fmla="*/ 585597 w 1780071"/>
                  <a:gd name="connsiteY135" fmla="*/ 53707 h 1780071"/>
                  <a:gd name="connsiteX136" fmla="*/ 890072 w 1780071"/>
                  <a:gd name="connsiteY136" fmla="*/ 20 h 1780071"/>
                  <a:gd name="connsiteX137" fmla="*/ 872639 w 1780071"/>
                  <a:gd name="connsiteY137" fmla="*/ 152420 h 1780071"/>
                  <a:gd name="connsiteX138" fmla="*/ 907505 w 1780071"/>
                  <a:gd name="connsiteY138" fmla="*/ 152420 h 1780071"/>
                  <a:gd name="connsiteX139" fmla="*/ 890072 w 1780071"/>
                  <a:gd name="connsiteY139" fmla="*/ 20 h 1780071"/>
                  <a:gd name="connsiteX140" fmla="*/ 735449 w 1780071"/>
                  <a:gd name="connsiteY140" fmla="*/ 13548 h 1780071"/>
                  <a:gd name="connsiteX141" fmla="*/ 744745 w 1780071"/>
                  <a:gd name="connsiteY141" fmla="*/ 166660 h 1780071"/>
                  <a:gd name="connsiteX142" fmla="*/ 779081 w 1780071"/>
                  <a:gd name="connsiteY142" fmla="*/ 160605 h 1780071"/>
                  <a:gd name="connsiteX143" fmla="*/ 735449 w 1780071"/>
                  <a:gd name="connsiteY143" fmla="*/ 13548 h 178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780071" h="1780071">
                    <a:moveTo>
                      <a:pt x="1035252" y="1613425"/>
                    </a:moveTo>
                    <a:lnTo>
                      <a:pt x="1000916" y="1619479"/>
                    </a:lnTo>
                    <a:cubicBezTo>
                      <a:pt x="1002465" y="1644998"/>
                      <a:pt x="1034204" y="1770295"/>
                      <a:pt x="1044548" y="1766537"/>
                    </a:cubicBezTo>
                    <a:cubicBezTo>
                      <a:pt x="1056456" y="1762210"/>
                      <a:pt x="1042524" y="1637935"/>
                      <a:pt x="1035252" y="1613425"/>
                    </a:cubicBezTo>
                    <a:close/>
                    <a:moveTo>
                      <a:pt x="872641" y="1627651"/>
                    </a:moveTo>
                    <a:cubicBezTo>
                      <a:pt x="869735" y="1653051"/>
                      <a:pt x="877594" y="1777859"/>
                      <a:pt x="890074" y="1780051"/>
                    </a:cubicBezTo>
                    <a:cubicBezTo>
                      <a:pt x="900913" y="1781957"/>
                      <a:pt x="910411" y="1653052"/>
                      <a:pt x="907506" y="1627652"/>
                    </a:cubicBezTo>
                    <a:close/>
                    <a:moveTo>
                      <a:pt x="1158661" y="1577218"/>
                    </a:moveTo>
                    <a:lnTo>
                      <a:pt x="1125898" y="1589143"/>
                    </a:lnTo>
                    <a:cubicBezTo>
                      <a:pt x="1131855" y="1614005"/>
                      <a:pt x="1184869" y="1731888"/>
                      <a:pt x="1194403" y="1726390"/>
                    </a:cubicBezTo>
                    <a:cubicBezTo>
                      <a:pt x="1205379" y="1720061"/>
                      <a:pt x="1170078" y="1600093"/>
                      <a:pt x="1158661" y="1577218"/>
                    </a:cubicBezTo>
                    <a:close/>
                    <a:moveTo>
                      <a:pt x="744818" y="1613425"/>
                    </a:moveTo>
                    <a:cubicBezTo>
                      <a:pt x="737546" y="1637934"/>
                      <a:pt x="723615" y="1762210"/>
                      <a:pt x="735523" y="1766537"/>
                    </a:cubicBezTo>
                    <a:cubicBezTo>
                      <a:pt x="745867" y="1770295"/>
                      <a:pt x="777605" y="1644998"/>
                      <a:pt x="779154" y="1619479"/>
                    </a:cubicBezTo>
                    <a:close/>
                    <a:moveTo>
                      <a:pt x="1273908" y="1520132"/>
                    </a:moveTo>
                    <a:lnTo>
                      <a:pt x="1243714" y="1537565"/>
                    </a:lnTo>
                    <a:cubicBezTo>
                      <a:pt x="1253897" y="1561015"/>
                      <a:pt x="1326576" y="1667900"/>
                      <a:pt x="1335011" y="1660831"/>
                    </a:cubicBezTo>
                    <a:cubicBezTo>
                      <a:pt x="1344721" y="1652692"/>
                      <a:pt x="1289124" y="1540676"/>
                      <a:pt x="1273908" y="1520132"/>
                    </a:cubicBezTo>
                    <a:close/>
                    <a:moveTo>
                      <a:pt x="621409" y="1577218"/>
                    </a:moveTo>
                    <a:cubicBezTo>
                      <a:pt x="609992" y="1600093"/>
                      <a:pt x="574691" y="1720061"/>
                      <a:pt x="585667" y="1726390"/>
                    </a:cubicBezTo>
                    <a:cubicBezTo>
                      <a:pt x="595201" y="1731888"/>
                      <a:pt x="648216" y="1614005"/>
                      <a:pt x="654173" y="1589143"/>
                    </a:cubicBezTo>
                    <a:close/>
                    <a:moveTo>
                      <a:pt x="1377492" y="1443901"/>
                    </a:moveTo>
                    <a:lnTo>
                      <a:pt x="1350783" y="1466312"/>
                    </a:lnTo>
                    <a:cubicBezTo>
                      <a:pt x="1364884" y="1487637"/>
                      <a:pt x="1455019" y="1580279"/>
                      <a:pt x="1462098" y="1571852"/>
                    </a:cubicBezTo>
                    <a:cubicBezTo>
                      <a:pt x="1470248" y="1562151"/>
                      <a:pt x="1396044" y="1461491"/>
                      <a:pt x="1377492" y="1443901"/>
                    </a:cubicBezTo>
                    <a:close/>
                    <a:moveTo>
                      <a:pt x="506163" y="1520132"/>
                    </a:moveTo>
                    <a:cubicBezTo>
                      <a:pt x="490947" y="1540677"/>
                      <a:pt x="435350" y="1652693"/>
                      <a:pt x="445060" y="1660831"/>
                    </a:cubicBezTo>
                    <a:cubicBezTo>
                      <a:pt x="453495" y="1667901"/>
                      <a:pt x="526174" y="1561015"/>
                      <a:pt x="536358" y="1537565"/>
                    </a:cubicBezTo>
                    <a:close/>
                    <a:moveTo>
                      <a:pt x="1466263" y="1350841"/>
                    </a:moveTo>
                    <a:lnTo>
                      <a:pt x="1443852" y="1377549"/>
                    </a:lnTo>
                    <a:cubicBezTo>
                      <a:pt x="1461442" y="1396102"/>
                      <a:pt x="1566294" y="1471684"/>
                      <a:pt x="1571803" y="1462156"/>
                    </a:cubicBezTo>
                    <a:cubicBezTo>
                      <a:pt x="1578144" y="1451187"/>
                      <a:pt x="1487589" y="1364942"/>
                      <a:pt x="1466263" y="1350841"/>
                    </a:cubicBezTo>
                    <a:close/>
                    <a:moveTo>
                      <a:pt x="402579" y="1443900"/>
                    </a:moveTo>
                    <a:cubicBezTo>
                      <a:pt x="384026" y="1461491"/>
                      <a:pt x="309823" y="1562150"/>
                      <a:pt x="317972" y="1571851"/>
                    </a:cubicBezTo>
                    <a:cubicBezTo>
                      <a:pt x="325051" y="1580278"/>
                      <a:pt x="415187" y="1487637"/>
                      <a:pt x="429288" y="1466312"/>
                    </a:cubicBezTo>
                    <a:close/>
                    <a:moveTo>
                      <a:pt x="1537528" y="1243778"/>
                    </a:moveTo>
                    <a:lnTo>
                      <a:pt x="1520094" y="1273973"/>
                    </a:lnTo>
                    <a:cubicBezTo>
                      <a:pt x="1540639" y="1289189"/>
                      <a:pt x="1657023" y="1345416"/>
                      <a:pt x="1660793" y="1335076"/>
                    </a:cubicBezTo>
                    <a:cubicBezTo>
                      <a:pt x="1665133" y="1323173"/>
                      <a:pt x="1560977" y="1253962"/>
                      <a:pt x="1537528" y="1243778"/>
                    </a:cubicBezTo>
                    <a:close/>
                    <a:moveTo>
                      <a:pt x="313807" y="1350840"/>
                    </a:moveTo>
                    <a:cubicBezTo>
                      <a:pt x="292482" y="1364942"/>
                      <a:pt x="201926" y="1451187"/>
                      <a:pt x="208267" y="1462156"/>
                    </a:cubicBezTo>
                    <a:cubicBezTo>
                      <a:pt x="213776" y="1471684"/>
                      <a:pt x="318629" y="1396102"/>
                      <a:pt x="336218" y="1377549"/>
                    </a:cubicBezTo>
                    <a:close/>
                    <a:moveTo>
                      <a:pt x="1589117" y="1125969"/>
                    </a:moveTo>
                    <a:lnTo>
                      <a:pt x="1577192" y="1158732"/>
                    </a:lnTo>
                    <a:cubicBezTo>
                      <a:pt x="1600067" y="1170149"/>
                      <a:pt x="1724447" y="1205312"/>
                      <a:pt x="1726364" y="1194474"/>
                    </a:cubicBezTo>
                    <a:cubicBezTo>
                      <a:pt x="1728571" y="1181998"/>
                      <a:pt x="1613979" y="1131926"/>
                      <a:pt x="1589117" y="1125969"/>
                    </a:cubicBezTo>
                    <a:close/>
                    <a:moveTo>
                      <a:pt x="242543" y="1243779"/>
                    </a:moveTo>
                    <a:cubicBezTo>
                      <a:pt x="219094" y="1253963"/>
                      <a:pt x="114937" y="1323173"/>
                      <a:pt x="119278" y="1335076"/>
                    </a:cubicBezTo>
                    <a:cubicBezTo>
                      <a:pt x="123048" y="1345416"/>
                      <a:pt x="239433" y="1289190"/>
                      <a:pt x="259976" y="1273974"/>
                    </a:cubicBezTo>
                    <a:close/>
                    <a:moveTo>
                      <a:pt x="1619466" y="1000990"/>
                    </a:moveTo>
                    <a:lnTo>
                      <a:pt x="1613412" y="1035326"/>
                    </a:lnTo>
                    <a:cubicBezTo>
                      <a:pt x="1637921" y="1042598"/>
                      <a:pt x="1766517" y="1055628"/>
                      <a:pt x="1766523" y="1044622"/>
                    </a:cubicBezTo>
                    <a:cubicBezTo>
                      <a:pt x="1766530" y="1031953"/>
                      <a:pt x="1644984" y="1002540"/>
                      <a:pt x="1619466" y="1000990"/>
                    </a:cubicBezTo>
                    <a:close/>
                    <a:moveTo>
                      <a:pt x="190954" y="1125968"/>
                    </a:moveTo>
                    <a:cubicBezTo>
                      <a:pt x="166092" y="1131925"/>
                      <a:pt x="51500" y="1181998"/>
                      <a:pt x="53707" y="1194474"/>
                    </a:cubicBezTo>
                    <a:cubicBezTo>
                      <a:pt x="55624" y="1205311"/>
                      <a:pt x="180004" y="1170149"/>
                      <a:pt x="202878" y="1158732"/>
                    </a:cubicBezTo>
                    <a:close/>
                    <a:moveTo>
                      <a:pt x="1627651" y="872640"/>
                    </a:moveTo>
                    <a:lnTo>
                      <a:pt x="1627651" y="907506"/>
                    </a:lnTo>
                    <a:cubicBezTo>
                      <a:pt x="1653051" y="910411"/>
                      <a:pt x="1781956" y="900912"/>
                      <a:pt x="1780051" y="890073"/>
                    </a:cubicBezTo>
                    <a:cubicBezTo>
                      <a:pt x="1777858" y="877594"/>
                      <a:pt x="1653051" y="869734"/>
                      <a:pt x="1627651" y="872640"/>
                    </a:cubicBezTo>
                    <a:close/>
                    <a:moveTo>
                      <a:pt x="146959" y="1002790"/>
                    </a:moveTo>
                    <a:cubicBezTo>
                      <a:pt x="106599" y="1009631"/>
                      <a:pt x="13541" y="1033536"/>
                      <a:pt x="13547" y="1044622"/>
                    </a:cubicBezTo>
                    <a:cubicBezTo>
                      <a:pt x="13553" y="1055628"/>
                      <a:pt x="142150" y="1042598"/>
                      <a:pt x="166659" y="1035326"/>
                    </a:cubicBezTo>
                    <a:lnTo>
                      <a:pt x="160605" y="1000990"/>
                    </a:lnTo>
                    <a:cubicBezTo>
                      <a:pt x="157415" y="1001184"/>
                      <a:pt x="152725" y="1001813"/>
                      <a:pt x="146959" y="1002790"/>
                    </a:cubicBezTo>
                    <a:close/>
                    <a:moveTo>
                      <a:pt x="1626863" y="741843"/>
                    </a:moveTo>
                    <a:cubicBezTo>
                      <a:pt x="1621111" y="742897"/>
                      <a:pt x="1616488" y="743910"/>
                      <a:pt x="1613425" y="744819"/>
                    </a:cubicBezTo>
                    <a:lnTo>
                      <a:pt x="1619479" y="779155"/>
                    </a:lnTo>
                    <a:cubicBezTo>
                      <a:pt x="1644998" y="777606"/>
                      <a:pt x="1770295" y="745867"/>
                      <a:pt x="1766537" y="735523"/>
                    </a:cubicBezTo>
                    <a:cubicBezTo>
                      <a:pt x="1762751" y="725103"/>
                      <a:pt x="1667129" y="734468"/>
                      <a:pt x="1626863" y="741843"/>
                    </a:cubicBezTo>
                    <a:close/>
                    <a:moveTo>
                      <a:pt x="21185" y="881677"/>
                    </a:moveTo>
                    <a:cubicBezTo>
                      <a:pt x="8779" y="884123"/>
                      <a:pt x="568" y="886954"/>
                      <a:pt x="20" y="890074"/>
                    </a:cubicBezTo>
                    <a:cubicBezTo>
                      <a:pt x="-1885" y="900913"/>
                      <a:pt x="127020" y="910412"/>
                      <a:pt x="152420" y="907506"/>
                    </a:cubicBezTo>
                    <a:lnTo>
                      <a:pt x="152420" y="872641"/>
                    </a:lnTo>
                    <a:cubicBezTo>
                      <a:pt x="133370" y="870461"/>
                      <a:pt x="58403" y="874338"/>
                      <a:pt x="21185" y="881677"/>
                    </a:cubicBezTo>
                    <a:close/>
                    <a:moveTo>
                      <a:pt x="1703628" y="585017"/>
                    </a:moveTo>
                    <a:cubicBezTo>
                      <a:pt x="1666145" y="590850"/>
                      <a:pt x="1594374" y="612847"/>
                      <a:pt x="1577218" y="621410"/>
                    </a:cubicBezTo>
                    <a:lnTo>
                      <a:pt x="1589143" y="654173"/>
                    </a:lnTo>
                    <a:cubicBezTo>
                      <a:pt x="1614005" y="648216"/>
                      <a:pt x="1731887" y="595202"/>
                      <a:pt x="1726390" y="585668"/>
                    </a:cubicBezTo>
                    <a:cubicBezTo>
                      <a:pt x="1724808" y="582924"/>
                      <a:pt x="1716123" y="583072"/>
                      <a:pt x="1703628" y="585017"/>
                    </a:cubicBezTo>
                    <a:close/>
                    <a:moveTo>
                      <a:pt x="20351" y="732205"/>
                    </a:moveTo>
                    <a:cubicBezTo>
                      <a:pt x="16491" y="732950"/>
                      <a:pt x="14075" y="734034"/>
                      <a:pt x="13534" y="735523"/>
                    </a:cubicBezTo>
                    <a:cubicBezTo>
                      <a:pt x="9777" y="745867"/>
                      <a:pt x="135073" y="777605"/>
                      <a:pt x="160592" y="779155"/>
                    </a:cubicBezTo>
                    <a:lnTo>
                      <a:pt x="166647" y="744819"/>
                    </a:lnTo>
                    <a:cubicBezTo>
                      <a:pt x="145200" y="738456"/>
                      <a:pt x="47371" y="726994"/>
                      <a:pt x="20351" y="732205"/>
                    </a:cubicBezTo>
                    <a:close/>
                    <a:moveTo>
                      <a:pt x="1653291" y="444274"/>
                    </a:moveTo>
                    <a:cubicBezTo>
                      <a:pt x="1626117" y="448618"/>
                      <a:pt x="1538108" y="492849"/>
                      <a:pt x="1520132" y="506163"/>
                    </a:cubicBezTo>
                    <a:lnTo>
                      <a:pt x="1537564" y="536357"/>
                    </a:lnTo>
                    <a:cubicBezTo>
                      <a:pt x="1561014" y="526174"/>
                      <a:pt x="1667900" y="453495"/>
                      <a:pt x="1660830" y="445060"/>
                    </a:cubicBezTo>
                    <a:cubicBezTo>
                      <a:pt x="1659813" y="443846"/>
                      <a:pt x="1657172" y="443653"/>
                      <a:pt x="1653291" y="444274"/>
                    </a:cubicBezTo>
                    <a:close/>
                    <a:moveTo>
                      <a:pt x="60969" y="583584"/>
                    </a:moveTo>
                    <a:cubicBezTo>
                      <a:pt x="57039" y="583647"/>
                      <a:pt x="54472" y="584296"/>
                      <a:pt x="53681" y="585667"/>
                    </a:cubicBezTo>
                    <a:cubicBezTo>
                      <a:pt x="48183" y="595202"/>
                      <a:pt x="166066" y="648216"/>
                      <a:pt x="190928" y="654173"/>
                    </a:cubicBezTo>
                    <a:lnTo>
                      <a:pt x="202853" y="621410"/>
                    </a:lnTo>
                    <a:cubicBezTo>
                      <a:pt x="182837" y="611420"/>
                      <a:pt x="88485" y="583144"/>
                      <a:pt x="60969" y="583584"/>
                    </a:cubicBezTo>
                    <a:close/>
                    <a:moveTo>
                      <a:pt x="1564290" y="318508"/>
                    </a:moveTo>
                    <a:cubicBezTo>
                      <a:pt x="1538283" y="327505"/>
                      <a:pt x="1459292" y="386346"/>
                      <a:pt x="1443900" y="402580"/>
                    </a:cubicBezTo>
                    <a:lnTo>
                      <a:pt x="1466312" y="429288"/>
                    </a:lnTo>
                    <a:cubicBezTo>
                      <a:pt x="1487637" y="415187"/>
                      <a:pt x="1580278" y="325052"/>
                      <a:pt x="1571851" y="317973"/>
                    </a:cubicBezTo>
                    <a:cubicBezTo>
                      <a:pt x="1570638" y="316955"/>
                      <a:pt x="1568005" y="317223"/>
                      <a:pt x="1564290" y="318508"/>
                    </a:cubicBezTo>
                    <a:close/>
                    <a:moveTo>
                      <a:pt x="119240" y="445061"/>
                    </a:moveTo>
                    <a:cubicBezTo>
                      <a:pt x="112170" y="453495"/>
                      <a:pt x="219056" y="526174"/>
                      <a:pt x="242506" y="536358"/>
                    </a:cubicBezTo>
                    <a:lnTo>
                      <a:pt x="259939" y="506163"/>
                    </a:lnTo>
                    <a:cubicBezTo>
                      <a:pt x="239395" y="490947"/>
                      <a:pt x="127379" y="435350"/>
                      <a:pt x="119240" y="445061"/>
                    </a:cubicBezTo>
                    <a:close/>
                    <a:moveTo>
                      <a:pt x="1462155" y="208268"/>
                    </a:moveTo>
                    <a:cubicBezTo>
                      <a:pt x="1451187" y="201927"/>
                      <a:pt x="1364941" y="292483"/>
                      <a:pt x="1350840" y="313808"/>
                    </a:cubicBezTo>
                    <a:lnTo>
                      <a:pt x="1377549" y="336219"/>
                    </a:lnTo>
                    <a:cubicBezTo>
                      <a:pt x="1396101" y="318629"/>
                      <a:pt x="1471684" y="213776"/>
                      <a:pt x="1462155" y="208268"/>
                    </a:cubicBezTo>
                    <a:close/>
                    <a:moveTo>
                      <a:pt x="208219" y="317973"/>
                    </a:moveTo>
                    <a:cubicBezTo>
                      <a:pt x="199793" y="325052"/>
                      <a:pt x="292434" y="415187"/>
                      <a:pt x="313759" y="429288"/>
                    </a:cubicBezTo>
                    <a:lnTo>
                      <a:pt x="336171" y="402580"/>
                    </a:lnTo>
                    <a:cubicBezTo>
                      <a:pt x="318580" y="384027"/>
                      <a:pt x="217921" y="309824"/>
                      <a:pt x="208219" y="317973"/>
                    </a:cubicBezTo>
                    <a:close/>
                    <a:moveTo>
                      <a:pt x="1335075" y="119278"/>
                    </a:moveTo>
                    <a:cubicBezTo>
                      <a:pt x="1323172" y="114938"/>
                      <a:pt x="1253962" y="219094"/>
                      <a:pt x="1243778" y="242544"/>
                    </a:cubicBezTo>
                    <a:lnTo>
                      <a:pt x="1273973" y="259977"/>
                    </a:lnTo>
                    <a:cubicBezTo>
                      <a:pt x="1289189" y="239432"/>
                      <a:pt x="1345416" y="123048"/>
                      <a:pt x="1335075" y="119278"/>
                    </a:cubicBezTo>
                    <a:close/>
                    <a:moveTo>
                      <a:pt x="317916" y="208268"/>
                    </a:moveTo>
                    <a:cubicBezTo>
                      <a:pt x="308388" y="213776"/>
                      <a:pt x="383969" y="318629"/>
                      <a:pt x="402522" y="336219"/>
                    </a:cubicBezTo>
                    <a:lnTo>
                      <a:pt x="429231" y="313807"/>
                    </a:lnTo>
                    <a:cubicBezTo>
                      <a:pt x="415129" y="292482"/>
                      <a:pt x="328884" y="201927"/>
                      <a:pt x="317916" y="208268"/>
                    </a:cubicBezTo>
                    <a:close/>
                    <a:moveTo>
                      <a:pt x="1194474" y="53707"/>
                    </a:moveTo>
                    <a:cubicBezTo>
                      <a:pt x="1181998" y="51500"/>
                      <a:pt x="1131926" y="166092"/>
                      <a:pt x="1125968" y="190954"/>
                    </a:cubicBezTo>
                    <a:lnTo>
                      <a:pt x="1158731" y="202879"/>
                    </a:lnTo>
                    <a:cubicBezTo>
                      <a:pt x="1170149" y="180004"/>
                      <a:pt x="1205312" y="55624"/>
                      <a:pt x="1194474" y="53707"/>
                    </a:cubicBezTo>
                    <a:close/>
                    <a:moveTo>
                      <a:pt x="444995" y="119278"/>
                    </a:moveTo>
                    <a:cubicBezTo>
                      <a:pt x="434655" y="123048"/>
                      <a:pt x="490881" y="239433"/>
                      <a:pt x="506098" y="259977"/>
                    </a:cubicBezTo>
                    <a:lnTo>
                      <a:pt x="536292" y="242544"/>
                    </a:lnTo>
                    <a:cubicBezTo>
                      <a:pt x="526109" y="219094"/>
                      <a:pt x="456898" y="114938"/>
                      <a:pt x="444995" y="119278"/>
                    </a:cubicBezTo>
                    <a:close/>
                    <a:moveTo>
                      <a:pt x="1044622" y="13548"/>
                    </a:moveTo>
                    <a:cubicBezTo>
                      <a:pt x="1031952" y="13541"/>
                      <a:pt x="1002540" y="135087"/>
                      <a:pt x="1000990" y="160605"/>
                    </a:cubicBezTo>
                    <a:lnTo>
                      <a:pt x="1035326" y="166660"/>
                    </a:lnTo>
                    <a:cubicBezTo>
                      <a:pt x="1042598" y="142150"/>
                      <a:pt x="1055628" y="13554"/>
                      <a:pt x="1044622" y="13548"/>
                    </a:cubicBezTo>
                    <a:close/>
                    <a:moveTo>
                      <a:pt x="585597" y="53707"/>
                    </a:moveTo>
                    <a:cubicBezTo>
                      <a:pt x="574760" y="55625"/>
                      <a:pt x="609922" y="180004"/>
                      <a:pt x="621340" y="202879"/>
                    </a:cubicBezTo>
                    <a:lnTo>
                      <a:pt x="654103" y="190954"/>
                    </a:lnTo>
                    <a:cubicBezTo>
                      <a:pt x="648146" y="166092"/>
                      <a:pt x="598074" y="51500"/>
                      <a:pt x="585597" y="53707"/>
                    </a:cubicBezTo>
                    <a:close/>
                    <a:moveTo>
                      <a:pt x="890072" y="20"/>
                    </a:moveTo>
                    <a:cubicBezTo>
                      <a:pt x="877594" y="2213"/>
                      <a:pt x="869734" y="127020"/>
                      <a:pt x="872639" y="152420"/>
                    </a:cubicBezTo>
                    <a:lnTo>
                      <a:pt x="907505" y="152420"/>
                    </a:lnTo>
                    <a:cubicBezTo>
                      <a:pt x="910411" y="127020"/>
                      <a:pt x="900912" y="-1885"/>
                      <a:pt x="890072" y="20"/>
                    </a:cubicBezTo>
                    <a:close/>
                    <a:moveTo>
                      <a:pt x="735449" y="13548"/>
                    </a:moveTo>
                    <a:cubicBezTo>
                      <a:pt x="724443" y="13554"/>
                      <a:pt x="737473" y="142150"/>
                      <a:pt x="744745" y="166660"/>
                    </a:cubicBezTo>
                    <a:lnTo>
                      <a:pt x="779081" y="160605"/>
                    </a:lnTo>
                    <a:cubicBezTo>
                      <a:pt x="777532" y="135086"/>
                      <a:pt x="748119" y="13540"/>
                      <a:pt x="735449" y="135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B191A587-280A-4D73-B1AB-8D2C799CA9A6}"/>
                </a:ext>
              </a:extLst>
            </p:cNvPr>
            <p:cNvSpPr/>
            <p:nvPr/>
          </p:nvSpPr>
          <p:spPr>
            <a:xfrm rot="19833572" flipH="1">
              <a:off x="7572100" y="2085701"/>
              <a:ext cx="2686598" cy="2686598"/>
            </a:xfrm>
            <a:custGeom>
              <a:avLst/>
              <a:gdLst>
                <a:gd name="connsiteX0" fmla="*/ 1529218 w 2843354"/>
                <a:gd name="connsiteY0" fmla="*/ 1533770 h 2843354"/>
                <a:gd name="connsiteX1" fmla="*/ 2202360 w 2843354"/>
                <a:gd name="connsiteY1" fmla="*/ 1922408 h 2843354"/>
                <a:gd name="connsiteX2" fmla="*/ 2267138 w 2843354"/>
                <a:gd name="connsiteY2" fmla="*/ 2052550 h 2843354"/>
                <a:gd name="connsiteX3" fmla="*/ 2264856 w 2843354"/>
                <a:gd name="connsiteY3" fmla="*/ 2059334 h 2843354"/>
                <a:gd name="connsiteX4" fmla="*/ 2228696 w 2843354"/>
                <a:gd name="connsiteY4" fmla="*/ 2106292 h 2843354"/>
                <a:gd name="connsiteX5" fmla="*/ 1305182 w 2843354"/>
                <a:gd name="connsiteY5" fmla="*/ 2473443 h 2843354"/>
                <a:gd name="connsiteX6" fmla="*/ 595563 w 2843354"/>
                <a:gd name="connsiteY6" fmla="*/ 2083027 h 2843354"/>
                <a:gd name="connsiteX7" fmla="*/ 578494 w 2843354"/>
                <a:gd name="connsiteY7" fmla="*/ 2059487 h 2843354"/>
                <a:gd name="connsiteX8" fmla="*/ 576161 w 2843354"/>
                <a:gd name="connsiteY8" fmla="*/ 2052551 h 2843354"/>
                <a:gd name="connsiteX9" fmla="*/ 640939 w 2843354"/>
                <a:gd name="connsiteY9" fmla="*/ 1922408 h 2843354"/>
                <a:gd name="connsiteX10" fmla="*/ 1314081 w 2843354"/>
                <a:gd name="connsiteY10" fmla="*/ 1533770 h 2843354"/>
                <a:gd name="connsiteX11" fmla="*/ 1421648 w 2843354"/>
                <a:gd name="connsiteY11" fmla="*/ 1367620 h 2843354"/>
                <a:gd name="connsiteX12" fmla="*/ 1475678 w 2843354"/>
                <a:gd name="connsiteY12" fmla="*/ 1421649 h 2843354"/>
                <a:gd name="connsiteX13" fmla="*/ 1421648 w 2843354"/>
                <a:gd name="connsiteY13" fmla="*/ 1475678 h 2843354"/>
                <a:gd name="connsiteX14" fmla="*/ 1367620 w 2843354"/>
                <a:gd name="connsiteY14" fmla="*/ 1421649 h 2843354"/>
                <a:gd name="connsiteX15" fmla="*/ 1421648 w 2843354"/>
                <a:gd name="connsiteY15" fmla="*/ 1367620 h 2843354"/>
                <a:gd name="connsiteX16" fmla="*/ 1290563 w 2843354"/>
                <a:gd name="connsiteY16" fmla="*/ 372479 h 2843354"/>
                <a:gd name="connsiteX17" fmla="*/ 1298016 w 2843354"/>
                <a:gd name="connsiteY17" fmla="*/ 373983 h 2843354"/>
                <a:gd name="connsiteX18" fmla="*/ 1378332 w 2843354"/>
                <a:gd name="connsiteY18" fmla="*/ 495153 h 2843354"/>
                <a:gd name="connsiteX19" fmla="*/ 1378332 w 2843354"/>
                <a:gd name="connsiteY19" fmla="*/ 1281299 h 2843354"/>
                <a:gd name="connsiteX20" fmla="*/ 1277756 w 2843354"/>
                <a:gd name="connsiteY20" fmla="*/ 1454706 h 2843354"/>
                <a:gd name="connsiteX21" fmla="*/ 597622 w 2843354"/>
                <a:gd name="connsiteY21" fmla="*/ 1847382 h 2843354"/>
                <a:gd name="connsiteX22" fmla="*/ 452527 w 2843354"/>
                <a:gd name="connsiteY22" fmla="*/ 1838410 h 2843354"/>
                <a:gd name="connsiteX23" fmla="*/ 446288 w 2843354"/>
                <a:gd name="connsiteY23" fmla="*/ 1831337 h 2843354"/>
                <a:gd name="connsiteX24" fmla="*/ 441285 w 2843354"/>
                <a:gd name="connsiteY24" fmla="*/ 1820588 h 2843354"/>
                <a:gd name="connsiteX25" fmla="*/ 369853 w 2843354"/>
                <a:gd name="connsiteY25" fmla="*/ 1305182 h 2843354"/>
                <a:gd name="connsiteX26" fmla="*/ 1220106 w 2843354"/>
                <a:gd name="connsiteY26" fmla="*/ 382507 h 2843354"/>
                <a:gd name="connsiteX27" fmla="*/ 1553434 w 2843354"/>
                <a:gd name="connsiteY27" fmla="*/ 372338 h 2843354"/>
                <a:gd name="connsiteX28" fmla="*/ 1645053 w 2843354"/>
                <a:gd name="connsiteY28" fmla="*/ 387192 h 2843354"/>
                <a:gd name="connsiteX29" fmla="*/ 2473444 w 2843354"/>
                <a:gd name="connsiteY29" fmla="*/ 1538115 h 2843354"/>
                <a:gd name="connsiteX30" fmla="*/ 2428603 w 2843354"/>
                <a:gd name="connsiteY30" fmla="*/ 1747722 h 2843354"/>
                <a:gd name="connsiteX31" fmla="*/ 2396893 w 2843354"/>
                <a:gd name="connsiteY31" fmla="*/ 1831471 h 2843354"/>
                <a:gd name="connsiteX32" fmla="*/ 2390772 w 2843354"/>
                <a:gd name="connsiteY32" fmla="*/ 1838410 h 2843354"/>
                <a:gd name="connsiteX33" fmla="*/ 2245677 w 2843354"/>
                <a:gd name="connsiteY33" fmla="*/ 1847382 h 2843354"/>
                <a:gd name="connsiteX34" fmla="*/ 1565544 w 2843354"/>
                <a:gd name="connsiteY34" fmla="*/ 1454706 h 2843354"/>
                <a:gd name="connsiteX35" fmla="*/ 1464967 w 2843354"/>
                <a:gd name="connsiteY35" fmla="*/ 1281299 h 2843354"/>
                <a:gd name="connsiteX36" fmla="*/ 1464967 w 2843354"/>
                <a:gd name="connsiteY36" fmla="*/ 495153 h 2843354"/>
                <a:gd name="connsiteX37" fmla="*/ 1545283 w 2843354"/>
                <a:gd name="connsiteY37" fmla="*/ 373983 h 2843354"/>
                <a:gd name="connsiteX38" fmla="*/ 1330120 w 2843354"/>
                <a:gd name="connsiteY38" fmla="*/ 13 h 2843354"/>
                <a:gd name="connsiteX39" fmla="*/ 1315661 w 2843354"/>
                <a:gd name="connsiteY39" fmla="*/ 223058 h 2843354"/>
                <a:gd name="connsiteX40" fmla="*/ 1316400 w 2843354"/>
                <a:gd name="connsiteY40" fmla="*/ 230257 h 2843354"/>
                <a:gd name="connsiteX41" fmla="*/ 1208352 w 2843354"/>
                <a:gd name="connsiteY41" fmla="*/ 244610 h 2843354"/>
                <a:gd name="connsiteX42" fmla="*/ 1166727 w 2843354"/>
                <a:gd name="connsiteY42" fmla="*/ 254144 h 2843354"/>
                <a:gd name="connsiteX43" fmla="*/ 1165176 w 2843354"/>
                <a:gd name="connsiteY43" fmla="*/ 246307 h 2843354"/>
                <a:gd name="connsiteX44" fmla="*/ 1084646 w 2843354"/>
                <a:gd name="connsiteY44" fmla="*/ 37504 h 2843354"/>
                <a:gd name="connsiteX45" fmla="*/ 1109136 w 2843354"/>
                <a:gd name="connsiteY45" fmla="*/ 259672 h 2843354"/>
                <a:gd name="connsiteX46" fmla="*/ 1111181 w 2843354"/>
                <a:gd name="connsiteY46" fmla="*/ 266867 h 2843354"/>
                <a:gd name="connsiteX47" fmla="*/ 1101262 w 2843354"/>
                <a:gd name="connsiteY47" fmla="*/ 269139 h 2843354"/>
                <a:gd name="connsiteX48" fmla="*/ 997742 w 2843354"/>
                <a:gd name="connsiteY48" fmla="*/ 303135 h 2843354"/>
                <a:gd name="connsiteX49" fmla="*/ 967838 w 2843354"/>
                <a:gd name="connsiteY49" fmla="*/ 316077 h 2843354"/>
                <a:gd name="connsiteX50" fmla="*/ 964976 w 2843354"/>
                <a:gd name="connsiteY50" fmla="*/ 308698 h 2843354"/>
                <a:gd name="connsiteX51" fmla="*/ 849412 w 2843354"/>
                <a:gd name="connsiteY51" fmla="*/ 117053 h 2843354"/>
                <a:gd name="connsiteX52" fmla="*/ 912109 w 2843354"/>
                <a:gd name="connsiteY52" fmla="*/ 331592 h 2843354"/>
                <a:gd name="connsiteX53" fmla="*/ 915557 w 2843354"/>
                <a:gd name="connsiteY53" fmla="*/ 338705 h 2843354"/>
                <a:gd name="connsiteX54" fmla="*/ 898338 w 2843354"/>
                <a:gd name="connsiteY54" fmla="*/ 346158 h 2843354"/>
                <a:gd name="connsiteX55" fmla="*/ 803599 w 2843354"/>
                <a:gd name="connsiteY55" fmla="*/ 397771 h 2843354"/>
                <a:gd name="connsiteX56" fmla="*/ 782756 w 2843354"/>
                <a:gd name="connsiteY56" fmla="*/ 411685 h 2843354"/>
                <a:gd name="connsiteX57" fmla="*/ 778652 w 2843354"/>
                <a:gd name="connsiteY57" fmla="*/ 404908 h 2843354"/>
                <a:gd name="connsiteX58" fmla="*/ 631564 w 2843354"/>
                <a:gd name="connsiteY58" fmla="*/ 236240 h 2843354"/>
                <a:gd name="connsiteX59" fmla="*/ 730564 w 2843354"/>
                <a:gd name="connsiteY59" fmla="*/ 436632 h 2843354"/>
                <a:gd name="connsiteX60" fmla="*/ 735388 w 2843354"/>
                <a:gd name="connsiteY60" fmla="*/ 443305 h 2843354"/>
                <a:gd name="connsiteX61" fmla="*/ 714071 w 2843354"/>
                <a:gd name="connsiteY61" fmla="*/ 457536 h 2843354"/>
                <a:gd name="connsiteX62" fmla="*/ 630300 w 2843354"/>
                <a:gd name="connsiteY62" fmla="*/ 525015 h 2843354"/>
                <a:gd name="connsiteX63" fmla="*/ 617538 w 2843354"/>
                <a:gd name="connsiteY63" fmla="*/ 538489 h 2843354"/>
                <a:gd name="connsiteX64" fmla="*/ 611866 w 2843354"/>
                <a:gd name="connsiteY64" fmla="*/ 532009 h 2843354"/>
                <a:gd name="connsiteX65" fmla="*/ 437723 w 2843354"/>
                <a:gd name="connsiteY65" fmla="*/ 391447 h 2843354"/>
                <a:gd name="connsiteX66" fmla="*/ 570016 w 2843354"/>
                <a:gd name="connsiteY66" fmla="*/ 571603 h 2843354"/>
                <a:gd name="connsiteX67" fmla="*/ 578436 w 2843354"/>
                <a:gd name="connsiteY67" fmla="*/ 579774 h 2843354"/>
                <a:gd name="connsiteX68" fmla="*/ 482217 w 2843354"/>
                <a:gd name="connsiteY68" fmla="*/ 681366 h 2843354"/>
                <a:gd name="connsiteX69" fmla="*/ 475505 w 2843354"/>
                <a:gd name="connsiteY69" fmla="*/ 690709 h 2843354"/>
                <a:gd name="connsiteX70" fmla="*/ 472422 w 2843354"/>
                <a:gd name="connsiteY70" fmla="*/ 688199 h 2843354"/>
                <a:gd name="connsiteX71" fmla="*/ 285911 w 2843354"/>
                <a:gd name="connsiteY71" fmla="*/ 578031 h 2843354"/>
                <a:gd name="connsiteX72" fmla="*/ 273779 w 2843354"/>
                <a:gd name="connsiteY72" fmla="*/ 577953 h 2843354"/>
                <a:gd name="connsiteX73" fmla="*/ 435346 w 2843354"/>
                <a:gd name="connsiteY73" fmla="*/ 732401 h 2843354"/>
                <a:gd name="connsiteX74" fmla="*/ 442209 w 2843354"/>
                <a:gd name="connsiteY74" fmla="*/ 737055 h 2843354"/>
                <a:gd name="connsiteX75" fmla="*/ 419000 w 2843354"/>
                <a:gd name="connsiteY75" fmla="*/ 769361 h 2843354"/>
                <a:gd name="connsiteX76" fmla="*/ 363727 w 2843354"/>
                <a:gd name="connsiteY76" fmla="*/ 863320 h 2843354"/>
                <a:gd name="connsiteX77" fmla="*/ 362527 w 2843354"/>
                <a:gd name="connsiteY77" fmla="*/ 865872 h 2843354"/>
                <a:gd name="connsiteX78" fmla="*/ 359482 w 2843354"/>
                <a:gd name="connsiteY78" fmla="*/ 864173 h 2843354"/>
                <a:gd name="connsiteX79" fmla="*/ 156675 w 2843354"/>
                <a:gd name="connsiteY79" fmla="*/ 788066 h 2843354"/>
                <a:gd name="connsiteX80" fmla="*/ 144711 w 2843354"/>
                <a:gd name="connsiteY80" fmla="*/ 790097 h 2843354"/>
                <a:gd name="connsiteX81" fmla="*/ 330643 w 2843354"/>
                <a:gd name="connsiteY81" fmla="*/ 914142 h 2843354"/>
                <a:gd name="connsiteX82" fmla="*/ 338229 w 2843354"/>
                <a:gd name="connsiteY82" fmla="*/ 917542 h 2843354"/>
                <a:gd name="connsiteX83" fmla="*/ 316945 w 2843354"/>
                <a:gd name="connsiteY83" fmla="*/ 962804 h 2843354"/>
                <a:gd name="connsiteX84" fmla="*/ 282492 w 2843354"/>
                <a:gd name="connsiteY84" fmla="*/ 1058260 h 2843354"/>
                <a:gd name="connsiteX85" fmla="*/ 281914 w 2843354"/>
                <a:gd name="connsiteY85" fmla="*/ 1058055 h 2843354"/>
                <a:gd name="connsiteX86" fmla="*/ 90732 w 2843354"/>
                <a:gd name="connsiteY86" fmla="*/ 1018051 h 2843354"/>
                <a:gd name="connsiteX87" fmla="*/ 54443 w 2843354"/>
                <a:gd name="connsiteY87" fmla="*/ 1021431 h 2843354"/>
                <a:gd name="connsiteX88" fmla="*/ 259091 w 2843354"/>
                <a:gd name="connsiteY88" fmla="*/ 1111303 h 2843354"/>
                <a:gd name="connsiteX89" fmla="*/ 267341 w 2843354"/>
                <a:gd name="connsiteY89" fmla="*/ 1113382 h 2843354"/>
                <a:gd name="connsiteX90" fmla="*/ 251044 w 2843354"/>
                <a:gd name="connsiteY90" fmla="*/ 1176598 h 2843354"/>
                <a:gd name="connsiteX91" fmla="*/ 237488 w 2843354"/>
                <a:gd name="connsiteY91" fmla="*/ 1261905 h 2843354"/>
                <a:gd name="connsiteX92" fmla="*/ 229469 w 2843354"/>
                <a:gd name="connsiteY92" fmla="*/ 1260663 h 2843354"/>
                <a:gd name="connsiteX93" fmla="*/ 5716 w 2843354"/>
                <a:gd name="connsiteY93" fmla="*/ 1264922 h 2843354"/>
                <a:gd name="connsiteX94" fmla="*/ 222861 w 2843354"/>
                <a:gd name="connsiteY94" fmla="*/ 1317893 h 2843354"/>
                <a:gd name="connsiteX95" fmla="*/ 231312 w 2843354"/>
                <a:gd name="connsiteY95" fmla="*/ 1318505 h 2843354"/>
                <a:gd name="connsiteX96" fmla="*/ 225698 w 2843354"/>
                <a:gd name="connsiteY96" fmla="*/ 1412241 h 2843354"/>
                <a:gd name="connsiteX97" fmla="*/ 228075 w 2843354"/>
                <a:gd name="connsiteY97" fmla="*/ 1469951 h 2843354"/>
                <a:gd name="connsiteX98" fmla="*/ 219627 w 2843354"/>
                <a:gd name="connsiteY98" fmla="*/ 1470128 h 2843354"/>
                <a:gd name="connsiteX99" fmla="*/ 13 w 2843354"/>
                <a:gd name="connsiteY99" fmla="*/ 1513177 h 2843354"/>
                <a:gd name="connsiteX100" fmla="*/ 223057 w 2843354"/>
                <a:gd name="connsiteY100" fmla="*/ 1527637 h 2843354"/>
                <a:gd name="connsiteX101" fmla="*/ 230420 w 2843354"/>
                <a:gd name="connsiteY101" fmla="*/ 1526881 h 2843354"/>
                <a:gd name="connsiteX102" fmla="*/ 230641 w 2843354"/>
                <a:gd name="connsiteY102" fmla="*/ 1532256 h 2843354"/>
                <a:gd name="connsiteX103" fmla="*/ 247318 w 2843354"/>
                <a:gd name="connsiteY103" fmla="*/ 1649411 h 2843354"/>
                <a:gd name="connsiteX104" fmla="*/ 253988 w 2843354"/>
                <a:gd name="connsiteY104" fmla="*/ 1676601 h 2843354"/>
                <a:gd name="connsiteX105" fmla="*/ 246306 w 2843354"/>
                <a:gd name="connsiteY105" fmla="*/ 1678121 h 2843354"/>
                <a:gd name="connsiteX106" fmla="*/ 37504 w 2843354"/>
                <a:gd name="connsiteY106" fmla="*/ 1758651 h 2843354"/>
                <a:gd name="connsiteX107" fmla="*/ 259670 w 2843354"/>
                <a:gd name="connsiteY107" fmla="*/ 1734161 h 2843354"/>
                <a:gd name="connsiteX108" fmla="*/ 267560 w 2843354"/>
                <a:gd name="connsiteY108" fmla="*/ 1731920 h 2843354"/>
                <a:gd name="connsiteX109" fmla="*/ 275195 w 2843354"/>
                <a:gd name="connsiteY109" fmla="*/ 1763043 h 2843354"/>
                <a:gd name="connsiteX110" fmla="*/ 313743 w 2843354"/>
                <a:gd name="connsiteY110" fmla="*/ 1872488 h 2843354"/>
                <a:gd name="connsiteX111" fmla="*/ 315271 w 2843354"/>
                <a:gd name="connsiteY111" fmla="*/ 1875771 h 2843354"/>
                <a:gd name="connsiteX112" fmla="*/ 308697 w 2843354"/>
                <a:gd name="connsiteY112" fmla="*/ 1878320 h 2843354"/>
                <a:gd name="connsiteX113" fmla="*/ 117051 w 2843354"/>
                <a:gd name="connsiteY113" fmla="*/ 1993886 h 2843354"/>
                <a:gd name="connsiteX114" fmla="*/ 331590 w 2843354"/>
                <a:gd name="connsiteY114" fmla="*/ 1931188 h 2843354"/>
                <a:gd name="connsiteX115" fmla="*/ 339322 w 2843354"/>
                <a:gd name="connsiteY115" fmla="*/ 1927440 h 2843354"/>
                <a:gd name="connsiteX116" fmla="*/ 362429 w 2843354"/>
                <a:gd name="connsiteY116" fmla="*/ 1977084 h 2843354"/>
                <a:gd name="connsiteX117" fmla="*/ 411570 w 2843354"/>
                <a:gd name="connsiteY117" fmla="*/ 2060609 h 2843354"/>
                <a:gd name="connsiteX118" fmla="*/ 404906 w 2843354"/>
                <a:gd name="connsiteY118" fmla="*/ 2064644 h 2843354"/>
                <a:gd name="connsiteX119" fmla="*/ 236239 w 2843354"/>
                <a:gd name="connsiteY119" fmla="*/ 2211731 h 2843354"/>
                <a:gd name="connsiteX120" fmla="*/ 436632 w 2843354"/>
                <a:gd name="connsiteY120" fmla="*/ 2112733 h 2843354"/>
                <a:gd name="connsiteX121" fmla="*/ 443592 w 2843354"/>
                <a:gd name="connsiteY121" fmla="*/ 2107702 h 2843354"/>
                <a:gd name="connsiteX122" fmla="*/ 488092 w 2843354"/>
                <a:gd name="connsiteY122" fmla="*/ 2169069 h 2843354"/>
                <a:gd name="connsiteX123" fmla="*/ 538268 w 2843354"/>
                <a:gd name="connsiteY123" fmla="*/ 2225953 h 2843354"/>
                <a:gd name="connsiteX124" fmla="*/ 532009 w 2843354"/>
                <a:gd name="connsiteY124" fmla="*/ 2231432 h 2843354"/>
                <a:gd name="connsiteX125" fmla="*/ 391446 w 2843354"/>
                <a:gd name="connsiteY125" fmla="*/ 2405574 h 2843354"/>
                <a:gd name="connsiteX126" fmla="*/ 571603 w 2843354"/>
                <a:gd name="connsiteY126" fmla="*/ 2273281 h 2843354"/>
                <a:gd name="connsiteX127" fmla="*/ 577216 w 2843354"/>
                <a:gd name="connsiteY127" fmla="*/ 2267497 h 2843354"/>
                <a:gd name="connsiteX128" fmla="*/ 647935 w 2843354"/>
                <a:gd name="connsiteY128" fmla="*/ 2333691 h 2843354"/>
                <a:gd name="connsiteX129" fmla="*/ 691356 w 2843354"/>
                <a:gd name="connsiteY129" fmla="*/ 2367127 h 2843354"/>
                <a:gd name="connsiteX130" fmla="*/ 686140 w 2843354"/>
                <a:gd name="connsiteY130" fmla="*/ 2373613 h 2843354"/>
                <a:gd name="connsiteX131" fmla="*/ 577953 w 2843354"/>
                <a:gd name="connsiteY131" fmla="*/ 2569518 h 2843354"/>
                <a:gd name="connsiteX132" fmla="*/ 732401 w 2843354"/>
                <a:gd name="connsiteY132" fmla="*/ 2407951 h 2843354"/>
                <a:gd name="connsiteX133" fmla="*/ 736507 w 2843354"/>
                <a:gd name="connsiteY133" fmla="*/ 2401895 h 2843354"/>
                <a:gd name="connsiteX134" fmla="*/ 739345 w 2843354"/>
                <a:gd name="connsiteY134" fmla="*/ 2404081 h 2843354"/>
                <a:gd name="connsiteX135" fmla="*/ 837706 w 2843354"/>
                <a:gd name="connsiteY135" fmla="*/ 2465639 h 2843354"/>
                <a:gd name="connsiteX136" fmla="*/ 866444 w 2843354"/>
                <a:gd name="connsiteY136" fmla="*/ 2479918 h 2843354"/>
                <a:gd name="connsiteX137" fmla="*/ 862621 w 2843354"/>
                <a:gd name="connsiteY137" fmla="*/ 2486870 h 2843354"/>
                <a:gd name="connsiteX138" fmla="*/ 790097 w 2843354"/>
                <a:gd name="connsiteY138" fmla="*/ 2698586 h 2843354"/>
                <a:gd name="connsiteX139" fmla="*/ 914140 w 2843354"/>
                <a:gd name="connsiteY139" fmla="*/ 2512653 h 2843354"/>
                <a:gd name="connsiteX140" fmla="*/ 917452 w 2843354"/>
                <a:gd name="connsiteY140" fmla="*/ 2505263 h 2843354"/>
                <a:gd name="connsiteX141" fmla="*/ 942486 w 2843354"/>
                <a:gd name="connsiteY141" fmla="*/ 2517701 h 2843354"/>
                <a:gd name="connsiteX142" fmla="*/ 1053155 w 2843354"/>
                <a:gd name="connsiteY142" fmla="*/ 2559605 h 2843354"/>
                <a:gd name="connsiteX143" fmla="*/ 1058390 w 2843354"/>
                <a:gd name="connsiteY143" fmla="*/ 2561007 h 2843354"/>
                <a:gd name="connsiteX144" fmla="*/ 1056090 w 2843354"/>
                <a:gd name="connsiteY144" fmla="*/ 2567761 h 2843354"/>
                <a:gd name="connsiteX145" fmla="*/ 1021431 w 2843354"/>
                <a:gd name="connsiteY145" fmla="*/ 2788854 h 2843354"/>
                <a:gd name="connsiteX146" fmla="*/ 1111302 w 2843354"/>
                <a:gd name="connsiteY146" fmla="*/ 2584207 h 2843354"/>
                <a:gd name="connsiteX147" fmla="*/ 1113433 w 2843354"/>
                <a:gd name="connsiteY147" fmla="*/ 2575752 h 2843354"/>
                <a:gd name="connsiteX148" fmla="*/ 1169180 w 2843354"/>
                <a:gd name="connsiteY148" fmla="*/ 2590685 h 2843354"/>
                <a:gd name="connsiteX149" fmla="*/ 1261872 w 2843354"/>
                <a:gd name="connsiteY149" fmla="*/ 2605714 h 2843354"/>
                <a:gd name="connsiteX150" fmla="*/ 1260620 w 2843354"/>
                <a:gd name="connsiteY150" fmla="*/ 2614094 h 2843354"/>
                <a:gd name="connsiteX151" fmla="*/ 1264802 w 2843354"/>
                <a:gd name="connsiteY151" fmla="*/ 2837568 h 2843354"/>
                <a:gd name="connsiteX152" fmla="*/ 1317910 w 2843354"/>
                <a:gd name="connsiteY152" fmla="*/ 2620167 h 2843354"/>
                <a:gd name="connsiteX153" fmla="*/ 1318459 w 2843354"/>
                <a:gd name="connsiteY153" fmla="*/ 2611982 h 2843354"/>
                <a:gd name="connsiteX154" fmla="*/ 1412241 w 2843354"/>
                <a:gd name="connsiteY154" fmla="*/ 2617599 h 2843354"/>
                <a:gd name="connsiteX155" fmla="*/ 1469905 w 2843354"/>
                <a:gd name="connsiteY155" fmla="*/ 2615224 h 2843354"/>
                <a:gd name="connsiteX156" fmla="*/ 1470133 w 2843354"/>
                <a:gd name="connsiteY156" fmla="*/ 2623940 h 2843354"/>
                <a:gd name="connsiteX157" fmla="*/ 1513056 w 2843354"/>
                <a:gd name="connsiteY157" fmla="*/ 2843292 h 2843354"/>
                <a:gd name="connsiteX158" fmla="*/ 1527607 w 2843354"/>
                <a:gd name="connsiteY158" fmla="*/ 2619972 h 2843354"/>
                <a:gd name="connsiteX159" fmla="*/ 1526840 w 2843354"/>
                <a:gd name="connsiteY159" fmla="*/ 2612879 h 2843354"/>
                <a:gd name="connsiteX160" fmla="*/ 1532255 w 2843354"/>
                <a:gd name="connsiteY160" fmla="*/ 2612656 h 2843354"/>
                <a:gd name="connsiteX161" fmla="*/ 1649410 w 2843354"/>
                <a:gd name="connsiteY161" fmla="*/ 2595979 h 2843354"/>
                <a:gd name="connsiteX162" fmla="*/ 1676558 w 2843354"/>
                <a:gd name="connsiteY162" fmla="*/ 2589319 h 2843354"/>
                <a:gd name="connsiteX163" fmla="*/ 1678172 w 2843354"/>
                <a:gd name="connsiteY163" fmla="*/ 2597255 h 2843354"/>
                <a:gd name="connsiteX164" fmla="*/ 1758534 w 2843354"/>
                <a:gd name="connsiteY164" fmla="*/ 2805822 h 2843354"/>
                <a:gd name="connsiteX165" fmla="*/ 1734084 w 2843354"/>
                <a:gd name="connsiteY165" fmla="*/ 2583367 h 2843354"/>
                <a:gd name="connsiteX166" fmla="*/ 1731875 w 2843354"/>
                <a:gd name="connsiteY166" fmla="*/ 2575748 h 2843354"/>
                <a:gd name="connsiteX167" fmla="*/ 1763043 w 2843354"/>
                <a:gd name="connsiteY167" fmla="*/ 2568102 h 2843354"/>
                <a:gd name="connsiteX168" fmla="*/ 1872488 w 2843354"/>
                <a:gd name="connsiteY168" fmla="*/ 2529554 h 2843354"/>
                <a:gd name="connsiteX169" fmla="*/ 1875736 w 2843354"/>
                <a:gd name="connsiteY169" fmla="*/ 2528043 h 2843354"/>
                <a:gd name="connsiteX170" fmla="*/ 1878418 w 2843354"/>
                <a:gd name="connsiteY170" fmla="*/ 2534851 h 2843354"/>
                <a:gd name="connsiteX171" fmla="*/ 1993775 w 2843354"/>
                <a:gd name="connsiteY171" fmla="*/ 2726294 h 2843354"/>
                <a:gd name="connsiteX172" fmla="*/ 1931068 w 2843354"/>
                <a:gd name="connsiteY172" fmla="*/ 2511465 h 2843354"/>
                <a:gd name="connsiteX173" fmla="*/ 1927398 w 2843354"/>
                <a:gd name="connsiteY173" fmla="*/ 2503995 h 2843354"/>
                <a:gd name="connsiteX174" fmla="*/ 1977084 w 2843354"/>
                <a:gd name="connsiteY174" fmla="*/ 2480868 h 2843354"/>
                <a:gd name="connsiteX175" fmla="*/ 2060571 w 2843354"/>
                <a:gd name="connsiteY175" fmla="*/ 2431749 h 2843354"/>
                <a:gd name="connsiteX176" fmla="*/ 2064783 w 2843354"/>
                <a:gd name="connsiteY176" fmla="*/ 2438621 h 2843354"/>
                <a:gd name="connsiteX177" fmla="*/ 2211632 w 2843354"/>
                <a:gd name="connsiteY177" fmla="*/ 2607124 h 2843354"/>
                <a:gd name="connsiteX178" fmla="*/ 2112573 w 2843354"/>
                <a:gd name="connsiteY178" fmla="*/ 2406449 h 2843354"/>
                <a:gd name="connsiteX179" fmla="*/ 2107664 w 2843354"/>
                <a:gd name="connsiteY179" fmla="*/ 2399733 h 2843354"/>
                <a:gd name="connsiteX180" fmla="*/ 2169070 w 2843354"/>
                <a:gd name="connsiteY180" fmla="*/ 2355205 h 2843354"/>
                <a:gd name="connsiteX181" fmla="*/ 2225918 w 2843354"/>
                <a:gd name="connsiteY181" fmla="*/ 2305060 h 2843354"/>
                <a:gd name="connsiteX182" fmla="*/ 2231608 w 2843354"/>
                <a:gd name="connsiteY182" fmla="*/ 2311491 h 2843354"/>
                <a:gd name="connsiteX183" fmla="*/ 2405486 w 2843354"/>
                <a:gd name="connsiteY183" fmla="*/ 2451934 h 2843354"/>
                <a:gd name="connsiteX184" fmla="*/ 2273087 w 2843354"/>
                <a:gd name="connsiteY184" fmla="*/ 2271508 h 2843354"/>
                <a:gd name="connsiteX185" fmla="*/ 2267467 w 2843354"/>
                <a:gd name="connsiteY185" fmla="*/ 2266113 h 2843354"/>
                <a:gd name="connsiteX186" fmla="*/ 2333691 w 2843354"/>
                <a:gd name="connsiteY186" fmla="*/ 2195362 h 2843354"/>
                <a:gd name="connsiteX187" fmla="*/ 2367099 w 2843354"/>
                <a:gd name="connsiteY187" fmla="*/ 2151978 h 2843354"/>
                <a:gd name="connsiteX188" fmla="*/ 2373822 w 2843354"/>
                <a:gd name="connsiteY188" fmla="*/ 2157325 h 2843354"/>
                <a:gd name="connsiteX189" fmla="*/ 2569447 w 2843354"/>
                <a:gd name="connsiteY189" fmla="*/ 2265440 h 2843354"/>
                <a:gd name="connsiteX190" fmla="*/ 2407727 w 2843354"/>
                <a:gd name="connsiteY190" fmla="*/ 2110747 h 2843354"/>
                <a:gd name="connsiteX191" fmla="*/ 2401871 w 2843354"/>
                <a:gd name="connsiteY191" fmla="*/ 2106822 h 2843354"/>
                <a:gd name="connsiteX192" fmla="*/ 2404081 w 2843354"/>
                <a:gd name="connsiteY192" fmla="*/ 2103952 h 2843354"/>
                <a:gd name="connsiteX193" fmla="*/ 2465639 w 2843354"/>
                <a:gd name="connsiteY193" fmla="*/ 2005591 h 2843354"/>
                <a:gd name="connsiteX194" fmla="*/ 2479899 w 2843354"/>
                <a:gd name="connsiteY194" fmla="*/ 1976892 h 2843354"/>
                <a:gd name="connsiteX195" fmla="*/ 2487106 w 2843354"/>
                <a:gd name="connsiteY195" fmla="*/ 1980805 h 2843354"/>
                <a:gd name="connsiteX196" fmla="*/ 2698532 w 2843354"/>
                <a:gd name="connsiteY196" fmla="*/ 2053308 h 2843354"/>
                <a:gd name="connsiteX197" fmla="*/ 2512407 w 2843354"/>
                <a:gd name="connsiteY197" fmla="*/ 1929048 h 2843354"/>
                <a:gd name="connsiteX198" fmla="*/ 2505244 w 2843354"/>
                <a:gd name="connsiteY198" fmla="*/ 1925883 h 2843354"/>
                <a:gd name="connsiteX199" fmla="*/ 2517702 w 2843354"/>
                <a:gd name="connsiteY199" fmla="*/ 1900811 h 2843354"/>
                <a:gd name="connsiteX200" fmla="*/ 2559605 w 2843354"/>
                <a:gd name="connsiteY200" fmla="*/ 1790142 h 2843354"/>
                <a:gd name="connsiteX201" fmla="*/ 2560997 w 2843354"/>
                <a:gd name="connsiteY201" fmla="*/ 1784947 h 2843354"/>
                <a:gd name="connsiteX202" fmla="*/ 2568015 w 2843354"/>
                <a:gd name="connsiteY202" fmla="*/ 1787295 h 2843354"/>
                <a:gd name="connsiteX203" fmla="*/ 2788820 w 2843354"/>
                <a:gd name="connsiteY203" fmla="*/ 1821983 h 2843354"/>
                <a:gd name="connsiteX204" fmla="*/ 2583944 w 2843354"/>
                <a:gd name="connsiteY204" fmla="*/ 1731930 h 2843354"/>
                <a:gd name="connsiteX205" fmla="*/ 2575740 w 2843354"/>
                <a:gd name="connsiteY205" fmla="*/ 1729910 h 2843354"/>
                <a:gd name="connsiteX206" fmla="*/ 2590685 w 2843354"/>
                <a:gd name="connsiteY206" fmla="*/ 1674117 h 2843354"/>
                <a:gd name="connsiteX207" fmla="*/ 2605714 w 2843354"/>
                <a:gd name="connsiteY207" fmla="*/ 1581424 h 2843354"/>
                <a:gd name="connsiteX208" fmla="*/ 2614094 w 2843354"/>
                <a:gd name="connsiteY208" fmla="*/ 1582677 h 2843354"/>
                <a:gd name="connsiteX209" fmla="*/ 2837568 w 2843354"/>
                <a:gd name="connsiteY209" fmla="*/ 1578495 h 2843354"/>
                <a:gd name="connsiteX210" fmla="*/ 2620167 w 2843354"/>
                <a:gd name="connsiteY210" fmla="*/ 1525386 h 2843354"/>
                <a:gd name="connsiteX211" fmla="*/ 2611982 w 2843354"/>
                <a:gd name="connsiteY211" fmla="*/ 1524838 h 2843354"/>
                <a:gd name="connsiteX212" fmla="*/ 2617600 w 2843354"/>
                <a:gd name="connsiteY212" fmla="*/ 1431056 h 2843354"/>
                <a:gd name="connsiteX213" fmla="*/ 2615224 w 2843354"/>
                <a:gd name="connsiteY213" fmla="*/ 1373393 h 2843354"/>
                <a:gd name="connsiteX214" fmla="*/ 2623940 w 2843354"/>
                <a:gd name="connsiteY214" fmla="*/ 1373164 h 2843354"/>
                <a:gd name="connsiteX215" fmla="*/ 2843292 w 2843354"/>
                <a:gd name="connsiteY215" fmla="*/ 1330241 h 2843354"/>
                <a:gd name="connsiteX216" fmla="*/ 2808620 w 2843354"/>
                <a:gd name="connsiteY216" fmla="*/ 1319004 h 2843354"/>
                <a:gd name="connsiteX217" fmla="*/ 2613319 w 2843354"/>
                <a:gd name="connsiteY217" fmla="*/ 1316212 h 2843354"/>
                <a:gd name="connsiteX218" fmla="*/ 2612871 w 2843354"/>
                <a:gd name="connsiteY218" fmla="*/ 1316266 h 2843354"/>
                <a:gd name="connsiteX219" fmla="*/ 2612656 w 2843354"/>
                <a:gd name="connsiteY219" fmla="*/ 1311042 h 2843354"/>
                <a:gd name="connsiteX220" fmla="*/ 2595980 w 2843354"/>
                <a:gd name="connsiteY220" fmla="*/ 1193886 h 2843354"/>
                <a:gd name="connsiteX221" fmla="*/ 2589319 w 2843354"/>
                <a:gd name="connsiteY221" fmla="*/ 1166739 h 2843354"/>
                <a:gd name="connsiteX222" fmla="*/ 2597254 w 2843354"/>
                <a:gd name="connsiteY222" fmla="*/ 1165124 h 2843354"/>
                <a:gd name="connsiteX223" fmla="*/ 2805820 w 2843354"/>
                <a:gd name="connsiteY223" fmla="*/ 1084762 h 2843354"/>
                <a:gd name="connsiteX224" fmla="*/ 2794593 w 2843354"/>
                <a:gd name="connsiteY224" fmla="*/ 1080165 h 2843354"/>
                <a:gd name="connsiteX225" fmla="*/ 2580049 w 2843354"/>
                <a:gd name="connsiteY225" fmla="*/ 1110057 h 2843354"/>
                <a:gd name="connsiteX226" fmla="*/ 2575728 w 2843354"/>
                <a:gd name="connsiteY226" fmla="*/ 1111339 h 2843354"/>
                <a:gd name="connsiteX227" fmla="*/ 2568102 w 2843354"/>
                <a:gd name="connsiteY227" fmla="*/ 1080254 h 2843354"/>
                <a:gd name="connsiteX228" fmla="*/ 2529554 w 2843354"/>
                <a:gd name="connsiteY228" fmla="*/ 970809 h 2843354"/>
                <a:gd name="connsiteX229" fmla="*/ 2528043 w 2843354"/>
                <a:gd name="connsiteY229" fmla="*/ 967562 h 2843354"/>
                <a:gd name="connsiteX230" fmla="*/ 2534851 w 2843354"/>
                <a:gd name="connsiteY230" fmla="*/ 964880 h 2843354"/>
                <a:gd name="connsiteX231" fmla="*/ 2726293 w 2843354"/>
                <a:gd name="connsiteY231" fmla="*/ 849522 h 2843354"/>
                <a:gd name="connsiteX232" fmla="*/ 2714437 w 2843354"/>
                <a:gd name="connsiteY232" fmla="*/ 846943 h 2843354"/>
                <a:gd name="connsiteX233" fmla="*/ 2508342 w 2843354"/>
                <a:gd name="connsiteY233" fmla="*/ 913637 h 2843354"/>
                <a:gd name="connsiteX234" fmla="*/ 2503960 w 2843354"/>
                <a:gd name="connsiteY234" fmla="*/ 915823 h 2843354"/>
                <a:gd name="connsiteX235" fmla="*/ 2480868 w 2843354"/>
                <a:gd name="connsiteY235" fmla="*/ 866213 h 2843354"/>
                <a:gd name="connsiteX236" fmla="*/ 2431749 w 2843354"/>
                <a:gd name="connsiteY236" fmla="*/ 782726 h 2843354"/>
                <a:gd name="connsiteX237" fmla="*/ 2438621 w 2843354"/>
                <a:gd name="connsiteY237" fmla="*/ 778514 h 2843354"/>
                <a:gd name="connsiteX238" fmla="*/ 2607123 w 2843354"/>
                <a:gd name="connsiteY238" fmla="*/ 631665 h 2843354"/>
                <a:gd name="connsiteX239" fmla="*/ 2406447 w 2843354"/>
                <a:gd name="connsiteY239" fmla="*/ 730725 h 2843354"/>
                <a:gd name="connsiteX240" fmla="*/ 2399733 w 2843354"/>
                <a:gd name="connsiteY240" fmla="*/ 735633 h 2843354"/>
                <a:gd name="connsiteX241" fmla="*/ 2355205 w 2843354"/>
                <a:gd name="connsiteY241" fmla="*/ 674228 h 2843354"/>
                <a:gd name="connsiteX242" fmla="*/ 2305060 w 2843354"/>
                <a:gd name="connsiteY242" fmla="*/ 617380 h 2843354"/>
                <a:gd name="connsiteX243" fmla="*/ 2311491 w 2843354"/>
                <a:gd name="connsiteY243" fmla="*/ 611689 h 2843354"/>
                <a:gd name="connsiteX244" fmla="*/ 2451933 w 2843354"/>
                <a:gd name="connsiteY244" fmla="*/ 437810 h 2843354"/>
                <a:gd name="connsiteX245" fmla="*/ 2271508 w 2843354"/>
                <a:gd name="connsiteY245" fmla="*/ 570212 h 2843354"/>
                <a:gd name="connsiteX246" fmla="*/ 2266113 w 2843354"/>
                <a:gd name="connsiteY246" fmla="*/ 575831 h 2843354"/>
                <a:gd name="connsiteX247" fmla="*/ 2195362 w 2843354"/>
                <a:gd name="connsiteY247" fmla="*/ 509606 h 2843354"/>
                <a:gd name="connsiteX248" fmla="*/ 2151977 w 2843354"/>
                <a:gd name="connsiteY248" fmla="*/ 476198 h 2843354"/>
                <a:gd name="connsiteX249" fmla="*/ 2157324 w 2843354"/>
                <a:gd name="connsiteY249" fmla="*/ 469475 h 2843354"/>
                <a:gd name="connsiteX250" fmla="*/ 2265440 w 2843354"/>
                <a:gd name="connsiteY250" fmla="*/ 273850 h 2843354"/>
                <a:gd name="connsiteX251" fmla="*/ 2110747 w 2843354"/>
                <a:gd name="connsiteY251" fmla="*/ 435570 h 2843354"/>
                <a:gd name="connsiteX252" fmla="*/ 2106822 w 2843354"/>
                <a:gd name="connsiteY252" fmla="*/ 441426 h 2843354"/>
                <a:gd name="connsiteX253" fmla="*/ 2103952 w 2843354"/>
                <a:gd name="connsiteY253" fmla="*/ 439216 h 2843354"/>
                <a:gd name="connsiteX254" fmla="*/ 2005591 w 2843354"/>
                <a:gd name="connsiteY254" fmla="*/ 377658 h 2843354"/>
                <a:gd name="connsiteX255" fmla="*/ 1976892 w 2843354"/>
                <a:gd name="connsiteY255" fmla="*/ 363399 h 2843354"/>
                <a:gd name="connsiteX256" fmla="*/ 1980805 w 2843354"/>
                <a:gd name="connsiteY256" fmla="*/ 356192 h 2843354"/>
                <a:gd name="connsiteX257" fmla="*/ 2053308 w 2843354"/>
                <a:gd name="connsiteY257" fmla="*/ 144765 h 2843354"/>
                <a:gd name="connsiteX258" fmla="*/ 1929047 w 2843354"/>
                <a:gd name="connsiteY258" fmla="*/ 330891 h 2843354"/>
                <a:gd name="connsiteX259" fmla="*/ 1925883 w 2843354"/>
                <a:gd name="connsiteY259" fmla="*/ 338054 h 2843354"/>
                <a:gd name="connsiteX260" fmla="*/ 1900811 w 2843354"/>
                <a:gd name="connsiteY260" fmla="*/ 325596 h 2843354"/>
                <a:gd name="connsiteX261" fmla="*/ 1790142 w 2843354"/>
                <a:gd name="connsiteY261" fmla="*/ 283693 h 2843354"/>
                <a:gd name="connsiteX262" fmla="*/ 1784946 w 2843354"/>
                <a:gd name="connsiteY262" fmla="*/ 282301 h 2843354"/>
                <a:gd name="connsiteX263" fmla="*/ 1787294 w 2843354"/>
                <a:gd name="connsiteY263" fmla="*/ 275282 h 2843354"/>
                <a:gd name="connsiteX264" fmla="*/ 1821981 w 2843354"/>
                <a:gd name="connsiteY264" fmla="*/ 54477 h 2843354"/>
                <a:gd name="connsiteX265" fmla="*/ 1731929 w 2843354"/>
                <a:gd name="connsiteY265" fmla="*/ 259353 h 2843354"/>
                <a:gd name="connsiteX266" fmla="*/ 1729908 w 2843354"/>
                <a:gd name="connsiteY266" fmla="*/ 267557 h 2843354"/>
                <a:gd name="connsiteX267" fmla="*/ 1674117 w 2843354"/>
                <a:gd name="connsiteY267" fmla="*/ 252612 h 2843354"/>
                <a:gd name="connsiteX268" fmla="*/ 1581378 w 2843354"/>
                <a:gd name="connsiteY268" fmla="*/ 237576 h 2843354"/>
                <a:gd name="connsiteX269" fmla="*/ 1582634 w 2843354"/>
                <a:gd name="connsiteY269" fmla="*/ 229469 h 2843354"/>
                <a:gd name="connsiteX270" fmla="*/ 1578375 w 2843354"/>
                <a:gd name="connsiteY270" fmla="*/ 5718 h 2843354"/>
                <a:gd name="connsiteX271" fmla="*/ 1525403 w 2843354"/>
                <a:gd name="connsiteY271" fmla="*/ 222862 h 2843354"/>
                <a:gd name="connsiteX272" fmla="*/ 1524792 w 2843354"/>
                <a:gd name="connsiteY272" fmla="*/ 231313 h 2843354"/>
                <a:gd name="connsiteX273" fmla="*/ 1431056 w 2843354"/>
                <a:gd name="connsiteY273" fmla="*/ 225698 h 2843354"/>
                <a:gd name="connsiteX274" fmla="*/ 1373342 w 2843354"/>
                <a:gd name="connsiteY274" fmla="*/ 227894 h 2843354"/>
                <a:gd name="connsiteX275" fmla="*/ 1373169 w 2843354"/>
                <a:gd name="connsiteY275" fmla="*/ 219627 h 2843354"/>
                <a:gd name="connsiteX276" fmla="*/ 1330120 w 2843354"/>
                <a:gd name="connsiteY276" fmla="*/ 13 h 28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</a:cxnLst>
              <a:rect l="l" t="t" r="r" b="b"/>
              <a:pathLst>
                <a:path w="2843354" h="2843354">
                  <a:moveTo>
                    <a:pt x="1529218" y="1533770"/>
                  </a:moveTo>
                  <a:lnTo>
                    <a:pt x="2202360" y="1922408"/>
                  </a:lnTo>
                  <a:cubicBezTo>
                    <a:pt x="2249533" y="1949645"/>
                    <a:pt x="2273449" y="2001693"/>
                    <a:pt x="2267138" y="2052550"/>
                  </a:cubicBezTo>
                  <a:lnTo>
                    <a:pt x="2264856" y="2059334"/>
                  </a:lnTo>
                  <a:lnTo>
                    <a:pt x="2228696" y="2106292"/>
                  </a:lnTo>
                  <a:cubicBezTo>
                    <a:pt x="2008701" y="2365142"/>
                    <a:pt x="1668239" y="2513645"/>
                    <a:pt x="1305182" y="2473443"/>
                  </a:cubicBezTo>
                  <a:cubicBezTo>
                    <a:pt x="1014738" y="2441282"/>
                    <a:pt x="764825" y="2294439"/>
                    <a:pt x="595563" y="2083027"/>
                  </a:cubicBezTo>
                  <a:lnTo>
                    <a:pt x="578494" y="2059487"/>
                  </a:lnTo>
                  <a:lnTo>
                    <a:pt x="576161" y="2052551"/>
                  </a:lnTo>
                  <a:cubicBezTo>
                    <a:pt x="569850" y="2001693"/>
                    <a:pt x="593766" y="1949645"/>
                    <a:pt x="640939" y="1922408"/>
                  </a:cubicBezTo>
                  <a:lnTo>
                    <a:pt x="1314081" y="1533770"/>
                  </a:lnTo>
                  <a:close/>
                  <a:moveTo>
                    <a:pt x="1421648" y="1367620"/>
                  </a:moveTo>
                  <a:cubicBezTo>
                    <a:pt x="1451488" y="1367620"/>
                    <a:pt x="1475678" y="1391809"/>
                    <a:pt x="1475678" y="1421649"/>
                  </a:cubicBezTo>
                  <a:cubicBezTo>
                    <a:pt x="1475678" y="1451488"/>
                    <a:pt x="1451488" y="1475678"/>
                    <a:pt x="1421648" y="1475678"/>
                  </a:cubicBezTo>
                  <a:cubicBezTo>
                    <a:pt x="1391809" y="1475678"/>
                    <a:pt x="1367620" y="1451488"/>
                    <a:pt x="1367620" y="1421649"/>
                  </a:cubicBezTo>
                  <a:cubicBezTo>
                    <a:pt x="1367620" y="1391809"/>
                    <a:pt x="1391809" y="1367620"/>
                    <a:pt x="1421648" y="1367620"/>
                  </a:cubicBezTo>
                  <a:close/>
                  <a:moveTo>
                    <a:pt x="1290563" y="372479"/>
                  </a:moveTo>
                  <a:lnTo>
                    <a:pt x="1298016" y="373983"/>
                  </a:lnTo>
                  <a:cubicBezTo>
                    <a:pt x="1345215" y="393946"/>
                    <a:pt x="1378332" y="440682"/>
                    <a:pt x="1378332" y="495153"/>
                  </a:cubicBezTo>
                  <a:lnTo>
                    <a:pt x="1378332" y="1281299"/>
                  </a:lnTo>
                  <a:lnTo>
                    <a:pt x="1277756" y="1454706"/>
                  </a:lnTo>
                  <a:lnTo>
                    <a:pt x="597622" y="1847382"/>
                  </a:lnTo>
                  <a:cubicBezTo>
                    <a:pt x="550449" y="1874617"/>
                    <a:pt x="493416" y="1869304"/>
                    <a:pt x="452527" y="1838410"/>
                  </a:cubicBezTo>
                  <a:lnTo>
                    <a:pt x="446288" y="1831337"/>
                  </a:lnTo>
                  <a:lnTo>
                    <a:pt x="441285" y="1820588"/>
                  </a:lnTo>
                  <a:cubicBezTo>
                    <a:pt x="376828" y="1662591"/>
                    <a:pt x="349753" y="1486711"/>
                    <a:pt x="369853" y="1305182"/>
                  </a:cubicBezTo>
                  <a:cubicBezTo>
                    <a:pt x="422115" y="833210"/>
                    <a:pt x="777209" y="468267"/>
                    <a:pt x="1220106" y="382507"/>
                  </a:cubicBezTo>
                  <a:close/>
                  <a:moveTo>
                    <a:pt x="1553434" y="372338"/>
                  </a:moveTo>
                  <a:lnTo>
                    <a:pt x="1645053" y="387192"/>
                  </a:lnTo>
                  <a:cubicBezTo>
                    <a:pt x="2169463" y="499783"/>
                    <a:pt x="2533746" y="993530"/>
                    <a:pt x="2473444" y="1538115"/>
                  </a:cubicBezTo>
                  <a:cubicBezTo>
                    <a:pt x="2465404" y="1610726"/>
                    <a:pt x="2450196" y="1680803"/>
                    <a:pt x="2428603" y="1747722"/>
                  </a:cubicBezTo>
                  <a:lnTo>
                    <a:pt x="2396893" y="1831471"/>
                  </a:lnTo>
                  <a:lnTo>
                    <a:pt x="2390772" y="1838410"/>
                  </a:lnTo>
                  <a:cubicBezTo>
                    <a:pt x="2349884" y="1869304"/>
                    <a:pt x="2292850" y="1874617"/>
                    <a:pt x="2245677" y="1847382"/>
                  </a:cubicBezTo>
                  <a:lnTo>
                    <a:pt x="1565544" y="1454706"/>
                  </a:lnTo>
                  <a:lnTo>
                    <a:pt x="1464967" y="1281299"/>
                  </a:lnTo>
                  <a:lnTo>
                    <a:pt x="1464967" y="495153"/>
                  </a:lnTo>
                  <a:cubicBezTo>
                    <a:pt x="1464967" y="440682"/>
                    <a:pt x="1498084" y="393946"/>
                    <a:pt x="1545283" y="373983"/>
                  </a:cubicBezTo>
                  <a:close/>
                  <a:moveTo>
                    <a:pt x="1330120" y="13"/>
                  </a:moveTo>
                  <a:cubicBezTo>
                    <a:pt x="1314799" y="-1674"/>
                    <a:pt x="1311411" y="156506"/>
                    <a:pt x="1315661" y="223058"/>
                  </a:cubicBezTo>
                  <a:lnTo>
                    <a:pt x="1316400" y="230257"/>
                  </a:lnTo>
                  <a:lnTo>
                    <a:pt x="1208352" y="244610"/>
                  </a:lnTo>
                  <a:lnTo>
                    <a:pt x="1166727" y="254144"/>
                  </a:lnTo>
                  <a:lnTo>
                    <a:pt x="1165176" y="246307"/>
                  </a:lnTo>
                  <a:cubicBezTo>
                    <a:pt x="1150101" y="182542"/>
                    <a:pt x="1102353" y="36355"/>
                    <a:pt x="1084646" y="37504"/>
                  </a:cubicBezTo>
                  <a:cubicBezTo>
                    <a:pt x="1069264" y="38503"/>
                    <a:pt x="1093394" y="194869"/>
                    <a:pt x="1109136" y="259672"/>
                  </a:cubicBezTo>
                  <a:lnTo>
                    <a:pt x="1111181" y="266867"/>
                  </a:lnTo>
                  <a:lnTo>
                    <a:pt x="1101262" y="269139"/>
                  </a:lnTo>
                  <a:cubicBezTo>
                    <a:pt x="1066129" y="278918"/>
                    <a:pt x="1031592" y="290274"/>
                    <a:pt x="997742" y="303135"/>
                  </a:cubicBezTo>
                  <a:lnTo>
                    <a:pt x="967838" y="316077"/>
                  </a:lnTo>
                  <a:lnTo>
                    <a:pt x="964976" y="308698"/>
                  </a:lnTo>
                  <a:cubicBezTo>
                    <a:pt x="939057" y="248520"/>
                    <a:pt x="866650" y="112846"/>
                    <a:pt x="849412" y="117053"/>
                  </a:cubicBezTo>
                  <a:cubicBezTo>
                    <a:pt x="834438" y="120707"/>
                    <a:pt x="885353" y="270507"/>
                    <a:pt x="912109" y="331592"/>
                  </a:cubicBezTo>
                  <a:lnTo>
                    <a:pt x="915557" y="338705"/>
                  </a:lnTo>
                  <a:lnTo>
                    <a:pt x="898338" y="346158"/>
                  </a:lnTo>
                  <a:cubicBezTo>
                    <a:pt x="865951" y="361955"/>
                    <a:pt x="834341" y="379183"/>
                    <a:pt x="803599" y="397771"/>
                  </a:cubicBezTo>
                  <a:lnTo>
                    <a:pt x="782756" y="411685"/>
                  </a:lnTo>
                  <a:lnTo>
                    <a:pt x="778652" y="404908"/>
                  </a:lnTo>
                  <a:cubicBezTo>
                    <a:pt x="742677" y="350144"/>
                    <a:pt x="647811" y="229105"/>
                    <a:pt x="631564" y="236240"/>
                  </a:cubicBezTo>
                  <a:cubicBezTo>
                    <a:pt x="617452" y="242439"/>
                    <a:pt x="693607" y="381122"/>
                    <a:pt x="730564" y="436632"/>
                  </a:cubicBezTo>
                  <a:lnTo>
                    <a:pt x="735388" y="443305"/>
                  </a:lnTo>
                  <a:lnTo>
                    <a:pt x="714071" y="457536"/>
                  </a:lnTo>
                  <a:cubicBezTo>
                    <a:pt x="685157" y="478767"/>
                    <a:pt x="657203" y="501285"/>
                    <a:pt x="630300" y="525015"/>
                  </a:cubicBezTo>
                  <a:lnTo>
                    <a:pt x="617538" y="538489"/>
                  </a:lnTo>
                  <a:lnTo>
                    <a:pt x="611866" y="532009"/>
                  </a:lnTo>
                  <a:cubicBezTo>
                    <a:pt x="566928" y="484325"/>
                    <a:pt x="452484" y="381597"/>
                    <a:pt x="437723" y="391447"/>
                  </a:cubicBezTo>
                  <a:cubicBezTo>
                    <a:pt x="424901" y="400001"/>
                    <a:pt x="523981" y="523353"/>
                    <a:pt x="570016" y="571603"/>
                  </a:cubicBezTo>
                  <a:lnTo>
                    <a:pt x="578436" y="579774"/>
                  </a:lnTo>
                  <a:lnTo>
                    <a:pt x="482217" y="681366"/>
                  </a:lnTo>
                  <a:lnTo>
                    <a:pt x="475505" y="690709"/>
                  </a:lnTo>
                  <a:lnTo>
                    <a:pt x="472422" y="688199"/>
                  </a:lnTo>
                  <a:cubicBezTo>
                    <a:pt x="428945" y="655291"/>
                    <a:pt x="323069" y="588268"/>
                    <a:pt x="285911" y="578031"/>
                  </a:cubicBezTo>
                  <a:cubicBezTo>
                    <a:pt x="279845" y="576360"/>
                    <a:pt x="275610" y="576203"/>
                    <a:pt x="273779" y="577953"/>
                  </a:cubicBezTo>
                  <a:cubicBezTo>
                    <a:pt x="262637" y="588606"/>
                    <a:pt x="381632" y="692878"/>
                    <a:pt x="435346" y="732401"/>
                  </a:cubicBezTo>
                  <a:lnTo>
                    <a:pt x="442209" y="737055"/>
                  </a:lnTo>
                  <a:lnTo>
                    <a:pt x="419000" y="769361"/>
                  </a:lnTo>
                  <a:cubicBezTo>
                    <a:pt x="399221" y="799711"/>
                    <a:pt x="380766" y="831055"/>
                    <a:pt x="363727" y="863320"/>
                  </a:cubicBezTo>
                  <a:lnTo>
                    <a:pt x="362527" y="865872"/>
                  </a:lnTo>
                  <a:lnTo>
                    <a:pt x="359482" y="864173"/>
                  </a:lnTo>
                  <a:cubicBezTo>
                    <a:pt x="310950" y="839315"/>
                    <a:pt x="195044" y="791695"/>
                    <a:pt x="156675" y="788066"/>
                  </a:cubicBezTo>
                  <a:cubicBezTo>
                    <a:pt x="150410" y="787474"/>
                    <a:pt x="146212" y="788053"/>
                    <a:pt x="144711" y="790097"/>
                  </a:cubicBezTo>
                  <a:cubicBezTo>
                    <a:pt x="135590" y="802522"/>
                    <a:pt x="270883" y="884546"/>
                    <a:pt x="330643" y="914142"/>
                  </a:cubicBezTo>
                  <a:lnTo>
                    <a:pt x="338229" y="917542"/>
                  </a:lnTo>
                  <a:lnTo>
                    <a:pt x="316945" y="962804"/>
                  </a:lnTo>
                  <a:lnTo>
                    <a:pt x="282492" y="1058260"/>
                  </a:lnTo>
                  <a:lnTo>
                    <a:pt x="281914" y="1058055"/>
                  </a:lnTo>
                  <a:cubicBezTo>
                    <a:pt x="239764" y="1044684"/>
                    <a:pt x="143646" y="1022833"/>
                    <a:pt x="90732" y="1018051"/>
                  </a:cubicBezTo>
                  <a:cubicBezTo>
                    <a:pt x="70575" y="1016229"/>
                    <a:pt x="56688" y="1016885"/>
                    <a:pt x="54443" y="1021431"/>
                  </a:cubicBezTo>
                  <a:cubicBezTo>
                    <a:pt x="47617" y="1035250"/>
                    <a:pt x="195099" y="1092536"/>
                    <a:pt x="259091" y="1111303"/>
                  </a:cubicBezTo>
                  <a:lnTo>
                    <a:pt x="267341" y="1113382"/>
                  </a:lnTo>
                  <a:lnTo>
                    <a:pt x="251044" y="1176598"/>
                  </a:lnTo>
                  <a:lnTo>
                    <a:pt x="237488" y="1261905"/>
                  </a:lnTo>
                  <a:lnTo>
                    <a:pt x="229469" y="1260663"/>
                  </a:lnTo>
                  <a:cubicBezTo>
                    <a:pt x="164394" y="1253020"/>
                    <a:pt x="10693" y="1247890"/>
                    <a:pt x="5716" y="1264922"/>
                  </a:cubicBezTo>
                  <a:cubicBezTo>
                    <a:pt x="1393" y="1279718"/>
                    <a:pt x="156584" y="1310523"/>
                    <a:pt x="222861" y="1317893"/>
                  </a:cubicBezTo>
                  <a:lnTo>
                    <a:pt x="231312" y="1318505"/>
                  </a:lnTo>
                  <a:lnTo>
                    <a:pt x="225698" y="1412241"/>
                  </a:lnTo>
                  <a:lnTo>
                    <a:pt x="228075" y="1469951"/>
                  </a:lnTo>
                  <a:lnTo>
                    <a:pt x="219627" y="1470128"/>
                  </a:lnTo>
                  <a:cubicBezTo>
                    <a:pt x="154213" y="1473901"/>
                    <a:pt x="1956" y="1495539"/>
                    <a:pt x="13" y="1513177"/>
                  </a:cubicBezTo>
                  <a:cubicBezTo>
                    <a:pt x="-1675" y="1528498"/>
                    <a:pt x="156506" y="1531887"/>
                    <a:pt x="223057" y="1527637"/>
                  </a:cubicBezTo>
                  <a:lnTo>
                    <a:pt x="230420" y="1526881"/>
                  </a:lnTo>
                  <a:lnTo>
                    <a:pt x="230641" y="1532256"/>
                  </a:lnTo>
                  <a:cubicBezTo>
                    <a:pt x="234274" y="1571821"/>
                    <a:pt x="239862" y="1610909"/>
                    <a:pt x="247318" y="1649411"/>
                  </a:cubicBezTo>
                  <a:lnTo>
                    <a:pt x="253988" y="1676601"/>
                  </a:lnTo>
                  <a:lnTo>
                    <a:pt x="246306" y="1678121"/>
                  </a:lnTo>
                  <a:cubicBezTo>
                    <a:pt x="182541" y="1693197"/>
                    <a:pt x="36353" y="1740944"/>
                    <a:pt x="37504" y="1758651"/>
                  </a:cubicBezTo>
                  <a:cubicBezTo>
                    <a:pt x="38502" y="1774033"/>
                    <a:pt x="194869" y="1749903"/>
                    <a:pt x="259670" y="1734161"/>
                  </a:cubicBezTo>
                  <a:lnTo>
                    <a:pt x="267560" y="1731920"/>
                  </a:lnTo>
                  <a:lnTo>
                    <a:pt x="275195" y="1763043"/>
                  </a:lnTo>
                  <a:cubicBezTo>
                    <a:pt x="286296" y="1800259"/>
                    <a:pt x="299174" y="1836778"/>
                    <a:pt x="313743" y="1872488"/>
                  </a:cubicBezTo>
                  <a:lnTo>
                    <a:pt x="315271" y="1875771"/>
                  </a:lnTo>
                  <a:lnTo>
                    <a:pt x="308697" y="1878320"/>
                  </a:lnTo>
                  <a:cubicBezTo>
                    <a:pt x="248519" y="1904240"/>
                    <a:pt x="112844" y="1976647"/>
                    <a:pt x="117051" y="1993886"/>
                  </a:cubicBezTo>
                  <a:cubicBezTo>
                    <a:pt x="120706" y="2008861"/>
                    <a:pt x="270506" y="1957944"/>
                    <a:pt x="331590" y="1931188"/>
                  </a:cubicBezTo>
                  <a:lnTo>
                    <a:pt x="339322" y="1927440"/>
                  </a:lnTo>
                  <a:lnTo>
                    <a:pt x="362429" y="1977084"/>
                  </a:lnTo>
                  <a:lnTo>
                    <a:pt x="411570" y="2060609"/>
                  </a:lnTo>
                  <a:lnTo>
                    <a:pt x="404906" y="2064644"/>
                  </a:lnTo>
                  <a:cubicBezTo>
                    <a:pt x="350142" y="2100619"/>
                    <a:pt x="229103" y="2195485"/>
                    <a:pt x="236239" y="2211731"/>
                  </a:cubicBezTo>
                  <a:cubicBezTo>
                    <a:pt x="242438" y="2225844"/>
                    <a:pt x="381121" y="2149689"/>
                    <a:pt x="436632" y="2112733"/>
                  </a:cubicBezTo>
                  <a:lnTo>
                    <a:pt x="443592" y="2107702"/>
                  </a:lnTo>
                  <a:lnTo>
                    <a:pt x="488092" y="2169069"/>
                  </a:lnTo>
                  <a:lnTo>
                    <a:pt x="538268" y="2225953"/>
                  </a:lnTo>
                  <a:lnTo>
                    <a:pt x="532009" y="2231432"/>
                  </a:lnTo>
                  <a:cubicBezTo>
                    <a:pt x="484325" y="2276371"/>
                    <a:pt x="381597" y="2390814"/>
                    <a:pt x="391446" y="2405574"/>
                  </a:cubicBezTo>
                  <a:cubicBezTo>
                    <a:pt x="400001" y="2418396"/>
                    <a:pt x="523353" y="2319315"/>
                    <a:pt x="571603" y="2273281"/>
                  </a:cubicBezTo>
                  <a:lnTo>
                    <a:pt x="577216" y="2267497"/>
                  </a:lnTo>
                  <a:lnTo>
                    <a:pt x="647935" y="2333691"/>
                  </a:lnTo>
                  <a:lnTo>
                    <a:pt x="691356" y="2367127"/>
                  </a:lnTo>
                  <a:lnTo>
                    <a:pt x="686140" y="2373613"/>
                  </a:lnTo>
                  <a:cubicBezTo>
                    <a:pt x="646984" y="2426149"/>
                    <a:pt x="565691" y="2556692"/>
                    <a:pt x="577953" y="2569518"/>
                  </a:cubicBezTo>
                  <a:cubicBezTo>
                    <a:pt x="588604" y="2580660"/>
                    <a:pt x="692878" y="2461665"/>
                    <a:pt x="732401" y="2407951"/>
                  </a:cubicBezTo>
                  <a:lnTo>
                    <a:pt x="736507" y="2401895"/>
                  </a:lnTo>
                  <a:lnTo>
                    <a:pt x="739345" y="2404081"/>
                  </a:lnTo>
                  <a:cubicBezTo>
                    <a:pt x="771003" y="2426109"/>
                    <a:pt x="803819" y="2446665"/>
                    <a:pt x="837706" y="2465639"/>
                  </a:cubicBezTo>
                  <a:lnTo>
                    <a:pt x="866444" y="2479918"/>
                  </a:lnTo>
                  <a:lnTo>
                    <a:pt x="862621" y="2486870"/>
                  </a:lnTo>
                  <a:cubicBezTo>
                    <a:pt x="833182" y="2545407"/>
                    <a:pt x="775793" y="2688084"/>
                    <a:pt x="790097" y="2698586"/>
                  </a:cubicBezTo>
                  <a:cubicBezTo>
                    <a:pt x="802522" y="2707708"/>
                    <a:pt x="884546" y="2572414"/>
                    <a:pt x="914140" y="2512653"/>
                  </a:cubicBezTo>
                  <a:lnTo>
                    <a:pt x="917452" y="2505263"/>
                  </a:lnTo>
                  <a:lnTo>
                    <a:pt x="942486" y="2517701"/>
                  </a:lnTo>
                  <a:cubicBezTo>
                    <a:pt x="978424" y="2533399"/>
                    <a:pt x="1015343" y="2547404"/>
                    <a:pt x="1053155" y="2559605"/>
                  </a:cubicBezTo>
                  <a:lnTo>
                    <a:pt x="1058390" y="2561007"/>
                  </a:lnTo>
                  <a:lnTo>
                    <a:pt x="1056090" y="2567761"/>
                  </a:lnTo>
                  <a:cubicBezTo>
                    <a:pt x="1037263" y="2630520"/>
                    <a:pt x="1005519" y="2780996"/>
                    <a:pt x="1021431" y="2788854"/>
                  </a:cubicBezTo>
                  <a:cubicBezTo>
                    <a:pt x="1035250" y="2795681"/>
                    <a:pt x="1092534" y="2648199"/>
                    <a:pt x="1111302" y="2584207"/>
                  </a:cubicBezTo>
                  <a:lnTo>
                    <a:pt x="1113433" y="2575752"/>
                  </a:lnTo>
                  <a:lnTo>
                    <a:pt x="1169180" y="2590685"/>
                  </a:lnTo>
                  <a:lnTo>
                    <a:pt x="1261872" y="2605714"/>
                  </a:lnTo>
                  <a:lnTo>
                    <a:pt x="1260620" y="2614094"/>
                  </a:lnTo>
                  <a:cubicBezTo>
                    <a:pt x="1253312" y="2680379"/>
                    <a:pt x="1249420" y="2838548"/>
                    <a:pt x="1264802" y="2837568"/>
                  </a:cubicBezTo>
                  <a:cubicBezTo>
                    <a:pt x="1282511" y="2836438"/>
                    <a:pt x="1311131" y="2685338"/>
                    <a:pt x="1317910" y="2620167"/>
                  </a:cubicBezTo>
                  <a:lnTo>
                    <a:pt x="1318459" y="2611982"/>
                  </a:lnTo>
                  <a:lnTo>
                    <a:pt x="1412241" y="2617599"/>
                  </a:lnTo>
                  <a:lnTo>
                    <a:pt x="1469905" y="2615224"/>
                  </a:lnTo>
                  <a:lnTo>
                    <a:pt x="1470133" y="2623940"/>
                  </a:lnTo>
                  <a:cubicBezTo>
                    <a:pt x="1474446" y="2690488"/>
                    <a:pt x="1498078" y="2846930"/>
                    <a:pt x="1513056" y="2843292"/>
                  </a:cubicBezTo>
                  <a:cubicBezTo>
                    <a:pt x="1530300" y="2839105"/>
                    <a:pt x="1532247" y="2685331"/>
                    <a:pt x="1527607" y="2619972"/>
                  </a:cubicBezTo>
                  <a:lnTo>
                    <a:pt x="1526840" y="2612879"/>
                  </a:lnTo>
                  <a:lnTo>
                    <a:pt x="1532255" y="2612656"/>
                  </a:lnTo>
                  <a:cubicBezTo>
                    <a:pt x="1571820" y="2609023"/>
                    <a:pt x="1610909" y="2603435"/>
                    <a:pt x="1649410" y="2595979"/>
                  </a:cubicBezTo>
                  <a:lnTo>
                    <a:pt x="1676558" y="2589319"/>
                  </a:lnTo>
                  <a:lnTo>
                    <a:pt x="1678172" y="2597255"/>
                  </a:lnTo>
                  <a:cubicBezTo>
                    <a:pt x="1693975" y="2662043"/>
                    <a:pt x="1744415" y="2812004"/>
                    <a:pt x="1758534" y="2805822"/>
                  </a:cubicBezTo>
                  <a:cubicBezTo>
                    <a:pt x="1774789" y="2798703"/>
                    <a:pt x="1750003" y="2646926"/>
                    <a:pt x="1734084" y="2583367"/>
                  </a:cubicBezTo>
                  <a:lnTo>
                    <a:pt x="1731875" y="2575748"/>
                  </a:lnTo>
                  <a:lnTo>
                    <a:pt x="1763043" y="2568102"/>
                  </a:lnTo>
                  <a:cubicBezTo>
                    <a:pt x="1800259" y="2557001"/>
                    <a:pt x="1836778" y="2544123"/>
                    <a:pt x="1872488" y="2529554"/>
                  </a:cubicBezTo>
                  <a:lnTo>
                    <a:pt x="1875736" y="2528043"/>
                  </a:lnTo>
                  <a:lnTo>
                    <a:pt x="1878418" y="2534851"/>
                  </a:lnTo>
                  <a:cubicBezTo>
                    <a:pt x="1905231" y="2595909"/>
                    <a:pt x="1980944" y="2734835"/>
                    <a:pt x="1993775" y="2726294"/>
                  </a:cubicBezTo>
                  <a:cubicBezTo>
                    <a:pt x="2008548" y="2716462"/>
                    <a:pt x="1957783" y="2571295"/>
                    <a:pt x="1931068" y="2511465"/>
                  </a:cubicBezTo>
                  <a:lnTo>
                    <a:pt x="1927398" y="2503995"/>
                  </a:lnTo>
                  <a:lnTo>
                    <a:pt x="1977084" y="2480868"/>
                  </a:lnTo>
                  <a:lnTo>
                    <a:pt x="2060571" y="2431749"/>
                  </a:lnTo>
                  <a:lnTo>
                    <a:pt x="2064783" y="2438621"/>
                  </a:lnTo>
                  <a:cubicBezTo>
                    <a:pt x="2101792" y="2494097"/>
                    <a:pt x="2200478" y="2617763"/>
                    <a:pt x="2211632" y="2607124"/>
                  </a:cubicBezTo>
                  <a:cubicBezTo>
                    <a:pt x="2224472" y="2594876"/>
                    <a:pt x="2149271" y="2460730"/>
                    <a:pt x="2112573" y="2406449"/>
                  </a:cubicBezTo>
                  <a:lnTo>
                    <a:pt x="2107664" y="2399733"/>
                  </a:lnTo>
                  <a:lnTo>
                    <a:pt x="2169070" y="2355205"/>
                  </a:lnTo>
                  <a:lnTo>
                    <a:pt x="2225918" y="2305060"/>
                  </a:lnTo>
                  <a:lnTo>
                    <a:pt x="2231608" y="2311491"/>
                  </a:lnTo>
                  <a:cubicBezTo>
                    <a:pt x="2277689" y="2359697"/>
                    <a:pt x="2396350" y="2464349"/>
                    <a:pt x="2405486" y="2451934"/>
                  </a:cubicBezTo>
                  <a:cubicBezTo>
                    <a:pt x="2416004" y="2437643"/>
                    <a:pt x="2318652" y="2318593"/>
                    <a:pt x="2273087" y="2271508"/>
                  </a:cubicBezTo>
                  <a:lnTo>
                    <a:pt x="2267467" y="2266113"/>
                  </a:lnTo>
                  <a:lnTo>
                    <a:pt x="2333691" y="2195362"/>
                  </a:lnTo>
                  <a:lnTo>
                    <a:pt x="2367099" y="2151978"/>
                  </a:lnTo>
                  <a:lnTo>
                    <a:pt x="2373822" y="2157325"/>
                  </a:lnTo>
                  <a:cubicBezTo>
                    <a:pt x="2427574" y="2196796"/>
                    <a:pt x="2562606" y="2279253"/>
                    <a:pt x="2569447" y="2265440"/>
                  </a:cubicBezTo>
                  <a:cubicBezTo>
                    <a:pt x="2577323" y="2249539"/>
                    <a:pt x="2460777" y="2149204"/>
                    <a:pt x="2407727" y="2110747"/>
                  </a:cubicBezTo>
                  <a:lnTo>
                    <a:pt x="2401871" y="2106822"/>
                  </a:lnTo>
                  <a:lnTo>
                    <a:pt x="2404081" y="2103952"/>
                  </a:lnTo>
                  <a:cubicBezTo>
                    <a:pt x="2426109" y="2072294"/>
                    <a:pt x="2446666" y="2039478"/>
                    <a:pt x="2465639" y="2005591"/>
                  </a:cubicBezTo>
                  <a:lnTo>
                    <a:pt x="2479899" y="1976892"/>
                  </a:lnTo>
                  <a:lnTo>
                    <a:pt x="2487106" y="1980805"/>
                  </a:lnTo>
                  <a:cubicBezTo>
                    <a:pt x="2546894" y="2010343"/>
                    <a:pt x="2694193" y="2068099"/>
                    <a:pt x="2698532" y="2053308"/>
                  </a:cubicBezTo>
                  <a:cubicBezTo>
                    <a:pt x="2703527" y="2036282"/>
                    <a:pt x="2571328" y="1957708"/>
                    <a:pt x="2512407" y="1929048"/>
                  </a:cubicBezTo>
                  <a:lnTo>
                    <a:pt x="2505244" y="1925883"/>
                  </a:lnTo>
                  <a:lnTo>
                    <a:pt x="2517702" y="1900811"/>
                  </a:lnTo>
                  <a:cubicBezTo>
                    <a:pt x="2533400" y="1864873"/>
                    <a:pt x="2547404" y="1827954"/>
                    <a:pt x="2559605" y="1790142"/>
                  </a:cubicBezTo>
                  <a:lnTo>
                    <a:pt x="2560997" y="1784947"/>
                  </a:lnTo>
                  <a:lnTo>
                    <a:pt x="2568015" y="1787295"/>
                  </a:lnTo>
                  <a:cubicBezTo>
                    <a:pt x="2632025" y="1806002"/>
                    <a:pt x="2787115" y="1837302"/>
                    <a:pt x="2788820" y="1821983"/>
                  </a:cubicBezTo>
                  <a:cubicBezTo>
                    <a:pt x="2790783" y="1804347"/>
                    <a:pt x="2646948" y="1749923"/>
                    <a:pt x="2583944" y="1731930"/>
                  </a:cubicBezTo>
                  <a:lnTo>
                    <a:pt x="2575740" y="1729910"/>
                  </a:lnTo>
                  <a:lnTo>
                    <a:pt x="2590685" y="1674117"/>
                  </a:lnTo>
                  <a:lnTo>
                    <a:pt x="2605714" y="1581424"/>
                  </a:lnTo>
                  <a:lnTo>
                    <a:pt x="2614094" y="1582677"/>
                  </a:lnTo>
                  <a:cubicBezTo>
                    <a:pt x="2680380" y="1589985"/>
                    <a:pt x="2838548" y="1593877"/>
                    <a:pt x="2837568" y="1578495"/>
                  </a:cubicBezTo>
                  <a:cubicBezTo>
                    <a:pt x="2836438" y="1560786"/>
                    <a:pt x="2685338" y="1532166"/>
                    <a:pt x="2620167" y="1525386"/>
                  </a:cubicBezTo>
                  <a:lnTo>
                    <a:pt x="2611982" y="1524838"/>
                  </a:lnTo>
                  <a:lnTo>
                    <a:pt x="2617600" y="1431056"/>
                  </a:lnTo>
                  <a:lnTo>
                    <a:pt x="2615224" y="1373393"/>
                  </a:lnTo>
                  <a:lnTo>
                    <a:pt x="2623940" y="1373164"/>
                  </a:lnTo>
                  <a:cubicBezTo>
                    <a:pt x="2690487" y="1368851"/>
                    <a:pt x="2846929" y="1345219"/>
                    <a:pt x="2843292" y="1330241"/>
                  </a:cubicBezTo>
                  <a:cubicBezTo>
                    <a:pt x="2842096" y="1325314"/>
                    <a:pt x="2828688" y="1321636"/>
                    <a:pt x="2808620" y="1319004"/>
                  </a:cubicBezTo>
                  <a:cubicBezTo>
                    <a:pt x="2755943" y="1312094"/>
                    <a:pt x="2657373" y="1312388"/>
                    <a:pt x="2613319" y="1316212"/>
                  </a:cubicBezTo>
                  <a:lnTo>
                    <a:pt x="2612871" y="1316266"/>
                  </a:lnTo>
                  <a:lnTo>
                    <a:pt x="2612656" y="1311042"/>
                  </a:lnTo>
                  <a:cubicBezTo>
                    <a:pt x="2609023" y="1271476"/>
                    <a:pt x="2603435" y="1232388"/>
                    <a:pt x="2595980" y="1193886"/>
                  </a:cubicBezTo>
                  <a:lnTo>
                    <a:pt x="2589319" y="1166739"/>
                  </a:lnTo>
                  <a:lnTo>
                    <a:pt x="2597254" y="1165124"/>
                  </a:lnTo>
                  <a:cubicBezTo>
                    <a:pt x="2662042" y="1149321"/>
                    <a:pt x="2812004" y="1098882"/>
                    <a:pt x="2805820" y="1084762"/>
                  </a:cubicBezTo>
                  <a:cubicBezTo>
                    <a:pt x="2804804" y="1082440"/>
                    <a:pt x="2800834" y="1080956"/>
                    <a:pt x="2794593" y="1080165"/>
                  </a:cubicBezTo>
                  <a:cubicBezTo>
                    <a:pt x="2756358" y="1075310"/>
                    <a:pt x="2632841" y="1096419"/>
                    <a:pt x="2580049" y="1110057"/>
                  </a:cubicBezTo>
                  <a:lnTo>
                    <a:pt x="2575728" y="1111339"/>
                  </a:lnTo>
                  <a:lnTo>
                    <a:pt x="2568102" y="1080254"/>
                  </a:lnTo>
                  <a:cubicBezTo>
                    <a:pt x="2557002" y="1043038"/>
                    <a:pt x="2544123" y="1006519"/>
                    <a:pt x="2529554" y="970809"/>
                  </a:cubicBezTo>
                  <a:lnTo>
                    <a:pt x="2528043" y="967562"/>
                  </a:lnTo>
                  <a:lnTo>
                    <a:pt x="2534851" y="964880"/>
                  </a:lnTo>
                  <a:cubicBezTo>
                    <a:pt x="2595909" y="938066"/>
                    <a:pt x="2734834" y="862353"/>
                    <a:pt x="2726293" y="849522"/>
                  </a:cubicBezTo>
                  <a:cubicBezTo>
                    <a:pt x="2724887" y="847412"/>
                    <a:pt x="2720722" y="846640"/>
                    <a:pt x="2714437" y="846943"/>
                  </a:cubicBezTo>
                  <a:cubicBezTo>
                    <a:pt x="2675940" y="848802"/>
                    <a:pt x="2557965" y="891038"/>
                    <a:pt x="2508342" y="913637"/>
                  </a:cubicBezTo>
                  <a:lnTo>
                    <a:pt x="2503960" y="915823"/>
                  </a:lnTo>
                  <a:lnTo>
                    <a:pt x="2480868" y="866213"/>
                  </a:lnTo>
                  <a:lnTo>
                    <a:pt x="2431749" y="782726"/>
                  </a:lnTo>
                  <a:lnTo>
                    <a:pt x="2438621" y="778514"/>
                  </a:lnTo>
                  <a:cubicBezTo>
                    <a:pt x="2494096" y="741505"/>
                    <a:pt x="2617764" y="642818"/>
                    <a:pt x="2607123" y="631665"/>
                  </a:cubicBezTo>
                  <a:cubicBezTo>
                    <a:pt x="2594876" y="618825"/>
                    <a:pt x="2460729" y="694027"/>
                    <a:pt x="2406447" y="730725"/>
                  </a:cubicBezTo>
                  <a:lnTo>
                    <a:pt x="2399733" y="735633"/>
                  </a:lnTo>
                  <a:lnTo>
                    <a:pt x="2355205" y="674228"/>
                  </a:lnTo>
                  <a:lnTo>
                    <a:pt x="2305060" y="617380"/>
                  </a:lnTo>
                  <a:lnTo>
                    <a:pt x="2311491" y="611689"/>
                  </a:lnTo>
                  <a:cubicBezTo>
                    <a:pt x="2359697" y="565609"/>
                    <a:pt x="2464349" y="446947"/>
                    <a:pt x="2451933" y="437810"/>
                  </a:cubicBezTo>
                  <a:cubicBezTo>
                    <a:pt x="2437642" y="427293"/>
                    <a:pt x="2318593" y="524645"/>
                    <a:pt x="2271508" y="570212"/>
                  </a:cubicBezTo>
                  <a:lnTo>
                    <a:pt x="2266113" y="575831"/>
                  </a:lnTo>
                  <a:lnTo>
                    <a:pt x="2195362" y="509606"/>
                  </a:lnTo>
                  <a:lnTo>
                    <a:pt x="2151977" y="476198"/>
                  </a:lnTo>
                  <a:lnTo>
                    <a:pt x="2157324" y="469475"/>
                  </a:lnTo>
                  <a:cubicBezTo>
                    <a:pt x="2196797" y="415723"/>
                    <a:pt x="2279253" y="280692"/>
                    <a:pt x="2265440" y="273850"/>
                  </a:cubicBezTo>
                  <a:cubicBezTo>
                    <a:pt x="2249539" y="265974"/>
                    <a:pt x="2149204" y="382521"/>
                    <a:pt x="2110747" y="435570"/>
                  </a:cubicBezTo>
                  <a:lnTo>
                    <a:pt x="2106822" y="441426"/>
                  </a:lnTo>
                  <a:lnTo>
                    <a:pt x="2103952" y="439216"/>
                  </a:lnTo>
                  <a:cubicBezTo>
                    <a:pt x="2072294" y="417188"/>
                    <a:pt x="2039478" y="396632"/>
                    <a:pt x="2005591" y="377658"/>
                  </a:cubicBezTo>
                  <a:lnTo>
                    <a:pt x="1976892" y="363399"/>
                  </a:lnTo>
                  <a:lnTo>
                    <a:pt x="1980805" y="356192"/>
                  </a:lnTo>
                  <a:cubicBezTo>
                    <a:pt x="2010343" y="296403"/>
                    <a:pt x="2068099" y="149105"/>
                    <a:pt x="2053308" y="144765"/>
                  </a:cubicBezTo>
                  <a:cubicBezTo>
                    <a:pt x="2036280" y="139770"/>
                    <a:pt x="1957708" y="271970"/>
                    <a:pt x="1929047" y="330891"/>
                  </a:cubicBezTo>
                  <a:lnTo>
                    <a:pt x="1925883" y="338054"/>
                  </a:lnTo>
                  <a:lnTo>
                    <a:pt x="1900811" y="325596"/>
                  </a:lnTo>
                  <a:cubicBezTo>
                    <a:pt x="1864873" y="309898"/>
                    <a:pt x="1827954" y="295893"/>
                    <a:pt x="1790142" y="283693"/>
                  </a:cubicBezTo>
                  <a:lnTo>
                    <a:pt x="1784946" y="282301"/>
                  </a:lnTo>
                  <a:lnTo>
                    <a:pt x="1787294" y="275282"/>
                  </a:lnTo>
                  <a:cubicBezTo>
                    <a:pt x="1806002" y="211272"/>
                    <a:pt x="1837301" y="56182"/>
                    <a:pt x="1821981" y="54477"/>
                  </a:cubicBezTo>
                  <a:cubicBezTo>
                    <a:pt x="1804346" y="52514"/>
                    <a:pt x="1749922" y="196349"/>
                    <a:pt x="1731929" y="259353"/>
                  </a:cubicBezTo>
                  <a:lnTo>
                    <a:pt x="1729908" y="267557"/>
                  </a:lnTo>
                  <a:lnTo>
                    <a:pt x="1674117" y="252612"/>
                  </a:lnTo>
                  <a:lnTo>
                    <a:pt x="1581378" y="237576"/>
                  </a:lnTo>
                  <a:lnTo>
                    <a:pt x="1582634" y="229469"/>
                  </a:lnTo>
                  <a:cubicBezTo>
                    <a:pt x="1590277" y="164394"/>
                    <a:pt x="1595408" y="10693"/>
                    <a:pt x="1578375" y="5718"/>
                  </a:cubicBezTo>
                  <a:cubicBezTo>
                    <a:pt x="1563579" y="1395"/>
                    <a:pt x="1532774" y="156583"/>
                    <a:pt x="1525403" y="222862"/>
                  </a:cubicBezTo>
                  <a:lnTo>
                    <a:pt x="1524792" y="231313"/>
                  </a:lnTo>
                  <a:lnTo>
                    <a:pt x="1431056" y="225698"/>
                  </a:lnTo>
                  <a:lnTo>
                    <a:pt x="1373342" y="227894"/>
                  </a:lnTo>
                  <a:lnTo>
                    <a:pt x="1373169" y="219627"/>
                  </a:lnTo>
                  <a:cubicBezTo>
                    <a:pt x="1369396" y="154213"/>
                    <a:pt x="1347759" y="1956"/>
                    <a:pt x="1330120" y="13"/>
                  </a:cubicBezTo>
                  <a:close/>
                </a:path>
              </a:pathLst>
            </a:custGeom>
            <a:gradFill>
              <a:gsLst>
                <a:gs pos="0">
                  <a:srgbClr val="E1E1E5"/>
                </a:gs>
                <a:gs pos="100000">
                  <a:srgbClr val="A2A2A6"/>
                </a:gs>
              </a:gsLst>
              <a:lin ang="36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4DD82146-F85A-448E-8CA5-6BBFEBB7775F}"/>
              </a:ext>
            </a:extLst>
          </p:cNvPr>
          <p:cNvGrpSpPr/>
          <p:nvPr/>
        </p:nvGrpSpPr>
        <p:grpSpPr>
          <a:xfrm>
            <a:off x="3553922" y="2917632"/>
            <a:ext cx="1037391" cy="1022738"/>
            <a:chOff x="1618439" y="1772601"/>
            <a:chExt cx="3360260" cy="3312797"/>
          </a:xfrm>
        </p:grpSpPr>
        <p:sp>
          <p:nvSpPr>
            <p:cNvPr id="262" name="矩形: 圆角 261">
              <a:extLst>
                <a:ext uri="{FF2B5EF4-FFF2-40B4-BE49-F238E27FC236}">
                  <a16:creationId xmlns:a16="http://schemas.microsoft.com/office/drawing/2014/main" id="{047CE736-7A09-41E0-A1B3-134996B271B4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D7D6CA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39519834-69A2-4E8E-963E-57F2746D90EC}"/>
                </a:ext>
              </a:extLst>
            </p:cNvPr>
            <p:cNvSpPr/>
            <p:nvPr/>
          </p:nvSpPr>
          <p:spPr>
            <a:xfrm flipV="1">
              <a:off x="4481776" y="4257198"/>
              <a:ext cx="452985" cy="773425"/>
            </a:xfrm>
            <a:custGeom>
              <a:avLst/>
              <a:gdLst>
                <a:gd name="connsiteX0" fmla="*/ 0 w 452985"/>
                <a:gd name="connsiteY0" fmla="*/ 0 h 773425"/>
                <a:gd name="connsiteX1" fmla="*/ 7999 w 452985"/>
                <a:gd name="connsiteY1" fmla="*/ 2483 h 773425"/>
                <a:gd name="connsiteX2" fmla="*/ 452985 w 452985"/>
                <a:gd name="connsiteY2" fmla="*/ 673810 h 773425"/>
                <a:gd name="connsiteX3" fmla="*/ 452985 w 452985"/>
                <a:gd name="connsiteY3" fmla="*/ 773425 h 773425"/>
                <a:gd name="connsiteX4" fmla="*/ 0 w 452985"/>
                <a:gd name="connsiteY4" fmla="*/ 773425 h 77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985" h="773425">
                  <a:moveTo>
                    <a:pt x="0" y="0"/>
                  </a:moveTo>
                  <a:lnTo>
                    <a:pt x="7999" y="2483"/>
                  </a:lnTo>
                  <a:cubicBezTo>
                    <a:pt x="269499" y="113088"/>
                    <a:pt x="452985" y="372021"/>
                    <a:pt x="452985" y="673810"/>
                  </a:cubicBezTo>
                  <a:lnTo>
                    <a:pt x="452985" y="773425"/>
                  </a:lnTo>
                  <a:lnTo>
                    <a:pt x="0" y="773425"/>
                  </a:lnTo>
                  <a:close/>
                </a:path>
              </a:pathLst>
            </a:custGeom>
            <a:solidFill>
              <a:srgbClr val="4FD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1AD1A1EB-B322-46CC-958F-1822D2DE4104}"/>
                </a:ext>
              </a:extLst>
            </p:cNvPr>
            <p:cNvSpPr/>
            <p:nvPr/>
          </p:nvSpPr>
          <p:spPr>
            <a:xfrm>
              <a:off x="4481778" y="3428999"/>
              <a:ext cx="452984" cy="828199"/>
            </a:xfrm>
            <a:custGeom>
              <a:avLst/>
              <a:gdLst>
                <a:gd name="connsiteX0" fmla="*/ 0 w 452984"/>
                <a:gd name="connsiteY0" fmla="*/ 0 h 828199"/>
                <a:gd name="connsiteX1" fmla="*/ 452984 w 452984"/>
                <a:gd name="connsiteY1" fmla="*/ 0 h 828199"/>
                <a:gd name="connsiteX2" fmla="*/ 452984 w 452984"/>
                <a:gd name="connsiteY2" fmla="*/ 828199 h 828199"/>
                <a:gd name="connsiteX3" fmla="*/ 0 w 452984"/>
                <a:gd name="connsiteY3" fmla="*/ 828199 h 82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984" h="828199">
                  <a:moveTo>
                    <a:pt x="0" y="0"/>
                  </a:moveTo>
                  <a:lnTo>
                    <a:pt x="452984" y="0"/>
                  </a:lnTo>
                  <a:lnTo>
                    <a:pt x="452984" y="828199"/>
                  </a:lnTo>
                  <a:lnTo>
                    <a:pt x="0" y="828199"/>
                  </a:lnTo>
                  <a:close/>
                </a:path>
              </a:pathLst>
            </a:custGeom>
            <a:solidFill>
              <a:srgbClr val="FE9303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807D86A1-6884-4359-8261-D4357D8E2F64}"/>
                </a:ext>
              </a:extLst>
            </p:cNvPr>
            <p:cNvSpPr/>
            <p:nvPr/>
          </p:nvSpPr>
          <p:spPr>
            <a:xfrm>
              <a:off x="4481778" y="2600800"/>
              <a:ext cx="452984" cy="828199"/>
            </a:xfrm>
            <a:custGeom>
              <a:avLst/>
              <a:gdLst>
                <a:gd name="connsiteX0" fmla="*/ 0 w 452984"/>
                <a:gd name="connsiteY0" fmla="*/ 0 h 828199"/>
                <a:gd name="connsiteX1" fmla="*/ 452984 w 452984"/>
                <a:gd name="connsiteY1" fmla="*/ 0 h 828199"/>
                <a:gd name="connsiteX2" fmla="*/ 452984 w 452984"/>
                <a:gd name="connsiteY2" fmla="*/ 828199 h 828199"/>
                <a:gd name="connsiteX3" fmla="*/ 0 w 452984"/>
                <a:gd name="connsiteY3" fmla="*/ 828199 h 82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984" h="828199">
                  <a:moveTo>
                    <a:pt x="0" y="0"/>
                  </a:moveTo>
                  <a:lnTo>
                    <a:pt x="452984" y="0"/>
                  </a:lnTo>
                  <a:lnTo>
                    <a:pt x="452984" y="828199"/>
                  </a:lnTo>
                  <a:lnTo>
                    <a:pt x="0" y="828199"/>
                  </a:lnTo>
                  <a:close/>
                </a:path>
              </a:pathLst>
            </a:custGeom>
            <a:solidFill>
              <a:srgbClr val="58C8F6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43C406ED-C9FD-4B65-89A7-7F6AF0235ACA}"/>
                </a:ext>
              </a:extLst>
            </p:cNvPr>
            <p:cNvSpPr/>
            <p:nvPr/>
          </p:nvSpPr>
          <p:spPr>
            <a:xfrm>
              <a:off x="4481777" y="1827375"/>
              <a:ext cx="452985" cy="773425"/>
            </a:xfrm>
            <a:custGeom>
              <a:avLst/>
              <a:gdLst>
                <a:gd name="connsiteX0" fmla="*/ 0 w 452985"/>
                <a:gd name="connsiteY0" fmla="*/ 0 h 773425"/>
                <a:gd name="connsiteX1" fmla="*/ 7999 w 452985"/>
                <a:gd name="connsiteY1" fmla="*/ 2483 h 773425"/>
                <a:gd name="connsiteX2" fmla="*/ 452985 w 452985"/>
                <a:gd name="connsiteY2" fmla="*/ 673810 h 773425"/>
                <a:gd name="connsiteX3" fmla="*/ 452985 w 452985"/>
                <a:gd name="connsiteY3" fmla="*/ 773425 h 773425"/>
                <a:gd name="connsiteX4" fmla="*/ 0 w 452985"/>
                <a:gd name="connsiteY4" fmla="*/ 773425 h 77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985" h="773425">
                  <a:moveTo>
                    <a:pt x="0" y="0"/>
                  </a:moveTo>
                  <a:lnTo>
                    <a:pt x="7999" y="2483"/>
                  </a:lnTo>
                  <a:cubicBezTo>
                    <a:pt x="269499" y="113088"/>
                    <a:pt x="452985" y="372021"/>
                    <a:pt x="452985" y="673810"/>
                  </a:cubicBezTo>
                  <a:lnTo>
                    <a:pt x="452985" y="773425"/>
                  </a:lnTo>
                  <a:lnTo>
                    <a:pt x="0" y="773425"/>
                  </a:lnTo>
                  <a:close/>
                </a:path>
              </a:pathLst>
            </a:custGeom>
            <a:solidFill>
              <a:srgbClr val="C2C1B7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4C79BF2A-0007-48A7-A44C-CAD7A23D8D79}"/>
                </a:ext>
              </a:extLst>
            </p:cNvPr>
            <p:cNvSpPr/>
            <p:nvPr/>
          </p:nvSpPr>
          <p:spPr>
            <a:xfrm>
              <a:off x="1662377" y="1772601"/>
              <a:ext cx="3316322" cy="3312797"/>
            </a:xfrm>
            <a:custGeom>
              <a:avLst/>
              <a:gdLst>
                <a:gd name="connsiteX0" fmla="*/ 728583 w 3316322"/>
                <a:gd name="connsiteY0" fmla="*/ 0 h 3312797"/>
                <a:gd name="connsiteX1" fmla="*/ 2587740 w 3316322"/>
                <a:gd name="connsiteY1" fmla="*/ 0 h 3312797"/>
                <a:gd name="connsiteX2" fmla="*/ 2734576 w 3316322"/>
                <a:gd name="connsiteY2" fmla="*/ 14802 h 3312797"/>
                <a:gd name="connsiteX3" fmla="*/ 2863338 w 3316322"/>
                <a:gd name="connsiteY3" fmla="*/ 54773 h 3312797"/>
                <a:gd name="connsiteX4" fmla="*/ 2863338 w 3316322"/>
                <a:gd name="connsiteY4" fmla="*/ 828198 h 3312797"/>
                <a:gd name="connsiteX5" fmla="*/ 2863338 w 3316322"/>
                <a:gd name="connsiteY5" fmla="*/ 1656397 h 3312797"/>
                <a:gd name="connsiteX6" fmla="*/ 2863338 w 3316322"/>
                <a:gd name="connsiteY6" fmla="*/ 2484596 h 3312797"/>
                <a:gd name="connsiteX7" fmla="*/ 3316322 w 3316322"/>
                <a:gd name="connsiteY7" fmla="*/ 2484596 h 3312797"/>
                <a:gd name="connsiteX8" fmla="*/ 3316322 w 3316322"/>
                <a:gd name="connsiteY8" fmla="*/ 2484597 h 3312797"/>
                <a:gd name="connsiteX9" fmla="*/ 2863338 w 3316322"/>
                <a:gd name="connsiteY9" fmla="*/ 2484597 h 3312797"/>
                <a:gd name="connsiteX10" fmla="*/ 2863338 w 3316322"/>
                <a:gd name="connsiteY10" fmla="*/ 3258025 h 3312797"/>
                <a:gd name="connsiteX11" fmla="*/ 2734576 w 3316322"/>
                <a:gd name="connsiteY11" fmla="*/ 3297995 h 3312797"/>
                <a:gd name="connsiteX12" fmla="*/ 2587740 w 3316322"/>
                <a:gd name="connsiteY12" fmla="*/ 3312797 h 3312797"/>
                <a:gd name="connsiteX13" fmla="*/ 728583 w 3316322"/>
                <a:gd name="connsiteY13" fmla="*/ 3312797 h 3312797"/>
                <a:gd name="connsiteX14" fmla="*/ 0 w 3316322"/>
                <a:gd name="connsiteY14" fmla="*/ 2584214 h 3312797"/>
                <a:gd name="connsiteX15" fmla="*/ 0 w 3316322"/>
                <a:gd name="connsiteY15" fmla="*/ 728583 h 3312797"/>
                <a:gd name="connsiteX16" fmla="*/ 728583 w 3316322"/>
                <a:gd name="connsiteY16" fmla="*/ 0 h 331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16322" h="3312797">
                  <a:moveTo>
                    <a:pt x="728583" y="0"/>
                  </a:moveTo>
                  <a:lnTo>
                    <a:pt x="2587740" y="0"/>
                  </a:lnTo>
                  <a:cubicBezTo>
                    <a:pt x="2638038" y="0"/>
                    <a:pt x="2687146" y="5097"/>
                    <a:pt x="2734576" y="14802"/>
                  </a:cubicBezTo>
                  <a:lnTo>
                    <a:pt x="2863338" y="54773"/>
                  </a:lnTo>
                  <a:lnTo>
                    <a:pt x="2863338" y="828198"/>
                  </a:lnTo>
                  <a:lnTo>
                    <a:pt x="2863338" y="1656397"/>
                  </a:lnTo>
                  <a:lnTo>
                    <a:pt x="2863338" y="2484596"/>
                  </a:lnTo>
                  <a:lnTo>
                    <a:pt x="3316322" y="2484596"/>
                  </a:lnTo>
                  <a:lnTo>
                    <a:pt x="3316322" y="2484597"/>
                  </a:lnTo>
                  <a:lnTo>
                    <a:pt x="2863338" y="2484597"/>
                  </a:lnTo>
                  <a:lnTo>
                    <a:pt x="2863338" y="3258025"/>
                  </a:lnTo>
                  <a:lnTo>
                    <a:pt x="2734576" y="3297995"/>
                  </a:lnTo>
                  <a:cubicBezTo>
                    <a:pt x="2687146" y="3307700"/>
                    <a:pt x="2638038" y="3312797"/>
                    <a:pt x="2587740" y="3312797"/>
                  </a:cubicBezTo>
                  <a:lnTo>
                    <a:pt x="728583" y="3312797"/>
                  </a:lnTo>
                  <a:cubicBezTo>
                    <a:pt x="326198" y="3312797"/>
                    <a:pt x="0" y="2986599"/>
                    <a:pt x="0" y="2584214"/>
                  </a:cubicBezTo>
                  <a:lnTo>
                    <a:pt x="0" y="728583"/>
                  </a:lnTo>
                  <a:cubicBezTo>
                    <a:pt x="0" y="326198"/>
                    <a:pt x="326198" y="0"/>
                    <a:pt x="728583" y="0"/>
                  </a:cubicBezTo>
                  <a:close/>
                </a:path>
              </a:pathLst>
            </a:custGeom>
            <a:solidFill>
              <a:srgbClr val="D7D6CA"/>
            </a:solidFill>
            <a:ln>
              <a:noFill/>
            </a:ln>
            <a:effectLst>
              <a:outerShdw blurRad="63500" dist="63500" sx="99000" sy="99000" algn="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BCBF9F7D-3668-43C0-BE65-A946CB696DF3}"/>
                </a:ext>
              </a:extLst>
            </p:cNvPr>
            <p:cNvSpPr/>
            <p:nvPr/>
          </p:nvSpPr>
          <p:spPr>
            <a:xfrm>
              <a:off x="2053060" y="2431951"/>
              <a:ext cx="1994094" cy="1994094"/>
            </a:xfrm>
            <a:custGeom>
              <a:avLst/>
              <a:gdLst>
                <a:gd name="connsiteX0" fmla="*/ 1709985 w 1994094"/>
                <a:gd name="connsiteY0" fmla="*/ 1473899 h 1994094"/>
                <a:gd name="connsiteX1" fmla="*/ 1717265 w 1994094"/>
                <a:gd name="connsiteY1" fmla="*/ 1477640 h 1994094"/>
                <a:gd name="connsiteX2" fmla="*/ 1719067 w 1994094"/>
                <a:gd name="connsiteY2" fmla="*/ 1478634 h 1994094"/>
                <a:gd name="connsiteX3" fmla="*/ 1710868 w 1994094"/>
                <a:gd name="connsiteY3" fmla="*/ 1474447 h 1994094"/>
                <a:gd name="connsiteX4" fmla="*/ 1709985 w 1994094"/>
                <a:gd name="connsiteY4" fmla="*/ 1473899 h 1994094"/>
                <a:gd name="connsiteX5" fmla="*/ 409023 w 1994094"/>
                <a:gd name="connsiteY5" fmla="*/ 1181361 h 1994094"/>
                <a:gd name="connsiteX6" fmla="*/ 409752 w 1994094"/>
                <a:gd name="connsiteY6" fmla="*/ 1182308 h 1994094"/>
                <a:gd name="connsiteX7" fmla="*/ 410027 w 1994094"/>
                <a:gd name="connsiteY7" fmla="*/ 1182706 h 1994094"/>
                <a:gd name="connsiteX8" fmla="*/ 929837 w 1994094"/>
                <a:gd name="connsiteY8" fmla="*/ 961249 h 1994094"/>
                <a:gd name="connsiteX9" fmla="*/ 929225 w 1994094"/>
                <a:gd name="connsiteY9" fmla="*/ 965671 h 1994094"/>
                <a:gd name="connsiteX10" fmla="*/ 929528 w 1994094"/>
                <a:gd name="connsiteY10" fmla="*/ 963442 h 1994094"/>
                <a:gd name="connsiteX11" fmla="*/ 997047 w 1994094"/>
                <a:gd name="connsiteY11" fmla="*/ 83553 h 1994094"/>
                <a:gd name="connsiteX12" fmla="*/ 83553 w 1994094"/>
                <a:gd name="connsiteY12" fmla="*/ 997047 h 1994094"/>
                <a:gd name="connsiteX13" fmla="*/ 155340 w 1994094"/>
                <a:gd name="connsiteY13" fmla="*/ 1352620 h 1994094"/>
                <a:gd name="connsiteX14" fmla="*/ 183815 w 1994094"/>
                <a:gd name="connsiteY14" fmla="*/ 1411731 h 1994094"/>
                <a:gd name="connsiteX15" fmla="*/ 189327 w 1994094"/>
                <a:gd name="connsiteY15" fmla="*/ 1409894 h 1994094"/>
                <a:gd name="connsiteX16" fmla="*/ 250287 w 1994094"/>
                <a:gd name="connsiteY16" fmla="*/ 1389574 h 1994094"/>
                <a:gd name="connsiteX17" fmla="*/ 311247 w 1994094"/>
                <a:gd name="connsiteY17" fmla="*/ 1379414 h 1994094"/>
                <a:gd name="connsiteX18" fmla="*/ 351887 w 1994094"/>
                <a:gd name="connsiteY18" fmla="*/ 1359094 h 1994094"/>
                <a:gd name="connsiteX19" fmla="*/ 392527 w 1994094"/>
                <a:gd name="connsiteY19" fmla="*/ 1348934 h 1994094"/>
                <a:gd name="connsiteX20" fmla="*/ 423007 w 1994094"/>
                <a:gd name="connsiteY20" fmla="*/ 1328614 h 1994094"/>
                <a:gd name="connsiteX21" fmla="*/ 433167 w 1994094"/>
                <a:gd name="connsiteY21" fmla="*/ 1216854 h 1994094"/>
                <a:gd name="connsiteX22" fmla="*/ 416863 w 1994094"/>
                <a:gd name="connsiteY22" fmla="*/ 1192606 h 1994094"/>
                <a:gd name="connsiteX23" fmla="*/ 410027 w 1994094"/>
                <a:gd name="connsiteY23" fmla="*/ 1182706 h 1994094"/>
                <a:gd name="connsiteX24" fmla="*/ 411863 w 1994094"/>
                <a:gd name="connsiteY24" fmla="*/ 1185165 h 1994094"/>
                <a:gd name="connsiteX25" fmla="*/ 402687 w 1994094"/>
                <a:gd name="connsiteY25" fmla="*/ 1155894 h 1994094"/>
                <a:gd name="connsiteX26" fmla="*/ 382367 w 1994094"/>
                <a:gd name="connsiteY26" fmla="*/ 1125414 h 1994094"/>
                <a:gd name="connsiteX27" fmla="*/ 372207 w 1994094"/>
                <a:gd name="connsiteY27" fmla="*/ 1084774 h 1994094"/>
                <a:gd name="connsiteX28" fmla="*/ 362047 w 1994094"/>
                <a:gd name="connsiteY28" fmla="*/ 1054294 h 1994094"/>
                <a:gd name="connsiteX29" fmla="*/ 351887 w 1994094"/>
                <a:gd name="connsiteY29" fmla="*/ 1023814 h 1994094"/>
                <a:gd name="connsiteX30" fmla="*/ 321407 w 1994094"/>
                <a:gd name="connsiteY30" fmla="*/ 901894 h 1994094"/>
                <a:gd name="connsiteX31" fmla="*/ 331567 w 1994094"/>
                <a:gd name="connsiteY31" fmla="*/ 871414 h 1994094"/>
                <a:gd name="connsiteX32" fmla="*/ 341727 w 1994094"/>
                <a:gd name="connsiteY32" fmla="*/ 790134 h 1994094"/>
                <a:gd name="connsiteX33" fmla="*/ 331567 w 1994094"/>
                <a:gd name="connsiteY33" fmla="*/ 627574 h 1994094"/>
                <a:gd name="connsiteX34" fmla="*/ 351887 w 1994094"/>
                <a:gd name="connsiteY34" fmla="*/ 465014 h 1994094"/>
                <a:gd name="connsiteX35" fmla="*/ 412847 w 1994094"/>
                <a:gd name="connsiteY35" fmla="*/ 444694 h 1994094"/>
                <a:gd name="connsiteX36" fmla="*/ 443327 w 1994094"/>
                <a:gd name="connsiteY36" fmla="*/ 424374 h 1994094"/>
                <a:gd name="connsiteX37" fmla="*/ 514447 w 1994094"/>
                <a:gd name="connsiteY37" fmla="*/ 393894 h 1994094"/>
                <a:gd name="connsiteX38" fmla="*/ 595727 w 1994094"/>
                <a:gd name="connsiteY38" fmla="*/ 363414 h 1994094"/>
                <a:gd name="connsiteX39" fmla="*/ 697327 w 1994094"/>
                <a:gd name="connsiteY39" fmla="*/ 373574 h 1994094"/>
                <a:gd name="connsiteX40" fmla="*/ 727807 w 1994094"/>
                <a:gd name="connsiteY40" fmla="*/ 383734 h 1994094"/>
                <a:gd name="connsiteX41" fmla="*/ 839567 w 1994094"/>
                <a:gd name="connsiteY41" fmla="*/ 414214 h 1994094"/>
                <a:gd name="connsiteX42" fmla="*/ 870047 w 1994094"/>
                <a:gd name="connsiteY42" fmla="*/ 434534 h 1994094"/>
                <a:gd name="connsiteX43" fmla="*/ 890367 w 1994094"/>
                <a:gd name="connsiteY43" fmla="*/ 546294 h 1994094"/>
                <a:gd name="connsiteX44" fmla="*/ 910687 w 1994094"/>
                <a:gd name="connsiteY44" fmla="*/ 576774 h 1994094"/>
                <a:gd name="connsiteX45" fmla="*/ 920847 w 1994094"/>
                <a:gd name="connsiteY45" fmla="*/ 607254 h 1994094"/>
                <a:gd name="connsiteX46" fmla="*/ 931007 w 1994094"/>
                <a:gd name="connsiteY46" fmla="*/ 800294 h 1994094"/>
                <a:gd name="connsiteX47" fmla="*/ 941167 w 1994094"/>
                <a:gd name="connsiteY47" fmla="*/ 881574 h 1994094"/>
                <a:gd name="connsiteX48" fmla="*/ 930768 w 1994094"/>
                <a:gd name="connsiteY48" fmla="*/ 954638 h 1994094"/>
                <a:gd name="connsiteX49" fmla="*/ 929837 w 1994094"/>
                <a:gd name="connsiteY49" fmla="*/ 961249 h 1994094"/>
                <a:gd name="connsiteX50" fmla="*/ 930532 w 1994094"/>
                <a:gd name="connsiteY50" fmla="*/ 956226 h 1994094"/>
                <a:gd name="connsiteX51" fmla="*/ 920847 w 1994094"/>
                <a:gd name="connsiteY51" fmla="*/ 1013654 h 1994094"/>
                <a:gd name="connsiteX52" fmla="*/ 900527 w 1994094"/>
                <a:gd name="connsiteY52" fmla="*/ 1145734 h 1994094"/>
                <a:gd name="connsiteX53" fmla="*/ 890367 w 1994094"/>
                <a:gd name="connsiteY53" fmla="*/ 1186374 h 1994094"/>
                <a:gd name="connsiteX54" fmla="*/ 870047 w 1994094"/>
                <a:gd name="connsiteY54" fmla="*/ 1216854 h 1994094"/>
                <a:gd name="connsiteX55" fmla="*/ 849727 w 1994094"/>
                <a:gd name="connsiteY55" fmla="*/ 1287974 h 1994094"/>
                <a:gd name="connsiteX56" fmla="*/ 910687 w 1994094"/>
                <a:gd name="connsiteY56" fmla="*/ 1328614 h 1994094"/>
                <a:gd name="connsiteX57" fmla="*/ 941167 w 1994094"/>
                <a:gd name="connsiteY57" fmla="*/ 1348934 h 1994094"/>
                <a:gd name="connsiteX58" fmla="*/ 931007 w 1994094"/>
                <a:gd name="connsiteY58" fmla="*/ 1379414 h 1994094"/>
                <a:gd name="connsiteX59" fmla="*/ 890367 w 1994094"/>
                <a:gd name="connsiteY59" fmla="*/ 1389574 h 1994094"/>
                <a:gd name="connsiteX60" fmla="*/ 829407 w 1994094"/>
                <a:gd name="connsiteY60" fmla="*/ 1399734 h 1994094"/>
                <a:gd name="connsiteX61" fmla="*/ 768447 w 1994094"/>
                <a:gd name="connsiteY61" fmla="*/ 1430214 h 1994094"/>
                <a:gd name="connsiteX62" fmla="*/ 737967 w 1994094"/>
                <a:gd name="connsiteY62" fmla="*/ 1440374 h 1994094"/>
                <a:gd name="connsiteX63" fmla="*/ 677007 w 1994094"/>
                <a:gd name="connsiteY63" fmla="*/ 1491174 h 1994094"/>
                <a:gd name="connsiteX64" fmla="*/ 656687 w 1994094"/>
                <a:gd name="connsiteY64" fmla="*/ 1521654 h 1994094"/>
                <a:gd name="connsiteX65" fmla="*/ 646527 w 1994094"/>
                <a:gd name="connsiteY65" fmla="*/ 1552134 h 1994094"/>
                <a:gd name="connsiteX66" fmla="*/ 616047 w 1994094"/>
                <a:gd name="connsiteY66" fmla="*/ 1653734 h 1994094"/>
                <a:gd name="connsiteX67" fmla="*/ 585567 w 1994094"/>
                <a:gd name="connsiteY67" fmla="*/ 1714694 h 1994094"/>
                <a:gd name="connsiteX68" fmla="*/ 575407 w 1994094"/>
                <a:gd name="connsiteY68" fmla="*/ 1755334 h 1994094"/>
                <a:gd name="connsiteX69" fmla="*/ 595727 w 1994094"/>
                <a:gd name="connsiteY69" fmla="*/ 1795974 h 1994094"/>
                <a:gd name="connsiteX70" fmla="*/ 646527 w 1994094"/>
                <a:gd name="connsiteY70" fmla="*/ 1836614 h 1994094"/>
                <a:gd name="connsiteX71" fmla="*/ 652631 w 1994094"/>
                <a:gd name="connsiteY71" fmla="*/ 1842838 h 1994094"/>
                <a:gd name="connsiteX72" fmla="*/ 677689 w 1994094"/>
                <a:gd name="connsiteY72" fmla="*/ 1852009 h 1994094"/>
                <a:gd name="connsiteX73" fmla="*/ 684306 w 1994094"/>
                <a:gd name="connsiteY73" fmla="*/ 1804204 h 1994094"/>
                <a:gd name="connsiteX74" fmla="*/ 687167 w 1994094"/>
                <a:gd name="connsiteY74" fmla="*/ 1643574 h 1994094"/>
                <a:gd name="connsiteX75" fmla="*/ 707487 w 1994094"/>
                <a:gd name="connsiteY75" fmla="*/ 1552134 h 1994094"/>
                <a:gd name="connsiteX76" fmla="*/ 758287 w 1994094"/>
                <a:gd name="connsiteY76" fmla="*/ 1491174 h 1994094"/>
                <a:gd name="connsiteX77" fmla="*/ 829407 w 1994094"/>
                <a:gd name="connsiteY77" fmla="*/ 1470854 h 1994094"/>
                <a:gd name="connsiteX78" fmla="*/ 859887 w 1994094"/>
                <a:gd name="connsiteY78" fmla="*/ 1460694 h 1994094"/>
                <a:gd name="connsiteX79" fmla="*/ 900527 w 1994094"/>
                <a:gd name="connsiteY79" fmla="*/ 1450534 h 1994094"/>
                <a:gd name="connsiteX80" fmla="*/ 931007 w 1994094"/>
                <a:gd name="connsiteY80" fmla="*/ 1440374 h 1994094"/>
                <a:gd name="connsiteX81" fmla="*/ 1002127 w 1994094"/>
                <a:gd name="connsiteY81" fmla="*/ 1420054 h 1994094"/>
                <a:gd name="connsiteX82" fmla="*/ 1032607 w 1994094"/>
                <a:gd name="connsiteY82" fmla="*/ 1399734 h 1994094"/>
                <a:gd name="connsiteX83" fmla="*/ 1144367 w 1994094"/>
                <a:gd name="connsiteY83" fmla="*/ 1389574 h 1994094"/>
                <a:gd name="connsiteX84" fmla="*/ 1205327 w 1994094"/>
                <a:gd name="connsiteY84" fmla="*/ 1369254 h 1994094"/>
                <a:gd name="connsiteX85" fmla="*/ 1144367 w 1994094"/>
                <a:gd name="connsiteY85" fmla="*/ 1318454 h 1994094"/>
                <a:gd name="connsiteX86" fmla="*/ 981807 w 1994094"/>
                <a:gd name="connsiteY86" fmla="*/ 1298134 h 1994094"/>
                <a:gd name="connsiteX87" fmla="*/ 951327 w 1994094"/>
                <a:gd name="connsiteY87" fmla="*/ 1277814 h 1994094"/>
                <a:gd name="connsiteX88" fmla="*/ 941167 w 1994094"/>
                <a:gd name="connsiteY88" fmla="*/ 1247334 h 1994094"/>
                <a:gd name="connsiteX89" fmla="*/ 951327 w 1994094"/>
                <a:gd name="connsiteY89" fmla="*/ 1216854 h 1994094"/>
                <a:gd name="connsiteX90" fmla="*/ 971647 w 1994094"/>
                <a:gd name="connsiteY90" fmla="*/ 1145734 h 1994094"/>
                <a:gd name="connsiteX91" fmla="*/ 991967 w 1994094"/>
                <a:gd name="connsiteY91" fmla="*/ 1115254 h 1994094"/>
                <a:gd name="connsiteX92" fmla="*/ 1012287 w 1994094"/>
                <a:gd name="connsiteY92" fmla="*/ 1023814 h 1994094"/>
                <a:gd name="connsiteX93" fmla="*/ 1032376 w 1994094"/>
                <a:gd name="connsiteY93" fmla="*/ 995171 h 1994094"/>
                <a:gd name="connsiteX94" fmla="*/ 1031758 w 1994094"/>
                <a:gd name="connsiteY94" fmla="*/ 998607 h 1994094"/>
                <a:gd name="connsiteX95" fmla="*/ 1031619 w 1994094"/>
                <a:gd name="connsiteY95" fmla="*/ 999215 h 1994094"/>
                <a:gd name="connsiteX96" fmla="*/ 1031405 w 1994094"/>
                <a:gd name="connsiteY96" fmla="*/ 1000570 h 1994094"/>
                <a:gd name="connsiteX97" fmla="*/ 1031758 w 1994094"/>
                <a:gd name="connsiteY97" fmla="*/ 998607 h 1994094"/>
                <a:gd name="connsiteX98" fmla="*/ 1034810 w 1994094"/>
                <a:gd name="connsiteY98" fmla="*/ 985220 h 1994094"/>
                <a:gd name="connsiteX99" fmla="*/ 1042767 w 1994094"/>
                <a:gd name="connsiteY99" fmla="*/ 952694 h 1994094"/>
                <a:gd name="connsiteX100" fmla="*/ 1063087 w 1994094"/>
                <a:gd name="connsiteY100" fmla="*/ 922214 h 1994094"/>
                <a:gd name="connsiteX101" fmla="*/ 1083407 w 1994094"/>
                <a:gd name="connsiteY101" fmla="*/ 576774 h 1994094"/>
                <a:gd name="connsiteX102" fmla="*/ 1103727 w 1994094"/>
                <a:gd name="connsiteY102" fmla="*/ 546294 h 1994094"/>
                <a:gd name="connsiteX103" fmla="*/ 1113887 w 1994094"/>
                <a:gd name="connsiteY103" fmla="*/ 515814 h 1994094"/>
                <a:gd name="connsiteX104" fmla="*/ 1144367 w 1994094"/>
                <a:gd name="connsiteY104" fmla="*/ 495494 h 1994094"/>
                <a:gd name="connsiteX105" fmla="*/ 1306927 w 1994094"/>
                <a:gd name="connsiteY105" fmla="*/ 485334 h 1994094"/>
                <a:gd name="connsiteX106" fmla="*/ 1337407 w 1994094"/>
                <a:gd name="connsiteY106" fmla="*/ 475174 h 1994094"/>
                <a:gd name="connsiteX107" fmla="*/ 1398367 w 1994094"/>
                <a:gd name="connsiteY107" fmla="*/ 454854 h 1994094"/>
                <a:gd name="connsiteX108" fmla="*/ 1510127 w 1994094"/>
                <a:gd name="connsiteY108" fmla="*/ 434534 h 1994094"/>
                <a:gd name="connsiteX109" fmla="*/ 1571087 w 1994094"/>
                <a:gd name="connsiteY109" fmla="*/ 475174 h 1994094"/>
                <a:gd name="connsiteX110" fmla="*/ 1591407 w 1994094"/>
                <a:gd name="connsiteY110" fmla="*/ 505654 h 1994094"/>
                <a:gd name="connsiteX111" fmla="*/ 1621887 w 1994094"/>
                <a:gd name="connsiteY111" fmla="*/ 617414 h 1994094"/>
                <a:gd name="connsiteX112" fmla="*/ 1642207 w 1994094"/>
                <a:gd name="connsiteY112" fmla="*/ 658054 h 1994094"/>
                <a:gd name="connsiteX113" fmla="*/ 1652367 w 1994094"/>
                <a:gd name="connsiteY113" fmla="*/ 698694 h 1994094"/>
                <a:gd name="connsiteX114" fmla="*/ 1662527 w 1994094"/>
                <a:gd name="connsiteY114" fmla="*/ 729174 h 1994094"/>
                <a:gd name="connsiteX115" fmla="*/ 1672687 w 1994094"/>
                <a:gd name="connsiteY115" fmla="*/ 1023814 h 1994094"/>
                <a:gd name="connsiteX116" fmla="*/ 1693007 w 1994094"/>
                <a:gd name="connsiteY116" fmla="*/ 1054294 h 1994094"/>
                <a:gd name="connsiteX117" fmla="*/ 1723487 w 1994094"/>
                <a:gd name="connsiteY117" fmla="*/ 1298134 h 1994094"/>
                <a:gd name="connsiteX118" fmla="*/ 1703167 w 1994094"/>
                <a:gd name="connsiteY118" fmla="*/ 1328614 h 1994094"/>
                <a:gd name="connsiteX119" fmla="*/ 1621887 w 1994094"/>
                <a:gd name="connsiteY119" fmla="*/ 1338774 h 1994094"/>
                <a:gd name="connsiteX120" fmla="*/ 1591407 w 1994094"/>
                <a:gd name="connsiteY120" fmla="*/ 1359094 h 1994094"/>
                <a:gd name="connsiteX121" fmla="*/ 1510127 w 1994094"/>
                <a:gd name="connsiteY121" fmla="*/ 1389574 h 1994094"/>
                <a:gd name="connsiteX122" fmla="*/ 1520287 w 1994094"/>
                <a:gd name="connsiteY122" fmla="*/ 1420054 h 1994094"/>
                <a:gd name="connsiteX123" fmla="*/ 1601567 w 1994094"/>
                <a:gd name="connsiteY123" fmla="*/ 1430214 h 1994094"/>
                <a:gd name="connsiteX124" fmla="*/ 1693007 w 1994094"/>
                <a:gd name="connsiteY124" fmla="*/ 1470854 h 1994094"/>
                <a:gd name="connsiteX125" fmla="*/ 1725958 w 1994094"/>
                <a:gd name="connsiteY125" fmla="*/ 1482437 h 1994094"/>
                <a:gd name="connsiteX126" fmla="*/ 1719067 w 1994094"/>
                <a:gd name="connsiteY126" fmla="*/ 1478634 h 1994094"/>
                <a:gd name="connsiteX127" fmla="*/ 1726665 w 1994094"/>
                <a:gd name="connsiteY127" fmla="*/ 1482515 h 1994094"/>
                <a:gd name="connsiteX128" fmla="*/ 1759780 w 1994094"/>
                <a:gd name="connsiteY128" fmla="*/ 1499150 h 1994094"/>
                <a:gd name="connsiteX129" fmla="*/ 1800287 w 1994094"/>
                <a:gd name="connsiteY129" fmla="*/ 1432473 h 1994094"/>
                <a:gd name="connsiteX130" fmla="*/ 1910541 w 1994094"/>
                <a:gd name="connsiteY130" fmla="*/ 997047 h 1994094"/>
                <a:gd name="connsiteX131" fmla="*/ 997047 w 1994094"/>
                <a:gd name="connsiteY131" fmla="*/ 83553 h 1994094"/>
                <a:gd name="connsiteX132" fmla="*/ 997047 w 1994094"/>
                <a:gd name="connsiteY132" fmla="*/ 0 h 1994094"/>
                <a:gd name="connsiteX133" fmla="*/ 1994094 w 1994094"/>
                <a:gd name="connsiteY133" fmla="*/ 997047 h 1994094"/>
                <a:gd name="connsiteX134" fmla="*/ 997047 w 1994094"/>
                <a:gd name="connsiteY134" fmla="*/ 1994094 h 1994094"/>
                <a:gd name="connsiteX135" fmla="*/ 0 w 1994094"/>
                <a:gd name="connsiteY135" fmla="*/ 997047 h 1994094"/>
                <a:gd name="connsiteX136" fmla="*/ 997047 w 1994094"/>
                <a:gd name="connsiteY136" fmla="*/ 0 h 199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994094" h="1994094">
                  <a:moveTo>
                    <a:pt x="1709985" y="1473899"/>
                  </a:moveTo>
                  <a:cubicBezTo>
                    <a:pt x="1711426" y="1474611"/>
                    <a:pt x="1714228" y="1476037"/>
                    <a:pt x="1717265" y="1477640"/>
                  </a:cubicBezTo>
                  <a:lnTo>
                    <a:pt x="1719067" y="1478634"/>
                  </a:lnTo>
                  <a:lnTo>
                    <a:pt x="1710868" y="1474447"/>
                  </a:lnTo>
                  <a:cubicBezTo>
                    <a:pt x="1708463" y="1473190"/>
                    <a:pt x="1708543" y="1473187"/>
                    <a:pt x="1709985" y="1473899"/>
                  </a:cubicBezTo>
                  <a:close/>
                  <a:moveTo>
                    <a:pt x="409023" y="1181361"/>
                  </a:moveTo>
                  <a:cubicBezTo>
                    <a:pt x="408515" y="1180630"/>
                    <a:pt x="408602" y="1180690"/>
                    <a:pt x="409752" y="1182308"/>
                  </a:cubicBezTo>
                  <a:lnTo>
                    <a:pt x="410027" y="1182706"/>
                  </a:lnTo>
                  <a:close/>
                  <a:moveTo>
                    <a:pt x="929837" y="961249"/>
                  </a:moveTo>
                  <a:lnTo>
                    <a:pt x="929225" y="965671"/>
                  </a:lnTo>
                  <a:cubicBezTo>
                    <a:pt x="928972" y="967462"/>
                    <a:pt x="928986" y="967308"/>
                    <a:pt x="929528" y="963442"/>
                  </a:cubicBezTo>
                  <a:close/>
                  <a:moveTo>
                    <a:pt x="997047" y="83553"/>
                  </a:moveTo>
                  <a:cubicBezTo>
                    <a:pt x="492538" y="83553"/>
                    <a:pt x="83553" y="492538"/>
                    <a:pt x="83553" y="997047"/>
                  </a:cubicBezTo>
                  <a:cubicBezTo>
                    <a:pt x="83553" y="1123174"/>
                    <a:pt x="109114" y="1243331"/>
                    <a:pt x="155340" y="1352620"/>
                  </a:cubicBezTo>
                  <a:lnTo>
                    <a:pt x="183815" y="1411731"/>
                  </a:lnTo>
                  <a:lnTo>
                    <a:pt x="189327" y="1409894"/>
                  </a:lnTo>
                  <a:cubicBezTo>
                    <a:pt x="209647" y="1403121"/>
                    <a:pt x="229507" y="1394769"/>
                    <a:pt x="250287" y="1389574"/>
                  </a:cubicBezTo>
                  <a:cubicBezTo>
                    <a:pt x="270272" y="1384578"/>
                    <a:pt x="291516" y="1385333"/>
                    <a:pt x="311247" y="1379414"/>
                  </a:cubicBezTo>
                  <a:cubicBezTo>
                    <a:pt x="325754" y="1375062"/>
                    <a:pt x="337706" y="1364412"/>
                    <a:pt x="351887" y="1359094"/>
                  </a:cubicBezTo>
                  <a:cubicBezTo>
                    <a:pt x="364962" y="1354191"/>
                    <a:pt x="379692" y="1354435"/>
                    <a:pt x="392527" y="1348934"/>
                  </a:cubicBezTo>
                  <a:cubicBezTo>
                    <a:pt x="403750" y="1344124"/>
                    <a:pt x="419416" y="1340285"/>
                    <a:pt x="423007" y="1328614"/>
                  </a:cubicBezTo>
                  <a:cubicBezTo>
                    <a:pt x="434008" y="1292861"/>
                    <a:pt x="429780" y="1254107"/>
                    <a:pt x="433167" y="1216854"/>
                  </a:cubicBezTo>
                  <a:cubicBezTo>
                    <a:pt x="425888" y="1205935"/>
                    <a:pt x="420609" y="1198108"/>
                    <a:pt x="416863" y="1192606"/>
                  </a:cubicBezTo>
                  <a:lnTo>
                    <a:pt x="410027" y="1182706"/>
                  </a:lnTo>
                  <a:lnTo>
                    <a:pt x="411863" y="1185165"/>
                  </a:lnTo>
                  <a:cubicBezTo>
                    <a:pt x="416781" y="1191360"/>
                    <a:pt x="423719" y="1197958"/>
                    <a:pt x="402687" y="1155894"/>
                  </a:cubicBezTo>
                  <a:cubicBezTo>
                    <a:pt x="397226" y="1144972"/>
                    <a:pt x="387177" y="1136637"/>
                    <a:pt x="382367" y="1125414"/>
                  </a:cubicBezTo>
                  <a:cubicBezTo>
                    <a:pt x="376866" y="1112579"/>
                    <a:pt x="375594" y="1098321"/>
                    <a:pt x="372207" y="1084774"/>
                  </a:cubicBezTo>
                  <a:cubicBezTo>
                    <a:pt x="369610" y="1074384"/>
                    <a:pt x="365434" y="1064454"/>
                    <a:pt x="362047" y="1054294"/>
                  </a:cubicBezTo>
                  <a:lnTo>
                    <a:pt x="351887" y="1023814"/>
                  </a:lnTo>
                  <a:cubicBezTo>
                    <a:pt x="339278" y="985986"/>
                    <a:pt x="321407" y="942938"/>
                    <a:pt x="321407" y="901894"/>
                  </a:cubicBezTo>
                  <a:cubicBezTo>
                    <a:pt x="321407" y="891184"/>
                    <a:pt x="329651" y="881951"/>
                    <a:pt x="331567" y="871414"/>
                  </a:cubicBezTo>
                  <a:cubicBezTo>
                    <a:pt x="336451" y="844550"/>
                    <a:pt x="338340" y="817227"/>
                    <a:pt x="341727" y="790134"/>
                  </a:cubicBezTo>
                  <a:cubicBezTo>
                    <a:pt x="338340" y="735947"/>
                    <a:pt x="331567" y="681866"/>
                    <a:pt x="331567" y="627574"/>
                  </a:cubicBezTo>
                  <a:cubicBezTo>
                    <a:pt x="331567" y="537017"/>
                    <a:pt x="335712" y="529714"/>
                    <a:pt x="351887" y="465014"/>
                  </a:cubicBezTo>
                  <a:cubicBezTo>
                    <a:pt x="351887" y="465014"/>
                    <a:pt x="393274" y="453393"/>
                    <a:pt x="412847" y="444694"/>
                  </a:cubicBezTo>
                  <a:cubicBezTo>
                    <a:pt x="424005" y="439735"/>
                    <a:pt x="433167" y="431147"/>
                    <a:pt x="443327" y="424374"/>
                  </a:cubicBezTo>
                  <a:cubicBezTo>
                    <a:pt x="545738" y="398771"/>
                    <a:pt x="428691" y="432874"/>
                    <a:pt x="514447" y="393894"/>
                  </a:cubicBezTo>
                  <a:cubicBezTo>
                    <a:pt x="540789" y="381920"/>
                    <a:pt x="568634" y="373574"/>
                    <a:pt x="595727" y="363414"/>
                  </a:cubicBezTo>
                  <a:cubicBezTo>
                    <a:pt x="612660" y="365107"/>
                    <a:pt x="659920" y="373574"/>
                    <a:pt x="697327" y="373574"/>
                  </a:cubicBezTo>
                  <a:cubicBezTo>
                    <a:pt x="708037" y="373574"/>
                    <a:pt x="717647" y="380347"/>
                    <a:pt x="727807" y="383734"/>
                  </a:cubicBezTo>
                  <a:cubicBezTo>
                    <a:pt x="797566" y="393700"/>
                    <a:pt x="787851" y="384662"/>
                    <a:pt x="839567" y="414214"/>
                  </a:cubicBezTo>
                  <a:cubicBezTo>
                    <a:pt x="850169" y="420272"/>
                    <a:pt x="863989" y="423932"/>
                    <a:pt x="870047" y="434534"/>
                  </a:cubicBezTo>
                  <a:cubicBezTo>
                    <a:pt x="873388" y="440381"/>
                    <a:pt x="890322" y="546023"/>
                    <a:pt x="890367" y="546294"/>
                  </a:cubicBezTo>
                  <a:cubicBezTo>
                    <a:pt x="897140" y="556454"/>
                    <a:pt x="905226" y="565852"/>
                    <a:pt x="910687" y="576774"/>
                  </a:cubicBezTo>
                  <a:cubicBezTo>
                    <a:pt x="915476" y="586353"/>
                    <a:pt x="919877" y="596588"/>
                    <a:pt x="920847" y="607254"/>
                  </a:cubicBezTo>
                  <a:cubicBezTo>
                    <a:pt x="926681" y="671425"/>
                    <a:pt x="926247" y="736034"/>
                    <a:pt x="931007" y="800294"/>
                  </a:cubicBezTo>
                  <a:cubicBezTo>
                    <a:pt x="933024" y="827524"/>
                    <a:pt x="937780" y="854481"/>
                    <a:pt x="941167" y="881574"/>
                  </a:cubicBezTo>
                  <a:cubicBezTo>
                    <a:pt x="935643" y="920241"/>
                    <a:pt x="932468" y="942609"/>
                    <a:pt x="930768" y="954638"/>
                  </a:cubicBezTo>
                  <a:lnTo>
                    <a:pt x="929837" y="961249"/>
                  </a:lnTo>
                  <a:lnTo>
                    <a:pt x="930532" y="956226"/>
                  </a:lnTo>
                  <a:cubicBezTo>
                    <a:pt x="932659" y="940560"/>
                    <a:pt x="934944" y="922024"/>
                    <a:pt x="920847" y="1013654"/>
                  </a:cubicBezTo>
                  <a:cubicBezTo>
                    <a:pt x="914341" y="1055944"/>
                    <a:pt x="908975" y="1103496"/>
                    <a:pt x="900527" y="1145734"/>
                  </a:cubicBezTo>
                  <a:cubicBezTo>
                    <a:pt x="897789" y="1159426"/>
                    <a:pt x="893754" y="1172827"/>
                    <a:pt x="890367" y="1186374"/>
                  </a:cubicBezTo>
                  <a:cubicBezTo>
                    <a:pt x="883594" y="1196534"/>
                    <a:pt x="875508" y="1205932"/>
                    <a:pt x="870047" y="1216854"/>
                  </a:cubicBezTo>
                  <a:cubicBezTo>
                    <a:pt x="862759" y="1231430"/>
                    <a:pt x="852982" y="1274953"/>
                    <a:pt x="849727" y="1287974"/>
                  </a:cubicBezTo>
                  <a:cubicBezTo>
                    <a:pt x="903292" y="1305829"/>
                    <a:pt x="859950" y="1286333"/>
                    <a:pt x="910687" y="1328614"/>
                  </a:cubicBezTo>
                  <a:cubicBezTo>
                    <a:pt x="920068" y="1336431"/>
                    <a:pt x="936632" y="1337597"/>
                    <a:pt x="941167" y="1348934"/>
                  </a:cubicBezTo>
                  <a:cubicBezTo>
                    <a:pt x="945144" y="1358878"/>
                    <a:pt x="934394" y="1369254"/>
                    <a:pt x="931007" y="1379414"/>
                  </a:cubicBezTo>
                  <a:cubicBezTo>
                    <a:pt x="917460" y="1382801"/>
                    <a:pt x="904059" y="1386836"/>
                    <a:pt x="890367" y="1389574"/>
                  </a:cubicBezTo>
                  <a:cubicBezTo>
                    <a:pt x="870167" y="1393614"/>
                    <a:pt x="849517" y="1395265"/>
                    <a:pt x="829407" y="1399734"/>
                  </a:cubicBezTo>
                  <a:cubicBezTo>
                    <a:pt x="783440" y="1409949"/>
                    <a:pt x="812288" y="1408293"/>
                    <a:pt x="768447" y="1430214"/>
                  </a:cubicBezTo>
                  <a:cubicBezTo>
                    <a:pt x="758868" y="1435003"/>
                    <a:pt x="747546" y="1435585"/>
                    <a:pt x="737967" y="1440374"/>
                  </a:cubicBezTo>
                  <a:cubicBezTo>
                    <a:pt x="715133" y="1451791"/>
                    <a:pt x="693057" y="1471914"/>
                    <a:pt x="677007" y="1491174"/>
                  </a:cubicBezTo>
                  <a:cubicBezTo>
                    <a:pt x="669190" y="1500555"/>
                    <a:pt x="663460" y="1511494"/>
                    <a:pt x="656687" y="1521654"/>
                  </a:cubicBezTo>
                  <a:cubicBezTo>
                    <a:pt x="650746" y="1530565"/>
                    <a:pt x="649914" y="1541974"/>
                    <a:pt x="646527" y="1552134"/>
                  </a:cubicBezTo>
                  <a:cubicBezTo>
                    <a:pt x="621791" y="1626341"/>
                    <a:pt x="631402" y="1592314"/>
                    <a:pt x="616047" y="1653734"/>
                  </a:cubicBezTo>
                  <a:cubicBezTo>
                    <a:pt x="593783" y="1687130"/>
                    <a:pt x="596083" y="1677888"/>
                    <a:pt x="585567" y="1714694"/>
                  </a:cubicBezTo>
                  <a:cubicBezTo>
                    <a:pt x="581731" y="1728120"/>
                    <a:pt x="573675" y="1741478"/>
                    <a:pt x="575407" y="1755334"/>
                  </a:cubicBezTo>
                  <a:cubicBezTo>
                    <a:pt x="577286" y="1770363"/>
                    <a:pt x="588954" y="1782427"/>
                    <a:pt x="595727" y="1795974"/>
                  </a:cubicBezTo>
                  <a:cubicBezTo>
                    <a:pt x="655065" y="1815753"/>
                    <a:pt x="600571" y="1790658"/>
                    <a:pt x="646527" y="1836614"/>
                  </a:cubicBezTo>
                  <a:lnTo>
                    <a:pt x="652631" y="1842838"/>
                  </a:lnTo>
                  <a:lnTo>
                    <a:pt x="677689" y="1852009"/>
                  </a:lnTo>
                  <a:lnTo>
                    <a:pt x="684306" y="1804204"/>
                  </a:lnTo>
                  <a:cubicBezTo>
                    <a:pt x="688433" y="1751068"/>
                    <a:pt x="684627" y="1696914"/>
                    <a:pt x="687167" y="1643574"/>
                  </a:cubicBezTo>
                  <a:cubicBezTo>
                    <a:pt x="688975" y="1634533"/>
                    <a:pt x="702106" y="1564689"/>
                    <a:pt x="707487" y="1552134"/>
                  </a:cubicBezTo>
                  <a:cubicBezTo>
                    <a:pt x="718096" y="1527380"/>
                    <a:pt x="739978" y="1509483"/>
                    <a:pt x="758287" y="1491174"/>
                  </a:cubicBezTo>
                  <a:cubicBezTo>
                    <a:pt x="831368" y="1466814"/>
                    <a:pt x="740105" y="1496369"/>
                    <a:pt x="829407" y="1470854"/>
                  </a:cubicBezTo>
                  <a:cubicBezTo>
                    <a:pt x="839705" y="1467912"/>
                    <a:pt x="849589" y="1463636"/>
                    <a:pt x="859887" y="1460694"/>
                  </a:cubicBezTo>
                  <a:cubicBezTo>
                    <a:pt x="873313" y="1456858"/>
                    <a:pt x="887101" y="1454370"/>
                    <a:pt x="900527" y="1450534"/>
                  </a:cubicBezTo>
                  <a:cubicBezTo>
                    <a:pt x="910825" y="1447592"/>
                    <a:pt x="920709" y="1443316"/>
                    <a:pt x="931007" y="1440374"/>
                  </a:cubicBezTo>
                  <a:cubicBezTo>
                    <a:pt x="946198" y="1436034"/>
                    <a:pt x="985887" y="1428174"/>
                    <a:pt x="1002127" y="1420054"/>
                  </a:cubicBezTo>
                  <a:cubicBezTo>
                    <a:pt x="1013049" y="1414593"/>
                    <a:pt x="1022447" y="1406507"/>
                    <a:pt x="1032607" y="1399734"/>
                  </a:cubicBezTo>
                  <a:lnTo>
                    <a:pt x="1144367" y="1389574"/>
                  </a:lnTo>
                  <a:cubicBezTo>
                    <a:pt x="1165698" y="1387635"/>
                    <a:pt x="1194307" y="1387621"/>
                    <a:pt x="1205327" y="1369254"/>
                  </a:cubicBezTo>
                  <a:cubicBezTo>
                    <a:pt x="1210915" y="1359941"/>
                    <a:pt x="1148813" y="1321418"/>
                    <a:pt x="1144367" y="1318454"/>
                  </a:cubicBezTo>
                  <a:cubicBezTo>
                    <a:pt x="1119157" y="1316515"/>
                    <a:pt x="1025668" y="1320065"/>
                    <a:pt x="981807" y="1298134"/>
                  </a:cubicBezTo>
                  <a:cubicBezTo>
                    <a:pt x="970885" y="1292673"/>
                    <a:pt x="958955" y="1287349"/>
                    <a:pt x="951327" y="1277814"/>
                  </a:cubicBezTo>
                  <a:cubicBezTo>
                    <a:pt x="944637" y="1269451"/>
                    <a:pt x="944554" y="1257494"/>
                    <a:pt x="941167" y="1247334"/>
                  </a:cubicBezTo>
                  <a:cubicBezTo>
                    <a:pt x="944554" y="1237174"/>
                    <a:pt x="948385" y="1227152"/>
                    <a:pt x="951327" y="1216854"/>
                  </a:cubicBezTo>
                  <a:cubicBezTo>
                    <a:pt x="955667" y="1201663"/>
                    <a:pt x="963527" y="1161974"/>
                    <a:pt x="971647" y="1145734"/>
                  </a:cubicBezTo>
                  <a:cubicBezTo>
                    <a:pt x="977108" y="1134812"/>
                    <a:pt x="987680" y="1126687"/>
                    <a:pt x="991967" y="1115254"/>
                  </a:cubicBezTo>
                  <a:cubicBezTo>
                    <a:pt x="1006433" y="1076679"/>
                    <a:pt x="996671" y="1060250"/>
                    <a:pt x="1012287" y="1023814"/>
                  </a:cubicBezTo>
                  <a:cubicBezTo>
                    <a:pt x="1033336" y="974699"/>
                    <a:pt x="1033664" y="986088"/>
                    <a:pt x="1032376" y="995171"/>
                  </a:cubicBezTo>
                  <a:lnTo>
                    <a:pt x="1031758" y="998607"/>
                  </a:lnTo>
                  <a:lnTo>
                    <a:pt x="1031619" y="999215"/>
                  </a:lnTo>
                  <a:cubicBezTo>
                    <a:pt x="1031151" y="1001446"/>
                    <a:pt x="1031179" y="1001571"/>
                    <a:pt x="1031405" y="1000570"/>
                  </a:cubicBezTo>
                  <a:lnTo>
                    <a:pt x="1031758" y="998607"/>
                  </a:lnTo>
                  <a:lnTo>
                    <a:pt x="1034810" y="985220"/>
                  </a:lnTo>
                  <a:cubicBezTo>
                    <a:pt x="1036568" y="977793"/>
                    <a:pt x="1039121" y="967278"/>
                    <a:pt x="1042767" y="952694"/>
                  </a:cubicBezTo>
                  <a:cubicBezTo>
                    <a:pt x="1049540" y="942534"/>
                    <a:pt x="1061981" y="934375"/>
                    <a:pt x="1063087" y="922214"/>
                  </a:cubicBezTo>
                  <a:cubicBezTo>
                    <a:pt x="1102552" y="488099"/>
                    <a:pt x="1044630" y="731881"/>
                    <a:pt x="1083407" y="576774"/>
                  </a:cubicBezTo>
                  <a:cubicBezTo>
                    <a:pt x="1090180" y="566614"/>
                    <a:pt x="1098266" y="557216"/>
                    <a:pt x="1103727" y="546294"/>
                  </a:cubicBezTo>
                  <a:cubicBezTo>
                    <a:pt x="1108516" y="536715"/>
                    <a:pt x="1107197" y="524177"/>
                    <a:pt x="1113887" y="515814"/>
                  </a:cubicBezTo>
                  <a:cubicBezTo>
                    <a:pt x="1121515" y="506279"/>
                    <a:pt x="1134207" y="502267"/>
                    <a:pt x="1144367" y="495494"/>
                  </a:cubicBezTo>
                  <a:lnTo>
                    <a:pt x="1306927" y="485334"/>
                  </a:lnTo>
                  <a:cubicBezTo>
                    <a:pt x="1317616" y="484666"/>
                    <a:pt x="1327247" y="478561"/>
                    <a:pt x="1337407" y="475174"/>
                  </a:cubicBezTo>
                  <a:cubicBezTo>
                    <a:pt x="1357727" y="468401"/>
                    <a:pt x="1377851" y="461009"/>
                    <a:pt x="1398367" y="454854"/>
                  </a:cubicBezTo>
                  <a:cubicBezTo>
                    <a:pt x="1441916" y="441789"/>
                    <a:pt x="1460037" y="441690"/>
                    <a:pt x="1510127" y="434534"/>
                  </a:cubicBezTo>
                  <a:cubicBezTo>
                    <a:pt x="1510127" y="434534"/>
                    <a:pt x="1552708" y="459092"/>
                    <a:pt x="1571087" y="475174"/>
                  </a:cubicBezTo>
                  <a:cubicBezTo>
                    <a:pt x="1580277" y="483215"/>
                    <a:pt x="1584634" y="495494"/>
                    <a:pt x="1591407" y="505654"/>
                  </a:cubicBezTo>
                  <a:cubicBezTo>
                    <a:pt x="1606139" y="527752"/>
                    <a:pt x="1616434" y="590150"/>
                    <a:pt x="1621887" y="617414"/>
                  </a:cubicBezTo>
                  <a:cubicBezTo>
                    <a:pt x="1628660" y="630961"/>
                    <a:pt x="1636889" y="643873"/>
                    <a:pt x="1642207" y="658054"/>
                  </a:cubicBezTo>
                  <a:cubicBezTo>
                    <a:pt x="1647110" y="671129"/>
                    <a:pt x="1648531" y="685268"/>
                    <a:pt x="1652367" y="698694"/>
                  </a:cubicBezTo>
                  <a:cubicBezTo>
                    <a:pt x="1655309" y="708992"/>
                    <a:pt x="1661859" y="718485"/>
                    <a:pt x="1662527" y="729174"/>
                  </a:cubicBezTo>
                  <a:cubicBezTo>
                    <a:pt x="1668657" y="827254"/>
                    <a:pt x="1669300" y="925601"/>
                    <a:pt x="1672687" y="1023814"/>
                  </a:cubicBezTo>
                  <a:lnTo>
                    <a:pt x="1693007" y="1054294"/>
                  </a:lnTo>
                  <a:cubicBezTo>
                    <a:pt x="1729032" y="1108331"/>
                    <a:pt x="1722407" y="1278702"/>
                    <a:pt x="1723487" y="1298134"/>
                  </a:cubicBezTo>
                  <a:cubicBezTo>
                    <a:pt x="1716714" y="1308294"/>
                    <a:pt x="1714504" y="1324079"/>
                    <a:pt x="1703167" y="1328614"/>
                  </a:cubicBezTo>
                  <a:cubicBezTo>
                    <a:pt x="1677816" y="1338755"/>
                    <a:pt x="1648229" y="1331590"/>
                    <a:pt x="1621887" y="1338774"/>
                  </a:cubicBezTo>
                  <a:cubicBezTo>
                    <a:pt x="1610106" y="1341987"/>
                    <a:pt x="1601567" y="1352321"/>
                    <a:pt x="1591407" y="1359094"/>
                  </a:cubicBezTo>
                  <a:cubicBezTo>
                    <a:pt x="1576412" y="1362843"/>
                    <a:pt x="1519503" y="1373948"/>
                    <a:pt x="1510127" y="1389574"/>
                  </a:cubicBezTo>
                  <a:cubicBezTo>
                    <a:pt x="1504617" y="1398757"/>
                    <a:pt x="1516900" y="1409894"/>
                    <a:pt x="1520287" y="1420054"/>
                  </a:cubicBezTo>
                  <a:cubicBezTo>
                    <a:pt x="1547380" y="1423441"/>
                    <a:pt x="1574962" y="1424074"/>
                    <a:pt x="1601567" y="1430214"/>
                  </a:cubicBezTo>
                  <a:cubicBezTo>
                    <a:pt x="1635701" y="1438091"/>
                    <a:pt x="1661573" y="1457382"/>
                    <a:pt x="1693007" y="1470854"/>
                  </a:cubicBezTo>
                  <a:cubicBezTo>
                    <a:pt x="1732250" y="1487672"/>
                    <a:pt x="1733107" y="1486686"/>
                    <a:pt x="1725958" y="1482437"/>
                  </a:cubicBezTo>
                  <a:lnTo>
                    <a:pt x="1719067" y="1478634"/>
                  </a:lnTo>
                  <a:lnTo>
                    <a:pt x="1726665" y="1482515"/>
                  </a:lnTo>
                  <a:lnTo>
                    <a:pt x="1759780" y="1499150"/>
                  </a:lnTo>
                  <a:lnTo>
                    <a:pt x="1800287" y="1432473"/>
                  </a:lnTo>
                  <a:cubicBezTo>
                    <a:pt x="1870601" y="1303037"/>
                    <a:pt x="1910541" y="1154706"/>
                    <a:pt x="1910541" y="997047"/>
                  </a:cubicBezTo>
                  <a:cubicBezTo>
                    <a:pt x="1910541" y="492538"/>
                    <a:pt x="1501556" y="83553"/>
                    <a:pt x="997047" y="83553"/>
                  </a:cubicBezTo>
                  <a:close/>
                  <a:moveTo>
                    <a:pt x="997047" y="0"/>
                  </a:moveTo>
                  <a:cubicBezTo>
                    <a:pt x="1547701" y="0"/>
                    <a:pt x="1994094" y="446393"/>
                    <a:pt x="1994094" y="997047"/>
                  </a:cubicBezTo>
                  <a:cubicBezTo>
                    <a:pt x="1994094" y="1547701"/>
                    <a:pt x="1547701" y="1994094"/>
                    <a:pt x="997047" y="1994094"/>
                  </a:cubicBezTo>
                  <a:cubicBezTo>
                    <a:pt x="446393" y="1994094"/>
                    <a:pt x="0" y="1547701"/>
                    <a:pt x="0" y="997047"/>
                  </a:cubicBezTo>
                  <a:cubicBezTo>
                    <a:pt x="0" y="446393"/>
                    <a:pt x="446393" y="0"/>
                    <a:pt x="997047" y="0"/>
                  </a:cubicBezTo>
                  <a:close/>
                </a:path>
              </a:pathLst>
            </a:custGeom>
            <a:solidFill>
              <a:srgbClr val="A7A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5A4CDFBE-EC5F-40DA-92B6-EF21A1B1613B}"/>
              </a:ext>
            </a:extLst>
          </p:cNvPr>
          <p:cNvGrpSpPr/>
          <p:nvPr/>
        </p:nvGrpSpPr>
        <p:grpSpPr>
          <a:xfrm>
            <a:off x="4916408" y="2917632"/>
            <a:ext cx="1023827" cy="1022738"/>
            <a:chOff x="7257238" y="1772601"/>
            <a:chExt cx="3316323" cy="3312797"/>
          </a:xfrm>
        </p:grpSpPr>
        <p:sp>
          <p:nvSpPr>
            <p:cNvPr id="270" name="矩形: 圆角 269">
              <a:extLst>
                <a:ext uri="{FF2B5EF4-FFF2-40B4-BE49-F238E27FC236}">
                  <a16:creationId xmlns:a16="http://schemas.microsoft.com/office/drawing/2014/main" id="{42EE10B1-9869-42FA-8BF0-5FE4FEAB2DC7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3483292B-EBF1-4768-83E1-F33272086ECC}"/>
                </a:ext>
              </a:extLst>
            </p:cNvPr>
            <p:cNvGrpSpPr/>
            <p:nvPr/>
          </p:nvGrpSpPr>
          <p:grpSpPr>
            <a:xfrm>
              <a:off x="7615247" y="2598398"/>
              <a:ext cx="2600304" cy="1661203"/>
              <a:chOff x="7538636" y="2431951"/>
              <a:chExt cx="2600304" cy="1661203"/>
            </a:xfrm>
          </p:grpSpPr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7D96BFA3-29C5-4A50-8D38-B898994045A8}"/>
                  </a:ext>
                </a:extLst>
              </p:cNvPr>
              <p:cNvGrpSpPr/>
              <p:nvPr/>
            </p:nvGrpSpPr>
            <p:grpSpPr>
              <a:xfrm>
                <a:off x="7538636" y="2431951"/>
                <a:ext cx="2600304" cy="1661202"/>
                <a:chOff x="5457804" y="-1167786"/>
                <a:chExt cx="2600304" cy="1661202"/>
              </a:xfrm>
              <a:solidFill>
                <a:srgbClr val="6FD3FA">
                  <a:alpha val="60000"/>
                </a:srgbClr>
              </a:solidFill>
            </p:grpSpPr>
            <p:sp>
              <p:nvSpPr>
                <p:cNvPr id="276" name="椭圆 275">
                  <a:extLst>
                    <a:ext uri="{FF2B5EF4-FFF2-40B4-BE49-F238E27FC236}">
                      <a16:creationId xmlns:a16="http://schemas.microsoft.com/office/drawing/2014/main" id="{E220F5B1-017E-479D-BA0A-1F2EE281120C}"/>
                    </a:ext>
                  </a:extLst>
                </p:cNvPr>
                <p:cNvSpPr/>
                <p:nvPr/>
              </p:nvSpPr>
              <p:spPr>
                <a:xfrm>
                  <a:off x="5457804" y="-563879"/>
                  <a:ext cx="1057295" cy="1057295"/>
                </a:xfrm>
                <a:prstGeom prst="ellipse">
                  <a:avLst/>
                </a:prstGeom>
                <a:gradFill>
                  <a:gsLst>
                    <a:gs pos="0">
                      <a:srgbClr val="4FC3FA"/>
                    </a:gs>
                    <a:gs pos="100000">
                      <a:srgbClr val="3AA9FB"/>
                    </a:gs>
                  </a:gsLst>
                  <a:lin ang="21594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9877CA8B-751B-45AD-A77B-32FE7B9569FC}"/>
                    </a:ext>
                  </a:extLst>
                </p:cNvPr>
                <p:cNvSpPr/>
                <p:nvPr/>
              </p:nvSpPr>
              <p:spPr>
                <a:xfrm>
                  <a:off x="5772191" y="-864870"/>
                  <a:ext cx="742908" cy="74290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D43DAA06-535F-40E9-BB23-82AAEEF0B526}"/>
                    </a:ext>
                  </a:extLst>
                </p:cNvPr>
                <p:cNvSpPr/>
                <p:nvPr/>
              </p:nvSpPr>
              <p:spPr>
                <a:xfrm>
                  <a:off x="5981700" y="-121962"/>
                  <a:ext cx="1509334" cy="615378"/>
                </a:xfrm>
                <a:prstGeom prst="rect">
                  <a:avLst/>
                </a:prstGeom>
                <a:solidFill>
                  <a:srgbClr val="6FD3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椭圆 278">
                  <a:extLst>
                    <a:ext uri="{FF2B5EF4-FFF2-40B4-BE49-F238E27FC236}">
                      <a16:creationId xmlns:a16="http://schemas.microsoft.com/office/drawing/2014/main" id="{48D55344-1A62-48F5-86FE-A62BE3A7CF54}"/>
                    </a:ext>
                  </a:extLst>
                </p:cNvPr>
                <p:cNvSpPr/>
                <p:nvPr/>
              </p:nvSpPr>
              <p:spPr>
                <a:xfrm>
                  <a:off x="7071276" y="-493416"/>
                  <a:ext cx="986832" cy="986832"/>
                </a:xfrm>
                <a:prstGeom prst="ellipse">
                  <a:avLst/>
                </a:prstGeom>
                <a:gradFill>
                  <a:gsLst>
                    <a:gs pos="20000">
                      <a:srgbClr val="39AEFC">
                        <a:alpha val="0"/>
                      </a:srgbClr>
                    </a:gs>
                    <a:gs pos="88000">
                      <a:srgbClr val="3F81F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0" name="椭圆 279">
                  <a:extLst>
                    <a:ext uri="{FF2B5EF4-FFF2-40B4-BE49-F238E27FC236}">
                      <a16:creationId xmlns:a16="http://schemas.microsoft.com/office/drawing/2014/main" id="{8765D313-7401-4A85-A240-7BEB060331AD}"/>
                    </a:ext>
                  </a:extLst>
                </p:cNvPr>
                <p:cNvSpPr/>
                <p:nvPr/>
              </p:nvSpPr>
              <p:spPr>
                <a:xfrm>
                  <a:off x="6240780" y="-1167786"/>
                  <a:ext cx="1402080" cy="1402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4FC3FA"/>
                    </a:gs>
                    <a:gs pos="100000">
                      <a:srgbClr val="3AA9FB"/>
                    </a:gs>
                  </a:gsLst>
                  <a:lin ang="21594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35F6E15C-8B3D-4DDD-8C98-532558C947E1}"/>
                  </a:ext>
                </a:extLst>
              </p:cNvPr>
              <p:cNvSpPr/>
              <p:nvPr/>
            </p:nvSpPr>
            <p:spPr>
              <a:xfrm>
                <a:off x="7538636" y="2431951"/>
                <a:ext cx="2600304" cy="1661203"/>
              </a:xfrm>
              <a:custGeom>
                <a:avLst/>
                <a:gdLst>
                  <a:gd name="connsiteX0" fmla="*/ 1484016 w 2600304"/>
                  <a:gd name="connsiteY0" fmla="*/ 0 h 1661203"/>
                  <a:gd name="connsiteX1" fmla="*/ 2170813 w 2600304"/>
                  <a:gd name="connsiteY1" fmla="*/ 559756 h 1661203"/>
                  <a:gd name="connsiteX2" fmla="*/ 2183142 w 2600304"/>
                  <a:gd name="connsiteY2" fmla="*/ 682057 h 1661203"/>
                  <a:gd name="connsiteX3" fmla="*/ 2206329 w 2600304"/>
                  <a:gd name="connsiteY3" fmla="*/ 684395 h 1661203"/>
                  <a:gd name="connsiteX4" fmla="*/ 2600304 w 2600304"/>
                  <a:gd name="connsiteY4" fmla="*/ 1167786 h 1661203"/>
                  <a:gd name="connsiteX5" fmla="*/ 2106888 w 2600304"/>
                  <a:gd name="connsiteY5" fmla="*/ 1661202 h 1661203"/>
                  <a:gd name="connsiteX6" fmla="*/ 2044045 w 2600304"/>
                  <a:gd name="connsiteY6" fmla="*/ 1657238 h 1661203"/>
                  <a:gd name="connsiteX7" fmla="*/ 2033230 w 2600304"/>
                  <a:gd name="connsiteY7" fmla="*/ 1655168 h 1661203"/>
                  <a:gd name="connsiteX8" fmla="*/ 2033230 w 2600304"/>
                  <a:gd name="connsiteY8" fmla="*/ 1661202 h 1661203"/>
                  <a:gd name="connsiteX9" fmla="*/ 528661 w 2600304"/>
                  <a:gd name="connsiteY9" fmla="*/ 1661202 h 1661203"/>
                  <a:gd name="connsiteX10" fmla="*/ 528648 w 2600304"/>
                  <a:gd name="connsiteY10" fmla="*/ 1661203 h 1661203"/>
                  <a:gd name="connsiteX11" fmla="*/ 528638 w 2600304"/>
                  <a:gd name="connsiteY11" fmla="*/ 1661202 h 1661203"/>
                  <a:gd name="connsiteX12" fmla="*/ 523896 w 2600304"/>
                  <a:gd name="connsiteY12" fmla="*/ 1661202 h 1661203"/>
                  <a:gd name="connsiteX13" fmla="*/ 523896 w 2600304"/>
                  <a:gd name="connsiteY13" fmla="*/ 1660724 h 1661203"/>
                  <a:gd name="connsiteX14" fmla="*/ 422107 w 2600304"/>
                  <a:gd name="connsiteY14" fmla="*/ 1650463 h 1661203"/>
                  <a:gd name="connsiteX15" fmla="*/ 0 w 2600304"/>
                  <a:gd name="connsiteY15" fmla="*/ 1132555 h 1661203"/>
                  <a:gd name="connsiteX16" fmla="*/ 233076 w 2600304"/>
                  <a:gd name="connsiteY16" fmla="*/ 694192 h 1661203"/>
                  <a:gd name="connsiteX17" fmla="*/ 316980 w 2600304"/>
                  <a:gd name="connsiteY17" fmla="*/ 648650 h 1661203"/>
                  <a:gd name="connsiteX18" fmla="*/ 321933 w 2600304"/>
                  <a:gd name="connsiteY18" fmla="*/ 599509 h 1661203"/>
                  <a:gd name="connsiteX19" fmla="*/ 685841 w 2600304"/>
                  <a:gd name="connsiteY19" fmla="*/ 302916 h 1661203"/>
                  <a:gd name="connsiteX20" fmla="*/ 830428 w 2600304"/>
                  <a:gd name="connsiteY20" fmla="*/ 332107 h 1661203"/>
                  <a:gd name="connsiteX21" fmla="*/ 875114 w 2600304"/>
                  <a:gd name="connsiteY21" fmla="*/ 356362 h 1661203"/>
                  <a:gd name="connsiteX22" fmla="*/ 884468 w 2600304"/>
                  <a:gd name="connsiteY22" fmla="*/ 337525 h 1661203"/>
                  <a:gd name="connsiteX23" fmla="*/ 1484016 w 2600304"/>
                  <a:gd name="connsiteY23" fmla="*/ 0 h 166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0304" h="1661203">
                    <a:moveTo>
                      <a:pt x="1484016" y="0"/>
                    </a:moveTo>
                    <a:cubicBezTo>
                      <a:pt x="1822793" y="0"/>
                      <a:pt x="2105444" y="240304"/>
                      <a:pt x="2170813" y="559756"/>
                    </a:cubicBezTo>
                    <a:lnTo>
                      <a:pt x="2183142" y="682057"/>
                    </a:lnTo>
                    <a:lnTo>
                      <a:pt x="2206329" y="684395"/>
                    </a:lnTo>
                    <a:cubicBezTo>
                      <a:pt x="2431170" y="730404"/>
                      <a:pt x="2600304" y="929343"/>
                      <a:pt x="2600304" y="1167786"/>
                    </a:cubicBezTo>
                    <a:cubicBezTo>
                      <a:pt x="2600304" y="1440292"/>
                      <a:pt x="2379394" y="1661202"/>
                      <a:pt x="2106888" y="1661202"/>
                    </a:cubicBezTo>
                    <a:cubicBezTo>
                      <a:pt x="2085598" y="1661202"/>
                      <a:pt x="2064624" y="1659854"/>
                      <a:pt x="2044045" y="1657238"/>
                    </a:cubicBezTo>
                    <a:lnTo>
                      <a:pt x="2033230" y="1655168"/>
                    </a:lnTo>
                    <a:lnTo>
                      <a:pt x="2033230" y="1661202"/>
                    </a:lnTo>
                    <a:lnTo>
                      <a:pt x="528661" y="1661202"/>
                    </a:lnTo>
                    <a:lnTo>
                      <a:pt x="528648" y="1661203"/>
                    </a:lnTo>
                    <a:lnTo>
                      <a:pt x="528638" y="1661202"/>
                    </a:lnTo>
                    <a:lnTo>
                      <a:pt x="523896" y="1661202"/>
                    </a:lnTo>
                    <a:lnTo>
                      <a:pt x="523896" y="1660724"/>
                    </a:lnTo>
                    <a:lnTo>
                      <a:pt x="422107" y="1650463"/>
                    </a:lnTo>
                    <a:cubicBezTo>
                      <a:pt x="181211" y="1601168"/>
                      <a:pt x="0" y="1388024"/>
                      <a:pt x="0" y="1132555"/>
                    </a:cubicBezTo>
                    <a:cubicBezTo>
                      <a:pt x="0" y="950078"/>
                      <a:pt x="92454" y="789194"/>
                      <a:pt x="233076" y="694192"/>
                    </a:cubicBezTo>
                    <a:lnTo>
                      <a:pt x="316980" y="648650"/>
                    </a:lnTo>
                    <a:lnTo>
                      <a:pt x="321933" y="599509"/>
                    </a:lnTo>
                    <a:cubicBezTo>
                      <a:pt x="356570" y="430244"/>
                      <a:pt x="506336" y="302916"/>
                      <a:pt x="685841" y="302916"/>
                    </a:cubicBezTo>
                    <a:cubicBezTo>
                      <a:pt x="737128" y="302916"/>
                      <a:pt x="785988" y="313310"/>
                      <a:pt x="830428" y="332107"/>
                    </a:cubicBezTo>
                    <a:lnTo>
                      <a:pt x="875114" y="356362"/>
                    </a:lnTo>
                    <a:lnTo>
                      <a:pt x="884468" y="337525"/>
                    </a:lnTo>
                    <a:cubicBezTo>
                      <a:pt x="1007421" y="135171"/>
                      <a:pt x="1229933" y="0"/>
                      <a:pt x="1484016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rgbClr val="3C80F4">
                      <a:alpha val="0"/>
                    </a:srgbClr>
                  </a:gs>
                  <a:gs pos="100000">
                    <a:srgbClr val="3C80F4">
                      <a:alpha val="8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5DEA75CA-EA4A-49E5-9C65-1897A04932CC}"/>
                  </a:ext>
                </a:extLst>
              </p:cNvPr>
              <p:cNvSpPr/>
              <p:nvPr/>
            </p:nvSpPr>
            <p:spPr>
              <a:xfrm>
                <a:off x="7538636" y="2431951"/>
                <a:ext cx="2600304" cy="1661203"/>
              </a:xfrm>
              <a:custGeom>
                <a:avLst/>
                <a:gdLst>
                  <a:gd name="connsiteX0" fmla="*/ 1484016 w 2600304"/>
                  <a:gd name="connsiteY0" fmla="*/ 0 h 1661203"/>
                  <a:gd name="connsiteX1" fmla="*/ 2170813 w 2600304"/>
                  <a:gd name="connsiteY1" fmla="*/ 559756 h 1661203"/>
                  <a:gd name="connsiteX2" fmla="*/ 2183142 w 2600304"/>
                  <a:gd name="connsiteY2" fmla="*/ 682057 h 1661203"/>
                  <a:gd name="connsiteX3" fmla="*/ 2206329 w 2600304"/>
                  <a:gd name="connsiteY3" fmla="*/ 684395 h 1661203"/>
                  <a:gd name="connsiteX4" fmla="*/ 2600304 w 2600304"/>
                  <a:gd name="connsiteY4" fmla="*/ 1167786 h 1661203"/>
                  <a:gd name="connsiteX5" fmla="*/ 2106888 w 2600304"/>
                  <a:gd name="connsiteY5" fmla="*/ 1661202 h 1661203"/>
                  <a:gd name="connsiteX6" fmla="*/ 2044045 w 2600304"/>
                  <a:gd name="connsiteY6" fmla="*/ 1657238 h 1661203"/>
                  <a:gd name="connsiteX7" fmla="*/ 2033230 w 2600304"/>
                  <a:gd name="connsiteY7" fmla="*/ 1655168 h 1661203"/>
                  <a:gd name="connsiteX8" fmla="*/ 2033230 w 2600304"/>
                  <a:gd name="connsiteY8" fmla="*/ 1661202 h 1661203"/>
                  <a:gd name="connsiteX9" fmla="*/ 528661 w 2600304"/>
                  <a:gd name="connsiteY9" fmla="*/ 1661202 h 1661203"/>
                  <a:gd name="connsiteX10" fmla="*/ 528648 w 2600304"/>
                  <a:gd name="connsiteY10" fmla="*/ 1661203 h 1661203"/>
                  <a:gd name="connsiteX11" fmla="*/ 528638 w 2600304"/>
                  <a:gd name="connsiteY11" fmla="*/ 1661202 h 1661203"/>
                  <a:gd name="connsiteX12" fmla="*/ 523896 w 2600304"/>
                  <a:gd name="connsiteY12" fmla="*/ 1661202 h 1661203"/>
                  <a:gd name="connsiteX13" fmla="*/ 523896 w 2600304"/>
                  <a:gd name="connsiteY13" fmla="*/ 1660724 h 1661203"/>
                  <a:gd name="connsiteX14" fmla="*/ 422107 w 2600304"/>
                  <a:gd name="connsiteY14" fmla="*/ 1650463 h 1661203"/>
                  <a:gd name="connsiteX15" fmla="*/ 0 w 2600304"/>
                  <a:gd name="connsiteY15" fmla="*/ 1132555 h 1661203"/>
                  <a:gd name="connsiteX16" fmla="*/ 233076 w 2600304"/>
                  <a:gd name="connsiteY16" fmla="*/ 694192 h 1661203"/>
                  <a:gd name="connsiteX17" fmla="*/ 316980 w 2600304"/>
                  <a:gd name="connsiteY17" fmla="*/ 648650 h 1661203"/>
                  <a:gd name="connsiteX18" fmla="*/ 321933 w 2600304"/>
                  <a:gd name="connsiteY18" fmla="*/ 599509 h 1661203"/>
                  <a:gd name="connsiteX19" fmla="*/ 685841 w 2600304"/>
                  <a:gd name="connsiteY19" fmla="*/ 302916 h 1661203"/>
                  <a:gd name="connsiteX20" fmla="*/ 830428 w 2600304"/>
                  <a:gd name="connsiteY20" fmla="*/ 332107 h 1661203"/>
                  <a:gd name="connsiteX21" fmla="*/ 875114 w 2600304"/>
                  <a:gd name="connsiteY21" fmla="*/ 356362 h 1661203"/>
                  <a:gd name="connsiteX22" fmla="*/ 884468 w 2600304"/>
                  <a:gd name="connsiteY22" fmla="*/ 337525 h 1661203"/>
                  <a:gd name="connsiteX23" fmla="*/ 1484016 w 2600304"/>
                  <a:gd name="connsiteY23" fmla="*/ 0 h 166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0304" h="1661203">
                    <a:moveTo>
                      <a:pt x="1484016" y="0"/>
                    </a:moveTo>
                    <a:cubicBezTo>
                      <a:pt x="1822793" y="0"/>
                      <a:pt x="2105444" y="240304"/>
                      <a:pt x="2170813" y="559756"/>
                    </a:cubicBezTo>
                    <a:lnTo>
                      <a:pt x="2183142" y="682057"/>
                    </a:lnTo>
                    <a:lnTo>
                      <a:pt x="2206329" y="684395"/>
                    </a:lnTo>
                    <a:cubicBezTo>
                      <a:pt x="2431170" y="730404"/>
                      <a:pt x="2600304" y="929343"/>
                      <a:pt x="2600304" y="1167786"/>
                    </a:cubicBezTo>
                    <a:cubicBezTo>
                      <a:pt x="2600304" y="1440292"/>
                      <a:pt x="2379394" y="1661202"/>
                      <a:pt x="2106888" y="1661202"/>
                    </a:cubicBezTo>
                    <a:cubicBezTo>
                      <a:pt x="2085598" y="1661202"/>
                      <a:pt x="2064624" y="1659854"/>
                      <a:pt x="2044045" y="1657238"/>
                    </a:cubicBezTo>
                    <a:lnTo>
                      <a:pt x="2033230" y="1655168"/>
                    </a:lnTo>
                    <a:lnTo>
                      <a:pt x="2033230" y="1661202"/>
                    </a:lnTo>
                    <a:lnTo>
                      <a:pt x="528661" y="1661202"/>
                    </a:lnTo>
                    <a:lnTo>
                      <a:pt x="528648" y="1661203"/>
                    </a:lnTo>
                    <a:lnTo>
                      <a:pt x="528638" y="1661202"/>
                    </a:lnTo>
                    <a:lnTo>
                      <a:pt x="523896" y="1661202"/>
                    </a:lnTo>
                    <a:lnTo>
                      <a:pt x="523896" y="1660724"/>
                    </a:lnTo>
                    <a:lnTo>
                      <a:pt x="422107" y="1650463"/>
                    </a:lnTo>
                    <a:cubicBezTo>
                      <a:pt x="181211" y="1601168"/>
                      <a:pt x="0" y="1388024"/>
                      <a:pt x="0" y="1132555"/>
                    </a:cubicBezTo>
                    <a:cubicBezTo>
                      <a:pt x="0" y="950078"/>
                      <a:pt x="92454" y="789194"/>
                      <a:pt x="233076" y="694192"/>
                    </a:cubicBezTo>
                    <a:lnTo>
                      <a:pt x="316980" y="648650"/>
                    </a:lnTo>
                    <a:lnTo>
                      <a:pt x="321933" y="599509"/>
                    </a:lnTo>
                    <a:cubicBezTo>
                      <a:pt x="356570" y="430244"/>
                      <a:pt x="506336" y="302916"/>
                      <a:pt x="685841" y="302916"/>
                    </a:cubicBezTo>
                    <a:cubicBezTo>
                      <a:pt x="737128" y="302916"/>
                      <a:pt x="785988" y="313310"/>
                      <a:pt x="830428" y="332107"/>
                    </a:cubicBezTo>
                    <a:lnTo>
                      <a:pt x="875114" y="356362"/>
                    </a:lnTo>
                    <a:lnTo>
                      <a:pt x="884468" y="337525"/>
                    </a:lnTo>
                    <a:cubicBezTo>
                      <a:pt x="1007421" y="135171"/>
                      <a:pt x="1229933" y="0"/>
                      <a:pt x="1484016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3C80F4">
                      <a:alpha val="0"/>
                    </a:srgbClr>
                  </a:gs>
                  <a:gs pos="72000">
                    <a:srgbClr val="3C80F4">
                      <a:alpha val="84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任意多边形: 形状 274">
                <a:extLst>
                  <a:ext uri="{FF2B5EF4-FFF2-40B4-BE49-F238E27FC236}">
                    <a16:creationId xmlns:a16="http://schemas.microsoft.com/office/drawing/2014/main" id="{4C5F1BB4-3DE8-4244-9306-DDFC4DA2F09C}"/>
                  </a:ext>
                </a:extLst>
              </p:cNvPr>
              <p:cNvSpPr/>
              <p:nvPr/>
            </p:nvSpPr>
            <p:spPr>
              <a:xfrm>
                <a:off x="7538636" y="2431951"/>
                <a:ext cx="2600304" cy="1661203"/>
              </a:xfrm>
              <a:custGeom>
                <a:avLst/>
                <a:gdLst>
                  <a:gd name="connsiteX0" fmla="*/ 1484016 w 2600304"/>
                  <a:gd name="connsiteY0" fmla="*/ 0 h 1661203"/>
                  <a:gd name="connsiteX1" fmla="*/ 2170813 w 2600304"/>
                  <a:gd name="connsiteY1" fmla="*/ 559756 h 1661203"/>
                  <a:gd name="connsiteX2" fmla="*/ 2183142 w 2600304"/>
                  <a:gd name="connsiteY2" fmla="*/ 682057 h 1661203"/>
                  <a:gd name="connsiteX3" fmla="*/ 2206329 w 2600304"/>
                  <a:gd name="connsiteY3" fmla="*/ 684395 h 1661203"/>
                  <a:gd name="connsiteX4" fmla="*/ 2600304 w 2600304"/>
                  <a:gd name="connsiteY4" fmla="*/ 1167786 h 1661203"/>
                  <a:gd name="connsiteX5" fmla="*/ 2106888 w 2600304"/>
                  <a:gd name="connsiteY5" fmla="*/ 1661202 h 1661203"/>
                  <a:gd name="connsiteX6" fmla="*/ 2044045 w 2600304"/>
                  <a:gd name="connsiteY6" fmla="*/ 1657238 h 1661203"/>
                  <a:gd name="connsiteX7" fmla="*/ 2033230 w 2600304"/>
                  <a:gd name="connsiteY7" fmla="*/ 1655168 h 1661203"/>
                  <a:gd name="connsiteX8" fmla="*/ 2033230 w 2600304"/>
                  <a:gd name="connsiteY8" fmla="*/ 1661202 h 1661203"/>
                  <a:gd name="connsiteX9" fmla="*/ 528661 w 2600304"/>
                  <a:gd name="connsiteY9" fmla="*/ 1661202 h 1661203"/>
                  <a:gd name="connsiteX10" fmla="*/ 528648 w 2600304"/>
                  <a:gd name="connsiteY10" fmla="*/ 1661203 h 1661203"/>
                  <a:gd name="connsiteX11" fmla="*/ 528638 w 2600304"/>
                  <a:gd name="connsiteY11" fmla="*/ 1661202 h 1661203"/>
                  <a:gd name="connsiteX12" fmla="*/ 523896 w 2600304"/>
                  <a:gd name="connsiteY12" fmla="*/ 1661202 h 1661203"/>
                  <a:gd name="connsiteX13" fmla="*/ 523896 w 2600304"/>
                  <a:gd name="connsiteY13" fmla="*/ 1660724 h 1661203"/>
                  <a:gd name="connsiteX14" fmla="*/ 422107 w 2600304"/>
                  <a:gd name="connsiteY14" fmla="*/ 1650463 h 1661203"/>
                  <a:gd name="connsiteX15" fmla="*/ 0 w 2600304"/>
                  <a:gd name="connsiteY15" fmla="*/ 1132555 h 1661203"/>
                  <a:gd name="connsiteX16" fmla="*/ 233076 w 2600304"/>
                  <a:gd name="connsiteY16" fmla="*/ 694192 h 1661203"/>
                  <a:gd name="connsiteX17" fmla="*/ 316980 w 2600304"/>
                  <a:gd name="connsiteY17" fmla="*/ 648650 h 1661203"/>
                  <a:gd name="connsiteX18" fmla="*/ 321933 w 2600304"/>
                  <a:gd name="connsiteY18" fmla="*/ 599509 h 1661203"/>
                  <a:gd name="connsiteX19" fmla="*/ 685841 w 2600304"/>
                  <a:gd name="connsiteY19" fmla="*/ 302916 h 1661203"/>
                  <a:gd name="connsiteX20" fmla="*/ 830428 w 2600304"/>
                  <a:gd name="connsiteY20" fmla="*/ 332107 h 1661203"/>
                  <a:gd name="connsiteX21" fmla="*/ 875114 w 2600304"/>
                  <a:gd name="connsiteY21" fmla="*/ 356362 h 1661203"/>
                  <a:gd name="connsiteX22" fmla="*/ 884468 w 2600304"/>
                  <a:gd name="connsiteY22" fmla="*/ 337525 h 1661203"/>
                  <a:gd name="connsiteX23" fmla="*/ 1484016 w 2600304"/>
                  <a:gd name="connsiteY23" fmla="*/ 0 h 166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0304" h="1661203">
                    <a:moveTo>
                      <a:pt x="1484016" y="0"/>
                    </a:moveTo>
                    <a:cubicBezTo>
                      <a:pt x="1822793" y="0"/>
                      <a:pt x="2105444" y="240304"/>
                      <a:pt x="2170813" y="559756"/>
                    </a:cubicBezTo>
                    <a:lnTo>
                      <a:pt x="2183142" y="682057"/>
                    </a:lnTo>
                    <a:lnTo>
                      <a:pt x="2206329" y="684395"/>
                    </a:lnTo>
                    <a:cubicBezTo>
                      <a:pt x="2431170" y="730404"/>
                      <a:pt x="2600304" y="929343"/>
                      <a:pt x="2600304" y="1167786"/>
                    </a:cubicBezTo>
                    <a:cubicBezTo>
                      <a:pt x="2600304" y="1440292"/>
                      <a:pt x="2379394" y="1661202"/>
                      <a:pt x="2106888" y="1661202"/>
                    </a:cubicBezTo>
                    <a:cubicBezTo>
                      <a:pt x="2085598" y="1661202"/>
                      <a:pt x="2064624" y="1659854"/>
                      <a:pt x="2044045" y="1657238"/>
                    </a:cubicBezTo>
                    <a:lnTo>
                      <a:pt x="2033230" y="1655168"/>
                    </a:lnTo>
                    <a:lnTo>
                      <a:pt x="2033230" y="1661202"/>
                    </a:lnTo>
                    <a:lnTo>
                      <a:pt x="528661" y="1661202"/>
                    </a:lnTo>
                    <a:lnTo>
                      <a:pt x="528648" y="1661203"/>
                    </a:lnTo>
                    <a:lnTo>
                      <a:pt x="528638" y="1661202"/>
                    </a:lnTo>
                    <a:lnTo>
                      <a:pt x="523896" y="1661202"/>
                    </a:lnTo>
                    <a:lnTo>
                      <a:pt x="523896" y="1660724"/>
                    </a:lnTo>
                    <a:lnTo>
                      <a:pt x="422107" y="1650463"/>
                    </a:lnTo>
                    <a:cubicBezTo>
                      <a:pt x="181211" y="1601168"/>
                      <a:pt x="0" y="1388024"/>
                      <a:pt x="0" y="1132555"/>
                    </a:cubicBezTo>
                    <a:cubicBezTo>
                      <a:pt x="0" y="950078"/>
                      <a:pt x="92454" y="789194"/>
                      <a:pt x="233076" y="694192"/>
                    </a:cubicBezTo>
                    <a:lnTo>
                      <a:pt x="316980" y="648650"/>
                    </a:lnTo>
                    <a:lnTo>
                      <a:pt x="321933" y="599509"/>
                    </a:lnTo>
                    <a:cubicBezTo>
                      <a:pt x="356570" y="430244"/>
                      <a:pt x="506336" y="302916"/>
                      <a:pt x="685841" y="302916"/>
                    </a:cubicBezTo>
                    <a:cubicBezTo>
                      <a:pt x="737128" y="302916"/>
                      <a:pt x="785988" y="313310"/>
                      <a:pt x="830428" y="332107"/>
                    </a:cubicBezTo>
                    <a:lnTo>
                      <a:pt x="875114" y="356362"/>
                    </a:lnTo>
                    <a:lnTo>
                      <a:pt x="884468" y="337525"/>
                    </a:lnTo>
                    <a:cubicBezTo>
                      <a:pt x="1007421" y="135171"/>
                      <a:pt x="1229933" y="0"/>
                      <a:pt x="1484016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rgbClr val="93DAF6">
                      <a:alpha val="57000"/>
                    </a:srgbClr>
                  </a:gs>
                  <a:gs pos="73000">
                    <a:srgbClr val="93DAF6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73A1A3AA-AA0A-4777-B544-964475A2F7D0}"/>
              </a:ext>
            </a:extLst>
          </p:cNvPr>
          <p:cNvGrpSpPr/>
          <p:nvPr/>
        </p:nvGrpSpPr>
        <p:grpSpPr>
          <a:xfrm>
            <a:off x="6265329" y="2917632"/>
            <a:ext cx="1023827" cy="1022738"/>
            <a:chOff x="1618439" y="1772601"/>
            <a:chExt cx="3316323" cy="3312797"/>
          </a:xfrm>
        </p:grpSpPr>
        <p:sp>
          <p:nvSpPr>
            <p:cNvPr id="282" name="矩形: 圆角 281">
              <a:extLst>
                <a:ext uri="{FF2B5EF4-FFF2-40B4-BE49-F238E27FC236}">
                  <a16:creationId xmlns:a16="http://schemas.microsoft.com/office/drawing/2014/main" id="{C12D1CF7-9887-4E9F-9324-C20F32220215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 flip="none" rotWithShape="1">
              <a:gsLst>
                <a:gs pos="0">
                  <a:srgbClr val="6EF585"/>
                </a:gs>
                <a:gs pos="100000">
                  <a:srgbClr val="2CC545"/>
                </a:gs>
              </a:gsLst>
              <a:lin ang="54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任意多边形: 形状 282">
              <a:extLst>
                <a:ext uri="{FF2B5EF4-FFF2-40B4-BE49-F238E27FC236}">
                  <a16:creationId xmlns:a16="http://schemas.microsoft.com/office/drawing/2014/main" id="{F8C008B5-AFB7-40D6-9C45-7D7BCAA5C88B}"/>
                </a:ext>
              </a:extLst>
            </p:cNvPr>
            <p:cNvSpPr/>
            <p:nvPr/>
          </p:nvSpPr>
          <p:spPr>
            <a:xfrm>
              <a:off x="2043012" y="2337812"/>
              <a:ext cx="2467176" cy="2182374"/>
            </a:xfrm>
            <a:custGeom>
              <a:avLst/>
              <a:gdLst>
                <a:gd name="connsiteX0" fmla="*/ 1233588 w 2467176"/>
                <a:gd name="connsiteY0" fmla="*/ 0 h 2182374"/>
                <a:gd name="connsiteX1" fmla="*/ 2467176 w 2467176"/>
                <a:gd name="connsiteY1" fmla="*/ 1007175 h 2182374"/>
                <a:gd name="connsiteX2" fmla="*/ 1233588 w 2467176"/>
                <a:gd name="connsiteY2" fmla="*/ 2014350 h 2182374"/>
                <a:gd name="connsiteX3" fmla="*/ 984977 w 2467176"/>
                <a:gd name="connsiteY3" fmla="*/ 1993888 h 2182374"/>
                <a:gd name="connsiteX4" fmla="*/ 882238 w 2467176"/>
                <a:gd name="connsiteY4" fmla="*/ 1972320 h 2182374"/>
                <a:gd name="connsiteX5" fmla="*/ 877451 w 2467176"/>
                <a:gd name="connsiteY5" fmla="*/ 1976900 h 2182374"/>
                <a:gd name="connsiteX6" fmla="*/ 434879 w 2467176"/>
                <a:gd name="connsiteY6" fmla="*/ 2177027 h 2182374"/>
                <a:gd name="connsiteX7" fmla="*/ 583060 w 2467176"/>
                <a:gd name="connsiteY7" fmla="*/ 1883608 h 2182374"/>
                <a:gd name="connsiteX8" fmla="*/ 583329 w 2467176"/>
                <a:gd name="connsiteY8" fmla="*/ 1861909 h 2182374"/>
                <a:gd name="connsiteX9" fmla="*/ 543877 w 2467176"/>
                <a:gd name="connsiteY9" fmla="*/ 1842340 h 2182374"/>
                <a:gd name="connsiteX10" fmla="*/ 0 w 2467176"/>
                <a:gd name="connsiteY10" fmla="*/ 1007175 h 2182374"/>
                <a:gd name="connsiteX11" fmla="*/ 1233588 w 2467176"/>
                <a:gd name="connsiteY11" fmla="*/ 0 h 218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67176" h="2182374">
                  <a:moveTo>
                    <a:pt x="1233588" y="0"/>
                  </a:moveTo>
                  <a:cubicBezTo>
                    <a:pt x="1914880" y="0"/>
                    <a:pt x="2467176" y="450928"/>
                    <a:pt x="2467176" y="1007175"/>
                  </a:cubicBezTo>
                  <a:cubicBezTo>
                    <a:pt x="2467176" y="1563422"/>
                    <a:pt x="1914880" y="2014350"/>
                    <a:pt x="1233588" y="2014350"/>
                  </a:cubicBezTo>
                  <a:cubicBezTo>
                    <a:pt x="1148427" y="2014350"/>
                    <a:pt x="1065281" y="2007304"/>
                    <a:pt x="984977" y="1993888"/>
                  </a:cubicBezTo>
                  <a:lnTo>
                    <a:pt x="882238" y="1972320"/>
                  </a:lnTo>
                  <a:lnTo>
                    <a:pt x="877451" y="1976900"/>
                  </a:lnTo>
                  <a:cubicBezTo>
                    <a:pt x="778916" y="2060010"/>
                    <a:pt x="450551" y="2212848"/>
                    <a:pt x="434879" y="2177027"/>
                  </a:cubicBezTo>
                  <a:cubicBezTo>
                    <a:pt x="419207" y="2141207"/>
                    <a:pt x="561054" y="2099554"/>
                    <a:pt x="583060" y="1883608"/>
                  </a:cubicBezTo>
                  <a:lnTo>
                    <a:pt x="583329" y="1861909"/>
                  </a:lnTo>
                  <a:lnTo>
                    <a:pt x="543877" y="1842340"/>
                  </a:lnTo>
                  <a:cubicBezTo>
                    <a:pt x="215741" y="1661344"/>
                    <a:pt x="0" y="1354829"/>
                    <a:pt x="0" y="1007175"/>
                  </a:cubicBezTo>
                  <a:cubicBezTo>
                    <a:pt x="0" y="450928"/>
                    <a:pt x="552296" y="0"/>
                    <a:pt x="1233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4F12D628-526C-4CB0-AD38-F2580F461DEB}"/>
              </a:ext>
            </a:extLst>
          </p:cNvPr>
          <p:cNvGrpSpPr/>
          <p:nvPr/>
        </p:nvGrpSpPr>
        <p:grpSpPr>
          <a:xfrm>
            <a:off x="7614250" y="2917632"/>
            <a:ext cx="1023827" cy="1022738"/>
            <a:chOff x="7257238" y="1772601"/>
            <a:chExt cx="3316323" cy="3312797"/>
          </a:xfrm>
        </p:grpSpPr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224B662F-9DF1-4D31-B4E7-A6B7A4A96B17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3BBA3CB3-B48F-4589-93E4-4ED9007B5483}"/>
                </a:ext>
              </a:extLst>
            </p:cNvPr>
            <p:cNvGrpSpPr/>
            <p:nvPr/>
          </p:nvGrpSpPr>
          <p:grpSpPr>
            <a:xfrm>
              <a:off x="7661909" y="2474809"/>
              <a:ext cx="2506980" cy="1908381"/>
              <a:chOff x="8785584" y="-1606011"/>
              <a:chExt cx="2506980" cy="1908381"/>
            </a:xfrm>
          </p:grpSpPr>
          <p:sp>
            <p:nvSpPr>
              <p:cNvPr id="287" name="任意多边形: 形状 286">
                <a:extLst>
                  <a:ext uri="{FF2B5EF4-FFF2-40B4-BE49-F238E27FC236}">
                    <a16:creationId xmlns:a16="http://schemas.microsoft.com/office/drawing/2014/main" id="{205D5B67-329F-4928-9C29-1E5DDF11627F}"/>
                  </a:ext>
                </a:extLst>
              </p:cNvPr>
              <p:cNvSpPr/>
              <p:nvPr/>
            </p:nvSpPr>
            <p:spPr>
              <a:xfrm>
                <a:off x="8785584" y="-1606011"/>
                <a:ext cx="2506980" cy="1908381"/>
              </a:xfrm>
              <a:custGeom>
                <a:avLst/>
                <a:gdLst>
                  <a:gd name="connsiteX0" fmla="*/ 201122 w 2506980"/>
                  <a:gd name="connsiteY0" fmla="*/ 0 h 1908381"/>
                  <a:gd name="connsiteX1" fmla="*/ 629458 w 2506980"/>
                  <a:gd name="connsiteY1" fmla="*/ 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6980" h="1908381">
                    <a:moveTo>
                      <a:pt x="201122" y="0"/>
                    </a:moveTo>
                    <a:lnTo>
                      <a:pt x="591358" y="2540"/>
                    </a:lnTo>
                    <a:cubicBezTo>
                      <a:pt x="704950" y="4088"/>
                      <a:pt x="734013" y="139857"/>
                      <a:pt x="814091" y="157878"/>
                    </a:cubicBezTo>
                    <a:cubicBezTo>
                      <a:pt x="844660" y="164757"/>
                      <a:pt x="853703" y="164735"/>
                      <a:pt x="907799" y="165306"/>
                    </a:cubicBezTo>
                    <a:lnTo>
                      <a:pt x="2329655" y="163401"/>
                    </a:lnTo>
                    <a:cubicBezTo>
                      <a:pt x="2427589" y="163401"/>
                      <a:pt x="2506980" y="242792"/>
                      <a:pt x="2506980" y="340726"/>
                    </a:cubicBezTo>
                    <a:lnTo>
                      <a:pt x="2506980" y="1731056"/>
                    </a:lnTo>
                    <a:cubicBezTo>
                      <a:pt x="2506980" y="1828990"/>
                      <a:pt x="2427589" y="1908381"/>
                      <a:pt x="2329655" y="1908381"/>
                    </a:cubicBezTo>
                    <a:lnTo>
                      <a:pt x="177325" y="1908381"/>
                    </a:lnTo>
                    <a:cubicBezTo>
                      <a:pt x="79391" y="1908381"/>
                      <a:pt x="0" y="1828990"/>
                      <a:pt x="0" y="1731056"/>
                    </a:cubicBezTo>
                    <a:lnTo>
                      <a:pt x="0" y="353329"/>
                    </a:lnTo>
                    <a:lnTo>
                      <a:pt x="0" y="340726"/>
                    </a:lnTo>
                    <a:lnTo>
                      <a:pt x="0" y="201122"/>
                    </a:lnTo>
                    <a:cubicBezTo>
                      <a:pt x="0" y="90045"/>
                      <a:pt x="90045" y="0"/>
                      <a:pt x="20112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7B2F8"/>
                  </a:gs>
                  <a:gs pos="100000">
                    <a:srgbClr val="1B77F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任意多边形: 形状 287">
                <a:extLst>
                  <a:ext uri="{FF2B5EF4-FFF2-40B4-BE49-F238E27FC236}">
                    <a16:creationId xmlns:a16="http://schemas.microsoft.com/office/drawing/2014/main" id="{038AC8E1-3430-47C2-884E-C67EDAC9BF06}"/>
                  </a:ext>
                </a:extLst>
              </p:cNvPr>
              <p:cNvSpPr/>
              <p:nvPr/>
            </p:nvSpPr>
            <p:spPr>
              <a:xfrm flipV="1">
                <a:off x="8890546" y="-1265088"/>
                <a:ext cx="2297055" cy="1360646"/>
              </a:xfrm>
              <a:custGeom>
                <a:avLst/>
                <a:gdLst>
                  <a:gd name="connsiteX0" fmla="*/ 0 w 2506980"/>
                  <a:gd name="connsiteY0" fmla="*/ 0 h 1484994"/>
                  <a:gd name="connsiteX1" fmla="*/ 2506980 w 2506980"/>
                  <a:gd name="connsiteY1" fmla="*/ 0 h 1484994"/>
                  <a:gd name="connsiteX2" fmla="*/ 2506980 w 2506980"/>
                  <a:gd name="connsiteY2" fmla="*/ 1307669 h 1484994"/>
                  <a:gd name="connsiteX3" fmla="*/ 2329655 w 2506980"/>
                  <a:gd name="connsiteY3" fmla="*/ 1484994 h 1484994"/>
                  <a:gd name="connsiteX4" fmla="*/ 177325 w 2506980"/>
                  <a:gd name="connsiteY4" fmla="*/ 1484994 h 1484994"/>
                  <a:gd name="connsiteX5" fmla="*/ 0 w 2506980"/>
                  <a:gd name="connsiteY5" fmla="*/ 1307669 h 148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6980" h="1484994">
                    <a:moveTo>
                      <a:pt x="0" y="0"/>
                    </a:moveTo>
                    <a:lnTo>
                      <a:pt x="2506980" y="0"/>
                    </a:lnTo>
                    <a:lnTo>
                      <a:pt x="2506980" y="1307669"/>
                    </a:lnTo>
                    <a:cubicBezTo>
                      <a:pt x="2506980" y="1405603"/>
                      <a:pt x="2427589" y="1484994"/>
                      <a:pt x="2329655" y="1484994"/>
                    </a:cubicBezTo>
                    <a:lnTo>
                      <a:pt x="177325" y="1484994"/>
                    </a:lnTo>
                    <a:cubicBezTo>
                      <a:pt x="79391" y="1484994"/>
                      <a:pt x="0" y="1405603"/>
                      <a:pt x="0" y="13076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99000" sy="99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A77DBAD4-A28C-4759-B08D-AD331328B97D}"/>
                  </a:ext>
                </a:extLst>
              </p:cNvPr>
              <p:cNvSpPr/>
              <p:nvPr/>
            </p:nvSpPr>
            <p:spPr>
              <a:xfrm>
                <a:off x="8785584" y="-1182624"/>
                <a:ext cx="2506980" cy="1484994"/>
              </a:xfrm>
              <a:custGeom>
                <a:avLst/>
                <a:gdLst>
                  <a:gd name="connsiteX0" fmla="*/ 0 w 2506980"/>
                  <a:gd name="connsiteY0" fmla="*/ 0 h 1484994"/>
                  <a:gd name="connsiteX1" fmla="*/ 2506980 w 2506980"/>
                  <a:gd name="connsiteY1" fmla="*/ 0 h 1484994"/>
                  <a:gd name="connsiteX2" fmla="*/ 2506980 w 2506980"/>
                  <a:gd name="connsiteY2" fmla="*/ 1307669 h 1484994"/>
                  <a:gd name="connsiteX3" fmla="*/ 2329655 w 2506980"/>
                  <a:gd name="connsiteY3" fmla="*/ 1484994 h 1484994"/>
                  <a:gd name="connsiteX4" fmla="*/ 177325 w 2506980"/>
                  <a:gd name="connsiteY4" fmla="*/ 1484994 h 1484994"/>
                  <a:gd name="connsiteX5" fmla="*/ 0 w 2506980"/>
                  <a:gd name="connsiteY5" fmla="*/ 1307669 h 148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6980" h="1484994">
                    <a:moveTo>
                      <a:pt x="0" y="0"/>
                    </a:moveTo>
                    <a:lnTo>
                      <a:pt x="2506980" y="0"/>
                    </a:lnTo>
                    <a:lnTo>
                      <a:pt x="2506980" y="1307669"/>
                    </a:lnTo>
                    <a:cubicBezTo>
                      <a:pt x="2506980" y="1405603"/>
                      <a:pt x="2427589" y="1484994"/>
                      <a:pt x="2329655" y="1484994"/>
                    </a:cubicBezTo>
                    <a:lnTo>
                      <a:pt x="177325" y="1484994"/>
                    </a:lnTo>
                    <a:cubicBezTo>
                      <a:pt x="79391" y="1484994"/>
                      <a:pt x="0" y="1405603"/>
                      <a:pt x="0" y="13076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19BDF8"/>
                  </a:gs>
                  <a:gs pos="100000">
                    <a:srgbClr val="1C77F2"/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16200000" sx="97000" sy="97000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57108DBA-1D29-430D-90F8-E98F186EECCA}"/>
              </a:ext>
            </a:extLst>
          </p:cNvPr>
          <p:cNvGrpSpPr/>
          <p:nvPr/>
        </p:nvGrpSpPr>
        <p:grpSpPr>
          <a:xfrm>
            <a:off x="8963172" y="2917632"/>
            <a:ext cx="1023827" cy="1022738"/>
            <a:chOff x="1618439" y="1772601"/>
            <a:chExt cx="3316323" cy="3312797"/>
          </a:xfrm>
        </p:grpSpPr>
        <p:sp>
          <p:nvSpPr>
            <p:cNvPr id="291" name="矩形: 圆角 290">
              <a:extLst>
                <a:ext uri="{FF2B5EF4-FFF2-40B4-BE49-F238E27FC236}">
                  <a16:creationId xmlns:a16="http://schemas.microsoft.com/office/drawing/2014/main" id="{C3A2C1EF-30C3-48EA-91FD-1849855728DE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7CFA6C"/>
                </a:gs>
                <a:gs pos="100000">
                  <a:srgbClr val="11D51D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90B2C7E6-D504-4E36-BAD7-B71E6BE10BDC}"/>
                </a:ext>
              </a:extLst>
            </p:cNvPr>
            <p:cNvGrpSpPr/>
            <p:nvPr/>
          </p:nvGrpSpPr>
          <p:grpSpPr>
            <a:xfrm>
              <a:off x="2147316" y="2462783"/>
              <a:ext cx="2258568" cy="1932432"/>
              <a:chOff x="3806952" y="-2115312"/>
              <a:chExt cx="2258568" cy="1932432"/>
            </a:xfrm>
          </p:grpSpPr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11D3C129-6D39-4DD3-9645-05319FF8F619}"/>
                  </a:ext>
                </a:extLst>
              </p:cNvPr>
              <p:cNvSpPr/>
              <p:nvPr/>
            </p:nvSpPr>
            <p:spPr>
              <a:xfrm>
                <a:off x="3806952" y="-720776"/>
                <a:ext cx="496824" cy="3672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0540231-6734-47E7-B06D-FE262BEF71C3}"/>
                  </a:ext>
                </a:extLst>
              </p:cNvPr>
              <p:cNvSpPr/>
              <p:nvPr/>
            </p:nvSpPr>
            <p:spPr>
              <a:xfrm>
                <a:off x="4394200" y="-1176528"/>
                <a:ext cx="496824" cy="822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35EB5CDA-E267-489B-B37B-561CACD63130}"/>
                  </a:ext>
                </a:extLst>
              </p:cNvPr>
              <p:cNvSpPr/>
              <p:nvPr/>
            </p:nvSpPr>
            <p:spPr>
              <a:xfrm>
                <a:off x="4981448" y="-2115312"/>
                <a:ext cx="496824" cy="1761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1393B4C6-5FC1-42DA-9D0C-302A1B52868F}"/>
                  </a:ext>
                </a:extLst>
              </p:cNvPr>
              <p:cNvSpPr/>
              <p:nvPr/>
            </p:nvSpPr>
            <p:spPr>
              <a:xfrm>
                <a:off x="5568696" y="-1597152"/>
                <a:ext cx="496824" cy="1243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: 圆角 296">
                <a:extLst>
                  <a:ext uri="{FF2B5EF4-FFF2-40B4-BE49-F238E27FC236}">
                    <a16:creationId xmlns:a16="http://schemas.microsoft.com/office/drawing/2014/main" id="{0F1CC7C6-64CA-4066-BE2C-922CC5F0BAB0}"/>
                  </a:ext>
                </a:extLst>
              </p:cNvPr>
              <p:cNvSpPr/>
              <p:nvPr/>
            </p:nvSpPr>
            <p:spPr>
              <a:xfrm>
                <a:off x="3806952" y="-273139"/>
                <a:ext cx="2258568" cy="90259"/>
              </a:xfrm>
              <a:prstGeom prst="roundRect">
                <a:avLst>
                  <a:gd name="adj" fmla="val 3144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532F079B-4178-4D54-A0C9-67943EC3E364}"/>
              </a:ext>
            </a:extLst>
          </p:cNvPr>
          <p:cNvGrpSpPr/>
          <p:nvPr/>
        </p:nvGrpSpPr>
        <p:grpSpPr>
          <a:xfrm>
            <a:off x="10312093" y="2917632"/>
            <a:ext cx="1023827" cy="1022738"/>
            <a:chOff x="7257238" y="1772601"/>
            <a:chExt cx="3316323" cy="3312797"/>
          </a:xfrm>
        </p:grpSpPr>
        <p:sp>
          <p:nvSpPr>
            <p:cNvPr id="299" name="矩形: 圆角 298">
              <a:extLst>
                <a:ext uri="{FF2B5EF4-FFF2-40B4-BE49-F238E27FC236}">
                  <a16:creationId xmlns:a16="http://schemas.microsoft.com/office/drawing/2014/main" id="{AB4013AF-99E8-4C16-9F08-86DD50B7946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9191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0" name="矩形: 圆角 299">
              <a:extLst>
                <a:ext uri="{FF2B5EF4-FFF2-40B4-BE49-F238E27FC236}">
                  <a16:creationId xmlns:a16="http://schemas.microsoft.com/office/drawing/2014/main" id="{203DF851-6C2A-4A2B-BA69-5070B6659545}"/>
                </a:ext>
              </a:extLst>
            </p:cNvPr>
            <p:cNvSpPr/>
            <p:nvPr/>
          </p:nvSpPr>
          <p:spPr>
            <a:xfrm>
              <a:off x="7376999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: 圆角 300">
              <a:extLst>
                <a:ext uri="{FF2B5EF4-FFF2-40B4-BE49-F238E27FC236}">
                  <a16:creationId xmlns:a16="http://schemas.microsoft.com/office/drawing/2014/main" id="{B6F5FA58-F017-41F6-AB86-0211EA3400FB}"/>
                </a:ext>
              </a:extLst>
            </p:cNvPr>
            <p:cNvSpPr/>
            <p:nvPr/>
          </p:nvSpPr>
          <p:spPr>
            <a:xfrm>
              <a:off x="7441850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: 圆角 301">
              <a:extLst>
                <a:ext uri="{FF2B5EF4-FFF2-40B4-BE49-F238E27FC236}">
                  <a16:creationId xmlns:a16="http://schemas.microsoft.com/office/drawing/2014/main" id="{287E03A7-9863-40AE-A5BE-B6A791ED199D}"/>
                </a:ext>
              </a:extLst>
            </p:cNvPr>
            <p:cNvSpPr/>
            <p:nvPr/>
          </p:nvSpPr>
          <p:spPr>
            <a:xfrm>
              <a:off x="7506701" y="3410999"/>
              <a:ext cx="28800" cy="3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: 圆角 302">
              <a:extLst>
                <a:ext uri="{FF2B5EF4-FFF2-40B4-BE49-F238E27FC236}">
                  <a16:creationId xmlns:a16="http://schemas.microsoft.com/office/drawing/2014/main" id="{B57D2626-E91B-4CAC-BF55-000CF3B4C9BC}"/>
                </a:ext>
              </a:extLst>
            </p:cNvPr>
            <p:cNvSpPr/>
            <p:nvPr/>
          </p:nvSpPr>
          <p:spPr>
            <a:xfrm>
              <a:off x="7571552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: 圆角 303">
              <a:extLst>
                <a:ext uri="{FF2B5EF4-FFF2-40B4-BE49-F238E27FC236}">
                  <a16:creationId xmlns:a16="http://schemas.microsoft.com/office/drawing/2014/main" id="{A8A505DB-BEEE-4453-A949-70AB0794103E}"/>
                </a:ext>
              </a:extLst>
            </p:cNvPr>
            <p:cNvSpPr/>
            <p:nvPr/>
          </p:nvSpPr>
          <p:spPr>
            <a:xfrm>
              <a:off x="7636403" y="3410999"/>
              <a:ext cx="28800" cy="3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: 圆角 304">
              <a:extLst>
                <a:ext uri="{FF2B5EF4-FFF2-40B4-BE49-F238E27FC236}">
                  <a16:creationId xmlns:a16="http://schemas.microsoft.com/office/drawing/2014/main" id="{93F96E00-ED8F-4E8F-909A-6D1431300F91}"/>
                </a:ext>
              </a:extLst>
            </p:cNvPr>
            <p:cNvSpPr/>
            <p:nvPr/>
          </p:nvSpPr>
          <p:spPr>
            <a:xfrm>
              <a:off x="7701254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3E55FB17-6509-4776-8556-2AF684584AA5}"/>
                </a:ext>
              </a:extLst>
            </p:cNvPr>
            <p:cNvSpPr/>
            <p:nvPr/>
          </p:nvSpPr>
          <p:spPr>
            <a:xfrm>
              <a:off x="7766105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314FC856-814E-4A4D-BE18-81D42A3FE331}"/>
                </a:ext>
              </a:extLst>
            </p:cNvPr>
            <p:cNvSpPr/>
            <p:nvPr/>
          </p:nvSpPr>
          <p:spPr>
            <a:xfrm>
              <a:off x="7830956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: 圆角 307">
              <a:extLst>
                <a:ext uri="{FF2B5EF4-FFF2-40B4-BE49-F238E27FC236}">
                  <a16:creationId xmlns:a16="http://schemas.microsoft.com/office/drawing/2014/main" id="{FCBAEC52-53E5-4314-9283-CFC82FCB94E6}"/>
                </a:ext>
              </a:extLst>
            </p:cNvPr>
            <p:cNvSpPr/>
            <p:nvPr/>
          </p:nvSpPr>
          <p:spPr>
            <a:xfrm>
              <a:off x="7895807" y="3320999"/>
              <a:ext cx="28800" cy="21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: 圆角 308">
              <a:extLst>
                <a:ext uri="{FF2B5EF4-FFF2-40B4-BE49-F238E27FC236}">
                  <a16:creationId xmlns:a16="http://schemas.microsoft.com/office/drawing/2014/main" id="{94648D13-A310-4911-8675-0BC8EF33CE0D}"/>
                </a:ext>
              </a:extLst>
            </p:cNvPr>
            <p:cNvSpPr/>
            <p:nvPr/>
          </p:nvSpPr>
          <p:spPr>
            <a:xfrm>
              <a:off x="7960658" y="3194999"/>
              <a:ext cx="28800" cy="46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: 圆角 309">
              <a:extLst>
                <a:ext uri="{FF2B5EF4-FFF2-40B4-BE49-F238E27FC236}">
                  <a16:creationId xmlns:a16="http://schemas.microsoft.com/office/drawing/2014/main" id="{960B8BF7-7403-4210-8990-00D588F1278A}"/>
                </a:ext>
              </a:extLst>
            </p:cNvPr>
            <p:cNvSpPr/>
            <p:nvPr/>
          </p:nvSpPr>
          <p:spPr>
            <a:xfrm>
              <a:off x="8025509" y="3068999"/>
              <a:ext cx="28800" cy="72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: 圆角 310">
              <a:extLst>
                <a:ext uri="{FF2B5EF4-FFF2-40B4-BE49-F238E27FC236}">
                  <a16:creationId xmlns:a16="http://schemas.microsoft.com/office/drawing/2014/main" id="{ACA1166B-3871-41CA-9B40-144AFDE048DA}"/>
                </a:ext>
              </a:extLst>
            </p:cNvPr>
            <p:cNvSpPr/>
            <p:nvPr/>
          </p:nvSpPr>
          <p:spPr>
            <a:xfrm>
              <a:off x="8090360" y="2978999"/>
              <a:ext cx="28800" cy="90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: 圆角 311">
              <a:extLst>
                <a:ext uri="{FF2B5EF4-FFF2-40B4-BE49-F238E27FC236}">
                  <a16:creationId xmlns:a16="http://schemas.microsoft.com/office/drawing/2014/main" id="{BB9CC090-1879-486E-95BE-B85052D0A87E}"/>
                </a:ext>
              </a:extLst>
            </p:cNvPr>
            <p:cNvSpPr/>
            <p:nvPr/>
          </p:nvSpPr>
          <p:spPr>
            <a:xfrm>
              <a:off x="8155211" y="2960999"/>
              <a:ext cx="28800" cy="93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: 圆角 312">
              <a:extLst>
                <a:ext uri="{FF2B5EF4-FFF2-40B4-BE49-F238E27FC236}">
                  <a16:creationId xmlns:a16="http://schemas.microsoft.com/office/drawing/2014/main" id="{88AAEB04-4C89-48FF-9840-6AD368E5F128}"/>
                </a:ext>
              </a:extLst>
            </p:cNvPr>
            <p:cNvSpPr/>
            <p:nvPr/>
          </p:nvSpPr>
          <p:spPr>
            <a:xfrm>
              <a:off x="8220062" y="3050999"/>
              <a:ext cx="28800" cy="75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: 圆角 313">
              <a:extLst>
                <a:ext uri="{FF2B5EF4-FFF2-40B4-BE49-F238E27FC236}">
                  <a16:creationId xmlns:a16="http://schemas.microsoft.com/office/drawing/2014/main" id="{5926B8C9-41AB-4BBE-BF2C-23A74E4CB3BD}"/>
                </a:ext>
              </a:extLst>
            </p:cNvPr>
            <p:cNvSpPr/>
            <p:nvPr/>
          </p:nvSpPr>
          <p:spPr>
            <a:xfrm>
              <a:off x="8284913" y="2924999"/>
              <a:ext cx="28800" cy="100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: 圆角 314">
              <a:extLst>
                <a:ext uri="{FF2B5EF4-FFF2-40B4-BE49-F238E27FC236}">
                  <a16:creationId xmlns:a16="http://schemas.microsoft.com/office/drawing/2014/main" id="{4CC04166-65C0-4257-AD12-EA36202E94E5}"/>
                </a:ext>
              </a:extLst>
            </p:cNvPr>
            <p:cNvSpPr/>
            <p:nvPr/>
          </p:nvSpPr>
          <p:spPr>
            <a:xfrm>
              <a:off x="8349764" y="3014999"/>
              <a:ext cx="28800" cy="82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: 圆角 315">
              <a:extLst>
                <a:ext uri="{FF2B5EF4-FFF2-40B4-BE49-F238E27FC236}">
                  <a16:creationId xmlns:a16="http://schemas.microsoft.com/office/drawing/2014/main" id="{6348CA6E-82FC-40E7-AC04-47F0C2B0767B}"/>
                </a:ext>
              </a:extLst>
            </p:cNvPr>
            <p:cNvSpPr/>
            <p:nvPr/>
          </p:nvSpPr>
          <p:spPr>
            <a:xfrm>
              <a:off x="8414615" y="2654999"/>
              <a:ext cx="28800" cy="154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矩形: 圆角 316">
              <a:extLst>
                <a:ext uri="{FF2B5EF4-FFF2-40B4-BE49-F238E27FC236}">
                  <a16:creationId xmlns:a16="http://schemas.microsoft.com/office/drawing/2014/main" id="{E5A58FF4-108C-49BC-95A1-AC5E20383FE9}"/>
                </a:ext>
              </a:extLst>
            </p:cNvPr>
            <p:cNvSpPr/>
            <p:nvPr/>
          </p:nvSpPr>
          <p:spPr>
            <a:xfrm>
              <a:off x="8479466" y="2744999"/>
              <a:ext cx="28800" cy="1368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: 圆角 317">
              <a:extLst>
                <a:ext uri="{FF2B5EF4-FFF2-40B4-BE49-F238E27FC236}">
                  <a16:creationId xmlns:a16="http://schemas.microsoft.com/office/drawing/2014/main" id="{54AAA284-0A30-430E-B438-2E7EFDEB3222}"/>
                </a:ext>
              </a:extLst>
            </p:cNvPr>
            <p:cNvSpPr/>
            <p:nvPr/>
          </p:nvSpPr>
          <p:spPr>
            <a:xfrm>
              <a:off x="8544317" y="2708999"/>
              <a:ext cx="28800" cy="144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: 圆角 318">
              <a:extLst>
                <a:ext uri="{FF2B5EF4-FFF2-40B4-BE49-F238E27FC236}">
                  <a16:creationId xmlns:a16="http://schemas.microsoft.com/office/drawing/2014/main" id="{143BE58A-60D1-4CFF-99C4-D787AE6B037E}"/>
                </a:ext>
              </a:extLst>
            </p:cNvPr>
            <p:cNvSpPr/>
            <p:nvPr/>
          </p:nvSpPr>
          <p:spPr>
            <a:xfrm>
              <a:off x="8609168" y="2960999"/>
              <a:ext cx="28800" cy="93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: 圆角 319">
              <a:extLst>
                <a:ext uri="{FF2B5EF4-FFF2-40B4-BE49-F238E27FC236}">
                  <a16:creationId xmlns:a16="http://schemas.microsoft.com/office/drawing/2014/main" id="{4538AF2D-9E66-43A7-B933-0EFA4720D025}"/>
                </a:ext>
              </a:extLst>
            </p:cNvPr>
            <p:cNvSpPr/>
            <p:nvPr/>
          </p:nvSpPr>
          <p:spPr>
            <a:xfrm>
              <a:off x="8674019" y="2978999"/>
              <a:ext cx="28800" cy="90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: 圆角 320">
              <a:extLst>
                <a:ext uri="{FF2B5EF4-FFF2-40B4-BE49-F238E27FC236}">
                  <a16:creationId xmlns:a16="http://schemas.microsoft.com/office/drawing/2014/main" id="{1C298CDF-EA5C-447F-9FB0-AB9108A9958E}"/>
                </a:ext>
              </a:extLst>
            </p:cNvPr>
            <p:cNvSpPr/>
            <p:nvPr/>
          </p:nvSpPr>
          <p:spPr>
            <a:xfrm>
              <a:off x="8738870" y="3122999"/>
              <a:ext cx="28800" cy="612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: 圆角 321">
              <a:extLst>
                <a:ext uri="{FF2B5EF4-FFF2-40B4-BE49-F238E27FC236}">
                  <a16:creationId xmlns:a16="http://schemas.microsoft.com/office/drawing/2014/main" id="{FEE63DBA-BB11-4656-95C8-EB0AF748B053}"/>
                </a:ext>
              </a:extLst>
            </p:cNvPr>
            <p:cNvSpPr/>
            <p:nvPr/>
          </p:nvSpPr>
          <p:spPr>
            <a:xfrm>
              <a:off x="8803721" y="3140999"/>
              <a:ext cx="28800" cy="576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: 圆角 322">
              <a:extLst>
                <a:ext uri="{FF2B5EF4-FFF2-40B4-BE49-F238E27FC236}">
                  <a16:creationId xmlns:a16="http://schemas.microsoft.com/office/drawing/2014/main" id="{BF256DE2-6C9A-4EF1-9341-CDA372DDD39C}"/>
                </a:ext>
              </a:extLst>
            </p:cNvPr>
            <p:cNvSpPr/>
            <p:nvPr/>
          </p:nvSpPr>
          <p:spPr>
            <a:xfrm>
              <a:off x="8868572" y="3248999"/>
              <a:ext cx="28800" cy="36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: 圆角 323">
              <a:extLst>
                <a:ext uri="{FF2B5EF4-FFF2-40B4-BE49-F238E27FC236}">
                  <a16:creationId xmlns:a16="http://schemas.microsoft.com/office/drawing/2014/main" id="{15977EF0-84A2-4DF7-9BC0-5944943475A8}"/>
                </a:ext>
              </a:extLst>
            </p:cNvPr>
            <p:cNvSpPr/>
            <p:nvPr/>
          </p:nvSpPr>
          <p:spPr>
            <a:xfrm>
              <a:off x="8933423" y="3068999"/>
              <a:ext cx="28800" cy="720000"/>
            </a:xfrm>
            <a:prstGeom prst="roundRect">
              <a:avLst>
                <a:gd name="adj" fmla="val 50000"/>
              </a:avLst>
            </a:prstGeom>
            <a:solidFill>
              <a:srgbClr val="F1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A59B356B-E2BF-41E5-AA5D-F0FAABA066BF}"/>
                </a:ext>
              </a:extLst>
            </p:cNvPr>
            <p:cNvSpPr/>
            <p:nvPr/>
          </p:nvSpPr>
          <p:spPr>
            <a:xfrm>
              <a:off x="8998274" y="2168999"/>
              <a:ext cx="28800" cy="2520000"/>
            </a:xfrm>
            <a:prstGeom prst="roundRect">
              <a:avLst>
                <a:gd name="adj" fmla="val 50000"/>
              </a:avLst>
            </a:prstGeom>
            <a:solidFill>
              <a:srgbClr val="2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: 圆角 325">
              <a:extLst>
                <a:ext uri="{FF2B5EF4-FFF2-40B4-BE49-F238E27FC236}">
                  <a16:creationId xmlns:a16="http://schemas.microsoft.com/office/drawing/2014/main" id="{2549FC42-9B08-4DAB-AB46-365EB5652F07}"/>
                </a:ext>
              </a:extLst>
            </p:cNvPr>
            <p:cNvSpPr/>
            <p:nvPr/>
          </p:nvSpPr>
          <p:spPr>
            <a:xfrm>
              <a:off x="9063125" y="3140999"/>
              <a:ext cx="28800" cy="57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: 圆角 326">
              <a:extLst>
                <a:ext uri="{FF2B5EF4-FFF2-40B4-BE49-F238E27FC236}">
                  <a16:creationId xmlns:a16="http://schemas.microsoft.com/office/drawing/2014/main" id="{C1EE65B0-23BA-4C64-8417-8568B87A3411}"/>
                </a:ext>
              </a:extLst>
            </p:cNvPr>
            <p:cNvSpPr/>
            <p:nvPr/>
          </p:nvSpPr>
          <p:spPr>
            <a:xfrm>
              <a:off x="9127976" y="3302999"/>
              <a:ext cx="288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: 圆角 327">
              <a:extLst>
                <a:ext uri="{FF2B5EF4-FFF2-40B4-BE49-F238E27FC236}">
                  <a16:creationId xmlns:a16="http://schemas.microsoft.com/office/drawing/2014/main" id="{D2EE1CCE-3417-4419-B131-F476C2387E6D}"/>
                </a:ext>
              </a:extLst>
            </p:cNvPr>
            <p:cNvSpPr/>
            <p:nvPr/>
          </p:nvSpPr>
          <p:spPr>
            <a:xfrm>
              <a:off x="9192827" y="3284999"/>
              <a:ext cx="2880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: 圆角 328">
              <a:extLst>
                <a:ext uri="{FF2B5EF4-FFF2-40B4-BE49-F238E27FC236}">
                  <a16:creationId xmlns:a16="http://schemas.microsoft.com/office/drawing/2014/main" id="{A8268B46-A90F-4A9D-9834-BF2A9E25DC8C}"/>
                </a:ext>
              </a:extLst>
            </p:cNvPr>
            <p:cNvSpPr/>
            <p:nvPr/>
          </p:nvSpPr>
          <p:spPr>
            <a:xfrm>
              <a:off x="9257678" y="3302999"/>
              <a:ext cx="288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: 圆角 329">
              <a:extLst>
                <a:ext uri="{FF2B5EF4-FFF2-40B4-BE49-F238E27FC236}">
                  <a16:creationId xmlns:a16="http://schemas.microsoft.com/office/drawing/2014/main" id="{526CE07A-D389-4D74-B099-EA0759D05870}"/>
                </a:ext>
              </a:extLst>
            </p:cNvPr>
            <p:cNvSpPr/>
            <p:nvPr/>
          </p:nvSpPr>
          <p:spPr>
            <a:xfrm>
              <a:off x="9322529" y="3248999"/>
              <a:ext cx="288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: 圆角 330">
              <a:extLst>
                <a:ext uri="{FF2B5EF4-FFF2-40B4-BE49-F238E27FC236}">
                  <a16:creationId xmlns:a16="http://schemas.microsoft.com/office/drawing/2014/main" id="{7B9295B6-453B-403A-B42C-6522F3C2E574}"/>
                </a:ext>
              </a:extLst>
            </p:cNvPr>
            <p:cNvSpPr/>
            <p:nvPr/>
          </p:nvSpPr>
          <p:spPr>
            <a:xfrm>
              <a:off x="9387380" y="3302999"/>
              <a:ext cx="288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: 圆角 331">
              <a:extLst>
                <a:ext uri="{FF2B5EF4-FFF2-40B4-BE49-F238E27FC236}">
                  <a16:creationId xmlns:a16="http://schemas.microsoft.com/office/drawing/2014/main" id="{D714E566-0058-43B2-893E-CB9E11BFA8ED}"/>
                </a:ext>
              </a:extLst>
            </p:cNvPr>
            <p:cNvSpPr/>
            <p:nvPr/>
          </p:nvSpPr>
          <p:spPr>
            <a:xfrm>
              <a:off x="9452231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616A7908-8377-45D5-8147-64390685800B}"/>
                </a:ext>
              </a:extLst>
            </p:cNvPr>
            <p:cNvSpPr/>
            <p:nvPr/>
          </p:nvSpPr>
          <p:spPr>
            <a:xfrm>
              <a:off x="9517082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D888FF8A-BE8B-41E1-9846-1FF135AF02CA}"/>
                </a:ext>
              </a:extLst>
            </p:cNvPr>
            <p:cNvSpPr/>
            <p:nvPr/>
          </p:nvSpPr>
          <p:spPr>
            <a:xfrm>
              <a:off x="9581933" y="3338999"/>
              <a:ext cx="28800" cy="1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: 圆角 334">
              <a:extLst>
                <a:ext uri="{FF2B5EF4-FFF2-40B4-BE49-F238E27FC236}">
                  <a16:creationId xmlns:a16="http://schemas.microsoft.com/office/drawing/2014/main" id="{2BA303CB-1F3A-4AFC-9CD4-E391A17960F4}"/>
                </a:ext>
              </a:extLst>
            </p:cNvPr>
            <p:cNvSpPr/>
            <p:nvPr/>
          </p:nvSpPr>
          <p:spPr>
            <a:xfrm>
              <a:off x="9646784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: 圆角 335">
              <a:extLst>
                <a:ext uri="{FF2B5EF4-FFF2-40B4-BE49-F238E27FC236}">
                  <a16:creationId xmlns:a16="http://schemas.microsoft.com/office/drawing/2014/main" id="{CBBEFAAF-F72B-40BB-A946-1C13229C7AAE}"/>
                </a:ext>
              </a:extLst>
            </p:cNvPr>
            <p:cNvSpPr/>
            <p:nvPr/>
          </p:nvSpPr>
          <p:spPr>
            <a:xfrm>
              <a:off x="9711635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: 圆角 336">
              <a:extLst>
                <a:ext uri="{FF2B5EF4-FFF2-40B4-BE49-F238E27FC236}">
                  <a16:creationId xmlns:a16="http://schemas.microsoft.com/office/drawing/2014/main" id="{5F160409-78C5-47F2-AD1E-9E211DF4412E}"/>
                </a:ext>
              </a:extLst>
            </p:cNvPr>
            <p:cNvSpPr/>
            <p:nvPr/>
          </p:nvSpPr>
          <p:spPr>
            <a:xfrm>
              <a:off x="9776486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: 圆角 337">
              <a:extLst>
                <a:ext uri="{FF2B5EF4-FFF2-40B4-BE49-F238E27FC236}">
                  <a16:creationId xmlns:a16="http://schemas.microsoft.com/office/drawing/2014/main" id="{13897521-B4ED-4F04-8342-63919A883F37}"/>
                </a:ext>
              </a:extLst>
            </p:cNvPr>
            <p:cNvSpPr/>
            <p:nvPr/>
          </p:nvSpPr>
          <p:spPr>
            <a:xfrm>
              <a:off x="9841337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: 圆角 338">
              <a:extLst>
                <a:ext uri="{FF2B5EF4-FFF2-40B4-BE49-F238E27FC236}">
                  <a16:creationId xmlns:a16="http://schemas.microsoft.com/office/drawing/2014/main" id="{EECA0123-CB1F-4538-9CCA-1633722632E3}"/>
                </a:ext>
              </a:extLst>
            </p:cNvPr>
            <p:cNvSpPr/>
            <p:nvPr/>
          </p:nvSpPr>
          <p:spPr>
            <a:xfrm>
              <a:off x="9906188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: 圆角 339">
              <a:extLst>
                <a:ext uri="{FF2B5EF4-FFF2-40B4-BE49-F238E27FC236}">
                  <a16:creationId xmlns:a16="http://schemas.microsoft.com/office/drawing/2014/main" id="{937E2A93-343B-4BB2-B99F-4FE152708808}"/>
                </a:ext>
              </a:extLst>
            </p:cNvPr>
            <p:cNvSpPr/>
            <p:nvPr/>
          </p:nvSpPr>
          <p:spPr>
            <a:xfrm>
              <a:off x="9971039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: 圆角 340">
              <a:extLst>
                <a:ext uri="{FF2B5EF4-FFF2-40B4-BE49-F238E27FC236}">
                  <a16:creationId xmlns:a16="http://schemas.microsoft.com/office/drawing/2014/main" id="{BA7473E1-7419-4829-A48D-3AA357EE9AFC}"/>
                </a:ext>
              </a:extLst>
            </p:cNvPr>
            <p:cNvSpPr/>
            <p:nvPr/>
          </p:nvSpPr>
          <p:spPr>
            <a:xfrm>
              <a:off x="10035890" y="3410999"/>
              <a:ext cx="288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: 圆角 341">
              <a:extLst>
                <a:ext uri="{FF2B5EF4-FFF2-40B4-BE49-F238E27FC236}">
                  <a16:creationId xmlns:a16="http://schemas.microsoft.com/office/drawing/2014/main" id="{761AB275-268D-48E5-BA71-FEC432136DAB}"/>
                </a:ext>
              </a:extLst>
            </p:cNvPr>
            <p:cNvSpPr/>
            <p:nvPr/>
          </p:nvSpPr>
          <p:spPr>
            <a:xfrm>
              <a:off x="10100741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: 圆角 342">
              <a:extLst>
                <a:ext uri="{FF2B5EF4-FFF2-40B4-BE49-F238E27FC236}">
                  <a16:creationId xmlns:a16="http://schemas.microsoft.com/office/drawing/2014/main" id="{FDB5F920-C0D1-4F9F-979A-8CF978847C3E}"/>
                </a:ext>
              </a:extLst>
            </p:cNvPr>
            <p:cNvSpPr/>
            <p:nvPr/>
          </p:nvSpPr>
          <p:spPr>
            <a:xfrm>
              <a:off x="10165592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: 圆角 343">
              <a:extLst>
                <a:ext uri="{FF2B5EF4-FFF2-40B4-BE49-F238E27FC236}">
                  <a16:creationId xmlns:a16="http://schemas.microsoft.com/office/drawing/2014/main" id="{D8B0AAAF-A4F8-450A-A22B-F45B61117476}"/>
                </a:ext>
              </a:extLst>
            </p:cNvPr>
            <p:cNvSpPr/>
            <p:nvPr/>
          </p:nvSpPr>
          <p:spPr>
            <a:xfrm>
              <a:off x="10230443" y="3374999"/>
              <a:ext cx="28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EFEDE8CB-A4AB-46F9-9959-940ABCE9AE7E}"/>
                </a:ext>
              </a:extLst>
            </p:cNvPr>
            <p:cNvSpPr/>
            <p:nvPr/>
          </p:nvSpPr>
          <p:spPr>
            <a:xfrm>
              <a:off x="10295294" y="3356999"/>
              <a:ext cx="288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: 圆角 345">
              <a:extLst>
                <a:ext uri="{FF2B5EF4-FFF2-40B4-BE49-F238E27FC236}">
                  <a16:creationId xmlns:a16="http://schemas.microsoft.com/office/drawing/2014/main" id="{247718BF-0BC5-4CC7-BF78-478260A7221B}"/>
                </a:ext>
              </a:extLst>
            </p:cNvPr>
            <p:cNvSpPr/>
            <p:nvPr/>
          </p:nvSpPr>
          <p:spPr>
            <a:xfrm>
              <a:off x="10360145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: 圆角 346">
              <a:extLst>
                <a:ext uri="{FF2B5EF4-FFF2-40B4-BE49-F238E27FC236}">
                  <a16:creationId xmlns:a16="http://schemas.microsoft.com/office/drawing/2014/main" id="{BCA25D7D-F4ED-4977-BA89-E190DA801BCE}"/>
                </a:ext>
              </a:extLst>
            </p:cNvPr>
            <p:cNvSpPr/>
            <p:nvPr/>
          </p:nvSpPr>
          <p:spPr>
            <a:xfrm>
              <a:off x="10424999" y="3392999"/>
              <a:ext cx="288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>
              <a:extLst>
                <a:ext uri="{FF2B5EF4-FFF2-40B4-BE49-F238E27FC236}">
                  <a16:creationId xmlns:a16="http://schemas.microsoft.com/office/drawing/2014/main" id="{963CA8CB-F501-478C-B78A-4A17549158A0}"/>
                </a:ext>
              </a:extLst>
            </p:cNvPr>
            <p:cNvSpPr/>
            <p:nvPr/>
          </p:nvSpPr>
          <p:spPr>
            <a:xfrm>
              <a:off x="8936921" y="2085253"/>
              <a:ext cx="155004" cy="155004"/>
            </a:xfrm>
            <a:prstGeom prst="ellipse">
              <a:avLst/>
            </a:prstGeom>
            <a:solidFill>
              <a:srgbClr val="2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4F9EB9B6-3673-4FB6-AEE9-A8EF93AF5B75}"/>
                </a:ext>
              </a:extLst>
            </p:cNvPr>
            <p:cNvSpPr/>
            <p:nvPr/>
          </p:nvSpPr>
          <p:spPr>
            <a:xfrm>
              <a:off x="8936921" y="4611497"/>
              <a:ext cx="155004" cy="155004"/>
            </a:xfrm>
            <a:prstGeom prst="ellipse">
              <a:avLst/>
            </a:prstGeom>
            <a:solidFill>
              <a:srgbClr val="2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36E046A8-0882-470E-B131-395C70D1DB42}"/>
              </a:ext>
            </a:extLst>
          </p:cNvPr>
          <p:cNvGrpSpPr/>
          <p:nvPr/>
        </p:nvGrpSpPr>
        <p:grpSpPr>
          <a:xfrm>
            <a:off x="856080" y="4217931"/>
            <a:ext cx="1023827" cy="1022738"/>
            <a:chOff x="7257238" y="1772601"/>
            <a:chExt cx="3316323" cy="3312797"/>
          </a:xfrm>
        </p:grpSpPr>
        <p:sp>
          <p:nvSpPr>
            <p:cNvPr id="351" name="矩形: 圆角 350">
              <a:extLst>
                <a:ext uri="{FF2B5EF4-FFF2-40B4-BE49-F238E27FC236}">
                  <a16:creationId xmlns:a16="http://schemas.microsoft.com/office/drawing/2014/main" id="{A163B466-B795-41A9-B52F-86F22CEF955E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6AABDA57-8D05-4051-9654-9178ACA8F8CA}"/>
                </a:ext>
              </a:extLst>
            </p:cNvPr>
            <p:cNvGrpSpPr/>
            <p:nvPr/>
          </p:nvGrpSpPr>
          <p:grpSpPr>
            <a:xfrm>
              <a:off x="7661909" y="2474809"/>
              <a:ext cx="2506980" cy="1908381"/>
              <a:chOff x="8785584" y="-1606011"/>
              <a:chExt cx="2506980" cy="1908381"/>
            </a:xfrm>
          </p:grpSpPr>
          <p:sp>
            <p:nvSpPr>
              <p:cNvPr id="353" name="任意多边形: 形状 352">
                <a:extLst>
                  <a:ext uri="{FF2B5EF4-FFF2-40B4-BE49-F238E27FC236}">
                    <a16:creationId xmlns:a16="http://schemas.microsoft.com/office/drawing/2014/main" id="{EDEB1D48-0CA4-4463-84A7-50E272A9B131}"/>
                  </a:ext>
                </a:extLst>
              </p:cNvPr>
              <p:cNvSpPr/>
              <p:nvPr/>
            </p:nvSpPr>
            <p:spPr>
              <a:xfrm>
                <a:off x="8785584" y="-1606011"/>
                <a:ext cx="2506980" cy="1908381"/>
              </a:xfrm>
              <a:custGeom>
                <a:avLst/>
                <a:gdLst>
                  <a:gd name="connsiteX0" fmla="*/ 201122 w 2506980"/>
                  <a:gd name="connsiteY0" fmla="*/ 0 h 1908381"/>
                  <a:gd name="connsiteX1" fmla="*/ 629458 w 2506980"/>
                  <a:gd name="connsiteY1" fmla="*/ 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820169 w 2506980"/>
                  <a:gd name="connsiteY3" fmla="*/ 163401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  <a:gd name="connsiteX0" fmla="*/ 201122 w 2506980"/>
                  <a:gd name="connsiteY0" fmla="*/ 0 h 1908381"/>
                  <a:gd name="connsiteX1" fmla="*/ 591358 w 2506980"/>
                  <a:gd name="connsiteY1" fmla="*/ 2540 h 1908381"/>
                  <a:gd name="connsiteX2" fmla="*/ 814091 w 2506980"/>
                  <a:gd name="connsiteY2" fmla="*/ 157878 h 1908381"/>
                  <a:gd name="connsiteX3" fmla="*/ 907799 w 2506980"/>
                  <a:gd name="connsiteY3" fmla="*/ 165306 h 1908381"/>
                  <a:gd name="connsiteX4" fmla="*/ 2329655 w 2506980"/>
                  <a:gd name="connsiteY4" fmla="*/ 163401 h 1908381"/>
                  <a:gd name="connsiteX5" fmla="*/ 2506980 w 2506980"/>
                  <a:gd name="connsiteY5" fmla="*/ 340726 h 1908381"/>
                  <a:gd name="connsiteX6" fmla="*/ 2506980 w 2506980"/>
                  <a:gd name="connsiteY6" fmla="*/ 1731056 h 1908381"/>
                  <a:gd name="connsiteX7" fmla="*/ 2329655 w 2506980"/>
                  <a:gd name="connsiteY7" fmla="*/ 1908381 h 1908381"/>
                  <a:gd name="connsiteX8" fmla="*/ 177325 w 2506980"/>
                  <a:gd name="connsiteY8" fmla="*/ 1908381 h 1908381"/>
                  <a:gd name="connsiteX9" fmla="*/ 0 w 2506980"/>
                  <a:gd name="connsiteY9" fmla="*/ 1731056 h 1908381"/>
                  <a:gd name="connsiteX10" fmla="*/ 0 w 2506980"/>
                  <a:gd name="connsiteY10" fmla="*/ 353329 h 1908381"/>
                  <a:gd name="connsiteX11" fmla="*/ 0 w 2506980"/>
                  <a:gd name="connsiteY11" fmla="*/ 340726 h 1908381"/>
                  <a:gd name="connsiteX12" fmla="*/ 0 w 2506980"/>
                  <a:gd name="connsiteY12" fmla="*/ 201122 h 1908381"/>
                  <a:gd name="connsiteX13" fmla="*/ 201122 w 2506980"/>
                  <a:gd name="connsiteY13" fmla="*/ 0 h 19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6980" h="1908381">
                    <a:moveTo>
                      <a:pt x="201122" y="0"/>
                    </a:moveTo>
                    <a:lnTo>
                      <a:pt x="591358" y="2540"/>
                    </a:lnTo>
                    <a:cubicBezTo>
                      <a:pt x="704950" y="4088"/>
                      <a:pt x="734013" y="139857"/>
                      <a:pt x="814091" y="157878"/>
                    </a:cubicBezTo>
                    <a:cubicBezTo>
                      <a:pt x="844660" y="164757"/>
                      <a:pt x="853703" y="164735"/>
                      <a:pt x="907799" y="165306"/>
                    </a:cubicBezTo>
                    <a:lnTo>
                      <a:pt x="2329655" y="163401"/>
                    </a:lnTo>
                    <a:cubicBezTo>
                      <a:pt x="2427589" y="163401"/>
                      <a:pt x="2506980" y="242792"/>
                      <a:pt x="2506980" y="340726"/>
                    </a:cubicBezTo>
                    <a:lnTo>
                      <a:pt x="2506980" y="1731056"/>
                    </a:lnTo>
                    <a:cubicBezTo>
                      <a:pt x="2506980" y="1828990"/>
                      <a:pt x="2427589" y="1908381"/>
                      <a:pt x="2329655" y="1908381"/>
                    </a:cubicBezTo>
                    <a:lnTo>
                      <a:pt x="177325" y="1908381"/>
                    </a:lnTo>
                    <a:cubicBezTo>
                      <a:pt x="79391" y="1908381"/>
                      <a:pt x="0" y="1828990"/>
                      <a:pt x="0" y="1731056"/>
                    </a:cubicBezTo>
                    <a:lnTo>
                      <a:pt x="0" y="353329"/>
                    </a:lnTo>
                    <a:lnTo>
                      <a:pt x="0" y="340726"/>
                    </a:lnTo>
                    <a:lnTo>
                      <a:pt x="0" y="201122"/>
                    </a:lnTo>
                    <a:cubicBezTo>
                      <a:pt x="0" y="90045"/>
                      <a:pt x="90045" y="0"/>
                      <a:pt x="20112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7B2F8"/>
                  </a:gs>
                  <a:gs pos="100000">
                    <a:srgbClr val="1B77F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任意多边形: 形状 353">
                <a:extLst>
                  <a:ext uri="{FF2B5EF4-FFF2-40B4-BE49-F238E27FC236}">
                    <a16:creationId xmlns:a16="http://schemas.microsoft.com/office/drawing/2014/main" id="{97BEA70C-3FB0-4BEB-9444-0E44684B2F67}"/>
                  </a:ext>
                </a:extLst>
              </p:cNvPr>
              <p:cNvSpPr/>
              <p:nvPr/>
            </p:nvSpPr>
            <p:spPr>
              <a:xfrm flipV="1">
                <a:off x="8890546" y="-1265088"/>
                <a:ext cx="2297055" cy="1360646"/>
              </a:xfrm>
              <a:custGeom>
                <a:avLst/>
                <a:gdLst>
                  <a:gd name="connsiteX0" fmla="*/ 0 w 2506980"/>
                  <a:gd name="connsiteY0" fmla="*/ 0 h 1484994"/>
                  <a:gd name="connsiteX1" fmla="*/ 2506980 w 2506980"/>
                  <a:gd name="connsiteY1" fmla="*/ 0 h 1484994"/>
                  <a:gd name="connsiteX2" fmla="*/ 2506980 w 2506980"/>
                  <a:gd name="connsiteY2" fmla="*/ 1307669 h 1484994"/>
                  <a:gd name="connsiteX3" fmla="*/ 2329655 w 2506980"/>
                  <a:gd name="connsiteY3" fmla="*/ 1484994 h 1484994"/>
                  <a:gd name="connsiteX4" fmla="*/ 177325 w 2506980"/>
                  <a:gd name="connsiteY4" fmla="*/ 1484994 h 1484994"/>
                  <a:gd name="connsiteX5" fmla="*/ 0 w 2506980"/>
                  <a:gd name="connsiteY5" fmla="*/ 1307669 h 148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6980" h="1484994">
                    <a:moveTo>
                      <a:pt x="0" y="0"/>
                    </a:moveTo>
                    <a:lnTo>
                      <a:pt x="2506980" y="0"/>
                    </a:lnTo>
                    <a:lnTo>
                      <a:pt x="2506980" y="1307669"/>
                    </a:lnTo>
                    <a:cubicBezTo>
                      <a:pt x="2506980" y="1405603"/>
                      <a:pt x="2427589" y="1484994"/>
                      <a:pt x="2329655" y="1484994"/>
                    </a:cubicBezTo>
                    <a:lnTo>
                      <a:pt x="177325" y="1484994"/>
                    </a:lnTo>
                    <a:cubicBezTo>
                      <a:pt x="79391" y="1484994"/>
                      <a:pt x="0" y="1405603"/>
                      <a:pt x="0" y="13076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99000" sy="99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任意多边形: 形状 354">
                <a:extLst>
                  <a:ext uri="{FF2B5EF4-FFF2-40B4-BE49-F238E27FC236}">
                    <a16:creationId xmlns:a16="http://schemas.microsoft.com/office/drawing/2014/main" id="{8301A466-272B-4144-ADF5-367402180BEC}"/>
                  </a:ext>
                </a:extLst>
              </p:cNvPr>
              <p:cNvSpPr/>
              <p:nvPr/>
            </p:nvSpPr>
            <p:spPr>
              <a:xfrm>
                <a:off x="8785584" y="-1182624"/>
                <a:ext cx="2506980" cy="1484994"/>
              </a:xfrm>
              <a:custGeom>
                <a:avLst/>
                <a:gdLst>
                  <a:gd name="connsiteX0" fmla="*/ 0 w 2506980"/>
                  <a:gd name="connsiteY0" fmla="*/ 0 h 1484994"/>
                  <a:gd name="connsiteX1" fmla="*/ 2506980 w 2506980"/>
                  <a:gd name="connsiteY1" fmla="*/ 0 h 1484994"/>
                  <a:gd name="connsiteX2" fmla="*/ 2506980 w 2506980"/>
                  <a:gd name="connsiteY2" fmla="*/ 1307669 h 1484994"/>
                  <a:gd name="connsiteX3" fmla="*/ 2329655 w 2506980"/>
                  <a:gd name="connsiteY3" fmla="*/ 1484994 h 1484994"/>
                  <a:gd name="connsiteX4" fmla="*/ 177325 w 2506980"/>
                  <a:gd name="connsiteY4" fmla="*/ 1484994 h 1484994"/>
                  <a:gd name="connsiteX5" fmla="*/ 0 w 2506980"/>
                  <a:gd name="connsiteY5" fmla="*/ 1307669 h 148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6980" h="1484994">
                    <a:moveTo>
                      <a:pt x="0" y="0"/>
                    </a:moveTo>
                    <a:lnTo>
                      <a:pt x="2506980" y="0"/>
                    </a:lnTo>
                    <a:lnTo>
                      <a:pt x="2506980" y="1307669"/>
                    </a:lnTo>
                    <a:cubicBezTo>
                      <a:pt x="2506980" y="1405603"/>
                      <a:pt x="2427589" y="1484994"/>
                      <a:pt x="2329655" y="1484994"/>
                    </a:cubicBezTo>
                    <a:lnTo>
                      <a:pt x="177325" y="1484994"/>
                    </a:lnTo>
                    <a:cubicBezTo>
                      <a:pt x="79391" y="1484994"/>
                      <a:pt x="0" y="1405603"/>
                      <a:pt x="0" y="13076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19BDF8"/>
                  </a:gs>
                  <a:gs pos="100000">
                    <a:srgbClr val="1C77F2"/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16200000" sx="97000" sy="97000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8594FE39-A041-46BE-AB37-4A2E2CA46012}"/>
              </a:ext>
            </a:extLst>
          </p:cNvPr>
          <p:cNvGrpSpPr/>
          <p:nvPr/>
        </p:nvGrpSpPr>
        <p:grpSpPr>
          <a:xfrm>
            <a:off x="2193921" y="4217931"/>
            <a:ext cx="1023827" cy="1022738"/>
            <a:chOff x="7257238" y="1772601"/>
            <a:chExt cx="3316323" cy="3312797"/>
          </a:xfrm>
        </p:grpSpPr>
        <p:sp>
          <p:nvSpPr>
            <p:cNvPr id="357" name="矩形: 圆角 356">
              <a:extLst>
                <a:ext uri="{FF2B5EF4-FFF2-40B4-BE49-F238E27FC236}">
                  <a16:creationId xmlns:a16="http://schemas.microsoft.com/office/drawing/2014/main" id="{0448D288-FC12-45CA-AC97-4939CD19FDC1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EFEEF2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1F36BF16-FBF8-448D-A660-F51422BA3846}"/>
                </a:ext>
              </a:extLst>
            </p:cNvPr>
            <p:cNvSpPr/>
            <p:nvPr/>
          </p:nvSpPr>
          <p:spPr>
            <a:xfrm>
              <a:off x="7532225" y="2045825"/>
              <a:ext cx="2766349" cy="2766349"/>
            </a:xfrm>
            <a:prstGeom prst="ellipse">
              <a:avLst/>
            </a:prstGeom>
            <a:solidFill>
              <a:srgbClr val="000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C85602DF-F59A-47B4-A7E3-666769F01103}"/>
                </a:ext>
              </a:extLst>
            </p:cNvPr>
            <p:cNvSpPr/>
            <p:nvPr/>
          </p:nvSpPr>
          <p:spPr>
            <a:xfrm>
              <a:off x="7662485" y="2176085"/>
              <a:ext cx="2505829" cy="2505829"/>
            </a:xfrm>
            <a:prstGeom prst="ellipse">
              <a:avLst/>
            </a:prstGeom>
            <a:gradFill flip="none" rotWithShape="1">
              <a:gsLst>
                <a:gs pos="22000">
                  <a:srgbClr val="43CC5A"/>
                </a:gs>
                <a:gs pos="57000">
                  <a:srgbClr val="16361A"/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solidFill>
                <a:srgbClr val="4ADD47">
                  <a:alpha val="50000"/>
                </a:srgbClr>
              </a:solidFill>
            </a:ln>
            <a:effectLst>
              <a:glow rad="38100">
                <a:srgbClr val="4ADD47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0" name="任意多边形: 形状 359">
              <a:extLst>
                <a:ext uri="{FF2B5EF4-FFF2-40B4-BE49-F238E27FC236}">
                  <a16:creationId xmlns:a16="http://schemas.microsoft.com/office/drawing/2014/main" id="{A258000A-42D2-47AC-AFC0-1715BCE5CC99}"/>
                </a:ext>
              </a:extLst>
            </p:cNvPr>
            <p:cNvSpPr/>
            <p:nvPr/>
          </p:nvSpPr>
          <p:spPr>
            <a:xfrm rot="16200000" flipV="1">
              <a:off x="7662485" y="2176085"/>
              <a:ext cx="2505830" cy="2505830"/>
            </a:xfrm>
            <a:custGeom>
              <a:avLst/>
              <a:gdLst>
                <a:gd name="connsiteX0" fmla="*/ 1252895 w 2505830"/>
                <a:gd name="connsiteY0" fmla="*/ 2505829 h 2505830"/>
                <a:gd name="connsiteX1" fmla="*/ 1252935 w 2505830"/>
                <a:gd name="connsiteY1" fmla="*/ 2505829 h 2505830"/>
                <a:gd name="connsiteX2" fmla="*/ 1252915 w 2505830"/>
                <a:gd name="connsiteY2" fmla="*/ 2505830 h 2505830"/>
                <a:gd name="connsiteX3" fmla="*/ 2505829 w 2505830"/>
                <a:gd name="connsiteY3" fmla="*/ 1252895 h 2505830"/>
                <a:gd name="connsiteX4" fmla="*/ 2505830 w 2505830"/>
                <a:gd name="connsiteY4" fmla="*/ 1252915 h 2505830"/>
                <a:gd name="connsiteX5" fmla="*/ 2505829 w 2505830"/>
                <a:gd name="connsiteY5" fmla="*/ 1252935 h 2505830"/>
                <a:gd name="connsiteX6" fmla="*/ 1252915 w 2505830"/>
                <a:gd name="connsiteY6" fmla="*/ 0 h 2505830"/>
                <a:gd name="connsiteX7" fmla="*/ 2138860 w 2505830"/>
                <a:gd name="connsiteY7" fmla="*/ 366970 h 2505830"/>
                <a:gd name="connsiteX8" fmla="*/ 2138968 w 2505830"/>
                <a:gd name="connsiteY8" fmla="*/ 367090 h 2505830"/>
                <a:gd name="connsiteX9" fmla="*/ 367090 w 2505830"/>
                <a:gd name="connsiteY9" fmla="*/ 2138969 h 2505830"/>
                <a:gd name="connsiteX10" fmla="*/ 366970 w 2505830"/>
                <a:gd name="connsiteY10" fmla="*/ 2138860 h 2505830"/>
                <a:gd name="connsiteX11" fmla="*/ 0 w 2505830"/>
                <a:gd name="connsiteY11" fmla="*/ 1252915 h 2505830"/>
                <a:gd name="connsiteX12" fmla="*/ 1252915 w 2505830"/>
                <a:gd name="connsiteY12" fmla="*/ 0 h 250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05830" h="2505830">
                  <a:moveTo>
                    <a:pt x="1252895" y="2505829"/>
                  </a:moveTo>
                  <a:lnTo>
                    <a:pt x="1252935" y="2505829"/>
                  </a:lnTo>
                  <a:lnTo>
                    <a:pt x="1252915" y="2505830"/>
                  </a:lnTo>
                  <a:close/>
                  <a:moveTo>
                    <a:pt x="2505829" y="1252895"/>
                  </a:moveTo>
                  <a:lnTo>
                    <a:pt x="2505830" y="1252915"/>
                  </a:lnTo>
                  <a:lnTo>
                    <a:pt x="2505829" y="1252935"/>
                  </a:lnTo>
                  <a:close/>
                  <a:moveTo>
                    <a:pt x="1252915" y="0"/>
                  </a:moveTo>
                  <a:cubicBezTo>
                    <a:pt x="1598898" y="0"/>
                    <a:pt x="1912127" y="140237"/>
                    <a:pt x="2138860" y="366970"/>
                  </a:cubicBezTo>
                  <a:lnTo>
                    <a:pt x="2138968" y="367090"/>
                  </a:lnTo>
                  <a:lnTo>
                    <a:pt x="367090" y="2138969"/>
                  </a:lnTo>
                  <a:lnTo>
                    <a:pt x="366970" y="2138860"/>
                  </a:lnTo>
                  <a:cubicBezTo>
                    <a:pt x="140237" y="1912127"/>
                    <a:pt x="0" y="1598898"/>
                    <a:pt x="0" y="1252915"/>
                  </a:cubicBezTo>
                  <a:cubicBezTo>
                    <a:pt x="0" y="560949"/>
                    <a:pt x="560949" y="0"/>
                    <a:pt x="1252915" y="0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rgbClr val="143612">
                    <a:alpha val="0"/>
                  </a:srgbClr>
                </a:gs>
                <a:gs pos="66000">
                  <a:srgbClr val="143612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1" name="任意多边形: 形状 360">
              <a:extLst>
                <a:ext uri="{FF2B5EF4-FFF2-40B4-BE49-F238E27FC236}">
                  <a16:creationId xmlns:a16="http://schemas.microsoft.com/office/drawing/2014/main" id="{CA00675C-DF53-47B4-9185-9BB165605671}"/>
                </a:ext>
              </a:extLst>
            </p:cNvPr>
            <p:cNvSpPr/>
            <p:nvPr/>
          </p:nvSpPr>
          <p:spPr>
            <a:xfrm>
              <a:off x="7662484" y="2176084"/>
              <a:ext cx="2505830" cy="2505830"/>
            </a:xfrm>
            <a:custGeom>
              <a:avLst/>
              <a:gdLst>
                <a:gd name="connsiteX0" fmla="*/ 1252895 w 2505830"/>
                <a:gd name="connsiteY0" fmla="*/ 2505829 h 2505830"/>
                <a:gd name="connsiteX1" fmla="*/ 1252935 w 2505830"/>
                <a:gd name="connsiteY1" fmla="*/ 2505829 h 2505830"/>
                <a:gd name="connsiteX2" fmla="*/ 1252915 w 2505830"/>
                <a:gd name="connsiteY2" fmla="*/ 2505830 h 2505830"/>
                <a:gd name="connsiteX3" fmla="*/ 2505829 w 2505830"/>
                <a:gd name="connsiteY3" fmla="*/ 1252895 h 2505830"/>
                <a:gd name="connsiteX4" fmla="*/ 2505830 w 2505830"/>
                <a:gd name="connsiteY4" fmla="*/ 1252915 h 2505830"/>
                <a:gd name="connsiteX5" fmla="*/ 2505829 w 2505830"/>
                <a:gd name="connsiteY5" fmla="*/ 1252935 h 2505830"/>
                <a:gd name="connsiteX6" fmla="*/ 1252915 w 2505830"/>
                <a:gd name="connsiteY6" fmla="*/ 0 h 2505830"/>
                <a:gd name="connsiteX7" fmla="*/ 2138860 w 2505830"/>
                <a:gd name="connsiteY7" fmla="*/ 366970 h 2505830"/>
                <a:gd name="connsiteX8" fmla="*/ 2138968 w 2505830"/>
                <a:gd name="connsiteY8" fmla="*/ 367090 h 2505830"/>
                <a:gd name="connsiteX9" fmla="*/ 367090 w 2505830"/>
                <a:gd name="connsiteY9" fmla="*/ 2138969 h 2505830"/>
                <a:gd name="connsiteX10" fmla="*/ 366970 w 2505830"/>
                <a:gd name="connsiteY10" fmla="*/ 2138860 h 2505830"/>
                <a:gd name="connsiteX11" fmla="*/ 0 w 2505830"/>
                <a:gd name="connsiteY11" fmla="*/ 1252915 h 2505830"/>
                <a:gd name="connsiteX12" fmla="*/ 1252915 w 2505830"/>
                <a:gd name="connsiteY12" fmla="*/ 0 h 250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05830" h="2505830">
                  <a:moveTo>
                    <a:pt x="1252895" y="2505829"/>
                  </a:moveTo>
                  <a:lnTo>
                    <a:pt x="1252935" y="2505829"/>
                  </a:lnTo>
                  <a:lnTo>
                    <a:pt x="1252915" y="2505830"/>
                  </a:lnTo>
                  <a:close/>
                  <a:moveTo>
                    <a:pt x="2505829" y="1252895"/>
                  </a:moveTo>
                  <a:lnTo>
                    <a:pt x="2505830" y="1252915"/>
                  </a:lnTo>
                  <a:lnTo>
                    <a:pt x="2505829" y="1252935"/>
                  </a:lnTo>
                  <a:close/>
                  <a:moveTo>
                    <a:pt x="1252915" y="0"/>
                  </a:moveTo>
                  <a:cubicBezTo>
                    <a:pt x="1598898" y="0"/>
                    <a:pt x="1912127" y="140237"/>
                    <a:pt x="2138860" y="366970"/>
                  </a:cubicBezTo>
                  <a:lnTo>
                    <a:pt x="2138968" y="367090"/>
                  </a:lnTo>
                  <a:lnTo>
                    <a:pt x="367090" y="2138969"/>
                  </a:lnTo>
                  <a:lnTo>
                    <a:pt x="366970" y="2138860"/>
                  </a:lnTo>
                  <a:cubicBezTo>
                    <a:pt x="140237" y="1912127"/>
                    <a:pt x="0" y="1598898"/>
                    <a:pt x="0" y="1252915"/>
                  </a:cubicBezTo>
                  <a:cubicBezTo>
                    <a:pt x="0" y="560949"/>
                    <a:pt x="560949" y="0"/>
                    <a:pt x="1252915" y="0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rgbClr val="43CC5A">
                    <a:alpha val="0"/>
                  </a:srgbClr>
                </a:gs>
                <a:gs pos="77000">
                  <a:srgbClr val="46D15C">
                    <a:alpha val="9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任意多边形: 形状 361">
              <a:extLst>
                <a:ext uri="{FF2B5EF4-FFF2-40B4-BE49-F238E27FC236}">
                  <a16:creationId xmlns:a16="http://schemas.microsoft.com/office/drawing/2014/main" id="{C613FC5F-C6BC-4D80-95ED-77CC17C82A29}"/>
                </a:ext>
              </a:extLst>
            </p:cNvPr>
            <p:cNvSpPr/>
            <p:nvPr/>
          </p:nvSpPr>
          <p:spPr>
            <a:xfrm>
              <a:off x="7662484" y="2176084"/>
              <a:ext cx="2505830" cy="2505830"/>
            </a:xfrm>
            <a:custGeom>
              <a:avLst/>
              <a:gdLst>
                <a:gd name="connsiteX0" fmla="*/ 1252895 w 2505830"/>
                <a:gd name="connsiteY0" fmla="*/ 2505829 h 2505830"/>
                <a:gd name="connsiteX1" fmla="*/ 1252935 w 2505830"/>
                <a:gd name="connsiteY1" fmla="*/ 2505829 h 2505830"/>
                <a:gd name="connsiteX2" fmla="*/ 1252915 w 2505830"/>
                <a:gd name="connsiteY2" fmla="*/ 2505830 h 2505830"/>
                <a:gd name="connsiteX3" fmla="*/ 2505829 w 2505830"/>
                <a:gd name="connsiteY3" fmla="*/ 1252895 h 2505830"/>
                <a:gd name="connsiteX4" fmla="*/ 2505830 w 2505830"/>
                <a:gd name="connsiteY4" fmla="*/ 1252915 h 2505830"/>
                <a:gd name="connsiteX5" fmla="*/ 2505829 w 2505830"/>
                <a:gd name="connsiteY5" fmla="*/ 1252935 h 2505830"/>
                <a:gd name="connsiteX6" fmla="*/ 1252915 w 2505830"/>
                <a:gd name="connsiteY6" fmla="*/ 0 h 2505830"/>
                <a:gd name="connsiteX7" fmla="*/ 2138860 w 2505830"/>
                <a:gd name="connsiteY7" fmla="*/ 366970 h 2505830"/>
                <a:gd name="connsiteX8" fmla="*/ 2138968 w 2505830"/>
                <a:gd name="connsiteY8" fmla="*/ 367090 h 2505830"/>
                <a:gd name="connsiteX9" fmla="*/ 367090 w 2505830"/>
                <a:gd name="connsiteY9" fmla="*/ 2138969 h 2505830"/>
                <a:gd name="connsiteX10" fmla="*/ 366970 w 2505830"/>
                <a:gd name="connsiteY10" fmla="*/ 2138860 h 2505830"/>
                <a:gd name="connsiteX11" fmla="*/ 0 w 2505830"/>
                <a:gd name="connsiteY11" fmla="*/ 1252915 h 2505830"/>
                <a:gd name="connsiteX12" fmla="*/ 1252915 w 2505830"/>
                <a:gd name="connsiteY12" fmla="*/ 0 h 250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05830" h="2505830">
                  <a:moveTo>
                    <a:pt x="1252895" y="2505829"/>
                  </a:moveTo>
                  <a:lnTo>
                    <a:pt x="1252935" y="2505829"/>
                  </a:lnTo>
                  <a:lnTo>
                    <a:pt x="1252915" y="2505830"/>
                  </a:lnTo>
                  <a:close/>
                  <a:moveTo>
                    <a:pt x="2505829" y="1252895"/>
                  </a:moveTo>
                  <a:lnTo>
                    <a:pt x="2505830" y="1252915"/>
                  </a:lnTo>
                  <a:lnTo>
                    <a:pt x="2505829" y="1252935"/>
                  </a:lnTo>
                  <a:close/>
                  <a:moveTo>
                    <a:pt x="1252915" y="0"/>
                  </a:moveTo>
                  <a:cubicBezTo>
                    <a:pt x="1598898" y="0"/>
                    <a:pt x="1912127" y="140237"/>
                    <a:pt x="2138860" y="366970"/>
                  </a:cubicBezTo>
                  <a:lnTo>
                    <a:pt x="2138968" y="367090"/>
                  </a:lnTo>
                  <a:lnTo>
                    <a:pt x="367090" y="2138969"/>
                  </a:lnTo>
                  <a:lnTo>
                    <a:pt x="366970" y="2138860"/>
                  </a:lnTo>
                  <a:cubicBezTo>
                    <a:pt x="140237" y="1912127"/>
                    <a:pt x="0" y="1598898"/>
                    <a:pt x="0" y="1252915"/>
                  </a:cubicBezTo>
                  <a:cubicBezTo>
                    <a:pt x="0" y="560949"/>
                    <a:pt x="560949" y="0"/>
                    <a:pt x="1252915" y="0"/>
                  </a:cubicBezTo>
                  <a:close/>
                </a:path>
              </a:pathLst>
            </a:custGeom>
            <a:gradFill flip="none" rotWithShape="1">
              <a:gsLst>
                <a:gs pos="62000">
                  <a:srgbClr val="43CC5A">
                    <a:alpha val="0"/>
                  </a:srgbClr>
                </a:gs>
                <a:gs pos="100000">
                  <a:srgbClr val="46D15C">
                    <a:alpha val="9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8C698110-9913-439A-832F-D963E1B7F112}"/>
                </a:ext>
              </a:extLst>
            </p:cNvPr>
            <p:cNvSpPr/>
            <p:nvPr/>
          </p:nvSpPr>
          <p:spPr>
            <a:xfrm>
              <a:off x="8092439" y="2606039"/>
              <a:ext cx="1645921" cy="1645921"/>
            </a:xfrm>
            <a:prstGeom prst="ellipse">
              <a:avLst/>
            </a:prstGeom>
            <a:noFill/>
            <a:ln w="19050">
              <a:solidFill>
                <a:srgbClr val="4ADD47">
                  <a:alpha val="50000"/>
                </a:srgbClr>
              </a:solidFill>
            </a:ln>
            <a:effectLst>
              <a:glow rad="38100">
                <a:srgbClr val="4ADD47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7A960421-4D86-40B3-A826-885039C7ECB6}"/>
                </a:ext>
              </a:extLst>
            </p:cNvPr>
            <p:cNvSpPr/>
            <p:nvPr/>
          </p:nvSpPr>
          <p:spPr>
            <a:xfrm>
              <a:off x="8543112" y="3056712"/>
              <a:ext cx="744575" cy="744575"/>
            </a:xfrm>
            <a:prstGeom prst="ellipse">
              <a:avLst/>
            </a:prstGeom>
            <a:noFill/>
            <a:ln w="19050">
              <a:solidFill>
                <a:srgbClr val="4ADD47">
                  <a:alpha val="50000"/>
                </a:srgbClr>
              </a:solidFill>
            </a:ln>
            <a:effectLst>
              <a:glow rad="38100">
                <a:srgbClr val="4ADD47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: 圆角 364">
              <a:extLst>
                <a:ext uri="{FF2B5EF4-FFF2-40B4-BE49-F238E27FC236}">
                  <a16:creationId xmlns:a16="http://schemas.microsoft.com/office/drawing/2014/main" id="{21E8CDAF-DF7D-4394-BF84-1963BD1CA5D9}"/>
                </a:ext>
              </a:extLst>
            </p:cNvPr>
            <p:cNvSpPr/>
            <p:nvPr/>
          </p:nvSpPr>
          <p:spPr>
            <a:xfrm rot="18900000">
              <a:off x="8726417" y="2970703"/>
              <a:ext cx="1252800" cy="18000"/>
            </a:xfrm>
            <a:prstGeom prst="roundRect">
              <a:avLst>
                <a:gd name="adj" fmla="val 50000"/>
              </a:avLst>
            </a:prstGeom>
            <a:solidFill>
              <a:srgbClr val="4ADD47">
                <a:alpha val="59000"/>
              </a:srgbClr>
            </a:solidFill>
            <a:ln>
              <a:noFill/>
            </a:ln>
            <a:effectLst>
              <a:glow rad="38100">
                <a:srgbClr val="4ADD47">
                  <a:alpha val="20000"/>
                </a:srgbClr>
              </a:glow>
              <a:outerShdw blurRad="101600" dist="63500" dir="2700000" sx="98000" sy="98000" algn="tl" rotWithShape="0">
                <a:prstClr val="black">
                  <a:alpha val="9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A3A68181-1E28-41E8-BC4A-7DD9BC37EA7F}"/>
              </a:ext>
            </a:extLst>
          </p:cNvPr>
          <p:cNvGrpSpPr/>
          <p:nvPr/>
        </p:nvGrpSpPr>
        <p:grpSpPr>
          <a:xfrm>
            <a:off x="3531762" y="4217931"/>
            <a:ext cx="1114953" cy="1022738"/>
            <a:chOff x="1618439" y="1772601"/>
            <a:chExt cx="3611496" cy="3312797"/>
          </a:xfrm>
        </p:grpSpPr>
        <p:sp>
          <p:nvSpPr>
            <p:cNvPr id="367" name="矩形: 圆角 366">
              <a:extLst>
                <a:ext uri="{FF2B5EF4-FFF2-40B4-BE49-F238E27FC236}">
                  <a16:creationId xmlns:a16="http://schemas.microsoft.com/office/drawing/2014/main" id="{CE017D58-CF8A-4089-8F96-6E9FB5096292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 flip="none" rotWithShape="1">
              <a:gsLst>
                <a:gs pos="10000">
                  <a:srgbClr val="EA3542"/>
                </a:gs>
                <a:gs pos="92000">
                  <a:srgbClr val="FCBD2E"/>
                </a:gs>
              </a:gsLst>
              <a:lin ang="54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8" name="任意多边形: 形状 367">
              <a:extLst>
                <a:ext uri="{FF2B5EF4-FFF2-40B4-BE49-F238E27FC236}">
                  <a16:creationId xmlns:a16="http://schemas.microsoft.com/office/drawing/2014/main" id="{53F10BAB-D014-4401-8BE9-F165D757B626}"/>
                </a:ext>
              </a:extLst>
            </p:cNvPr>
            <p:cNvSpPr/>
            <p:nvPr/>
          </p:nvSpPr>
          <p:spPr>
            <a:xfrm rot="2700000">
              <a:off x="2420613" y="1464177"/>
              <a:ext cx="2168831" cy="3449812"/>
            </a:xfrm>
            <a:custGeom>
              <a:avLst/>
              <a:gdLst>
                <a:gd name="connsiteX0" fmla="*/ 816347 w 2168831"/>
                <a:gd name="connsiteY0" fmla="*/ 2289857 h 3449812"/>
                <a:gd name="connsiteX1" fmla="*/ 807262 w 2168831"/>
                <a:gd name="connsiteY1" fmla="*/ 2311789 h 3449812"/>
                <a:gd name="connsiteX2" fmla="*/ 807262 w 2168831"/>
                <a:gd name="connsiteY2" fmla="*/ 2330777 h 3449812"/>
                <a:gd name="connsiteX3" fmla="*/ 838278 w 2168831"/>
                <a:gd name="connsiteY3" fmla="*/ 2361793 h 3449812"/>
                <a:gd name="connsiteX4" fmla="*/ 1305399 w 2168831"/>
                <a:gd name="connsiteY4" fmla="*/ 2361793 h 3449812"/>
                <a:gd name="connsiteX5" fmla="*/ 1336415 w 2168831"/>
                <a:gd name="connsiteY5" fmla="*/ 2330777 h 3449812"/>
                <a:gd name="connsiteX6" fmla="*/ 1336416 w 2168831"/>
                <a:gd name="connsiteY6" fmla="*/ 2311789 h 3449812"/>
                <a:gd name="connsiteX7" fmla="*/ 1305400 w 2168831"/>
                <a:gd name="connsiteY7" fmla="*/ 2280773 h 3449812"/>
                <a:gd name="connsiteX8" fmla="*/ 838278 w 2168831"/>
                <a:gd name="connsiteY8" fmla="*/ 2280773 h 3449812"/>
                <a:gd name="connsiteX9" fmla="*/ 816347 w 2168831"/>
                <a:gd name="connsiteY9" fmla="*/ 2289857 h 3449812"/>
                <a:gd name="connsiteX10" fmla="*/ 878988 w 2168831"/>
                <a:gd name="connsiteY10" fmla="*/ 1778912 h 3449812"/>
                <a:gd name="connsiteX11" fmla="*/ 1243866 w 2168831"/>
                <a:gd name="connsiteY11" fmla="*/ 1778912 h 3449812"/>
                <a:gd name="connsiteX12" fmla="*/ 1246620 w 2168831"/>
                <a:gd name="connsiteY12" fmla="*/ 1810356 h 3449812"/>
                <a:gd name="connsiteX13" fmla="*/ 1292664 w 2168831"/>
                <a:gd name="connsiteY13" fmla="*/ 1930168 h 3449812"/>
                <a:gd name="connsiteX14" fmla="*/ 1293343 w 2168831"/>
                <a:gd name="connsiteY14" fmla="*/ 1930907 h 3449812"/>
                <a:gd name="connsiteX15" fmla="*/ 1293343 w 2168831"/>
                <a:gd name="connsiteY15" fmla="*/ 1951790 h 3449812"/>
                <a:gd name="connsiteX16" fmla="*/ 878988 w 2168831"/>
                <a:gd name="connsiteY16" fmla="*/ 1951790 h 3449812"/>
                <a:gd name="connsiteX17" fmla="*/ 588653 w 2168831"/>
                <a:gd name="connsiteY17" fmla="*/ 1884548 h 3449812"/>
                <a:gd name="connsiteX18" fmla="*/ 518534 w 2168831"/>
                <a:gd name="connsiteY18" fmla="*/ 1977462 h 3449812"/>
                <a:gd name="connsiteX19" fmla="*/ 448488 w 2168831"/>
                <a:gd name="connsiteY19" fmla="*/ 2136412 h 3449812"/>
                <a:gd name="connsiteX20" fmla="*/ 381136 w 2168831"/>
                <a:gd name="connsiteY20" fmla="*/ 2195682 h 3449812"/>
                <a:gd name="connsiteX21" fmla="*/ 404035 w 2168831"/>
                <a:gd name="connsiteY21" fmla="*/ 2337121 h 3449812"/>
                <a:gd name="connsiteX22" fmla="*/ 296272 w 2168831"/>
                <a:gd name="connsiteY22" fmla="*/ 2576894 h 3449812"/>
                <a:gd name="connsiteX23" fmla="*/ 251820 w 2168831"/>
                <a:gd name="connsiteY23" fmla="*/ 2548606 h 3449812"/>
                <a:gd name="connsiteX24" fmla="*/ 226226 w 2168831"/>
                <a:gd name="connsiteY24" fmla="*/ 2606529 h 3449812"/>
                <a:gd name="connsiteX25" fmla="*/ 307049 w 2168831"/>
                <a:gd name="connsiteY25" fmla="*/ 2641552 h 3449812"/>
                <a:gd name="connsiteX26" fmla="*/ 382483 w 2168831"/>
                <a:gd name="connsiteY26" fmla="*/ 2523012 h 3449812"/>
                <a:gd name="connsiteX27" fmla="*/ 465999 w 2168831"/>
                <a:gd name="connsiteY27" fmla="*/ 2318262 h 3449812"/>
                <a:gd name="connsiteX28" fmla="*/ 533351 w 2168831"/>
                <a:gd name="connsiteY28" fmla="*/ 2256299 h 3449812"/>
                <a:gd name="connsiteX29" fmla="*/ 503716 w 2168831"/>
                <a:gd name="connsiteY29" fmla="*/ 2151230 h 3449812"/>
                <a:gd name="connsiteX30" fmla="*/ 622256 w 2168831"/>
                <a:gd name="connsiteY30" fmla="*/ 1927621 h 3449812"/>
                <a:gd name="connsiteX31" fmla="*/ 677484 w 2168831"/>
                <a:gd name="connsiteY31" fmla="*/ 1928968 h 3449812"/>
                <a:gd name="connsiteX32" fmla="*/ 677484 w 2168831"/>
                <a:gd name="connsiteY32" fmla="*/ 1850840 h 3449812"/>
                <a:gd name="connsiteX33" fmla="*/ 610132 w 2168831"/>
                <a:gd name="connsiteY33" fmla="*/ 1864310 h 3449812"/>
                <a:gd name="connsiteX34" fmla="*/ 588653 w 2168831"/>
                <a:gd name="connsiteY34" fmla="*/ 1884548 h 3449812"/>
                <a:gd name="connsiteX35" fmla="*/ 869832 w 2168831"/>
                <a:gd name="connsiteY35" fmla="*/ 1186362 h 3449812"/>
                <a:gd name="connsiteX36" fmla="*/ 1284188 w 2168831"/>
                <a:gd name="connsiteY36" fmla="*/ 1186362 h 3449812"/>
                <a:gd name="connsiteX37" fmla="*/ 1284188 w 2168831"/>
                <a:gd name="connsiteY37" fmla="*/ 1240455 h 3449812"/>
                <a:gd name="connsiteX38" fmla="*/ 1271151 w 2168831"/>
                <a:gd name="connsiteY38" fmla="*/ 1359240 h 3449812"/>
                <a:gd name="connsiteX39" fmla="*/ 869832 w 2168831"/>
                <a:gd name="connsiteY39" fmla="*/ 1359240 h 3449812"/>
                <a:gd name="connsiteX40" fmla="*/ 825584 w 2168831"/>
                <a:gd name="connsiteY40" fmla="*/ 1142115 h 3449812"/>
                <a:gd name="connsiteX41" fmla="*/ 825584 w 2168831"/>
                <a:gd name="connsiteY41" fmla="*/ 1403488 h 3449812"/>
                <a:gd name="connsiteX42" fmla="*/ 1266294 w 2168831"/>
                <a:gd name="connsiteY42" fmla="*/ 1403488 h 3449812"/>
                <a:gd name="connsiteX43" fmla="*/ 1243231 w 2168831"/>
                <a:gd name="connsiteY43" fmla="*/ 1613616 h 3449812"/>
                <a:gd name="connsiteX44" fmla="*/ 1238119 w 2168831"/>
                <a:gd name="connsiteY44" fmla="*/ 1713294 h 3449812"/>
                <a:gd name="connsiteX45" fmla="*/ 1239991 w 2168831"/>
                <a:gd name="connsiteY45" fmla="*/ 1734664 h 3449812"/>
                <a:gd name="connsiteX46" fmla="*/ 834740 w 2168831"/>
                <a:gd name="connsiteY46" fmla="*/ 1734664 h 3449812"/>
                <a:gd name="connsiteX47" fmla="*/ 834740 w 2168831"/>
                <a:gd name="connsiteY47" fmla="*/ 1996038 h 3449812"/>
                <a:gd name="connsiteX48" fmla="*/ 1337591 w 2168831"/>
                <a:gd name="connsiteY48" fmla="*/ 1996038 h 3449812"/>
                <a:gd name="connsiteX49" fmla="*/ 1337591 w 2168831"/>
                <a:gd name="connsiteY49" fmla="*/ 1969992 h 3449812"/>
                <a:gd name="connsiteX50" fmla="*/ 1354783 w 2168831"/>
                <a:gd name="connsiteY50" fmla="*/ 1980468 h 3449812"/>
                <a:gd name="connsiteX51" fmla="*/ 1628821 w 2168831"/>
                <a:gd name="connsiteY51" fmla="*/ 2019959 h 3449812"/>
                <a:gd name="connsiteX52" fmla="*/ 1653371 w 2168831"/>
                <a:gd name="connsiteY52" fmla="*/ 2017424 h 3449812"/>
                <a:gd name="connsiteX53" fmla="*/ 1656426 w 2168831"/>
                <a:gd name="connsiteY53" fmla="*/ 2023215 h 3449812"/>
                <a:gd name="connsiteX54" fmla="*/ 1715958 w 2168831"/>
                <a:gd name="connsiteY54" fmla="*/ 2182514 h 3449812"/>
                <a:gd name="connsiteX55" fmla="*/ 1681951 w 2168831"/>
                <a:gd name="connsiteY55" fmla="*/ 2267966 h 3449812"/>
                <a:gd name="connsiteX56" fmla="*/ 1732976 w 2168831"/>
                <a:gd name="connsiteY56" fmla="*/ 2325768 h 3449812"/>
                <a:gd name="connsiteX57" fmla="*/ 1785077 w 2168831"/>
                <a:gd name="connsiteY57" fmla="*/ 2504624 h 3449812"/>
                <a:gd name="connsiteX58" fmla="*/ 1837933 w 2168831"/>
                <a:gd name="connsiteY58" fmla="*/ 2610539 h 3449812"/>
                <a:gd name="connsiteX59" fmla="*/ 1908714 w 2168831"/>
                <a:gd name="connsiteY59" fmla="*/ 2588249 h 3449812"/>
                <a:gd name="connsiteX60" fmla="*/ 1892326 w 2168831"/>
                <a:gd name="connsiteY60" fmla="*/ 2537480 h 3449812"/>
                <a:gd name="connsiteX61" fmla="*/ 1852609 w 2168831"/>
                <a:gd name="connsiteY61" fmla="*/ 2557301 h 3449812"/>
                <a:gd name="connsiteX62" fmla="*/ 1783250 w 2168831"/>
                <a:gd name="connsiteY62" fmla="*/ 2346981 h 3449812"/>
                <a:gd name="connsiteX63" fmla="*/ 1814789 w 2168831"/>
                <a:gd name="connsiteY63" fmla="*/ 2230466 h 3449812"/>
                <a:gd name="connsiteX64" fmla="*/ 1763529 w 2168831"/>
                <a:gd name="connsiteY64" fmla="*/ 2174921 h 3449812"/>
                <a:gd name="connsiteX65" fmla="*/ 1718716 w 2168831"/>
                <a:gd name="connsiteY65" fmla="*/ 2035617 h 3449812"/>
                <a:gd name="connsiteX66" fmla="*/ 1703063 w 2168831"/>
                <a:gd name="connsiteY66" fmla="*/ 2007860 h 3449812"/>
                <a:gd name="connsiteX67" fmla="*/ 1706613 w 2168831"/>
                <a:gd name="connsiteY67" fmla="*/ 2006951 h 3449812"/>
                <a:gd name="connsiteX68" fmla="*/ 1717389 w 2168831"/>
                <a:gd name="connsiteY68" fmla="*/ 1796813 h 3449812"/>
                <a:gd name="connsiteX69" fmla="*/ 1531498 w 2168831"/>
                <a:gd name="connsiteY69" fmla="*/ 1481606 h 3449812"/>
                <a:gd name="connsiteX70" fmla="*/ 1458757 w 2168831"/>
                <a:gd name="connsiteY70" fmla="*/ 1187952 h 3449812"/>
                <a:gd name="connsiteX71" fmla="*/ 1327358 w 2168831"/>
                <a:gd name="connsiteY71" fmla="*/ 1137123 h 3449812"/>
                <a:gd name="connsiteX72" fmla="*/ 1319688 w 2168831"/>
                <a:gd name="connsiteY72" fmla="*/ 1142114 h 3449812"/>
                <a:gd name="connsiteX73" fmla="*/ 902117 w 2168831"/>
                <a:gd name="connsiteY73" fmla="*/ 29329 h 3449812"/>
                <a:gd name="connsiteX74" fmla="*/ 955615 w 2168831"/>
                <a:gd name="connsiteY74" fmla="*/ 13475 h 3449812"/>
                <a:gd name="connsiteX75" fmla="*/ 1096208 w 2168831"/>
                <a:gd name="connsiteY75" fmla="*/ 0 h 3449812"/>
                <a:gd name="connsiteX76" fmla="*/ 1217704 w 2168831"/>
                <a:gd name="connsiteY76" fmla="*/ 11644 h 3449812"/>
                <a:gd name="connsiteX77" fmla="*/ 1221844 w 2168831"/>
                <a:gd name="connsiteY77" fmla="*/ 47727 h 3449812"/>
                <a:gd name="connsiteX78" fmla="*/ 1367496 w 2168831"/>
                <a:gd name="connsiteY78" fmla="*/ 1040746 h 3449812"/>
                <a:gd name="connsiteX79" fmla="*/ 1698482 w 2168831"/>
                <a:gd name="connsiteY79" fmla="*/ 836055 h 3449812"/>
                <a:gd name="connsiteX80" fmla="*/ 1737679 w 2168831"/>
                <a:gd name="connsiteY80" fmla="*/ 1668057 h 3449812"/>
                <a:gd name="connsiteX81" fmla="*/ 1921203 w 2168831"/>
                <a:gd name="connsiteY81" fmla="*/ 1927980 h 3449812"/>
                <a:gd name="connsiteX82" fmla="*/ 2168831 w 2168831"/>
                <a:gd name="connsiteY82" fmla="*/ 2519650 h 3449812"/>
                <a:gd name="connsiteX83" fmla="*/ 1084415 w 2168831"/>
                <a:gd name="connsiteY83" fmla="*/ 3449812 h 3449812"/>
                <a:gd name="connsiteX84" fmla="*/ 0 w 2168831"/>
                <a:gd name="connsiteY84" fmla="*/ 2519650 h 3449812"/>
                <a:gd name="connsiteX85" fmla="*/ 247628 w 2168831"/>
                <a:gd name="connsiteY85" fmla="*/ 1927980 h 3449812"/>
                <a:gd name="connsiteX86" fmla="*/ 483080 w 2168831"/>
                <a:gd name="connsiteY86" fmla="*/ 1660887 h 3449812"/>
                <a:gd name="connsiteX87" fmla="*/ 483080 w 2168831"/>
                <a:gd name="connsiteY87" fmla="*/ 818637 h 3449812"/>
                <a:gd name="connsiteX88" fmla="*/ 853596 w 2168831"/>
                <a:gd name="connsiteY88" fmla="*/ 1040746 h 3449812"/>
                <a:gd name="connsiteX89" fmla="*/ 902407 w 2168831"/>
                <a:gd name="connsiteY89" fmla="*/ 88553 h 344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2168831" h="3449812">
                  <a:moveTo>
                    <a:pt x="816347" y="2289857"/>
                  </a:moveTo>
                  <a:cubicBezTo>
                    <a:pt x="810734" y="2295470"/>
                    <a:pt x="807262" y="2303224"/>
                    <a:pt x="807262" y="2311789"/>
                  </a:cubicBezTo>
                  <a:lnTo>
                    <a:pt x="807262" y="2330777"/>
                  </a:lnTo>
                  <a:cubicBezTo>
                    <a:pt x="807262" y="2347907"/>
                    <a:pt x="821148" y="2361793"/>
                    <a:pt x="838278" y="2361793"/>
                  </a:cubicBezTo>
                  <a:lnTo>
                    <a:pt x="1305399" y="2361793"/>
                  </a:lnTo>
                  <a:cubicBezTo>
                    <a:pt x="1322530" y="2361792"/>
                    <a:pt x="1336415" y="2347907"/>
                    <a:pt x="1336415" y="2330777"/>
                  </a:cubicBezTo>
                  <a:lnTo>
                    <a:pt x="1336416" y="2311789"/>
                  </a:lnTo>
                  <a:cubicBezTo>
                    <a:pt x="1336415" y="2294659"/>
                    <a:pt x="1322529" y="2280773"/>
                    <a:pt x="1305400" y="2280773"/>
                  </a:cubicBezTo>
                  <a:lnTo>
                    <a:pt x="838278" y="2280773"/>
                  </a:lnTo>
                  <a:cubicBezTo>
                    <a:pt x="829713" y="2280773"/>
                    <a:pt x="821959" y="2284245"/>
                    <a:pt x="816347" y="2289857"/>
                  </a:cubicBezTo>
                  <a:close/>
                  <a:moveTo>
                    <a:pt x="878988" y="1778912"/>
                  </a:moveTo>
                  <a:lnTo>
                    <a:pt x="1243866" y="1778912"/>
                  </a:lnTo>
                  <a:lnTo>
                    <a:pt x="1246620" y="1810356"/>
                  </a:lnTo>
                  <a:cubicBezTo>
                    <a:pt x="1254865" y="1856642"/>
                    <a:pt x="1269547" y="1898369"/>
                    <a:pt x="1292664" y="1930168"/>
                  </a:cubicBezTo>
                  <a:lnTo>
                    <a:pt x="1293343" y="1930907"/>
                  </a:lnTo>
                  <a:lnTo>
                    <a:pt x="1293343" y="1951790"/>
                  </a:lnTo>
                  <a:lnTo>
                    <a:pt x="878988" y="1951790"/>
                  </a:lnTo>
                  <a:close/>
                  <a:moveTo>
                    <a:pt x="588653" y="1884548"/>
                  </a:moveTo>
                  <a:cubicBezTo>
                    <a:pt x="565849" y="1908763"/>
                    <a:pt x="539918" y="1943618"/>
                    <a:pt x="518534" y="1977462"/>
                  </a:cubicBezTo>
                  <a:cubicBezTo>
                    <a:pt x="495185" y="2030445"/>
                    <a:pt x="461555" y="2095468"/>
                    <a:pt x="448488" y="2136412"/>
                  </a:cubicBezTo>
                  <a:cubicBezTo>
                    <a:pt x="428282" y="2199723"/>
                    <a:pt x="388544" y="2162231"/>
                    <a:pt x="381136" y="2195682"/>
                  </a:cubicBezTo>
                  <a:cubicBezTo>
                    <a:pt x="373727" y="2229133"/>
                    <a:pt x="431649" y="2238563"/>
                    <a:pt x="404035" y="2337121"/>
                  </a:cubicBezTo>
                  <a:cubicBezTo>
                    <a:pt x="386475" y="2399798"/>
                    <a:pt x="321641" y="2541647"/>
                    <a:pt x="296272" y="2576894"/>
                  </a:cubicBezTo>
                  <a:cubicBezTo>
                    <a:pt x="270904" y="2612141"/>
                    <a:pt x="263494" y="2543667"/>
                    <a:pt x="251820" y="2548606"/>
                  </a:cubicBezTo>
                  <a:cubicBezTo>
                    <a:pt x="240147" y="2553545"/>
                    <a:pt x="217021" y="2591037"/>
                    <a:pt x="226226" y="2606529"/>
                  </a:cubicBezTo>
                  <a:cubicBezTo>
                    <a:pt x="235432" y="2622020"/>
                    <a:pt x="281007" y="2655471"/>
                    <a:pt x="307049" y="2641552"/>
                  </a:cubicBezTo>
                  <a:cubicBezTo>
                    <a:pt x="333092" y="2627632"/>
                    <a:pt x="355991" y="2576893"/>
                    <a:pt x="382483" y="2523012"/>
                  </a:cubicBezTo>
                  <a:cubicBezTo>
                    <a:pt x="408975" y="2469131"/>
                    <a:pt x="440806" y="2369922"/>
                    <a:pt x="465999" y="2318262"/>
                  </a:cubicBezTo>
                  <a:cubicBezTo>
                    <a:pt x="493229" y="2262426"/>
                    <a:pt x="526392" y="2290649"/>
                    <a:pt x="533351" y="2256299"/>
                  </a:cubicBezTo>
                  <a:cubicBezTo>
                    <a:pt x="540311" y="2221949"/>
                    <a:pt x="488900" y="2206009"/>
                    <a:pt x="503716" y="2151230"/>
                  </a:cubicBezTo>
                  <a:cubicBezTo>
                    <a:pt x="518534" y="2096450"/>
                    <a:pt x="593295" y="1964665"/>
                    <a:pt x="622256" y="1927621"/>
                  </a:cubicBezTo>
                  <a:cubicBezTo>
                    <a:pt x="651217" y="1890577"/>
                    <a:pt x="668280" y="1941765"/>
                    <a:pt x="677484" y="1928968"/>
                  </a:cubicBezTo>
                  <a:cubicBezTo>
                    <a:pt x="686689" y="1916172"/>
                    <a:pt x="688709" y="1861616"/>
                    <a:pt x="677484" y="1850840"/>
                  </a:cubicBezTo>
                  <a:cubicBezTo>
                    <a:pt x="666260" y="1840064"/>
                    <a:pt x="636624" y="1843207"/>
                    <a:pt x="610132" y="1864310"/>
                  </a:cubicBezTo>
                  <a:cubicBezTo>
                    <a:pt x="603509" y="1869587"/>
                    <a:pt x="596255" y="1876476"/>
                    <a:pt x="588653" y="1884548"/>
                  </a:cubicBezTo>
                  <a:close/>
                  <a:moveTo>
                    <a:pt x="869832" y="1186362"/>
                  </a:moveTo>
                  <a:lnTo>
                    <a:pt x="1284188" y="1186362"/>
                  </a:lnTo>
                  <a:lnTo>
                    <a:pt x="1284188" y="1240455"/>
                  </a:lnTo>
                  <a:lnTo>
                    <a:pt x="1271151" y="1359240"/>
                  </a:lnTo>
                  <a:lnTo>
                    <a:pt x="869832" y="1359240"/>
                  </a:lnTo>
                  <a:close/>
                  <a:moveTo>
                    <a:pt x="825584" y="1142115"/>
                  </a:moveTo>
                  <a:lnTo>
                    <a:pt x="825584" y="1403488"/>
                  </a:lnTo>
                  <a:lnTo>
                    <a:pt x="1266294" y="1403488"/>
                  </a:lnTo>
                  <a:lnTo>
                    <a:pt x="1243231" y="1613616"/>
                  </a:lnTo>
                  <a:cubicBezTo>
                    <a:pt x="1239653" y="1646218"/>
                    <a:pt x="1237752" y="1679974"/>
                    <a:pt x="1238119" y="1713294"/>
                  </a:cubicBezTo>
                  <a:lnTo>
                    <a:pt x="1239991" y="1734664"/>
                  </a:lnTo>
                  <a:lnTo>
                    <a:pt x="834740" y="1734664"/>
                  </a:lnTo>
                  <a:lnTo>
                    <a:pt x="834740" y="1996038"/>
                  </a:lnTo>
                  <a:lnTo>
                    <a:pt x="1337591" y="1996038"/>
                  </a:lnTo>
                  <a:lnTo>
                    <a:pt x="1337591" y="1969992"/>
                  </a:lnTo>
                  <a:lnTo>
                    <a:pt x="1354783" y="1980468"/>
                  </a:lnTo>
                  <a:cubicBezTo>
                    <a:pt x="1425783" y="2012925"/>
                    <a:pt x="1545192" y="2024554"/>
                    <a:pt x="1628821" y="2019959"/>
                  </a:cubicBezTo>
                  <a:lnTo>
                    <a:pt x="1653371" y="2017424"/>
                  </a:lnTo>
                  <a:lnTo>
                    <a:pt x="1656426" y="2023215"/>
                  </a:lnTo>
                  <a:cubicBezTo>
                    <a:pt x="1680039" y="2072483"/>
                    <a:pt x="1710233" y="2147119"/>
                    <a:pt x="1715958" y="2182514"/>
                  </a:cubicBezTo>
                  <a:cubicBezTo>
                    <a:pt x="1723590" y="2229709"/>
                    <a:pt x="1679120" y="2238576"/>
                    <a:pt x="1681951" y="2267966"/>
                  </a:cubicBezTo>
                  <a:cubicBezTo>
                    <a:pt x="1684784" y="2297356"/>
                    <a:pt x="1715036" y="2276604"/>
                    <a:pt x="1732976" y="2325768"/>
                  </a:cubicBezTo>
                  <a:cubicBezTo>
                    <a:pt x="1749575" y="2371254"/>
                    <a:pt x="1767583" y="2457164"/>
                    <a:pt x="1785077" y="2504624"/>
                  </a:cubicBezTo>
                  <a:cubicBezTo>
                    <a:pt x="1802570" y="2552086"/>
                    <a:pt x="1817327" y="2596601"/>
                    <a:pt x="1837933" y="2610539"/>
                  </a:cubicBezTo>
                  <a:cubicBezTo>
                    <a:pt x="1858539" y="2624475"/>
                    <a:pt x="1899648" y="2600426"/>
                    <a:pt x="1908714" y="2588249"/>
                  </a:cubicBezTo>
                  <a:cubicBezTo>
                    <a:pt x="1917780" y="2576073"/>
                    <a:pt x="1901677" y="2542638"/>
                    <a:pt x="1892326" y="2537480"/>
                  </a:cubicBezTo>
                  <a:cubicBezTo>
                    <a:pt x="1882976" y="2532322"/>
                    <a:pt x="1870788" y="2589051"/>
                    <a:pt x="1852609" y="2557301"/>
                  </a:cubicBezTo>
                  <a:cubicBezTo>
                    <a:pt x="1834430" y="2525551"/>
                    <a:pt x="1792491" y="2401032"/>
                    <a:pt x="1783250" y="2346981"/>
                  </a:cubicBezTo>
                  <a:cubicBezTo>
                    <a:pt x="1768718" y="2261986"/>
                    <a:pt x="1818076" y="2259142"/>
                    <a:pt x="1814789" y="2230466"/>
                  </a:cubicBezTo>
                  <a:cubicBezTo>
                    <a:pt x="1811502" y="2201790"/>
                    <a:pt x="1774931" y="2229735"/>
                    <a:pt x="1763529" y="2174921"/>
                  </a:cubicBezTo>
                  <a:cubicBezTo>
                    <a:pt x="1756155" y="2139472"/>
                    <a:pt x="1733654" y="2082051"/>
                    <a:pt x="1718716" y="2035617"/>
                  </a:cubicBezTo>
                  <a:lnTo>
                    <a:pt x="1703063" y="2007860"/>
                  </a:lnTo>
                  <a:lnTo>
                    <a:pt x="1706613" y="2006951"/>
                  </a:lnTo>
                  <a:cubicBezTo>
                    <a:pt x="1773066" y="1980011"/>
                    <a:pt x="1746575" y="1884371"/>
                    <a:pt x="1717389" y="1796813"/>
                  </a:cubicBezTo>
                  <a:cubicBezTo>
                    <a:pt x="1688203" y="1709256"/>
                    <a:pt x="1574603" y="1583083"/>
                    <a:pt x="1531498" y="1481606"/>
                  </a:cubicBezTo>
                  <a:cubicBezTo>
                    <a:pt x="1488392" y="1380130"/>
                    <a:pt x="1498720" y="1239589"/>
                    <a:pt x="1458757" y="1187952"/>
                  </a:cubicBezTo>
                  <a:cubicBezTo>
                    <a:pt x="1428786" y="1149225"/>
                    <a:pt x="1370021" y="1119590"/>
                    <a:pt x="1327358" y="1137123"/>
                  </a:cubicBezTo>
                  <a:lnTo>
                    <a:pt x="1319688" y="1142114"/>
                  </a:lnTo>
                  <a:close/>
                  <a:moveTo>
                    <a:pt x="902117" y="29329"/>
                  </a:moveTo>
                  <a:lnTo>
                    <a:pt x="955615" y="13475"/>
                  </a:lnTo>
                  <a:cubicBezTo>
                    <a:pt x="1002014" y="4492"/>
                    <a:pt x="1049110" y="0"/>
                    <a:pt x="1096208" y="0"/>
                  </a:cubicBezTo>
                  <a:lnTo>
                    <a:pt x="1217704" y="11644"/>
                  </a:lnTo>
                  <a:lnTo>
                    <a:pt x="1221844" y="47727"/>
                  </a:lnTo>
                  <a:cubicBezTo>
                    <a:pt x="1286902" y="702335"/>
                    <a:pt x="1176961" y="1053676"/>
                    <a:pt x="1367496" y="1040746"/>
                  </a:cubicBezTo>
                  <a:cubicBezTo>
                    <a:pt x="1556274" y="1048729"/>
                    <a:pt x="1583865" y="797025"/>
                    <a:pt x="1698482" y="836055"/>
                  </a:cubicBezTo>
                  <a:cubicBezTo>
                    <a:pt x="2129750" y="982915"/>
                    <a:pt x="1689575" y="1488661"/>
                    <a:pt x="1737679" y="1668057"/>
                  </a:cubicBezTo>
                  <a:cubicBezTo>
                    <a:pt x="1774800" y="1806494"/>
                    <a:pt x="1860028" y="1841339"/>
                    <a:pt x="1921203" y="1927980"/>
                  </a:cubicBezTo>
                  <a:cubicBezTo>
                    <a:pt x="2075902" y="2088767"/>
                    <a:pt x="2168831" y="2294900"/>
                    <a:pt x="2168831" y="2519650"/>
                  </a:cubicBezTo>
                  <a:cubicBezTo>
                    <a:pt x="2168831" y="3033364"/>
                    <a:pt x="1683321" y="3449812"/>
                    <a:pt x="1084415" y="3449812"/>
                  </a:cubicBezTo>
                  <a:cubicBezTo>
                    <a:pt x="485510" y="3449812"/>
                    <a:pt x="0" y="3033364"/>
                    <a:pt x="0" y="2519650"/>
                  </a:cubicBezTo>
                  <a:cubicBezTo>
                    <a:pt x="0" y="2294900"/>
                    <a:pt x="100081" y="2095353"/>
                    <a:pt x="247628" y="1927980"/>
                  </a:cubicBezTo>
                  <a:cubicBezTo>
                    <a:pt x="326112" y="1838949"/>
                    <a:pt x="452548" y="1758677"/>
                    <a:pt x="483080" y="1660887"/>
                  </a:cubicBezTo>
                  <a:cubicBezTo>
                    <a:pt x="539410" y="1480467"/>
                    <a:pt x="10496" y="1035226"/>
                    <a:pt x="483080" y="818637"/>
                  </a:cubicBezTo>
                  <a:cubicBezTo>
                    <a:pt x="663927" y="737341"/>
                    <a:pt x="731652" y="1168759"/>
                    <a:pt x="853596" y="1040746"/>
                  </a:cubicBezTo>
                  <a:cubicBezTo>
                    <a:pt x="934585" y="955727"/>
                    <a:pt x="908299" y="521562"/>
                    <a:pt x="902407" y="885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F21C700C-BA76-4C1F-A902-A4C78038235E}"/>
              </a:ext>
            </a:extLst>
          </p:cNvPr>
          <p:cNvGrpSpPr/>
          <p:nvPr/>
        </p:nvGrpSpPr>
        <p:grpSpPr>
          <a:xfrm>
            <a:off x="4960729" y="4217931"/>
            <a:ext cx="1023827" cy="1022738"/>
            <a:chOff x="7257236" y="1772601"/>
            <a:chExt cx="3316323" cy="3312797"/>
          </a:xfrm>
        </p:grpSpPr>
        <p:sp>
          <p:nvSpPr>
            <p:cNvPr id="370" name="矩形: 圆角 369">
              <a:extLst>
                <a:ext uri="{FF2B5EF4-FFF2-40B4-BE49-F238E27FC236}">
                  <a16:creationId xmlns:a16="http://schemas.microsoft.com/office/drawing/2014/main" id="{807AB964-EB07-4F3D-9E30-28F2655F8829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8000">
                  <a:srgbClr val="1BC3FA"/>
                </a:gs>
                <a:gs pos="97000">
                  <a:srgbClr val="1C72F2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5E6FAB3F-B308-46BE-B1CD-88FB5ECBC2B7}"/>
                </a:ext>
              </a:extLst>
            </p:cNvPr>
            <p:cNvGrpSpPr/>
            <p:nvPr/>
          </p:nvGrpSpPr>
          <p:grpSpPr>
            <a:xfrm>
              <a:off x="7768871" y="2208214"/>
              <a:ext cx="2293056" cy="2293058"/>
              <a:chOff x="3393776" y="2208214"/>
              <a:chExt cx="2293056" cy="2293058"/>
            </a:xfrm>
          </p:grpSpPr>
          <p:sp>
            <p:nvSpPr>
              <p:cNvPr id="372" name="任意多边形: 形状 371">
                <a:extLst>
                  <a:ext uri="{FF2B5EF4-FFF2-40B4-BE49-F238E27FC236}">
                    <a16:creationId xmlns:a16="http://schemas.microsoft.com/office/drawing/2014/main" id="{81F85859-09BD-42E9-93EE-3BA434ABAABE}"/>
                  </a:ext>
                </a:extLst>
              </p:cNvPr>
              <p:cNvSpPr/>
              <p:nvPr/>
            </p:nvSpPr>
            <p:spPr>
              <a:xfrm rot="1800000">
                <a:off x="4089634" y="2208216"/>
                <a:ext cx="286916" cy="2293056"/>
              </a:xfrm>
              <a:custGeom>
                <a:avLst/>
                <a:gdLst>
                  <a:gd name="connsiteX0" fmla="*/ 0 w 286916"/>
                  <a:gd name="connsiteY0" fmla="*/ 1918034 h 2293056"/>
                  <a:gd name="connsiteX1" fmla="*/ 34510 w 286916"/>
                  <a:gd name="connsiteY1" fmla="*/ 1898305 h 2293056"/>
                  <a:gd name="connsiteX2" fmla="*/ 149216 w 286916"/>
                  <a:gd name="connsiteY2" fmla="*/ 1842666 h 2293056"/>
                  <a:gd name="connsiteX3" fmla="*/ 251192 w 286916"/>
                  <a:gd name="connsiteY3" fmla="*/ 1853081 h 2293056"/>
                  <a:gd name="connsiteX4" fmla="*/ 286916 w 286916"/>
                  <a:gd name="connsiteY4" fmla="*/ 1860558 h 2293056"/>
                  <a:gd name="connsiteX5" fmla="*/ 286916 w 286916"/>
                  <a:gd name="connsiteY5" fmla="*/ 2149598 h 2293056"/>
                  <a:gd name="connsiteX6" fmla="*/ 143458 w 286916"/>
                  <a:gd name="connsiteY6" fmla="*/ 2293056 h 2293056"/>
                  <a:gd name="connsiteX7" fmla="*/ 0 w 286916"/>
                  <a:gd name="connsiteY7" fmla="*/ 2149598 h 2293056"/>
                  <a:gd name="connsiteX8" fmla="*/ 87618 w 286916"/>
                  <a:gd name="connsiteY8" fmla="*/ 11274 h 2293056"/>
                  <a:gd name="connsiteX9" fmla="*/ 143458 w 286916"/>
                  <a:gd name="connsiteY9" fmla="*/ 0 h 2293056"/>
                  <a:gd name="connsiteX10" fmla="*/ 286916 w 286916"/>
                  <a:gd name="connsiteY10" fmla="*/ 143458 h 2293056"/>
                  <a:gd name="connsiteX11" fmla="*/ 286916 w 286916"/>
                  <a:gd name="connsiteY11" fmla="*/ 1662205 h 2293056"/>
                  <a:gd name="connsiteX12" fmla="*/ 0 w 286916"/>
                  <a:gd name="connsiteY12" fmla="*/ 1829648 h 2293056"/>
                  <a:gd name="connsiteX13" fmla="*/ 0 w 286916"/>
                  <a:gd name="connsiteY13" fmla="*/ 143458 h 2293056"/>
                  <a:gd name="connsiteX14" fmla="*/ 87618 w 286916"/>
                  <a:gd name="connsiteY14" fmla="*/ 11274 h 229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6916" h="2293056">
                    <a:moveTo>
                      <a:pt x="0" y="1918034"/>
                    </a:moveTo>
                    <a:lnTo>
                      <a:pt x="34510" y="1898305"/>
                    </a:lnTo>
                    <a:cubicBezTo>
                      <a:pt x="72453" y="1876078"/>
                      <a:pt x="115191" y="1851678"/>
                      <a:pt x="149216" y="1842666"/>
                    </a:cubicBezTo>
                    <a:cubicBezTo>
                      <a:pt x="183241" y="1833653"/>
                      <a:pt x="219657" y="1844341"/>
                      <a:pt x="251192" y="1853081"/>
                    </a:cubicBezTo>
                    <a:lnTo>
                      <a:pt x="286916" y="1860558"/>
                    </a:lnTo>
                    <a:lnTo>
                      <a:pt x="286916" y="2149598"/>
                    </a:lnTo>
                    <a:cubicBezTo>
                      <a:pt x="286916" y="2228828"/>
                      <a:pt x="222688" y="2293056"/>
                      <a:pt x="143458" y="2293056"/>
                    </a:cubicBezTo>
                    <a:cubicBezTo>
                      <a:pt x="64228" y="2293056"/>
                      <a:pt x="0" y="2228828"/>
                      <a:pt x="0" y="2149598"/>
                    </a:cubicBezTo>
                    <a:close/>
                    <a:moveTo>
                      <a:pt x="87618" y="11274"/>
                    </a:moveTo>
                    <a:cubicBezTo>
                      <a:pt x="104781" y="4014"/>
                      <a:pt x="123651" y="0"/>
                      <a:pt x="143458" y="0"/>
                    </a:cubicBezTo>
                    <a:cubicBezTo>
                      <a:pt x="222688" y="0"/>
                      <a:pt x="286916" y="64228"/>
                      <a:pt x="286916" y="143458"/>
                    </a:cubicBezTo>
                    <a:lnTo>
                      <a:pt x="286916" y="1662205"/>
                    </a:lnTo>
                    <a:lnTo>
                      <a:pt x="0" y="1829648"/>
                    </a:lnTo>
                    <a:lnTo>
                      <a:pt x="0" y="143458"/>
                    </a:lnTo>
                    <a:cubicBezTo>
                      <a:pt x="0" y="84035"/>
                      <a:pt x="36128" y="33052"/>
                      <a:pt x="87618" y="112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任意多边形: 形状 372">
                <a:extLst>
                  <a:ext uri="{FF2B5EF4-FFF2-40B4-BE49-F238E27FC236}">
                    <a16:creationId xmlns:a16="http://schemas.microsoft.com/office/drawing/2014/main" id="{247F0A5F-1403-4B0B-9C46-84C061169F3B}"/>
                  </a:ext>
                </a:extLst>
              </p:cNvPr>
              <p:cNvSpPr/>
              <p:nvPr/>
            </p:nvSpPr>
            <p:spPr>
              <a:xfrm rot="19800000">
                <a:off x="4704059" y="2208214"/>
                <a:ext cx="286916" cy="2293056"/>
              </a:xfrm>
              <a:custGeom>
                <a:avLst/>
                <a:gdLst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2283 w 286916"/>
                  <a:gd name="connsiteY6" fmla="*/ 830361 h 2293056"/>
                  <a:gd name="connsiteX7" fmla="*/ 273529 w 286916"/>
                  <a:gd name="connsiteY7" fmla="*/ 730456 h 2293056"/>
                  <a:gd name="connsiteX8" fmla="*/ 199298 w 286916"/>
                  <a:gd name="connsiteY8" fmla="*/ 11274 h 2293056"/>
                  <a:gd name="connsiteX9" fmla="*/ 286916 w 286916"/>
                  <a:gd name="connsiteY9" fmla="*/ 143458 h 2293056"/>
                  <a:gd name="connsiteX10" fmla="*/ 286916 w 286916"/>
                  <a:gd name="connsiteY10" fmla="*/ 616552 h 2293056"/>
                  <a:gd name="connsiteX11" fmla="*/ 0 w 286916"/>
                  <a:gd name="connsiteY11" fmla="*/ 781438 h 2293056"/>
                  <a:gd name="connsiteX12" fmla="*/ 0 w 286916"/>
                  <a:gd name="connsiteY12" fmla="*/ 143458 h 2293056"/>
                  <a:gd name="connsiteX13" fmla="*/ 143458 w 286916"/>
                  <a:gd name="connsiteY13" fmla="*/ 0 h 2293056"/>
                  <a:gd name="connsiteX14" fmla="*/ 199298 w 286916"/>
                  <a:gd name="connsiteY14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3304 w 286916"/>
                  <a:gd name="connsiteY6" fmla="*/ 813352 h 2293056"/>
                  <a:gd name="connsiteX7" fmla="*/ 273529 w 286916"/>
                  <a:gd name="connsiteY7" fmla="*/ 730456 h 2293056"/>
                  <a:gd name="connsiteX8" fmla="*/ 286916 w 286916"/>
                  <a:gd name="connsiteY8" fmla="*/ 722982 h 2293056"/>
                  <a:gd name="connsiteX9" fmla="*/ 199298 w 286916"/>
                  <a:gd name="connsiteY9" fmla="*/ 11274 h 2293056"/>
                  <a:gd name="connsiteX10" fmla="*/ 286916 w 286916"/>
                  <a:gd name="connsiteY10" fmla="*/ 143458 h 2293056"/>
                  <a:gd name="connsiteX11" fmla="*/ 286916 w 286916"/>
                  <a:gd name="connsiteY11" fmla="*/ 616552 h 2293056"/>
                  <a:gd name="connsiteX12" fmla="*/ 0 w 286916"/>
                  <a:gd name="connsiteY12" fmla="*/ 781438 h 2293056"/>
                  <a:gd name="connsiteX13" fmla="*/ 0 w 286916"/>
                  <a:gd name="connsiteY13" fmla="*/ 143458 h 2293056"/>
                  <a:gd name="connsiteX14" fmla="*/ 143458 w 286916"/>
                  <a:gd name="connsiteY14" fmla="*/ 0 h 2293056"/>
                  <a:gd name="connsiteX15" fmla="*/ 199298 w 286916"/>
                  <a:gd name="connsiteY15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3304 w 286916"/>
                  <a:gd name="connsiteY6" fmla="*/ 813352 h 2293056"/>
                  <a:gd name="connsiteX7" fmla="*/ 286916 w 286916"/>
                  <a:gd name="connsiteY7" fmla="*/ 722982 h 2293056"/>
                  <a:gd name="connsiteX8" fmla="*/ 199298 w 286916"/>
                  <a:gd name="connsiteY8" fmla="*/ 11274 h 2293056"/>
                  <a:gd name="connsiteX9" fmla="*/ 286916 w 286916"/>
                  <a:gd name="connsiteY9" fmla="*/ 143458 h 2293056"/>
                  <a:gd name="connsiteX10" fmla="*/ 286916 w 286916"/>
                  <a:gd name="connsiteY10" fmla="*/ 616552 h 2293056"/>
                  <a:gd name="connsiteX11" fmla="*/ 0 w 286916"/>
                  <a:gd name="connsiteY11" fmla="*/ 781438 h 2293056"/>
                  <a:gd name="connsiteX12" fmla="*/ 0 w 286916"/>
                  <a:gd name="connsiteY12" fmla="*/ 143458 h 2293056"/>
                  <a:gd name="connsiteX13" fmla="*/ 143458 w 286916"/>
                  <a:gd name="connsiteY13" fmla="*/ 0 h 2293056"/>
                  <a:gd name="connsiteX14" fmla="*/ 199298 w 286916"/>
                  <a:gd name="connsiteY14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3304 w 286916"/>
                  <a:gd name="connsiteY6" fmla="*/ 813352 h 2293056"/>
                  <a:gd name="connsiteX7" fmla="*/ 286916 w 286916"/>
                  <a:gd name="connsiteY7" fmla="*/ 722982 h 2293056"/>
                  <a:gd name="connsiteX8" fmla="*/ 199298 w 286916"/>
                  <a:gd name="connsiteY8" fmla="*/ 11274 h 2293056"/>
                  <a:gd name="connsiteX9" fmla="*/ 286916 w 286916"/>
                  <a:gd name="connsiteY9" fmla="*/ 143458 h 2293056"/>
                  <a:gd name="connsiteX10" fmla="*/ 286916 w 286916"/>
                  <a:gd name="connsiteY10" fmla="*/ 616552 h 2293056"/>
                  <a:gd name="connsiteX11" fmla="*/ 0 w 286916"/>
                  <a:gd name="connsiteY11" fmla="*/ 781438 h 2293056"/>
                  <a:gd name="connsiteX12" fmla="*/ 0 w 286916"/>
                  <a:gd name="connsiteY12" fmla="*/ 143458 h 2293056"/>
                  <a:gd name="connsiteX13" fmla="*/ 143458 w 286916"/>
                  <a:gd name="connsiteY13" fmla="*/ 0 h 2293056"/>
                  <a:gd name="connsiteX14" fmla="*/ 199298 w 286916"/>
                  <a:gd name="connsiteY14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5694 w 286916"/>
                  <a:gd name="connsiteY5" fmla="*/ 997687 h 2293056"/>
                  <a:gd name="connsiteX6" fmla="*/ 113304 w 286916"/>
                  <a:gd name="connsiteY6" fmla="*/ 813352 h 2293056"/>
                  <a:gd name="connsiteX7" fmla="*/ 286916 w 286916"/>
                  <a:gd name="connsiteY7" fmla="*/ 722982 h 2293056"/>
                  <a:gd name="connsiteX8" fmla="*/ 199298 w 286916"/>
                  <a:gd name="connsiteY8" fmla="*/ 11274 h 2293056"/>
                  <a:gd name="connsiteX9" fmla="*/ 286916 w 286916"/>
                  <a:gd name="connsiteY9" fmla="*/ 143458 h 2293056"/>
                  <a:gd name="connsiteX10" fmla="*/ 286916 w 286916"/>
                  <a:gd name="connsiteY10" fmla="*/ 616552 h 2293056"/>
                  <a:gd name="connsiteX11" fmla="*/ 0 w 286916"/>
                  <a:gd name="connsiteY11" fmla="*/ 781438 h 2293056"/>
                  <a:gd name="connsiteX12" fmla="*/ 0 w 286916"/>
                  <a:gd name="connsiteY12" fmla="*/ 143458 h 2293056"/>
                  <a:gd name="connsiteX13" fmla="*/ 143458 w 286916"/>
                  <a:gd name="connsiteY13" fmla="*/ 0 h 2293056"/>
                  <a:gd name="connsiteX14" fmla="*/ 199298 w 286916"/>
                  <a:gd name="connsiteY14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113304 w 286916"/>
                  <a:gd name="connsiteY5" fmla="*/ 813352 h 2293056"/>
                  <a:gd name="connsiteX6" fmla="*/ 286916 w 286916"/>
                  <a:gd name="connsiteY6" fmla="*/ 722982 h 2293056"/>
                  <a:gd name="connsiteX7" fmla="*/ 199298 w 286916"/>
                  <a:gd name="connsiteY7" fmla="*/ 11274 h 2293056"/>
                  <a:gd name="connsiteX8" fmla="*/ 286916 w 286916"/>
                  <a:gd name="connsiteY8" fmla="*/ 143458 h 2293056"/>
                  <a:gd name="connsiteX9" fmla="*/ 286916 w 286916"/>
                  <a:gd name="connsiteY9" fmla="*/ 616552 h 2293056"/>
                  <a:gd name="connsiteX10" fmla="*/ 0 w 286916"/>
                  <a:gd name="connsiteY10" fmla="*/ 781438 h 2293056"/>
                  <a:gd name="connsiteX11" fmla="*/ 0 w 286916"/>
                  <a:gd name="connsiteY11" fmla="*/ 143458 h 2293056"/>
                  <a:gd name="connsiteX12" fmla="*/ 143458 w 286916"/>
                  <a:gd name="connsiteY12" fmla="*/ 0 h 2293056"/>
                  <a:gd name="connsiteX13" fmla="*/ 199298 w 286916"/>
                  <a:gd name="connsiteY13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113304 w 286916"/>
                  <a:gd name="connsiteY5" fmla="*/ 813352 h 2293056"/>
                  <a:gd name="connsiteX6" fmla="*/ 286916 w 286916"/>
                  <a:gd name="connsiteY6" fmla="*/ 722982 h 2293056"/>
                  <a:gd name="connsiteX7" fmla="*/ 199298 w 286916"/>
                  <a:gd name="connsiteY7" fmla="*/ 11274 h 2293056"/>
                  <a:gd name="connsiteX8" fmla="*/ 286916 w 286916"/>
                  <a:gd name="connsiteY8" fmla="*/ 143458 h 2293056"/>
                  <a:gd name="connsiteX9" fmla="*/ 286916 w 286916"/>
                  <a:gd name="connsiteY9" fmla="*/ 616552 h 2293056"/>
                  <a:gd name="connsiteX10" fmla="*/ 0 w 286916"/>
                  <a:gd name="connsiteY10" fmla="*/ 781438 h 2293056"/>
                  <a:gd name="connsiteX11" fmla="*/ 0 w 286916"/>
                  <a:gd name="connsiteY11" fmla="*/ 143458 h 2293056"/>
                  <a:gd name="connsiteX12" fmla="*/ 143458 w 286916"/>
                  <a:gd name="connsiteY12" fmla="*/ 0 h 2293056"/>
                  <a:gd name="connsiteX13" fmla="*/ 199298 w 286916"/>
                  <a:gd name="connsiteY13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113304 w 286916"/>
                  <a:gd name="connsiteY5" fmla="*/ 813352 h 2293056"/>
                  <a:gd name="connsiteX6" fmla="*/ 286916 w 286916"/>
                  <a:gd name="connsiteY6" fmla="*/ 722982 h 2293056"/>
                  <a:gd name="connsiteX7" fmla="*/ 199298 w 286916"/>
                  <a:gd name="connsiteY7" fmla="*/ 11274 h 2293056"/>
                  <a:gd name="connsiteX8" fmla="*/ 286916 w 286916"/>
                  <a:gd name="connsiteY8" fmla="*/ 143458 h 2293056"/>
                  <a:gd name="connsiteX9" fmla="*/ 286916 w 286916"/>
                  <a:gd name="connsiteY9" fmla="*/ 616552 h 2293056"/>
                  <a:gd name="connsiteX10" fmla="*/ 0 w 286916"/>
                  <a:gd name="connsiteY10" fmla="*/ 781438 h 2293056"/>
                  <a:gd name="connsiteX11" fmla="*/ 0 w 286916"/>
                  <a:gd name="connsiteY11" fmla="*/ 143458 h 2293056"/>
                  <a:gd name="connsiteX12" fmla="*/ 143458 w 286916"/>
                  <a:gd name="connsiteY12" fmla="*/ 0 h 2293056"/>
                  <a:gd name="connsiteX13" fmla="*/ 199298 w 286916"/>
                  <a:gd name="connsiteY13" fmla="*/ 11274 h 2293056"/>
                  <a:gd name="connsiteX0" fmla="*/ 286916 w 286916"/>
                  <a:gd name="connsiteY0" fmla="*/ 722982 h 2293056"/>
                  <a:gd name="connsiteX1" fmla="*/ 286916 w 286916"/>
                  <a:gd name="connsiteY1" fmla="*/ 2149598 h 2293056"/>
                  <a:gd name="connsiteX2" fmla="*/ 143458 w 286916"/>
                  <a:gd name="connsiteY2" fmla="*/ 2293056 h 2293056"/>
                  <a:gd name="connsiteX3" fmla="*/ 0 w 286916"/>
                  <a:gd name="connsiteY3" fmla="*/ 2149598 h 2293056"/>
                  <a:gd name="connsiteX4" fmla="*/ 0 w 286916"/>
                  <a:gd name="connsiteY4" fmla="*/ 1003718 h 2293056"/>
                  <a:gd name="connsiteX5" fmla="*/ 113304 w 286916"/>
                  <a:gd name="connsiteY5" fmla="*/ 813352 h 2293056"/>
                  <a:gd name="connsiteX6" fmla="*/ 286916 w 286916"/>
                  <a:gd name="connsiteY6" fmla="*/ 722982 h 2293056"/>
                  <a:gd name="connsiteX7" fmla="*/ 199298 w 286916"/>
                  <a:gd name="connsiteY7" fmla="*/ 11274 h 2293056"/>
                  <a:gd name="connsiteX8" fmla="*/ 286916 w 286916"/>
                  <a:gd name="connsiteY8" fmla="*/ 143458 h 2293056"/>
                  <a:gd name="connsiteX9" fmla="*/ 286916 w 286916"/>
                  <a:gd name="connsiteY9" fmla="*/ 616552 h 2293056"/>
                  <a:gd name="connsiteX10" fmla="*/ 0 w 286916"/>
                  <a:gd name="connsiteY10" fmla="*/ 781438 h 2293056"/>
                  <a:gd name="connsiteX11" fmla="*/ 0 w 286916"/>
                  <a:gd name="connsiteY11" fmla="*/ 143458 h 2293056"/>
                  <a:gd name="connsiteX12" fmla="*/ 143458 w 286916"/>
                  <a:gd name="connsiteY12" fmla="*/ 0 h 2293056"/>
                  <a:gd name="connsiteX13" fmla="*/ 199298 w 286916"/>
                  <a:gd name="connsiteY13" fmla="*/ 11274 h 229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6916" h="2293056">
                    <a:moveTo>
                      <a:pt x="286916" y="722982"/>
                    </a:moveTo>
                    <a:lnTo>
                      <a:pt x="286916" y="2149598"/>
                    </a:lnTo>
                    <a:cubicBezTo>
                      <a:pt x="286916" y="2228828"/>
                      <a:pt x="222688" y="2293056"/>
                      <a:pt x="143458" y="2293056"/>
                    </a:cubicBezTo>
                    <a:cubicBezTo>
                      <a:pt x="64228" y="2293056"/>
                      <a:pt x="0" y="2228828"/>
                      <a:pt x="0" y="2149598"/>
                    </a:cubicBezTo>
                    <a:lnTo>
                      <a:pt x="0" y="1003718"/>
                    </a:lnTo>
                    <a:cubicBezTo>
                      <a:pt x="29588" y="920142"/>
                      <a:pt x="67985" y="874647"/>
                      <a:pt x="113304" y="813352"/>
                    </a:cubicBezTo>
                    <a:cubicBezTo>
                      <a:pt x="152257" y="760668"/>
                      <a:pt x="277027" y="680647"/>
                      <a:pt x="286916" y="722982"/>
                    </a:cubicBezTo>
                    <a:close/>
                    <a:moveTo>
                      <a:pt x="199298" y="11274"/>
                    </a:moveTo>
                    <a:cubicBezTo>
                      <a:pt x="250788" y="33052"/>
                      <a:pt x="286916" y="84036"/>
                      <a:pt x="286916" y="143458"/>
                    </a:cubicBezTo>
                    <a:lnTo>
                      <a:pt x="286916" y="616552"/>
                    </a:lnTo>
                    <a:lnTo>
                      <a:pt x="0" y="781438"/>
                    </a:lnTo>
                    <a:lnTo>
                      <a:pt x="0" y="143458"/>
                    </a:lnTo>
                    <a:cubicBezTo>
                      <a:pt x="0" y="64228"/>
                      <a:pt x="64228" y="0"/>
                      <a:pt x="143458" y="0"/>
                    </a:cubicBezTo>
                    <a:cubicBezTo>
                      <a:pt x="163266" y="0"/>
                      <a:pt x="182135" y="4014"/>
                      <a:pt x="199298" y="112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任意多边形: 形状 373">
                <a:extLst>
                  <a:ext uri="{FF2B5EF4-FFF2-40B4-BE49-F238E27FC236}">
                    <a16:creationId xmlns:a16="http://schemas.microsoft.com/office/drawing/2014/main" id="{048968D0-F2BD-4496-9643-21DD9D16553C}"/>
                  </a:ext>
                </a:extLst>
              </p:cNvPr>
              <p:cNvSpPr/>
              <p:nvPr/>
            </p:nvSpPr>
            <p:spPr>
              <a:xfrm rot="5400000">
                <a:off x="4395893" y="2603501"/>
                <a:ext cx="288821" cy="2293056"/>
              </a:xfrm>
              <a:custGeom>
                <a:avLst/>
                <a:gdLst>
                  <a:gd name="connsiteX0" fmla="*/ 0 w 286916"/>
                  <a:gd name="connsiteY0" fmla="*/ 867182 h 2293056"/>
                  <a:gd name="connsiteX1" fmla="*/ 0 w 286916"/>
                  <a:gd name="connsiteY1" fmla="*/ 143458 h 2293056"/>
                  <a:gd name="connsiteX2" fmla="*/ 143458 w 286916"/>
                  <a:gd name="connsiteY2" fmla="*/ 0 h 2293056"/>
                  <a:gd name="connsiteX3" fmla="*/ 286916 w 286916"/>
                  <a:gd name="connsiteY3" fmla="*/ 143458 h 2293056"/>
                  <a:gd name="connsiteX4" fmla="*/ 286916 w 286916"/>
                  <a:gd name="connsiteY4" fmla="*/ 695744 h 2293056"/>
                  <a:gd name="connsiteX5" fmla="*/ 0 w 286916"/>
                  <a:gd name="connsiteY5" fmla="*/ 2149598 h 2293056"/>
                  <a:gd name="connsiteX6" fmla="*/ 0 w 286916"/>
                  <a:gd name="connsiteY6" fmla="*/ 911699 h 2293056"/>
                  <a:gd name="connsiteX7" fmla="*/ 33215 w 286916"/>
                  <a:gd name="connsiteY7" fmla="*/ 878897 h 2293056"/>
                  <a:gd name="connsiteX8" fmla="*/ 150943 w 286916"/>
                  <a:gd name="connsiteY8" fmla="*/ 817836 h 2293056"/>
                  <a:gd name="connsiteX9" fmla="*/ 225716 w 286916"/>
                  <a:gd name="connsiteY9" fmla="*/ 807494 h 2293056"/>
                  <a:gd name="connsiteX10" fmla="*/ 286916 w 286916"/>
                  <a:gd name="connsiteY10" fmla="*/ 813669 h 2293056"/>
                  <a:gd name="connsiteX11" fmla="*/ 286916 w 286916"/>
                  <a:gd name="connsiteY11" fmla="*/ 2149598 h 2293056"/>
                  <a:gd name="connsiteX12" fmla="*/ 143458 w 286916"/>
                  <a:gd name="connsiteY12" fmla="*/ 2293056 h 2293056"/>
                  <a:gd name="connsiteX13" fmla="*/ 0 w 286916"/>
                  <a:gd name="connsiteY13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35120 w 288821"/>
                  <a:gd name="connsiteY8" fmla="*/ 878897 h 2293056"/>
                  <a:gd name="connsiteX9" fmla="*/ 152848 w 288821"/>
                  <a:gd name="connsiteY9" fmla="*/ 81783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52848 w 288821"/>
                  <a:gd name="connsiteY9" fmla="*/ 81783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47136 w 288821"/>
                  <a:gd name="connsiteY9" fmla="*/ 82545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47136 w 288821"/>
                  <a:gd name="connsiteY9" fmla="*/ 82545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47136 w 288821"/>
                  <a:gd name="connsiteY9" fmla="*/ 82545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  <a:gd name="connsiteX0" fmla="*/ 1905 w 288821"/>
                  <a:gd name="connsiteY0" fmla="*/ 867182 h 2293056"/>
                  <a:gd name="connsiteX1" fmla="*/ 1905 w 288821"/>
                  <a:gd name="connsiteY1" fmla="*/ 143458 h 2293056"/>
                  <a:gd name="connsiteX2" fmla="*/ 145363 w 288821"/>
                  <a:gd name="connsiteY2" fmla="*/ 0 h 2293056"/>
                  <a:gd name="connsiteX3" fmla="*/ 288821 w 288821"/>
                  <a:gd name="connsiteY3" fmla="*/ 143458 h 2293056"/>
                  <a:gd name="connsiteX4" fmla="*/ 288821 w 288821"/>
                  <a:gd name="connsiteY4" fmla="*/ 695744 h 2293056"/>
                  <a:gd name="connsiteX5" fmla="*/ 1905 w 288821"/>
                  <a:gd name="connsiteY5" fmla="*/ 867182 h 2293056"/>
                  <a:gd name="connsiteX6" fmla="*/ 1905 w 288821"/>
                  <a:gd name="connsiteY6" fmla="*/ 2149598 h 2293056"/>
                  <a:gd name="connsiteX7" fmla="*/ 0 w 288821"/>
                  <a:gd name="connsiteY7" fmla="*/ 938369 h 2293056"/>
                  <a:gd name="connsiteX8" fmla="*/ 40838 w 288821"/>
                  <a:gd name="connsiteY8" fmla="*/ 886517 h 2293056"/>
                  <a:gd name="connsiteX9" fmla="*/ 147136 w 288821"/>
                  <a:gd name="connsiteY9" fmla="*/ 825456 h 2293056"/>
                  <a:gd name="connsiteX10" fmla="*/ 227621 w 288821"/>
                  <a:gd name="connsiteY10" fmla="*/ 807494 h 2293056"/>
                  <a:gd name="connsiteX11" fmla="*/ 288821 w 288821"/>
                  <a:gd name="connsiteY11" fmla="*/ 813669 h 2293056"/>
                  <a:gd name="connsiteX12" fmla="*/ 288821 w 288821"/>
                  <a:gd name="connsiteY12" fmla="*/ 2149598 h 2293056"/>
                  <a:gd name="connsiteX13" fmla="*/ 145363 w 288821"/>
                  <a:gd name="connsiteY13" fmla="*/ 2293056 h 2293056"/>
                  <a:gd name="connsiteX14" fmla="*/ 1905 w 288821"/>
                  <a:gd name="connsiteY14" fmla="*/ 2149598 h 229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821" h="2293056">
                    <a:moveTo>
                      <a:pt x="1905" y="867182"/>
                    </a:moveTo>
                    <a:lnTo>
                      <a:pt x="1905" y="143458"/>
                    </a:lnTo>
                    <a:cubicBezTo>
                      <a:pt x="1905" y="64228"/>
                      <a:pt x="66133" y="0"/>
                      <a:pt x="145363" y="0"/>
                    </a:cubicBezTo>
                    <a:cubicBezTo>
                      <a:pt x="224593" y="0"/>
                      <a:pt x="288821" y="64228"/>
                      <a:pt x="288821" y="143458"/>
                    </a:cubicBezTo>
                    <a:lnTo>
                      <a:pt x="288821" y="695744"/>
                    </a:lnTo>
                    <a:lnTo>
                      <a:pt x="1905" y="867182"/>
                    </a:lnTo>
                    <a:close/>
                    <a:moveTo>
                      <a:pt x="1905" y="2149598"/>
                    </a:moveTo>
                    <a:lnTo>
                      <a:pt x="0" y="938369"/>
                    </a:lnTo>
                    <a:cubicBezTo>
                      <a:pt x="4587" y="901211"/>
                      <a:pt x="17259" y="906506"/>
                      <a:pt x="40838" y="886517"/>
                    </a:cubicBezTo>
                    <a:cubicBezTo>
                      <a:pt x="71680" y="860372"/>
                      <a:pt x="116319" y="839342"/>
                      <a:pt x="147136" y="825456"/>
                    </a:cubicBezTo>
                    <a:cubicBezTo>
                      <a:pt x="176364" y="812286"/>
                      <a:pt x="204325" y="807264"/>
                      <a:pt x="227621" y="807494"/>
                    </a:cubicBezTo>
                    <a:lnTo>
                      <a:pt x="288821" y="813669"/>
                    </a:lnTo>
                    <a:lnTo>
                      <a:pt x="288821" y="2149598"/>
                    </a:lnTo>
                    <a:cubicBezTo>
                      <a:pt x="288821" y="2228828"/>
                      <a:pt x="224593" y="2293056"/>
                      <a:pt x="145363" y="2293056"/>
                    </a:cubicBezTo>
                    <a:cubicBezTo>
                      <a:pt x="66133" y="2293056"/>
                      <a:pt x="1905" y="2228828"/>
                      <a:pt x="1905" y="21495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6F092FF4-0E79-4B48-9E40-A5FACCB29242}"/>
              </a:ext>
            </a:extLst>
          </p:cNvPr>
          <p:cNvGrpSpPr/>
          <p:nvPr/>
        </p:nvGrpSpPr>
        <p:grpSpPr>
          <a:xfrm>
            <a:off x="6298570" y="4217931"/>
            <a:ext cx="1023827" cy="1022738"/>
            <a:chOff x="1618439" y="1772601"/>
            <a:chExt cx="3316323" cy="3312797"/>
          </a:xfrm>
        </p:grpSpPr>
        <p:sp>
          <p:nvSpPr>
            <p:cNvPr id="376" name="矩形: 圆角 375">
              <a:extLst>
                <a:ext uri="{FF2B5EF4-FFF2-40B4-BE49-F238E27FC236}">
                  <a16:creationId xmlns:a16="http://schemas.microsoft.com/office/drawing/2014/main" id="{60E19C45-DC87-45F5-9636-F1B278A23BBD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任意多边形: 形状 376">
              <a:extLst>
                <a:ext uri="{FF2B5EF4-FFF2-40B4-BE49-F238E27FC236}">
                  <a16:creationId xmlns:a16="http://schemas.microsoft.com/office/drawing/2014/main" id="{6E9D1E86-F464-4329-9B68-8EA8364CCF6C}"/>
                </a:ext>
              </a:extLst>
            </p:cNvPr>
            <p:cNvSpPr/>
            <p:nvPr/>
          </p:nvSpPr>
          <p:spPr>
            <a:xfrm>
              <a:off x="2277011" y="2226210"/>
              <a:ext cx="1999175" cy="2283657"/>
            </a:xfrm>
            <a:custGeom>
              <a:avLst/>
              <a:gdLst>
                <a:gd name="connsiteX0" fmla="*/ 1001932 w 1999175"/>
                <a:gd name="connsiteY0" fmla="*/ 87125 h 2283657"/>
                <a:gd name="connsiteX1" fmla="*/ 608370 w 1999175"/>
                <a:gd name="connsiteY1" fmla="*/ 347996 h 2283657"/>
                <a:gd name="connsiteX2" fmla="*/ 587935 w 1999175"/>
                <a:gd name="connsiteY2" fmla="*/ 413826 h 2283657"/>
                <a:gd name="connsiteX3" fmla="*/ 1415929 w 1999175"/>
                <a:gd name="connsiteY3" fmla="*/ 413826 h 2283657"/>
                <a:gd name="connsiteX4" fmla="*/ 1395494 w 1999175"/>
                <a:gd name="connsiteY4" fmla="*/ 347996 h 2283657"/>
                <a:gd name="connsiteX5" fmla="*/ 1001932 w 1999175"/>
                <a:gd name="connsiteY5" fmla="*/ 87125 h 2283657"/>
                <a:gd name="connsiteX6" fmla="*/ 1001932 w 1999175"/>
                <a:gd name="connsiteY6" fmla="*/ 0 h 2283657"/>
                <a:gd name="connsiteX7" fmla="*/ 1505737 w 1999175"/>
                <a:gd name="connsiteY7" fmla="*/ 410613 h 2283657"/>
                <a:gd name="connsiteX8" fmla="*/ 1506061 w 1999175"/>
                <a:gd name="connsiteY8" fmla="*/ 413826 h 2283657"/>
                <a:gd name="connsiteX9" fmla="*/ 1829263 w 1999175"/>
                <a:gd name="connsiteY9" fmla="*/ 413826 h 2283657"/>
                <a:gd name="connsiteX10" fmla="*/ 1999175 w 1999175"/>
                <a:gd name="connsiteY10" fmla="*/ 583738 h 2283657"/>
                <a:gd name="connsiteX11" fmla="*/ 1999175 w 1999175"/>
                <a:gd name="connsiteY11" fmla="*/ 2113745 h 2283657"/>
                <a:gd name="connsiteX12" fmla="*/ 1829263 w 1999175"/>
                <a:gd name="connsiteY12" fmla="*/ 2283657 h 2283657"/>
                <a:gd name="connsiteX13" fmla="*/ 169912 w 1999175"/>
                <a:gd name="connsiteY13" fmla="*/ 2283657 h 2283657"/>
                <a:gd name="connsiteX14" fmla="*/ 0 w 1999175"/>
                <a:gd name="connsiteY14" fmla="*/ 2113745 h 2283657"/>
                <a:gd name="connsiteX15" fmla="*/ 0 w 1999175"/>
                <a:gd name="connsiteY15" fmla="*/ 583738 h 2283657"/>
                <a:gd name="connsiteX16" fmla="*/ 169912 w 1999175"/>
                <a:gd name="connsiteY16" fmla="*/ 413826 h 2283657"/>
                <a:gd name="connsiteX17" fmla="*/ 497803 w 1999175"/>
                <a:gd name="connsiteY17" fmla="*/ 413826 h 2283657"/>
                <a:gd name="connsiteX18" fmla="*/ 498127 w 1999175"/>
                <a:gd name="connsiteY18" fmla="*/ 410613 h 2283657"/>
                <a:gd name="connsiteX19" fmla="*/ 1001932 w 1999175"/>
                <a:gd name="connsiteY19" fmla="*/ 0 h 22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99175" h="2283657">
                  <a:moveTo>
                    <a:pt x="1001932" y="87125"/>
                  </a:moveTo>
                  <a:cubicBezTo>
                    <a:pt x="825010" y="87125"/>
                    <a:pt x="673212" y="194693"/>
                    <a:pt x="608370" y="347996"/>
                  </a:cubicBezTo>
                  <a:lnTo>
                    <a:pt x="587935" y="413826"/>
                  </a:lnTo>
                  <a:lnTo>
                    <a:pt x="1415929" y="413826"/>
                  </a:lnTo>
                  <a:lnTo>
                    <a:pt x="1395494" y="347996"/>
                  </a:lnTo>
                  <a:cubicBezTo>
                    <a:pt x="1330653" y="194693"/>
                    <a:pt x="1178854" y="87125"/>
                    <a:pt x="1001932" y="87125"/>
                  </a:cubicBezTo>
                  <a:close/>
                  <a:moveTo>
                    <a:pt x="1001932" y="0"/>
                  </a:moveTo>
                  <a:cubicBezTo>
                    <a:pt x="1250444" y="0"/>
                    <a:pt x="1457785" y="176277"/>
                    <a:pt x="1505737" y="410613"/>
                  </a:cubicBezTo>
                  <a:lnTo>
                    <a:pt x="1506061" y="413826"/>
                  </a:lnTo>
                  <a:lnTo>
                    <a:pt x="1829263" y="413826"/>
                  </a:lnTo>
                  <a:cubicBezTo>
                    <a:pt x="1923103" y="413826"/>
                    <a:pt x="1999175" y="489898"/>
                    <a:pt x="1999175" y="583738"/>
                  </a:cubicBezTo>
                  <a:lnTo>
                    <a:pt x="1999175" y="2113745"/>
                  </a:lnTo>
                  <a:cubicBezTo>
                    <a:pt x="1999175" y="2207585"/>
                    <a:pt x="1923103" y="2283657"/>
                    <a:pt x="1829263" y="2283657"/>
                  </a:cubicBezTo>
                  <a:lnTo>
                    <a:pt x="169912" y="2283657"/>
                  </a:lnTo>
                  <a:cubicBezTo>
                    <a:pt x="76072" y="2283657"/>
                    <a:pt x="0" y="2207585"/>
                    <a:pt x="0" y="2113745"/>
                  </a:cubicBezTo>
                  <a:lnTo>
                    <a:pt x="0" y="583738"/>
                  </a:lnTo>
                  <a:cubicBezTo>
                    <a:pt x="0" y="489898"/>
                    <a:pt x="76072" y="413826"/>
                    <a:pt x="169912" y="413826"/>
                  </a:cubicBezTo>
                  <a:lnTo>
                    <a:pt x="497803" y="413826"/>
                  </a:lnTo>
                  <a:lnTo>
                    <a:pt x="498127" y="410613"/>
                  </a:lnTo>
                  <a:cubicBezTo>
                    <a:pt x="546079" y="176277"/>
                    <a:pt x="753420" y="0"/>
                    <a:pt x="1001932" y="0"/>
                  </a:cubicBezTo>
                  <a:close/>
                </a:path>
              </a:pathLst>
            </a:custGeom>
            <a:gradFill>
              <a:gsLst>
                <a:gs pos="0">
                  <a:srgbClr val="05D8EA"/>
                </a:gs>
                <a:gs pos="100000">
                  <a:srgbClr val="0398D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78" name="图形 377">
              <a:extLst>
                <a:ext uri="{FF2B5EF4-FFF2-40B4-BE49-F238E27FC236}">
                  <a16:creationId xmlns:a16="http://schemas.microsoft.com/office/drawing/2014/main" id="{A92E83BC-FA28-42B3-9A1E-50FE25A1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9718" y="3068320"/>
              <a:ext cx="873760" cy="873760"/>
            </a:xfrm>
            <a:prstGeom prst="rect">
              <a:avLst/>
            </a:prstGeom>
          </p:spPr>
        </p:pic>
      </p:grp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40B36A0B-5CC4-434A-9546-5DB7441C566A}"/>
              </a:ext>
            </a:extLst>
          </p:cNvPr>
          <p:cNvGrpSpPr/>
          <p:nvPr/>
        </p:nvGrpSpPr>
        <p:grpSpPr>
          <a:xfrm>
            <a:off x="7636411" y="4217931"/>
            <a:ext cx="1023827" cy="1022738"/>
            <a:chOff x="7257236" y="1772601"/>
            <a:chExt cx="3316323" cy="3312797"/>
          </a:xfrm>
        </p:grpSpPr>
        <p:sp>
          <p:nvSpPr>
            <p:cNvPr id="380" name="矩形: 圆角 379">
              <a:extLst>
                <a:ext uri="{FF2B5EF4-FFF2-40B4-BE49-F238E27FC236}">
                  <a16:creationId xmlns:a16="http://schemas.microsoft.com/office/drawing/2014/main" id="{1340752C-9999-4770-B193-65CB8A3CB62E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3671F0"/>
                </a:gs>
                <a:gs pos="93000">
                  <a:srgbClr val="2C4091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81" name="图形 380">
              <a:extLst>
                <a:ext uri="{FF2B5EF4-FFF2-40B4-BE49-F238E27FC236}">
                  <a16:creationId xmlns:a16="http://schemas.microsoft.com/office/drawing/2014/main" id="{17741A0E-20A0-4FE1-A724-817D33128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45877" y="2226210"/>
              <a:ext cx="1141830" cy="1141830"/>
            </a:xfrm>
            <a:prstGeom prst="rect">
              <a:avLst/>
            </a:prstGeom>
          </p:spPr>
        </p:pic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DFCD6FD9-E546-4092-9F79-32A8E9F77981}"/>
              </a:ext>
            </a:extLst>
          </p:cNvPr>
          <p:cNvGrpSpPr/>
          <p:nvPr/>
        </p:nvGrpSpPr>
        <p:grpSpPr>
          <a:xfrm>
            <a:off x="8974252" y="4217931"/>
            <a:ext cx="1023827" cy="1022738"/>
            <a:chOff x="1618439" y="1772601"/>
            <a:chExt cx="3316323" cy="3312797"/>
          </a:xfrm>
        </p:grpSpPr>
        <p:grpSp>
          <p:nvGrpSpPr>
            <p:cNvPr id="383" name="组合 382">
              <a:extLst>
                <a:ext uri="{FF2B5EF4-FFF2-40B4-BE49-F238E27FC236}">
                  <a16:creationId xmlns:a16="http://schemas.microsoft.com/office/drawing/2014/main" id="{6A0C94DE-6C94-45B0-ABBF-CAA3571F73D3}"/>
                </a:ext>
              </a:extLst>
            </p:cNvPr>
            <p:cNvGrpSpPr/>
            <p:nvPr/>
          </p:nvGrpSpPr>
          <p:grpSpPr>
            <a:xfrm>
              <a:off x="1618439" y="1772601"/>
              <a:ext cx="3316323" cy="3312797"/>
              <a:chOff x="1618439" y="1772601"/>
              <a:chExt cx="3316323" cy="3312797"/>
            </a:xfrm>
          </p:grpSpPr>
          <p:sp>
            <p:nvSpPr>
              <p:cNvPr id="386" name="矩形: 圆角 385">
                <a:extLst>
                  <a:ext uri="{FF2B5EF4-FFF2-40B4-BE49-F238E27FC236}">
                    <a16:creationId xmlns:a16="http://schemas.microsoft.com/office/drawing/2014/main" id="{FCB8A89B-7F01-4FCA-8A8F-C7F356C752B2}"/>
                  </a:ext>
                </a:extLst>
              </p:cNvPr>
              <p:cNvSpPr/>
              <p:nvPr/>
            </p:nvSpPr>
            <p:spPr>
              <a:xfrm>
                <a:off x="1618439" y="1772601"/>
                <a:ext cx="3316323" cy="3312797"/>
              </a:xfrm>
              <a:prstGeom prst="roundRect">
                <a:avLst>
                  <a:gd name="adj" fmla="val 2199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87" name="图形 386">
                <a:extLst>
                  <a:ext uri="{FF2B5EF4-FFF2-40B4-BE49-F238E27FC236}">
                    <a16:creationId xmlns:a16="http://schemas.microsoft.com/office/drawing/2014/main" id="{A13EDE88-EBF7-4BED-987F-44EB18004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39718" y="3068320"/>
                <a:ext cx="873760" cy="873760"/>
              </a:xfrm>
              <a:prstGeom prst="rect">
                <a:avLst/>
              </a:prstGeom>
            </p:spPr>
          </p:pic>
        </p:grp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AE1C469D-7C44-4ED8-8A5D-52F67C515719}"/>
                </a:ext>
              </a:extLst>
            </p:cNvPr>
            <p:cNvSpPr txBox="1"/>
            <p:nvPr/>
          </p:nvSpPr>
          <p:spPr>
            <a:xfrm>
              <a:off x="2457785" y="2312658"/>
              <a:ext cx="1637630" cy="520266"/>
            </a:xfrm>
            <a:custGeom>
              <a:avLst/>
              <a:gdLst/>
              <a:ahLst/>
              <a:cxnLst/>
              <a:rect l="l" t="t" r="r" b="b"/>
              <a:pathLst>
                <a:path w="1637630" h="520266">
                  <a:moveTo>
                    <a:pt x="1126145" y="410505"/>
                  </a:moveTo>
                  <a:lnTo>
                    <a:pt x="1637630" y="410505"/>
                  </a:lnTo>
                  <a:lnTo>
                    <a:pt x="1637630" y="450019"/>
                  </a:lnTo>
                  <a:lnTo>
                    <a:pt x="1126145" y="450019"/>
                  </a:lnTo>
                  <a:close/>
                  <a:moveTo>
                    <a:pt x="744178" y="395139"/>
                  </a:moveTo>
                  <a:cubicBezTo>
                    <a:pt x="757349" y="405383"/>
                    <a:pt x="777106" y="420750"/>
                    <a:pt x="803448" y="441238"/>
                  </a:cubicBezTo>
                  <a:cubicBezTo>
                    <a:pt x="807839" y="445629"/>
                    <a:pt x="811497" y="448556"/>
                    <a:pt x="814424" y="450019"/>
                  </a:cubicBezTo>
                  <a:lnTo>
                    <a:pt x="785887" y="476362"/>
                  </a:lnTo>
                  <a:cubicBezTo>
                    <a:pt x="774179" y="464654"/>
                    <a:pt x="756617" y="450019"/>
                    <a:pt x="733201" y="432457"/>
                  </a:cubicBezTo>
                  <a:cubicBezTo>
                    <a:pt x="725884" y="426603"/>
                    <a:pt x="720762" y="422213"/>
                    <a:pt x="717835" y="419286"/>
                  </a:cubicBezTo>
                  <a:close/>
                  <a:moveTo>
                    <a:pt x="649783" y="395139"/>
                  </a:moveTo>
                  <a:lnTo>
                    <a:pt x="680516" y="421481"/>
                  </a:lnTo>
                  <a:cubicBezTo>
                    <a:pt x="642466" y="460995"/>
                    <a:pt x="610269" y="491728"/>
                    <a:pt x="583927" y="513680"/>
                  </a:cubicBezTo>
                  <a:cubicBezTo>
                    <a:pt x="576610" y="504899"/>
                    <a:pt x="567097" y="496119"/>
                    <a:pt x="555389" y="487338"/>
                  </a:cubicBezTo>
                  <a:cubicBezTo>
                    <a:pt x="593440" y="456605"/>
                    <a:pt x="624904" y="425872"/>
                    <a:pt x="649783" y="395139"/>
                  </a:cubicBezTo>
                  <a:close/>
                  <a:moveTo>
                    <a:pt x="647588" y="289768"/>
                  </a:moveTo>
                  <a:lnTo>
                    <a:pt x="647588" y="349039"/>
                  </a:lnTo>
                  <a:lnTo>
                    <a:pt x="759544" y="349039"/>
                  </a:lnTo>
                  <a:lnTo>
                    <a:pt x="759544" y="289768"/>
                  </a:lnTo>
                  <a:close/>
                  <a:moveTo>
                    <a:pt x="98784" y="228302"/>
                  </a:moveTo>
                  <a:lnTo>
                    <a:pt x="136103" y="241474"/>
                  </a:lnTo>
                  <a:cubicBezTo>
                    <a:pt x="130249" y="254645"/>
                    <a:pt x="123664" y="267084"/>
                    <a:pt x="116346" y="278792"/>
                  </a:cubicBezTo>
                  <a:lnTo>
                    <a:pt x="250254" y="278792"/>
                  </a:lnTo>
                  <a:lnTo>
                    <a:pt x="250254" y="232693"/>
                  </a:lnTo>
                  <a:lnTo>
                    <a:pt x="291963" y="232693"/>
                  </a:lnTo>
                  <a:lnTo>
                    <a:pt x="291963" y="278792"/>
                  </a:lnTo>
                  <a:lnTo>
                    <a:pt x="493923" y="278792"/>
                  </a:lnTo>
                  <a:lnTo>
                    <a:pt x="493923" y="316111"/>
                  </a:lnTo>
                  <a:lnTo>
                    <a:pt x="291963" y="316111"/>
                  </a:lnTo>
                  <a:lnTo>
                    <a:pt x="291963" y="368796"/>
                  </a:lnTo>
                  <a:lnTo>
                    <a:pt x="478557" y="368796"/>
                  </a:lnTo>
                  <a:lnTo>
                    <a:pt x="478557" y="403920"/>
                  </a:lnTo>
                  <a:lnTo>
                    <a:pt x="291963" y="403920"/>
                  </a:lnTo>
                  <a:lnTo>
                    <a:pt x="291963" y="456605"/>
                  </a:lnTo>
                  <a:lnTo>
                    <a:pt x="518070" y="456605"/>
                  </a:lnTo>
                  <a:lnTo>
                    <a:pt x="518070" y="491728"/>
                  </a:lnTo>
                  <a:lnTo>
                    <a:pt x="10976" y="491728"/>
                  </a:lnTo>
                  <a:lnTo>
                    <a:pt x="10976" y="456605"/>
                  </a:lnTo>
                  <a:lnTo>
                    <a:pt x="250254" y="456605"/>
                  </a:lnTo>
                  <a:lnTo>
                    <a:pt x="250254" y="403920"/>
                  </a:lnTo>
                  <a:lnTo>
                    <a:pt x="79027" y="403920"/>
                  </a:lnTo>
                  <a:lnTo>
                    <a:pt x="79027" y="368796"/>
                  </a:lnTo>
                  <a:lnTo>
                    <a:pt x="250254" y="368796"/>
                  </a:lnTo>
                  <a:lnTo>
                    <a:pt x="250254" y="316111"/>
                  </a:lnTo>
                  <a:lnTo>
                    <a:pt x="94394" y="316111"/>
                  </a:lnTo>
                  <a:cubicBezTo>
                    <a:pt x="78296" y="343917"/>
                    <a:pt x="57075" y="371723"/>
                    <a:pt x="30733" y="399529"/>
                  </a:cubicBezTo>
                  <a:cubicBezTo>
                    <a:pt x="13171" y="381967"/>
                    <a:pt x="2927" y="372455"/>
                    <a:pt x="0" y="370991"/>
                  </a:cubicBezTo>
                  <a:cubicBezTo>
                    <a:pt x="40977" y="330014"/>
                    <a:pt x="73905" y="282451"/>
                    <a:pt x="98784" y="228302"/>
                  </a:cubicBezTo>
                  <a:close/>
                  <a:moveTo>
                    <a:pt x="647588" y="197569"/>
                  </a:moveTo>
                  <a:lnTo>
                    <a:pt x="647588" y="254645"/>
                  </a:lnTo>
                  <a:lnTo>
                    <a:pt x="759544" y="254645"/>
                  </a:lnTo>
                  <a:lnTo>
                    <a:pt x="759544" y="197569"/>
                  </a:lnTo>
                  <a:close/>
                  <a:moveTo>
                    <a:pt x="908819" y="190984"/>
                  </a:moveTo>
                  <a:lnTo>
                    <a:pt x="908819" y="212936"/>
                  </a:lnTo>
                  <a:cubicBezTo>
                    <a:pt x="908819" y="243669"/>
                    <a:pt x="908087" y="270743"/>
                    <a:pt x="906623" y="294159"/>
                  </a:cubicBezTo>
                  <a:lnTo>
                    <a:pt x="1018579" y="294159"/>
                  </a:lnTo>
                  <a:lnTo>
                    <a:pt x="1018579" y="190984"/>
                  </a:lnTo>
                  <a:close/>
                  <a:moveTo>
                    <a:pt x="107565" y="136103"/>
                  </a:moveTo>
                  <a:lnTo>
                    <a:pt x="107565" y="186593"/>
                  </a:lnTo>
                  <a:lnTo>
                    <a:pt x="425871" y="186593"/>
                  </a:lnTo>
                  <a:lnTo>
                    <a:pt x="425871" y="136103"/>
                  </a:lnTo>
                  <a:close/>
                  <a:moveTo>
                    <a:pt x="647588" y="103175"/>
                  </a:moveTo>
                  <a:lnTo>
                    <a:pt x="647588" y="162446"/>
                  </a:lnTo>
                  <a:lnTo>
                    <a:pt x="759544" y="162446"/>
                  </a:lnTo>
                  <a:lnTo>
                    <a:pt x="759544" y="103175"/>
                  </a:lnTo>
                  <a:close/>
                  <a:moveTo>
                    <a:pt x="1165659" y="61466"/>
                  </a:moveTo>
                  <a:lnTo>
                    <a:pt x="1600311" y="61466"/>
                  </a:lnTo>
                  <a:lnTo>
                    <a:pt x="1600311" y="107566"/>
                  </a:lnTo>
                  <a:lnTo>
                    <a:pt x="1165659" y="107566"/>
                  </a:lnTo>
                  <a:close/>
                  <a:moveTo>
                    <a:pt x="107565" y="52685"/>
                  </a:moveTo>
                  <a:lnTo>
                    <a:pt x="107565" y="100980"/>
                  </a:lnTo>
                  <a:lnTo>
                    <a:pt x="425871" y="100980"/>
                  </a:lnTo>
                  <a:lnTo>
                    <a:pt x="425871" y="52685"/>
                  </a:lnTo>
                  <a:close/>
                  <a:moveTo>
                    <a:pt x="908819" y="50490"/>
                  </a:moveTo>
                  <a:lnTo>
                    <a:pt x="908819" y="155860"/>
                  </a:lnTo>
                  <a:lnTo>
                    <a:pt x="1018579" y="155860"/>
                  </a:lnTo>
                  <a:lnTo>
                    <a:pt x="1018579" y="50490"/>
                  </a:lnTo>
                  <a:close/>
                  <a:moveTo>
                    <a:pt x="65856" y="17562"/>
                  </a:moveTo>
                  <a:lnTo>
                    <a:pt x="465385" y="17562"/>
                  </a:lnTo>
                  <a:lnTo>
                    <a:pt x="465385" y="221717"/>
                  </a:lnTo>
                  <a:lnTo>
                    <a:pt x="65856" y="221717"/>
                  </a:lnTo>
                  <a:close/>
                  <a:moveTo>
                    <a:pt x="869305" y="15367"/>
                  </a:moveTo>
                  <a:lnTo>
                    <a:pt x="1058093" y="15367"/>
                  </a:lnTo>
                  <a:lnTo>
                    <a:pt x="1058093" y="445629"/>
                  </a:lnTo>
                  <a:cubicBezTo>
                    <a:pt x="1058093" y="485142"/>
                    <a:pt x="1038336" y="504899"/>
                    <a:pt x="998822" y="504899"/>
                  </a:cubicBezTo>
                  <a:cubicBezTo>
                    <a:pt x="979797" y="504899"/>
                    <a:pt x="960040" y="504899"/>
                    <a:pt x="939551" y="504899"/>
                  </a:cubicBezTo>
                  <a:cubicBezTo>
                    <a:pt x="938088" y="493192"/>
                    <a:pt x="935893" y="479289"/>
                    <a:pt x="932966" y="463190"/>
                  </a:cubicBezTo>
                  <a:cubicBezTo>
                    <a:pt x="959309" y="464654"/>
                    <a:pt x="978334" y="465386"/>
                    <a:pt x="990042" y="465386"/>
                  </a:cubicBezTo>
                  <a:cubicBezTo>
                    <a:pt x="1010530" y="466849"/>
                    <a:pt x="1020043" y="458800"/>
                    <a:pt x="1018579" y="441238"/>
                  </a:cubicBezTo>
                  <a:lnTo>
                    <a:pt x="1018579" y="329282"/>
                  </a:lnTo>
                  <a:lnTo>
                    <a:pt x="904428" y="329282"/>
                  </a:lnTo>
                  <a:cubicBezTo>
                    <a:pt x="900038" y="406846"/>
                    <a:pt x="876622" y="470508"/>
                    <a:pt x="834181" y="520266"/>
                  </a:cubicBezTo>
                  <a:cubicBezTo>
                    <a:pt x="825400" y="510022"/>
                    <a:pt x="814424" y="499777"/>
                    <a:pt x="801253" y="489533"/>
                  </a:cubicBezTo>
                  <a:cubicBezTo>
                    <a:pt x="830523" y="458800"/>
                    <a:pt x="848816" y="425872"/>
                    <a:pt x="856133" y="390748"/>
                  </a:cubicBezTo>
                  <a:cubicBezTo>
                    <a:pt x="864914" y="355625"/>
                    <a:pt x="869305" y="296354"/>
                    <a:pt x="869305" y="212936"/>
                  </a:cubicBezTo>
                  <a:close/>
                  <a:moveTo>
                    <a:pt x="759544" y="0"/>
                  </a:moveTo>
                  <a:lnTo>
                    <a:pt x="799058" y="0"/>
                  </a:lnTo>
                  <a:lnTo>
                    <a:pt x="799058" y="68052"/>
                  </a:lnTo>
                  <a:lnTo>
                    <a:pt x="840767" y="68052"/>
                  </a:lnTo>
                  <a:lnTo>
                    <a:pt x="840767" y="103175"/>
                  </a:lnTo>
                  <a:lnTo>
                    <a:pt x="799058" y="103175"/>
                  </a:lnTo>
                  <a:lnTo>
                    <a:pt x="799058" y="349039"/>
                  </a:lnTo>
                  <a:lnTo>
                    <a:pt x="840767" y="349039"/>
                  </a:lnTo>
                  <a:lnTo>
                    <a:pt x="840767" y="384163"/>
                  </a:lnTo>
                  <a:lnTo>
                    <a:pt x="559780" y="384163"/>
                  </a:lnTo>
                  <a:lnTo>
                    <a:pt x="559780" y="349039"/>
                  </a:lnTo>
                  <a:lnTo>
                    <a:pt x="608074" y="349039"/>
                  </a:lnTo>
                  <a:lnTo>
                    <a:pt x="608074" y="103175"/>
                  </a:lnTo>
                  <a:lnTo>
                    <a:pt x="566365" y="103175"/>
                  </a:lnTo>
                  <a:lnTo>
                    <a:pt x="566365" y="68052"/>
                  </a:lnTo>
                  <a:lnTo>
                    <a:pt x="608074" y="68052"/>
                  </a:lnTo>
                  <a:lnTo>
                    <a:pt x="608074" y="2195"/>
                  </a:lnTo>
                  <a:lnTo>
                    <a:pt x="647588" y="2195"/>
                  </a:lnTo>
                  <a:lnTo>
                    <a:pt x="647588" y="68052"/>
                  </a:lnTo>
                  <a:lnTo>
                    <a:pt x="759544" y="68052"/>
                  </a:lnTo>
                  <a:close/>
                </a:path>
              </a:pathLst>
            </a:custGeom>
            <a:solidFill>
              <a:srgbClr val="DE273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400" dirty="0">
                <a:solidFill>
                  <a:srgbClr val="DE2736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385" name="文本框 384">
              <a:extLst>
                <a:ext uri="{FF2B5EF4-FFF2-40B4-BE49-F238E27FC236}">
                  <a16:creationId xmlns:a16="http://schemas.microsoft.com/office/drawing/2014/main" id="{BBE6DC7E-1EE2-4927-BD61-76109EE2DD22}"/>
                </a:ext>
              </a:extLst>
            </p:cNvPr>
            <p:cNvSpPr txBox="1"/>
            <p:nvPr/>
          </p:nvSpPr>
          <p:spPr>
            <a:xfrm>
              <a:off x="2403128" y="2978682"/>
              <a:ext cx="1746945" cy="1421983"/>
            </a:xfrm>
            <a:custGeom>
              <a:avLst/>
              <a:gdLst/>
              <a:ahLst/>
              <a:cxnLst/>
              <a:rect l="l" t="t" r="r" b="b"/>
              <a:pathLst>
                <a:path w="1746945" h="1421983">
                  <a:moveTo>
                    <a:pt x="1323268" y="153"/>
                  </a:moveTo>
                  <a:cubicBezTo>
                    <a:pt x="1581783" y="9728"/>
                    <a:pt x="1720615" y="131804"/>
                    <a:pt x="1739763" y="366382"/>
                  </a:cubicBezTo>
                  <a:cubicBezTo>
                    <a:pt x="1754126" y="548300"/>
                    <a:pt x="1636837" y="723036"/>
                    <a:pt x="1387897" y="890592"/>
                  </a:cubicBezTo>
                  <a:cubicBezTo>
                    <a:pt x="1191617" y="1034211"/>
                    <a:pt x="1057573" y="1170649"/>
                    <a:pt x="985763" y="1299907"/>
                  </a:cubicBezTo>
                  <a:lnTo>
                    <a:pt x="1746945" y="1299907"/>
                  </a:lnTo>
                  <a:lnTo>
                    <a:pt x="1746945" y="1407621"/>
                  </a:lnTo>
                  <a:lnTo>
                    <a:pt x="842144" y="1407621"/>
                  </a:lnTo>
                  <a:lnTo>
                    <a:pt x="842144" y="1321449"/>
                  </a:lnTo>
                  <a:cubicBezTo>
                    <a:pt x="933103" y="1149106"/>
                    <a:pt x="1081509" y="986338"/>
                    <a:pt x="1287363" y="833144"/>
                  </a:cubicBezTo>
                  <a:cubicBezTo>
                    <a:pt x="1507579" y="670376"/>
                    <a:pt x="1615294" y="521970"/>
                    <a:pt x="1610507" y="387925"/>
                  </a:cubicBezTo>
                  <a:cubicBezTo>
                    <a:pt x="1605719" y="201220"/>
                    <a:pt x="1502792" y="105474"/>
                    <a:pt x="1301725" y="100687"/>
                  </a:cubicBezTo>
                  <a:cubicBezTo>
                    <a:pt x="1143744" y="115049"/>
                    <a:pt x="1038424" y="206007"/>
                    <a:pt x="985763" y="373563"/>
                  </a:cubicBezTo>
                  <a:lnTo>
                    <a:pt x="878049" y="323296"/>
                  </a:lnTo>
                  <a:cubicBezTo>
                    <a:pt x="949858" y="103080"/>
                    <a:pt x="1098265" y="-4634"/>
                    <a:pt x="1323268" y="153"/>
                  </a:cubicBezTo>
                  <a:close/>
                  <a:moveTo>
                    <a:pt x="416496" y="153"/>
                  </a:moveTo>
                  <a:lnTo>
                    <a:pt x="495486" y="153"/>
                  </a:lnTo>
                  <a:lnTo>
                    <a:pt x="495486" y="1421983"/>
                  </a:lnTo>
                  <a:lnTo>
                    <a:pt x="380591" y="1421983"/>
                  </a:lnTo>
                  <a:lnTo>
                    <a:pt x="380591" y="258668"/>
                  </a:lnTo>
                  <a:cubicBezTo>
                    <a:pt x="256121" y="373563"/>
                    <a:pt x="129257" y="454947"/>
                    <a:pt x="0" y="502820"/>
                  </a:cubicBezTo>
                  <a:lnTo>
                    <a:pt x="0" y="380744"/>
                  </a:lnTo>
                  <a:cubicBezTo>
                    <a:pt x="220216" y="280211"/>
                    <a:pt x="359048" y="153347"/>
                    <a:pt x="416496" y="153"/>
                  </a:cubicBezTo>
                  <a:close/>
                </a:path>
              </a:pathLst>
            </a:custGeom>
            <a:solidFill>
              <a:srgbClr val="04040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500" spc="-1000" dirty="0">
                <a:solidFill>
                  <a:srgbClr val="040403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A6F7ACA0-6ADF-44F6-B706-66409578E0FE}"/>
              </a:ext>
            </a:extLst>
          </p:cNvPr>
          <p:cNvGrpSpPr/>
          <p:nvPr/>
        </p:nvGrpSpPr>
        <p:grpSpPr>
          <a:xfrm>
            <a:off x="10312093" y="4217931"/>
            <a:ext cx="1023827" cy="1022738"/>
            <a:chOff x="7257236" y="1772601"/>
            <a:chExt cx="3316323" cy="3312797"/>
          </a:xfrm>
        </p:grpSpPr>
        <p:sp>
          <p:nvSpPr>
            <p:cNvPr id="389" name="矩形: 圆角 388">
              <a:extLst>
                <a:ext uri="{FF2B5EF4-FFF2-40B4-BE49-F238E27FC236}">
                  <a16:creationId xmlns:a16="http://schemas.microsoft.com/office/drawing/2014/main" id="{2849A831-5DB0-4ED8-8251-BA0C259F2BA7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E3E3E7"/>
                </a:gs>
                <a:gs pos="95000">
                  <a:srgbClr val="8F8F93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0" name="任意多边形: 形状 389">
              <a:extLst>
                <a:ext uri="{FF2B5EF4-FFF2-40B4-BE49-F238E27FC236}">
                  <a16:creationId xmlns:a16="http://schemas.microsoft.com/office/drawing/2014/main" id="{1CCA97EB-5439-4BE2-8A25-1DFE7A852808}"/>
                </a:ext>
              </a:extLst>
            </p:cNvPr>
            <p:cNvSpPr/>
            <p:nvPr/>
          </p:nvSpPr>
          <p:spPr>
            <a:xfrm>
              <a:off x="7727191" y="2552592"/>
              <a:ext cx="2376412" cy="1752814"/>
            </a:xfrm>
            <a:custGeom>
              <a:avLst/>
              <a:gdLst>
                <a:gd name="connsiteX0" fmla="*/ 1188413 w 2376412"/>
                <a:gd name="connsiteY0" fmla="*/ 539106 h 1752814"/>
                <a:gd name="connsiteX1" fmla="*/ 1275497 w 2376412"/>
                <a:gd name="connsiteY1" fmla="*/ 547885 h 1752814"/>
                <a:gd name="connsiteX2" fmla="*/ 1621339 w 2376412"/>
                <a:gd name="connsiteY2" fmla="*/ 972218 h 1752814"/>
                <a:gd name="connsiteX3" fmla="*/ 1275497 w 2376412"/>
                <a:gd name="connsiteY3" fmla="*/ 1396551 h 1752814"/>
                <a:gd name="connsiteX4" fmla="*/ 1188413 w 2376412"/>
                <a:gd name="connsiteY4" fmla="*/ 1405330 h 1752814"/>
                <a:gd name="connsiteX5" fmla="*/ 1187999 w 2376412"/>
                <a:gd name="connsiteY5" fmla="*/ 539106 h 1752814"/>
                <a:gd name="connsiteX6" fmla="*/ 1187999 w 2376412"/>
                <a:gd name="connsiteY6" fmla="*/ 1405330 h 1752814"/>
                <a:gd name="connsiteX7" fmla="*/ 1100915 w 2376412"/>
                <a:gd name="connsiteY7" fmla="*/ 1396551 h 1752814"/>
                <a:gd name="connsiteX8" fmla="*/ 755073 w 2376412"/>
                <a:gd name="connsiteY8" fmla="*/ 972218 h 1752814"/>
                <a:gd name="connsiteX9" fmla="*/ 1100915 w 2376412"/>
                <a:gd name="connsiteY9" fmla="*/ 547885 h 1752814"/>
                <a:gd name="connsiteX10" fmla="*/ 1188413 w 2376412"/>
                <a:gd name="connsiteY10" fmla="*/ 0 h 1752814"/>
                <a:gd name="connsiteX11" fmla="*/ 1504455 w 2376412"/>
                <a:gd name="connsiteY11" fmla="*/ 0 h 1752814"/>
                <a:gd name="connsiteX12" fmla="*/ 1755447 w 2376412"/>
                <a:gd name="connsiteY12" fmla="*/ 238341 h 1752814"/>
                <a:gd name="connsiteX13" fmla="*/ 1760972 w 2376412"/>
                <a:gd name="connsiteY13" fmla="*/ 240814 h 1752814"/>
                <a:gd name="connsiteX14" fmla="*/ 2124407 w 2376412"/>
                <a:gd name="connsiteY14" fmla="*/ 240814 h 1752814"/>
                <a:gd name="connsiteX15" fmla="*/ 2376412 w 2376412"/>
                <a:gd name="connsiteY15" fmla="*/ 492819 h 1752814"/>
                <a:gd name="connsiteX16" fmla="*/ 2376412 w 2376412"/>
                <a:gd name="connsiteY16" fmla="*/ 1500809 h 1752814"/>
                <a:gd name="connsiteX17" fmla="*/ 2124407 w 2376412"/>
                <a:gd name="connsiteY17" fmla="*/ 1752814 h 1752814"/>
                <a:gd name="connsiteX18" fmla="*/ 1188413 w 2376412"/>
                <a:gd name="connsiteY18" fmla="*/ 1752814 h 1752814"/>
                <a:gd name="connsiteX19" fmla="*/ 1188413 w 2376412"/>
                <a:gd name="connsiteY19" fmla="*/ 1484417 h 1752814"/>
                <a:gd name="connsiteX20" fmla="*/ 1291436 w 2376412"/>
                <a:gd name="connsiteY20" fmla="*/ 1474032 h 1752814"/>
                <a:gd name="connsiteX21" fmla="*/ 1700426 w 2376412"/>
                <a:gd name="connsiteY21" fmla="*/ 972218 h 1752814"/>
                <a:gd name="connsiteX22" fmla="*/ 1291436 w 2376412"/>
                <a:gd name="connsiteY22" fmla="*/ 470405 h 1752814"/>
                <a:gd name="connsiteX23" fmla="*/ 1188413 w 2376412"/>
                <a:gd name="connsiteY23" fmla="*/ 460019 h 1752814"/>
                <a:gd name="connsiteX24" fmla="*/ 871957 w 2376412"/>
                <a:gd name="connsiteY24" fmla="*/ 0 h 1752814"/>
                <a:gd name="connsiteX25" fmla="*/ 1187999 w 2376412"/>
                <a:gd name="connsiteY25" fmla="*/ 0 h 1752814"/>
                <a:gd name="connsiteX26" fmla="*/ 1187999 w 2376412"/>
                <a:gd name="connsiteY26" fmla="*/ 460019 h 1752814"/>
                <a:gd name="connsiteX27" fmla="*/ 1084976 w 2376412"/>
                <a:gd name="connsiteY27" fmla="*/ 470405 h 1752814"/>
                <a:gd name="connsiteX28" fmla="*/ 675986 w 2376412"/>
                <a:gd name="connsiteY28" fmla="*/ 972218 h 1752814"/>
                <a:gd name="connsiteX29" fmla="*/ 1084976 w 2376412"/>
                <a:gd name="connsiteY29" fmla="*/ 1474032 h 1752814"/>
                <a:gd name="connsiteX30" fmla="*/ 1187999 w 2376412"/>
                <a:gd name="connsiteY30" fmla="*/ 1484417 h 1752814"/>
                <a:gd name="connsiteX31" fmla="*/ 1187999 w 2376412"/>
                <a:gd name="connsiteY31" fmla="*/ 1752814 h 1752814"/>
                <a:gd name="connsiteX32" fmla="*/ 252005 w 2376412"/>
                <a:gd name="connsiteY32" fmla="*/ 1752814 h 1752814"/>
                <a:gd name="connsiteX33" fmla="*/ 0 w 2376412"/>
                <a:gd name="connsiteY33" fmla="*/ 1500809 h 1752814"/>
                <a:gd name="connsiteX34" fmla="*/ 0 w 2376412"/>
                <a:gd name="connsiteY34" fmla="*/ 492819 h 1752814"/>
                <a:gd name="connsiteX35" fmla="*/ 252005 w 2376412"/>
                <a:gd name="connsiteY35" fmla="*/ 240814 h 1752814"/>
                <a:gd name="connsiteX36" fmla="*/ 615440 w 2376412"/>
                <a:gd name="connsiteY36" fmla="*/ 240814 h 1752814"/>
                <a:gd name="connsiteX37" fmla="*/ 620965 w 2376412"/>
                <a:gd name="connsiteY37" fmla="*/ 238341 h 1752814"/>
                <a:gd name="connsiteX38" fmla="*/ 871957 w 2376412"/>
                <a:gd name="connsiteY38" fmla="*/ 0 h 175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76412" h="1752814">
                  <a:moveTo>
                    <a:pt x="1188413" y="539106"/>
                  </a:moveTo>
                  <a:lnTo>
                    <a:pt x="1275497" y="547885"/>
                  </a:lnTo>
                  <a:cubicBezTo>
                    <a:pt x="1472869" y="588273"/>
                    <a:pt x="1621339" y="762907"/>
                    <a:pt x="1621339" y="972218"/>
                  </a:cubicBezTo>
                  <a:cubicBezTo>
                    <a:pt x="1621339" y="1181529"/>
                    <a:pt x="1472869" y="1356163"/>
                    <a:pt x="1275497" y="1396551"/>
                  </a:cubicBezTo>
                  <a:lnTo>
                    <a:pt x="1188413" y="1405330"/>
                  </a:lnTo>
                  <a:close/>
                  <a:moveTo>
                    <a:pt x="1187999" y="539106"/>
                  </a:moveTo>
                  <a:lnTo>
                    <a:pt x="1187999" y="1405330"/>
                  </a:lnTo>
                  <a:lnTo>
                    <a:pt x="1100915" y="1396551"/>
                  </a:lnTo>
                  <a:cubicBezTo>
                    <a:pt x="903543" y="1356163"/>
                    <a:pt x="755073" y="1181529"/>
                    <a:pt x="755073" y="972218"/>
                  </a:cubicBezTo>
                  <a:cubicBezTo>
                    <a:pt x="755073" y="762907"/>
                    <a:pt x="903543" y="588273"/>
                    <a:pt x="1100915" y="547885"/>
                  </a:cubicBezTo>
                  <a:close/>
                  <a:moveTo>
                    <a:pt x="1188413" y="0"/>
                  </a:moveTo>
                  <a:lnTo>
                    <a:pt x="1504455" y="0"/>
                  </a:lnTo>
                  <a:cubicBezTo>
                    <a:pt x="1618478" y="0"/>
                    <a:pt x="1635960" y="160427"/>
                    <a:pt x="1755447" y="238341"/>
                  </a:cubicBezTo>
                  <a:lnTo>
                    <a:pt x="1760972" y="240814"/>
                  </a:lnTo>
                  <a:lnTo>
                    <a:pt x="2124407" y="240814"/>
                  </a:lnTo>
                  <a:cubicBezTo>
                    <a:pt x="2263586" y="240814"/>
                    <a:pt x="2376412" y="353640"/>
                    <a:pt x="2376412" y="492819"/>
                  </a:cubicBezTo>
                  <a:lnTo>
                    <a:pt x="2376412" y="1500809"/>
                  </a:lnTo>
                  <a:cubicBezTo>
                    <a:pt x="2376412" y="1639988"/>
                    <a:pt x="2263586" y="1752814"/>
                    <a:pt x="2124407" y="1752814"/>
                  </a:cubicBezTo>
                  <a:lnTo>
                    <a:pt x="1188413" y="1752814"/>
                  </a:lnTo>
                  <a:lnTo>
                    <a:pt x="1188413" y="1484417"/>
                  </a:lnTo>
                  <a:lnTo>
                    <a:pt x="1291436" y="1474032"/>
                  </a:lnTo>
                  <a:cubicBezTo>
                    <a:pt x="1524846" y="1426269"/>
                    <a:pt x="1700426" y="1219748"/>
                    <a:pt x="1700426" y="972218"/>
                  </a:cubicBezTo>
                  <a:cubicBezTo>
                    <a:pt x="1700426" y="724689"/>
                    <a:pt x="1524846" y="518167"/>
                    <a:pt x="1291436" y="470405"/>
                  </a:cubicBezTo>
                  <a:lnTo>
                    <a:pt x="1188413" y="460019"/>
                  </a:lnTo>
                  <a:close/>
                  <a:moveTo>
                    <a:pt x="871957" y="0"/>
                  </a:moveTo>
                  <a:lnTo>
                    <a:pt x="1187999" y="0"/>
                  </a:lnTo>
                  <a:lnTo>
                    <a:pt x="1187999" y="460019"/>
                  </a:lnTo>
                  <a:lnTo>
                    <a:pt x="1084976" y="470405"/>
                  </a:lnTo>
                  <a:cubicBezTo>
                    <a:pt x="851566" y="518167"/>
                    <a:pt x="675986" y="724689"/>
                    <a:pt x="675986" y="972218"/>
                  </a:cubicBezTo>
                  <a:cubicBezTo>
                    <a:pt x="675986" y="1219748"/>
                    <a:pt x="851566" y="1426269"/>
                    <a:pt x="1084976" y="1474032"/>
                  </a:cubicBezTo>
                  <a:lnTo>
                    <a:pt x="1187999" y="1484417"/>
                  </a:lnTo>
                  <a:lnTo>
                    <a:pt x="1187999" y="1752814"/>
                  </a:lnTo>
                  <a:lnTo>
                    <a:pt x="252005" y="1752814"/>
                  </a:lnTo>
                  <a:cubicBezTo>
                    <a:pt x="112826" y="1752814"/>
                    <a:pt x="0" y="1639988"/>
                    <a:pt x="0" y="1500809"/>
                  </a:cubicBezTo>
                  <a:lnTo>
                    <a:pt x="0" y="492819"/>
                  </a:lnTo>
                  <a:cubicBezTo>
                    <a:pt x="0" y="353640"/>
                    <a:pt x="112826" y="240814"/>
                    <a:pt x="252005" y="240814"/>
                  </a:cubicBezTo>
                  <a:lnTo>
                    <a:pt x="615440" y="240814"/>
                  </a:lnTo>
                  <a:lnTo>
                    <a:pt x="620965" y="238341"/>
                  </a:lnTo>
                  <a:cubicBezTo>
                    <a:pt x="740452" y="160427"/>
                    <a:pt x="757934" y="0"/>
                    <a:pt x="871957" y="0"/>
                  </a:cubicBezTo>
                  <a:close/>
                </a:path>
              </a:pathLst>
            </a:custGeom>
            <a:solidFill>
              <a:srgbClr val="2E2E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F79B87D0-9542-4C1B-B4FE-6813C2963AC8}"/>
                </a:ext>
              </a:extLst>
            </p:cNvPr>
            <p:cNvSpPr/>
            <p:nvPr/>
          </p:nvSpPr>
          <p:spPr>
            <a:xfrm>
              <a:off x="9441389" y="2990095"/>
              <a:ext cx="123690" cy="123690"/>
            </a:xfrm>
            <a:prstGeom prst="ellipse">
              <a:avLst/>
            </a:prstGeom>
            <a:solidFill>
              <a:srgbClr val="F8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: 圆角 391">
              <a:extLst>
                <a:ext uri="{FF2B5EF4-FFF2-40B4-BE49-F238E27FC236}">
                  <a16:creationId xmlns:a16="http://schemas.microsoft.com/office/drawing/2014/main" id="{18E208C3-838A-4748-8828-5AD57F66D919}"/>
                </a:ext>
              </a:extLst>
            </p:cNvPr>
            <p:cNvSpPr/>
            <p:nvPr/>
          </p:nvSpPr>
          <p:spPr>
            <a:xfrm>
              <a:off x="8011699" y="2673116"/>
              <a:ext cx="227072" cy="97397"/>
            </a:xfrm>
            <a:prstGeom prst="roundRect">
              <a:avLst>
                <a:gd name="adj" fmla="val 30358"/>
              </a:avLst>
            </a:prstGeom>
            <a:solidFill>
              <a:srgbClr val="2E2E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918E7D64-BAD1-4093-AE47-035664B7E048}"/>
              </a:ext>
            </a:extLst>
          </p:cNvPr>
          <p:cNvGrpSpPr/>
          <p:nvPr/>
        </p:nvGrpSpPr>
        <p:grpSpPr>
          <a:xfrm>
            <a:off x="2206939" y="5518229"/>
            <a:ext cx="1023827" cy="1022738"/>
            <a:chOff x="7257236" y="1772601"/>
            <a:chExt cx="3316323" cy="3312797"/>
          </a:xfrm>
        </p:grpSpPr>
        <p:sp>
          <p:nvSpPr>
            <p:cNvPr id="394" name="矩形: 圆角 393">
              <a:extLst>
                <a:ext uri="{FF2B5EF4-FFF2-40B4-BE49-F238E27FC236}">
                  <a16:creationId xmlns:a16="http://schemas.microsoft.com/office/drawing/2014/main" id="{DEB3CCBB-293D-4EAD-A43F-99B984368241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5" name="任意多边形: 形状 394">
              <a:extLst>
                <a:ext uri="{FF2B5EF4-FFF2-40B4-BE49-F238E27FC236}">
                  <a16:creationId xmlns:a16="http://schemas.microsoft.com/office/drawing/2014/main" id="{1864978A-6A06-483E-992C-60BCF8D08FB6}"/>
                </a:ext>
              </a:extLst>
            </p:cNvPr>
            <p:cNvSpPr/>
            <p:nvPr/>
          </p:nvSpPr>
          <p:spPr>
            <a:xfrm>
              <a:off x="8563877" y="2201245"/>
              <a:ext cx="1562395" cy="1324417"/>
            </a:xfrm>
            <a:custGeom>
              <a:avLst/>
              <a:gdLst>
                <a:gd name="connsiteX0" fmla="*/ 437762 w 1562395"/>
                <a:gd name="connsiteY0" fmla="*/ 139 h 1324417"/>
                <a:gd name="connsiteX1" fmla="*/ 725810 w 1562395"/>
                <a:gd name="connsiteY1" fmla="*/ 100596 h 1324417"/>
                <a:gd name="connsiteX2" fmla="*/ 781198 w 1562395"/>
                <a:gd name="connsiteY2" fmla="*/ 169983 h 1324417"/>
                <a:gd name="connsiteX3" fmla="*/ 836585 w 1562395"/>
                <a:gd name="connsiteY3" fmla="*/ 100596 h 1324417"/>
                <a:gd name="connsiteX4" fmla="*/ 1124633 w 1562395"/>
                <a:gd name="connsiteY4" fmla="*/ 139 h 1324417"/>
                <a:gd name="connsiteX5" fmla="*/ 912698 w 1562395"/>
                <a:gd name="connsiteY5" fmla="*/ 1237635 h 1324417"/>
                <a:gd name="connsiteX6" fmla="*/ 781773 w 1562395"/>
                <a:gd name="connsiteY6" fmla="*/ 1323661 h 1324417"/>
                <a:gd name="connsiteX7" fmla="*/ 781773 w 1562395"/>
                <a:gd name="connsiteY7" fmla="*/ 1324417 h 1324417"/>
                <a:gd name="connsiteX8" fmla="*/ 781198 w 1562395"/>
                <a:gd name="connsiteY8" fmla="*/ 1324039 h 1324417"/>
                <a:gd name="connsiteX9" fmla="*/ 780622 w 1562395"/>
                <a:gd name="connsiteY9" fmla="*/ 1324417 h 1324417"/>
                <a:gd name="connsiteX10" fmla="*/ 780622 w 1562395"/>
                <a:gd name="connsiteY10" fmla="*/ 1323661 h 1324417"/>
                <a:gd name="connsiteX11" fmla="*/ 649697 w 1562395"/>
                <a:gd name="connsiteY11" fmla="*/ 1237635 h 1324417"/>
                <a:gd name="connsiteX12" fmla="*/ 437762 w 1562395"/>
                <a:gd name="connsiteY12" fmla="*/ 139 h 13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2395" h="1324417">
                  <a:moveTo>
                    <a:pt x="437762" y="139"/>
                  </a:moveTo>
                  <a:cubicBezTo>
                    <a:pt x="543494" y="-2381"/>
                    <a:pt x="648222" y="29326"/>
                    <a:pt x="725810" y="100596"/>
                  </a:cubicBezTo>
                  <a:lnTo>
                    <a:pt x="781198" y="169983"/>
                  </a:lnTo>
                  <a:lnTo>
                    <a:pt x="836585" y="100596"/>
                  </a:lnTo>
                  <a:cubicBezTo>
                    <a:pt x="914173" y="29326"/>
                    <a:pt x="1018901" y="-2381"/>
                    <a:pt x="1124633" y="139"/>
                  </a:cubicBezTo>
                  <a:cubicBezTo>
                    <a:pt x="1529939" y="9802"/>
                    <a:pt x="1950006" y="522433"/>
                    <a:pt x="912698" y="1237635"/>
                  </a:cubicBezTo>
                  <a:lnTo>
                    <a:pt x="781773" y="1323661"/>
                  </a:lnTo>
                  <a:lnTo>
                    <a:pt x="781773" y="1324417"/>
                  </a:lnTo>
                  <a:lnTo>
                    <a:pt x="781198" y="1324039"/>
                  </a:lnTo>
                  <a:lnTo>
                    <a:pt x="780622" y="1324417"/>
                  </a:lnTo>
                  <a:lnTo>
                    <a:pt x="780622" y="1323661"/>
                  </a:lnTo>
                  <a:lnTo>
                    <a:pt x="649697" y="1237635"/>
                  </a:lnTo>
                  <a:cubicBezTo>
                    <a:pt x="-387611" y="522433"/>
                    <a:pt x="32456" y="9802"/>
                    <a:pt x="437762" y="139"/>
                  </a:cubicBezTo>
                  <a:close/>
                </a:path>
              </a:pathLst>
            </a:custGeom>
            <a:gradFill>
              <a:gsLst>
                <a:gs pos="6000">
                  <a:srgbClr val="FE5DA0"/>
                </a:gs>
                <a:gs pos="71000">
                  <a:srgbClr val="FA2E27"/>
                </a:gs>
              </a:gsLst>
              <a:lin ang="5400000" scaled="1"/>
            </a:gradFill>
            <a:ln>
              <a:noFill/>
            </a:ln>
            <a:effectLst>
              <a:outerShdw blurRad="12700" algn="ctr" rotWithShape="0">
                <a:srgbClr val="CE1108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BE8118A1-B170-4397-8962-A1B661BC3897}"/>
              </a:ext>
            </a:extLst>
          </p:cNvPr>
          <p:cNvGrpSpPr/>
          <p:nvPr/>
        </p:nvGrpSpPr>
        <p:grpSpPr>
          <a:xfrm>
            <a:off x="856080" y="5518229"/>
            <a:ext cx="1023827" cy="1022738"/>
            <a:chOff x="1618439" y="1772601"/>
            <a:chExt cx="3316323" cy="3312797"/>
          </a:xfrm>
        </p:grpSpPr>
        <p:grpSp>
          <p:nvGrpSpPr>
            <p:cNvPr id="397" name="组合 396">
              <a:extLst>
                <a:ext uri="{FF2B5EF4-FFF2-40B4-BE49-F238E27FC236}">
                  <a16:creationId xmlns:a16="http://schemas.microsoft.com/office/drawing/2014/main" id="{FF983159-1D73-4EBA-8060-F056A6CA78E3}"/>
                </a:ext>
              </a:extLst>
            </p:cNvPr>
            <p:cNvGrpSpPr/>
            <p:nvPr/>
          </p:nvGrpSpPr>
          <p:grpSpPr>
            <a:xfrm>
              <a:off x="1618439" y="1772601"/>
              <a:ext cx="3316323" cy="3312797"/>
              <a:chOff x="1618439" y="1772601"/>
              <a:chExt cx="3316323" cy="3312797"/>
            </a:xfrm>
          </p:grpSpPr>
          <p:sp>
            <p:nvSpPr>
              <p:cNvPr id="399" name="矩形: 圆角 398">
                <a:extLst>
                  <a:ext uri="{FF2B5EF4-FFF2-40B4-BE49-F238E27FC236}">
                    <a16:creationId xmlns:a16="http://schemas.microsoft.com/office/drawing/2014/main" id="{FA627257-E7DE-4037-9FEF-4A5416DC1C92}"/>
                  </a:ext>
                </a:extLst>
              </p:cNvPr>
              <p:cNvSpPr/>
              <p:nvPr/>
            </p:nvSpPr>
            <p:spPr>
              <a:xfrm>
                <a:off x="1618439" y="1772601"/>
                <a:ext cx="3316323" cy="3312797"/>
              </a:xfrm>
              <a:prstGeom prst="roundRect">
                <a:avLst>
                  <a:gd name="adj" fmla="val 21993"/>
                </a:avLst>
              </a:prstGeom>
              <a:gradFill flip="none" rotWithShape="1">
                <a:gsLst>
                  <a:gs pos="99000">
                    <a:srgbClr val="311266"/>
                  </a:gs>
                  <a:gs pos="56000">
                    <a:srgbClr val="162268"/>
                  </a:gs>
                  <a:gs pos="12000">
                    <a:srgbClr val="1C224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00" name="组合 399">
                <a:extLst>
                  <a:ext uri="{FF2B5EF4-FFF2-40B4-BE49-F238E27FC236}">
                    <a16:creationId xmlns:a16="http://schemas.microsoft.com/office/drawing/2014/main" id="{4F66C975-1B69-47F4-BF0D-7DBF7BCCF43A}"/>
                  </a:ext>
                </a:extLst>
              </p:cNvPr>
              <p:cNvGrpSpPr/>
              <p:nvPr/>
            </p:nvGrpSpPr>
            <p:grpSpPr>
              <a:xfrm>
                <a:off x="1872252" y="2014347"/>
                <a:ext cx="2829303" cy="2829303"/>
                <a:chOff x="1872252" y="2014347"/>
                <a:chExt cx="2829303" cy="2829303"/>
              </a:xfrm>
            </p:grpSpPr>
            <p:sp>
              <p:nvSpPr>
                <p:cNvPr id="405" name="椭圆 404">
                  <a:extLst>
                    <a:ext uri="{FF2B5EF4-FFF2-40B4-BE49-F238E27FC236}">
                      <a16:creationId xmlns:a16="http://schemas.microsoft.com/office/drawing/2014/main" id="{21558ABB-B0E3-4D2B-9338-B4FEBF5B6F8A}"/>
                    </a:ext>
                  </a:extLst>
                </p:cNvPr>
                <p:cNvSpPr/>
                <p:nvPr/>
              </p:nvSpPr>
              <p:spPr>
                <a:xfrm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92F8E">
                        <a:alpha val="60000"/>
                      </a:srgbClr>
                    </a:gs>
                    <a:gs pos="84000">
                      <a:srgbClr val="C92F8E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椭圆 405">
                  <a:extLst>
                    <a:ext uri="{FF2B5EF4-FFF2-40B4-BE49-F238E27FC236}">
                      <a16:creationId xmlns:a16="http://schemas.microsoft.com/office/drawing/2014/main" id="{FABB58A1-E4FF-42B1-BAC6-4B04B9E65DAD}"/>
                    </a:ext>
                  </a:extLst>
                </p:cNvPr>
                <p:cNvSpPr/>
                <p:nvPr/>
              </p:nvSpPr>
              <p:spPr>
                <a:xfrm rot="7113998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0C6B8">
                        <a:alpha val="56000"/>
                      </a:srgbClr>
                    </a:gs>
                    <a:gs pos="84000">
                      <a:srgbClr val="60C6B8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椭圆 406">
                  <a:extLst>
                    <a:ext uri="{FF2B5EF4-FFF2-40B4-BE49-F238E27FC236}">
                      <a16:creationId xmlns:a16="http://schemas.microsoft.com/office/drawing/2014/main" id="{61D6487A-5929-4731-9D18-F897602D12B2}"/>
                    </a:ext>
                  </a:extLst>
                </p:cNvPr>
                <p:cNvSpPr/>
                <p:nvPr/>
              </p:nvSpPr>
              <p:spPr>
                <a:xfrm rot="10158265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0C6B8">
                        <a:alpha val="56000"/>
                      </a:srgbClr>
                    </a:gs>
                    <a:gs pos="84000">
                      <a:srgbClr val="60C6B8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8" name="椭圆 407">
                  <a:extLst>
                    <a:ext uri="{FF2B5EF4-FFF2-40B4-BE49-F238E27FC236}">
                      <a16:creationId xmlns:a16="http://schemas.microsoft.com/office/drawing/2014/main" id="{E739B78A-6475-4060-96A6-3AA2E1057582}"/>
                    </a:ext>
                  </a:extLst>
                </p:cNvPr>
                <p:cNvSpPr/>
                <p:nvPr/>
              </p:nvSpPr>
              <p:spPr>
                <a:xfrm rot="19629111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92F8E">
                        <a:alpha val="60000"/>
                      </a:srgbClr>
                    </a:gs>
                    <a:gs pos="84000">
                      <a:srgbClr val="C92F8E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椭圆 408">
                  <a:extLst>
                    <a:ext uri="{FF2B5EF4-FFF2-40B4-BE49-F238E27FC236}">
                      <a16:creationId xmlns:a16="http://schemas.microsoft.com/office/drawing/2014/main" id="{12F26592-BA70-4F47-8805-2AC618C130B3}"/>
                    </a:ext>
                  </a:extLst>
                </p:cNvPr>
                <p:cNvSpPr/>
                <p:nvPr/>
              </p:nvSpPr>
              <p:spPr>
                <a:xfrm rot="19629111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B0F0">
                        <a:alpha val="31000"/>
                      </a:srgbClr>
                    </a:gs>
                    <a:gs pos="84000">
                      <a:srgbClr val="00B0F0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086997CA-12E4-449C-82C8-6AE15D46E098}"/>
                    </a:ext>
                  </a:extLst>
                </p:cNvPr>
                <p:cNvSpPr/>
                <p:nvPr/>
              </p:nvSpPr>
              <p:spPr>
                <a:xfrm rot="15963613">
                  <a:off x="1872252" y="2014347"/>
                  <a:ext cx="2829303" cy="28293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B0F0">
                        <a:alpha val="31000"/>
                      </a:srgbClr>
                    </a:gs>
                    <a:gs pos="84000">
                      <a:srgbClr val="00B0F0">
                        <a:alpha val="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02595083-E7D3-4F82-A19C-0F2F356B8424}"/>
                  </a:ext>
                </a:extLst>
              </p:cNvPr>
              <p:cNvSpPr/>
              <p:nvPr/>
            </p:nvSpPr>
            <p:spPr>
              <a:xfrm rot="15963613">
                <a:off x="2139873" y="2258043"/>
                <a:ext cx="2341913" cy="2341913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B0F0"/>
                  </a:gs>
                  <a:gs pos="60000">
                    <a:srgbClr val="00B0F0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椭圆 32">
                <a:extLst>
                  <a:ext uri="{FF2B5EF4-FFF2-40B4-BE49-F238E27FC236}">
                    <a16:creationId xmlns:a16="http://schemas.microsoft.com/office/drawing/2014/main" id="{ACCA4CB2-7310-4835-92E2-982B1D2059A5}"/>
                  </a:ext>
                </a:extLst>
              </p:cNvPr>
              <p:cNvSpPr/>
              <p:nvPr/>
            </p:nvSpPr>
            <p:spPr>
              <a:xfrm rot="3606109">
                <a:off x="2207305" y="2099499"/>
                <a:ext cx="1976874" cy="2342751"/>
              </a:xfrm>
              <a:custGeom>
                <a:avLst/>
                <a:gdLst>
                  <a:gd name="connsiteX0" fmla="*/ 0 w 2341913"/>
                  <a:gd name="connsiteY0" fmla="*/ 1170957 h 2341913"/>
                  <a:gd name="connsiteX1" fmla="*/ 1170957 w 2341913"/>
                  <a:gd name="connsiteY1" fmla="*/ 0 h 2341913"/>
                  <a:gd name="connsiteX2" fmla="*/ 2341914 w 2341913"/>
                  <a:gd name="connsiteY2" fmla="*/ 1170957 h 2341913"/>
                  <a:gd name="connsiteX3" fmla="*/ 1170957 w 2341913"/>
                  <a:gd name="connsiteY3" fmla="*/ 2341914 h 2341913"/>
                  <a:gd name="connsiteX4" fmla="*/ 0 w 2341913"/>
                  <a:gd name="connsiteY4" fmla="*/ 1170957 h 2341913"/>
                  <a:gd name="connsiteX0" fmla="*/ 0 w 2349280"/>
                  <a:gd name="connsiteY0" fmla="*/ 1273136 h 2444093"/>
                  <a:gd name="connsiteX1" fmla="*/ 1170957 w 2349280"/>
                  <a:gd name="connsiteY1" fmla="*/ 102179 h 2444093"/>
                  <a:gd name="connsiteX2" fmla="*/ 1645723 w 2349280"/>
                  <a:gd name="connsiteY2" fmla="*/ 192650 h 2444093"/>
                  <a:gd name="connsiteX3" fmla="*/ 2341914 w 2349280"/>
                  <a:gd name="connsiteY3" fmla="*/ 1273136 h 2444093"/>
                  <a:gd name="connsiteX4" fmla="*/ 1170957 w 2349280"/>
                  <a:gd name="connsiteY4" fmla="*/ 2444093 h 2444093"/>
                  <a:gd name="connsiteX5" fmla="*/ 0 w 2349280"/>
                  <a:gd name="connsiteY5" fmla="*/ 1273136 h 2444093"/>
                  <a:gd name="connsiteX0" fmla="*/ 0 w 2349280"/>
                  <a:gd name="connsiteY0" fmla="*/ 1199842 h 2370799"/>
                  <a:gd name="connsiteX1" fmla="*/ 1170957 w 2349280"/>
                  <a:gd name="connsiteY1" fmla="*/ 28885 h 2370799"/>
                  <a:gd name="connsiteX2" fmla="*/ 1645723 w 2349280"/>
                  <a:gd name="connsiteY2" fmla="*/ 119356 h 2370799"/>
                  <a:gd name="connsiteX3" fmla="*/ 2341914 w 2349280"/>
                  <a:gd name="connsiteY3" fmla="*/ 1199842 h 2370799"/>
                  <a:gd name="connsiteX4" fmla="*/ 1170957 w 2349280"/>
                  <a:gd name="connsiteY4" fmla="*/ 2370799 h 2370799"/>
                  <a:gd name="connsiteX5" fmla="*/ 0 w 2349280"/>
                  <a:gd name="connsiteY5" fmla="*/ 1199842 h 2370799"/>
                  <a:gd name="connsiteX0" fmla="*/ 0 w 2349280"/>
                  <a:gd name="connsiteY0" fmla="*/ 1230993 h 2401950"/>
                  <a:gd name="connsiteX1" fmla="*/ 1170957 w 2349280"/>
                  <a:gd name="connsiteY1" fmla="*/ 60036 h 2401950"/>
                  <a:gd name="connsiteX2" fmla="*/ 1645723 w 2349280"/>
                  <a:gd name="connsiteY2" fmla="*/ 150507 h 2401950"/>
                  <a:gd name="connsiteX3" fmla="*/ 2341914 w 2349280"/>
                  <a:gd name="connsiteY3" fmla="*/ 1230993 h 2401950"/>
                  <a:gd name="connsiteX4" fmla="*/ 1170957 w 2349280"/>
                  <a:gd name="connsiteY4" fmla="*/ 2401950 h 2401950"/>
                  <a:gd name="connsiteX5" fmla="*/ 0 w 2349280"/>
                  <a:gd name="connsiteY5" fmla="*/ 1230993 h 2401950"/>
                  <a:gd name="connsiteX0" fmla="*/ 0 w 2349280"/>
                  <a:gd name="connsiteY0" fmla="*/ 1171061 h 2342018"/>
                  <a:gd name="connsiteX1" fmla="*/ 1170957 w 2349280"/>
                  <a:gd name="connsiteY1" fmla="*/ 104 h 2342018"/>
                  <a:gd name="connsiteX2" fmla="*/ 1645723 w 2349280"/>
                  <a:gd name="connsiteY2" fmla="*/ 90575 h 2342018"/>
                  <a:gd name="connsiteX3" fmla="*/ 2341914 w 2349280"/>
                  <a:gd name="connsiteY3" fmla="*/ 1171061 h 2342018"/>
                  <a:gd name="connsiteX4" fmla="*/ 1170957 w 2349280"/>
                  <a:gd name="connsiteY4" fmla="*/ 2342018 h 2342018"/>
                  <a:gd name="connsiteX5" fmla="*/ 0 w 2349280"/>
                  <a:gd name="connsiteY5" fmla="*/ 1171061 h 2342018"/>
                  <a:gd name="connsiteX0" fmla="*/ 0 w 2369128"/>
                  <a:gd name="connsiteY0" fmla="*/ 1171061 h 2342018"/>
                  <a:gd name="connsiteX1" fmla="*/ 1170957 w 2369128"/>
                  <a:gd name="connsiteY1" fmla="*/ 104 h 2342018"/>
                  <a:gd name="connsiteX2" fmla="*/ 1645723 w 2369128"/>
                  <a:gd name="connsiteY2" fmla="*/ 90575 h 2342018"/>
                  <a:gd name="connsiteX3" fmla="*/ 1968091 w 2369128"/>
                  <a:gd name="connsiteY3" fmla="*/ 416569 h 2342018"/>
                  <a:gd name="connsiteX4" fmla="*/ 2341914 w 2369128"/>
                  <a:gd name="connsiteY4" fmla="*/ 1171061 h 2342018"/>
                  <a:gd name="connsiteX5" fmla="*/ 1170957 w 2369128"/>
                  <a:gd name="connsiteY5" fmla="*/ 2342018 h 2342018"/>
                  <a:gd name="connsiteX6" fmla="*/ 0 w 2369128"/>
                  <a:gd name="connsiteY6" fmla="*/ 1171061 h 2342018"/>
                  <a:gd name="connsiteX0" fmla="*/ 0 w 1976874"/>
                  <a:gd name="connsiteY0" fmla="*/ 1171061 h 2342646"/>
                  <a:gd name="connsiteX1" fmla="*/ 1170957 w 1976874"/>
                  <a:gd name="connsiteY1" fmla="*/ 104 h 2342646"/>
                  <a:gd name="connsiteX2" fmla="*/ 1645723 w 1976874"/>
                  <a:gd name="connsiteY2" fmla="*/ 90575 h 2342646"/>
                  <a:gd name="connsiteX3" fmla="*/ 1968091 w 1976874"/>
                  <a:gd name="connsiteY3" fmla="*/ 416569 h 2342646"/>
                  <a:gd name="connsiteX4" fmla="*/ 881694 w 1976874"/>
                  <a:gd name="connsiteY4" fmla="*/ 1040504 h 2342646"/>
                  <a:gd name="connsiteX5" fmla="*/ 1170957 w 1976874"/>
                  <a:gd name="connsiteY5" fmla="*/ 2342018 h 2342646"/>
                  <a:gd name="connsiteX6" fmla="*/ 0 w 1976874"/>
                  <a:gd name="connsiteY6" fmla="*/ 1171061 h 2342646"/>
                  <a:gd name="connsiteX0" fmla="*/ 0 w 1976874"/>
                  <a:gd name="connsiteY0" fmla="*/ 1171166 h 2342751"/>
                  <a:gd name="connsiteX1" fmla="*/ 1170957 w 1976874"/>
                  <a:gd name="connsiteY1" fmla="*/ 209 h 2342751"/>
                  <a:gd name="connsiteX2" fmla="*/ 1645723 w 1976874"/>
                  <a:gd name="connsiteY2" fmla="*/ 90680 h 2342751"/>
                  <a:gd name="connsiteX3" fmla="*/ 1968091 w 1976874"/>
                  <a:gd name="connsiteY3" fmla="*/ 416674 h 2342751"/>
                  <a:gd name="connsiteX4" fmla="*/ 881694 w 1976874"/>
                  <a:gd name="connsiteY4" fmla="*/ 1040609 h 2342751"/>
                  <a:gd name="connsiteX5" fmla="*/ 1170957 w 1976874"/>
                  <a:gd name="connsiteY5" fmla="*/ 2342123 h 2342751"/>
                  <a:gd name="connsiteX6" fmla="*/ 0 w 1976874"/>
                  <a:gd name="connsiteY6" fmla="*/ 1171166 h 234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6874" h="2342751">
                    <a:moveTo>
                      <a:pt x="0" y="1171166"/>
                    </a:moveTo>
                    <a:cubicBezTo>
                      <a:pt x="0" y="524464"/>
                      <a:pt x="561972" y="-12155"/>
                      <a:pt x="1170957" y="209"/>
                    </a:cubicBezTo>
                    <a:cubicBezTo>
                      <a:pt x="1779942" y="12573"/>
                      <a:pt x="1512867" y="21269"/>
                      <a:pt x="1645723" y="90680"/>
                    </a:cubicBezTo>
                    <a:cubicBezTo>
                      <a:pt x="1778579" y="160091"/>
                      <a:pt x="1852059" y="236593"/>
                      <a:pt x="1968091" y="416674"/>
                    </a:cubicBezTo>
                    <a:cubicBezTo>
                      <a:pt x="2084123" y="596755"/>
                      <a:pt x="1014550" y="719701"/>
                      <a:pt x="881694" y="1040609"/>
                    </a:cubicBezTo>
                    <a:cubicBezTo>
                      <a:pt x="748838" y="1361517"/>
                      <a:pt x="1317906" y="2320364"/>
                      <a:pt x="1170957" y="2342123"/>
                    </a:cubicBezTo>
                    <a:cubicBezTo>
                      <a:pt x="1024008" y="2363882"/>
                      <a:pt x="0" y="1817868"/>
                      <a:pt x="0" y="117116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D454A0"/>
                  </a:gs>
                  <a:gs pos="45000">
                    <a:srgbClr val="D454A0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32">
                <a:extLst>
                  <a:ext uri="{FF2B5EF4-FFF2-40B4-BE49-F238E27FC236}">
                    <a16:creationId xmlns:a16="http://schemas.microsoft.com/office/drawing/2014/main" id="{7E6345BB-3993-4BB9-8249-880DE64D69C7}"/>
                  </a:ext>
                </a:extLst>
              </p:cNvPr>
              <p:cNvSpPr/>
              <p:nvPr/>
            </p:nvSpPr>
            <p:spPr>
              <a:xfrm rot="5008799">
                <a:off x="3141724" y="2178308"/>
                <a:ext cx="456107" cy="2342751"/>
              </a:xfrm>
              <a:custGeom>
                <a:avLst/>
                <a:gdLst>
                  <a:gd name="connsiteX0" fmla="*/ 0 w 2341913"/>
                  <a:gd name="connsiteY0" fmla="*/ 1170957 h 2341913"/>
                  <a:gd name="connsiteX1" fmla="*/ 1170957 w 2341913"/>
                  <a:gd name="connsiteY1" fmla="*/ 0 h 2341913"/>
                  <a:gd name="connsiteX2" fmla="*/ 2341914 w 2341913"/>
                  <a:gd name="connsiteY2" fmla="*/ 1170957 h 2341913"/>
                  <a:gd name="connsiteX3" fmla="*/ 1170957 w 2341913"/>
                  <a:gd name="connsiteY3" fmla="*/ 2341914 h 2341913"/>
                  <a:gd name="connsiteX4" fmla="*/ 0 w 2341913"/>
                  <a:gd name="connsiteY4" fmla="*/ 1170957 h 2341913"/>
                  <a:gd name="connsiteX0" fmla="*/ 0 w 2349280"/>
                  <a:gd name="connsiteY0" fmla="*/ 1273136 h 2444093"/>
                  <a:gd name="connsiteX1" fmla="*/ 1170957 w 2349280"/>
                  <a:gd name="connsiteY1" fmla="*/ 102179 h 2444093"/>
                  <a:gd name="connsiteX2" fmla="*/ 1645723 w 2349280"/>
                  <a:gd name="connsiteY2" fmla="*/ 192650 h 2444093"/>
                  <a:gd name="connsiteX3" fmla="*/ 2341914 w 2349280"/>
                  <a:gd name="connsiteY3" fmla="*/ 1273136 h 2444093"/>
                  <a:gd name="connsiteX4" fmla="*/ 1170957 w 2349280"/>
                  <a:gd name="connsiteY4" fmla="*/ 2444093 h 2444093"/>
                  <a:gd name="connsiteX5" fmla="*/ 0 w 2349280"/>
                  <a:gd name="connsiteY5" fmla="*/ 1273136 h 2444093"/>
                  <a:gd name="connsiteX0" fmla="*/ 0 w 2349280"/>
                  <a:gd name="connsiteY0" fmla="*/ 1199842 h 2370799"/>
                  <a:gd name="connsiteX1" fmla="*/ 1170957 w 2349280"/>
                  <a:gd name="connsiteY1" fmla="*/ 28885 h 2370799"/>
                  <a:gd name="connsiteX2" fmla="*/ 1645723 w 2349280"/>
                  <a:gd name="connsiteY2" fmla="*/ 119356 h 2370799"/>
                  <a:gd name="connsiteX3" fmla="*/ 2341914 w 2349280"/>
                  <a:gd name="connsiteY3" fmla="*/ 1199842 h 2370799"/>
                  <a:gd name="connsiteX4" fmla="*/ 1170957 w 2349280"/>
                  <a:gd name="connsiteY4" fmla="*/ 2370799 h 2370799"/>
                  <a:gd name="connsiteX5" fmla="*/ 0 w 2349280"/>
                  <a:gd name="connsiteY5" fmla="*/ 1199842 h 2370799"/>
                  <a:gd name="connsiteX0" fmla="*/ 0 w 2349280"/>
                  <a:gd name="connsiteY0" fmla="*/ 1230993 h 2401950"/>
                  <a:gd name="connsiteX1" fmla="*/ 1170957 w 2349280"/>
                  <a:gd name="connsiteY1" fmla="*/ 60036 h 2401950"/>
                  <a:gd name="connsiteX2" fmla="*/ 1645723 w 2349280"/>
                  <a:gd name="connsiteY2" fmla="*/ 150507 h 2401950"/>
                  <a:gd name="connsiteX3" fmla="*/ 2341914 w 2349280"/>
                  <a:gd name="connsiteY3" fmla="*/ 1230993 h 2401950"/>
                  <a:gd name="connsiteX4" fmla="*/ 1170957 w 2349280"/>
                  <a:gd name="connsiteY4" fmla="*/ 2401950 h 2401950"/>
                  <a:gd name="connsiteX5" fmla="*/ 0 w 2349280"/>
                  <a:gd name="connsiteY5" fmla="*/ 1230993 h 2401950"/>
                  <a:gd name="connsiteX0" fmla="*/ 0 w 2349280"/>
                  <a:gd name="connsiteY0" fmla="*/ 1171061 h 2342018"/>
                  <a:gd name="connsiteX1" fmla="*/ 1170957 w 2349280"/>
                  <a:gd name="connsiteY1" fmla="*/ 104 h 2342018"/>
                  <a:gd name="connsiteX2" fmla="*/ 1645723 w 2349280"/>
                  <a:gd name="connsiteY2" fmla="*/ 90575 h 2342018"/>
                  <a:gd name="connsiteX3" fmla="*/ 2341914 w 2349280"/>
                  <a:gd name="connsiteY3" fmla="*/ 1171061 h 2342018"/>
                  <a:gd name="connsiteX4" fmla="*/ 1170957 w 2349280"/>
                  <a:gd name="connsiteY4" fmla="*/ 2342018 h 2342018"/>
                  <a:gd name="connsiteX5" fmla="*/ 0 w 2349280"/>
                  <a:gd name="connsiteY5" fmla="*/ 1171061 h 2342018"/>
                  <a:gd name="connsiteX0" fmla="*/ 0 w 2369128"/>
                  <a:gd name="connsiteY0" fmla="*/ 1171061 h 2342018"/>
                  <a:gd name="connsiteX1" fmla="*/ 1170957 w 2369128"/>
                  <a:gd name="connsiteY1" fmla="*/ 104 h 2342018"/>
                  <a:gd name="connsiteX2" fmla="*/ 1645723 w 2369128"/>
                  <a:gd name="connsiteY2" fmla="*/ 90575 h 2342018"/>
                  <a:gd name="connsiteX3" fmla="*/ 1968091 w 2369128"/>
                  <a:gd name="connsiteY3" fmla="*/ 416569 h 2342018"/>
                  <a:gd name="connsiteX4" fmla="*/ 2341914 w 2369128"/>
                  <a:gd name="connsiteY4" fmla="*/ 1171061 h 2342018"/>
                  <a:gd name="connsiteX5" fmla="*/ 1170957 w 2369128"/>
                  <a:gd name="connsiteY5" fmla="*/ 2342018 h 2342018"/>
                  <a:gd name="connsiteX6" fmla="*/ 0 w 2369128"/>
                  <a:gd name="connsiteY6" fmla="*/ 1171061 h 2342018"/>
                  <a:gd name="connsiteX0" fmla="*/ 0 w 1976874"/>
                  <a:gd name="connsiteY0" fmla="*/ 1171061 h 2342646"/>
                  <a:gd name="connsiteX1" fmla="*/ 1170957 w 1976874"/>
                  <a:gd name="connsiteY1" fmla="*/ 104 h 2342646"/>
                  <a:gd name="connsiteX2" fmla="*/ 1645723 w 1976874"/>
                  <a:gd name="connsiteY2" fmla="*/ 90575 h 2342646"/>
                  <a:gd name="connsiteX3" fmla="*/ 1968091 w 1976874"/>
                  <a:gd name="connsiteY3" fmla="*/ 416569 h 2342646"/>
                  <a:gd name="connsiteX4" fmla="*/ 881694 w 1976874"/>
                  <a:gd name="connsiteY4" fmla="*/ 1040504 h 2342646"/>
                  <a:gd name="connsiteX5" fmla="*/ 1170957 w 1976874"/>
                  <a:gd name="connsiteY5" fmla="*/ 2342018 h 2342646"/>
                  <a:gd name="connsiteX6" fmla="*/ 0 w 1976874"/>
                  <a:gd name="connsiteY6" fmla="*/ 1171061 h 2342646"/>
                  <a:gd name="connsiteX0" fmla="*/ 0 w 1976874"/>
                  <a:gd name="connsiteY0" fmla="*/ 1171166 h 2342751"/>
                  <a:gd name="connsiteX1" fmla="*/ 1170957 w 1976874"/>
                  <a:gd name="connsiteY1" fmla="*/ 209 h 2342751"/>
                  <a:gd name="connsiteX2" fmla="*/ 1645723 w 1976874"/>
                  <a:gd name="connsiteY2" fmla="*/ 90680 h 2342751"/>
                  <a:gd name="connsiteX3" fmla="*/ 1968091 w 1976874"/>
                  <a:gd name="connsiteY3" fmla="*/ 416674 h 2342751"/>
                  <a:gd name="connsiteX4" fmla="*/ 881694 w 1976874"/>
                  <a:gd name="connsiteY4" fmla="*/ 1040609 h 2342751"/>
                  <a:gd name="connsiteX5" fmla="*/ 1170957 w 1976874"/>
                  <a:gd name="connsiteY5" fmla="*/ 2342123 h 2342751"/>
                  <a:gd name="connsiteX6" fmla="*/ 0 w 1976874"/>
                  <a:gd name="connsiteY6" fmla="*/ 1171166 h 234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6874" h="2342751">
                    <a:moveTo>
                      <a:pt x="0" y="1171166"/>
                    </a:moveTo>
                    <a:cubicBezTo>
                      <a:pt x="0" y="524464"/>
                      <a:pt x="561972" y="-12155"/>
                      <a:pt x="1170957" y="209"/>
                    </a:cubicBezTo>
                    <a:cubicBezTo>
                      <a:pt x="1779942" y="12573"/>
                      <a:pt x="1512867" y="21269"/>
                      <a:pt x="1645723" y="90680"/>
                    </a:cubicBezTo>
                    <a:cubicBezTo>
                      <a:pt x="1778579" y="160091"/>
                      <a:pt x="1852059" y="236593"/>
                      <a:pt x="1968091" y="416674"/>
                    </a:cubicBezTo>
                    <a:cubicBezTo>
                      <a:pt x="2084123" y="596755"/>
                      <a:pt x="1014550" y="719701"/>
                      <a:pt x="881694" y="1040609"/>
                    </a:cubicBezTo>
                    <a:cubicBezTo>
                      <a:pt x="748838" y="1361517"/>
                      <a:pt x="1317906" y="2320364"/>
                      <a:pt x="1170957" y="2342123"/>
                    </a:cubicBezTo>
                    <a:cubicBezTo>
                      <a:pt x="1024008" y="2363882"/>
                      <a:pt x="0" y="1817868"/>
                      <a:pt x="0" y="1171166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rgbClr val="60C6B8">
                      <a:alpha val="0"/>
                    </a:srgbClr>
                  </a:gs>
                  <a:gs pos="67000">
                    <a:srgbClr val="60C6B8">
                      <a:alpha val="67000"/>
                    </a:srgbClr>
                  </a:gs>
                  <a:gs pos="25000">
                    <a:srgbClr val="60C6B8">
                      <a:alpha val="4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32">
                <a:extLst>
                  <a:ext uri="{FF2B5EF4-FFF2-40B4-BE49-F238E27FC236}">
                    <a16:creationId xmlns:a16="http://schemas.microsoft.com/office/drawing/2014/main" id="{6A4F8A12-490B-4460-8D14-3E63F86E5C38}"/>
                  </a:ext>
                </a:extLst>
              </p:cNvPr>
              <p:cNvSpPr/>
              <p:nvPr/>
            </p:nvSpPr>
            <p:spPr>
              <a:xfrm rot="20330166">
                <a:off x="3149780" y="2256070"/>
                <a:ext cx="891510" cy="2169679"/>
              </a:xfrm>
              <a:custGeom>
                <a:avLst/>
                <a:gdLst>
                  <a:gd name="connsiteX0" fmla="*/ 0 w 2341913"/>
                  <a:gd name="connsiteY0" fmla="*/ 1170957 h 2341913"/>
                  <a:gd name="connsiteX1" fmla="*/ 1170957 w 2341913"/>
                  <a:gd name="connsiteY1" fmla="*/ 0 h 2341913"/>
                  <a:gd name="connsiteX2" fmla="*/ 2341914 w 2341913"/>
                  <a:gd name="connsiteY2" fmla="*/ 1170957 h 2341913"/>
                  <a:gd name="connsiteX3" fmla="*/ 1170957 w 2341913"/>
                  <a:gd name="connsiteY3" fmla="*/ 2341914 h 2341913"/>
                  <a:gd name="connsiteX4" fmla="*/ 0 w 2341913"/>
                  <a:gd name="connsiteY4" fmla="*/ 1170957 h 2341913"/>
                  <a:gd name="connsiteX0" fmla="*/ 0 w 2349280"/>
                  <a:gd name="connsiteY0" fmla="*/ 1273136 h 2444093"/>
                  <a:gd name="connsiteX1" fmla="*/ 1170957 w 2349280"/>
                  <a:gd name="connsiteY1" fmla="*/ 102179 h 2444093"/>
                  <a:gd name="connsiteX2" fmla="*/ 1645723 w 2349280"/>
                  <a:gd name="connsiteY2" fmla="*/ 192650 h 2444093"/>
                  <a:gd name="connsiteX3" fmla="*/ 2341914 w 2349280"/>
                  <a:gd name="connsiteY3" fmla="*/ 1273136 h 2444093"/>
                  <a:gd name="connsiteX4" fmla="*/ 1170957 w 2349280"/>
                  <a:gd name="connsiteY4" fmla="*/ 2444093 h 2444093"/>
                  <a:gd name="connsiteX5" fmla="*/ 0 w 2349280"/>
                  <a:gd name="connsiteY5" fmla="*/ 1273136 h 2444093"/>
                  <a:gd name="connsiteX0" fmla="*/ 0 w 2349280"/>
                  <a:gd name="connsiteY0" fmla="*/ 1199842 h 2370799"/>
                  <a:gd name="connsiteX1" fmla="*/ 1170957 w 2349280"/>
                  <a:gd name="connsiteY1" fmla="*/ 28885 h 2370799"/>
                  <a:gd name="connsiteX2" fmla="*/ 1645723 w 2349280"/>
                  <a:gd name="connsiteY2" fmla="*/ 119356 h 2370799"/>
                  <a:gd name="connsiteX3" fmla="*/ 2341914 w 2349280"/>
                  <a:gd name="connsiteY3" fmla="*/ 1199842 h 2370799"/>
                  <a:gd name="connsiteX4" fmla="*/ 1170957 w 2349280"/>
                  <a:gd name="connsiteY4" fmla="*/ 2370799 h 2370799"/>
                  <a:gd name="connsiteX5" fmla="*/ 0 w 2349280"/>
                  <a:gd name="connsiteY5" fmla="*/ 1199842 h 2370799"/>
                  <a:gd name="connsiteX0" fmla="*/ 0 w 2349280"/>
                  <a:gd name="connsiteY0" fmla="*/ 1230993 h 2401950"/>
                  <a:gd name="connsiteX1" fmla="*/ 1170957 w 2349280"/>
                  <a:gd name="connsiteY1" fmla="*/ 60036 h 2401950"/>
                  <a:gd name="connsiteX2" fmla="*/ 1645723 w 2349280"/>
                  <a:gd name="connsiteY2" fmla="*/ 150507 h 2401950"/>
                  <a:gd name="connsiteX3" fmla="*/ 2341914 w 2349280"/>
                  <a:gd name="connsiteY3" fmla="*/ 1230993 h 2401950"/>
                  <a:gd name="connsiteX4" fmla="*/ 1170957 w 2349280"/>
                  <a:gd name="connsiteY4" fmla="*/ 2401950 h 2401950"/>
                  <a:gd name="connsiteX5" fmla="*/ 0 w 2349280"/>
                  <a:gd name="connsiteY5" fmla="*/ 1230993 h 2401950"/>
                  <a:gd name="connsiteX0" fmla="*/ 0 w 2349280"/>
                  <a:gd name="connsiteY0" fmla="*/ 1171061 h 2342018"/>
                  <a:gd name="connsiteX1" fmla="*/ 1170957 w 2349280"/>
                  <a:gd name="connsiteY1" fmla="*/ 104 h 2342018"/>
                  <a:gd name="connsiteX2" fmla="*/ 1645723 w 2349280"/>
                  <a:gd name="connsiteY2" fmla="*/ 90575 h 2342018"/>
                  <a:gd name="connsiteX3" fmla="*/ 2341914 w 2349280"/>
                  <a:gd name="connsiteY3" fmla="*/ 1171061 h 2342018"/>
                  <a:gd name="connsiteX4" fmla="*/ 1170957 w 2349280"/>
                  <a:gd name="connsiteY4" fmla="*/ 2342018 h 2342018"/>
                  <a:gd name="connsiteX5" fmla="*/ 0 w 2349280"/>
                  <a:gd name="connsiteY5" fmla="*/ 1171061 h 2342018"/>
                  <a:gd name="connsiteX0" fmla="*/ 0 w 2369128"/>
                  <a:gd name="connsiteY0" fmla="*/ 1171061 h 2342018"/>
                  <a:gd name="connsiteX1" fmla="*/ 1170957 w 2369128"/>
                  <a:gd name="connsiteY1" fmla="*/ 104 h 2342018"/>
                  <a:gd name="connsiteX2" fmla="*/ 1645723 w 2369128"/>
                  <a:gd name="connsiteY2" fmla="*/ 90575 h 2342018"/>
                  <a:gd name="connsiteX3" fmla="*/ 1968091 w 2369128"/>
                  <a:gd name="connsiteY3" fmla="*/ 416569 h 2342018"/>
                  <a:gd name="connsiteX4" fmla="*/ 2341914 w 2369128"/>
                  <a:gd name="connsiteY4" fmla="*/ 1171061 h 2342018"/>
                  <a:gd name="connsiteX5" fmla="*/ 1170957 w 2369128"/>
                  <a:gd name="connsiteY5" fmla="*/ 2342018 h 2342018"/>
                  <a:gd name="connsiteX6" fmla="*/ 0 w 2369128"/>
                  <a:gd name="connsiteY6" fmla="*/ 1171061 h 2342018"/>
                  <a:gd name="connsiteX0" fmla="*/ 0 w 1976874"/>
                  <a:gd name="connsiteY0" fmla="*/ 1171061 h 2342646"/>
                  <a:gd name="connsiteX1" fmla="*/ 1170957 w 1976874"/>
                  <a:gd name="connsiteY1" fmla="*/ 104 h 2342646"/>
                  <a:gd name="connsiteX2" fmla="*/ 1645723 w 1976874"/>
                  <a:gd name="connsiteY2" fmla="*/ 90575 h 2342646"/>
                  <a:gd name="connsiteX3" fmla="*/ 1968091 w 1976874"/>
                  <a:gd name="connsiteY3" fmla="*/ 416569 h 2342646"/>
                  <a:gd name="connsiteX4" fmla="*/ 881694 w 1976874"/>
                  <a:gd name="connsiteY4" fmla="*/ 1040504 h 2342646"/>
                  <a:gd name="connsiteX5" fmla="*/ 1170957 w 1976874"/>
                  <a:gd name="connsiteY5" fmla="*/ 2342018 h 2342646"/>
                  <a:gd name="connsiteX6" fmla="*/ 0 w 1976874"/>
                  <a:gd name="connsiteY6" fmla="*/ 1171061 h 2342646"/>
                  <a:gd name="connsiteX0" fmla="*/ 0 w 1976874"/>
                  <a:gd name="connsiteY0" fmla="*/ 1171166 h 2342751"/>
                  <a:gd name="connsiteX1" fmla="*/ 1170957 w 1976874"/>
                  <a:gd name="connsiteY1" fmla="*/ 209 h 2342751"/>
                  <a:gd name="connsiteX2" fmla="*/ 1645723 w 1976874"/>
                  <a:gd name="connsiteY2" fmla="*/ 90680 h 2342751"/>
                  <a:gd name="connsiteX3" fmla="*/ 1968091 w 1976874"/>
                  <a:gd name="connsiteY3" fmla="*/ 416674 h 2342751"/>
                  <a:gd name="connsiteX4" fmla="*/ 881694 w 1976874"/>
                  <a:gd name="connsiteY4" fmla="*/ 1040609 h 2342751"/>
                  <a:gd name="connsiteX5" fmla="*/ 1170957 w 1976874"/>
                  <a:gd name="connsiteY5" fmla="*/ 2342123 h 2342751"/>
                  <a:gd name="connsiteX6" fmla="*/ 0 w 1976874"/>
                  <a:gd name="connsiteY6" fmla="*/ 1171166 h 2342751"/>
                  <a:gd name="connsiteX0" fmla="*/ 0 w 3051118"/>
                  <a:gd name="connsiteY0" fmla="*/ 1171166 h 2342751"/>
                  <a:gd name="connsiteX1" fmla="*/ 1170957 w 3051118"/>
                  <a:gd name="connsiteY1" fmla="*/ 209 h 2342751"/>
                  <a:gd name="connsiteX2" fmla="*/ 1645723 w 3051118"/>
                  <a:gd name="connsiteY2" fmla="*/ 90680 h 2342751"/>
                  <a:gd name="connsiteX3" fmla="*/ 3046586 w 3051118"/>
                  <a:gd name="connsiteY3" fmla="*/ 501739 h 2342751"/>
                  <a:gd name="connsiteX4" fmla="*/ 881694 w 3051118"/>
                  <a:gd name="connsiteY4" fmla="*/ 1040609 h 2342751"/>
                  <a:gd name="connsiteX5" fmla="*/ 1170957 w 3051118"/>
                  <a:gd name="connsiteY5" fmla="*/ 2342123 h 2342751"/>
                  <a:gd name="connsiteX6" fmla="*/ 0 w 3051118"/>
                  <a:gd name="connsiteY6" fmla="*/ 1171166 h 2342751"/>
                  <a:gd name="connsiteX0" fmla="*/ 0 w 3104087"/>
                  <a:gd name="connsiteY0" fmla="*/ 1229931 h 2401516"/>
                  <a:gd name="connsiteX1" fmla="*/ 1170957 w 3104087"/>
                  <a:gd name="connsiteY1" fmla="*/ 58974 h 2401516"/>
                  <a:gd name="connsiteX2" fmla="*/ 2367911 w 3104087"/>
                  <a:gd name="connsiteY2" fmla="*/ 213954 h 2401516"/>
                  <a:gd name="connsiteX3" fmla="*/ 3046586 w 3104087"/>
                  <a:gd name="connsiteY3" fmla="*/ 560504 h 2401516"/>
                  <a:gd name="connsiteX4" fmla="*/ 881694 w 3104087"/>
                  <a:gd name="connsiteY4" fmla="*/ 1099374 h 2401516"/>
                  <a:gd name="connsiteX5" fmla="*/ 1170957 w 3104087"/>
                  <a:gd name="connsiteY5" fmla="*/ 2400888 h 2401516"/>
                  <a:gd name="connsiteX6" fmla="*/ 0 w 3104087"/>
                  <a:gd name="connsiteY6" fmla="*/ 1229931 h 2401516"/>
                  <a:gd name="connsiteX0" fmla="*/ 29377 w 3141717"/>
                  <a:gd name="connsiteY0" fmla="*/ 1139782 h 2311163"/>
                  <a:gd name="connsiteX1" fmla="*/ 528819 w 3141717"/>
                  <a:gd name="connsiteY1" fmla="*/ 77900 h 2311163"/>
                  <a:gd name="connsiteX2" fmla="*/ 2397288 w 3141717"/>
                  <a:gd name="connsiteY2" fmla="*/ 123805 h 2311163"/>
                  <a:gd name="connsiteX3" fmla="*/ 3075963 w 3141717"/>
                  <a:gd name="connsiteY3" fmla="*/ 470355 h 2311163"/>
                  <a:gd name="connsiteX4" fmla="*/ 911071 w 3141717"/>
                  <a:gd name="connsiteY4" fmla="*/ 1009225 h 2311163"/>
                  <a:gd name="connsiteX5" fmla="*/ 1200334 w 3141717"/>
                  <a:gd name="connsiteY5" fmla="*/ 2310739 h 2311163"/>
                  <a:gd name="connsiteX6" fmla="*/ 29377 w 3141717"/>
                  <a:gd name="connsiteY6" fmla="*/ 1139782 h 2311163"/>
                  <a:gd name="connsiteX0" fmla="*/ 10421 w 3840816"/>
                  <a:gd name="connsiteY0" fmla="*/ 974049 h 2299321"/>
                  <a:gd name="connsiteX1" fmla="*/ 1227918 w 3840816"/>
                  <a:gd name="connsiteY1" fmla="*/ 66471 h 2299321"/>
                  <a:gd name="connsiteX2" fmla="*/ 3096387 w 3840816"/>
                  <a:gd name="connsiteY2" fmla="*/ 112376 h 2299321"/>
                  <a:gd name="connsiteX3" fmla="*/ 3775062 w 3840816"/>
                  <a:gd name="connsiteY3" fmla="*/ 458926 h 2299321"/>
                  <a:gd name="connsiteX4" fmla="*/ 1610170 w 3840816"/>
                  <a:gd name="connsiteY4" fmla="*/ 997796 h 2299321"/>
                  <a:gd name="connsiteX5" fmla="*/ 1899433 w 3840816"/>
                  <a:gd name="connsiteY5" fmla="*/ 2299310 h 2299321"/>
                  <a:gd name="connsiteX6" fmla="*/ 10421 w 3840816"/>
                  <a:gd name="connsiteY6" fmla="*/ 974049 h 2299321"/>
                  <a:gd name="connsiteX0" fmla="*/ 10421 w 3883972"/>
                  <a:gd name="connsiteY0" fmla="*/ 974049 h 2299318"/>
                  <a:gd name="connsiteX1" fmla="*/ 1227918 w 3883972"/>
                  <a:gd name="connsiteY1" fmla="*/ 66471 h 2299318"/>
                  <a:gd name="connsiteX2" fmla="*/ 3096387 w 3883972"/>
                  <a:gd name="connsiteY2" fmla="*/ 112376 h 2299318"/>
                  <a:gd name="connsiteX3" fmla="*/ 3775062 w 3883972"/>
                  <a:gd name="connsiteY3" fmla="*/ 458926 h 2299318"/>
                  <a:gd name="connsiteX4" fmla="*/ 933192 w 3883972"/>
                  <a:gd name="connsiteY4" fmla="*/ 993679 h 2299318"/>
                  <a:gd name="connsiteX5" fmla="*/ 1899433 w 3883972"/>
                  <a:gd name="connsiteY5" fmla="*/ 2299310 h 2299318"/>
                  <a:gd name="connsiteX6" fmla="*/ 10421 w 3883972"/>
                  <a:gd name="connsiteY6" fmla="*/ 974049 h 2299318"/>
                  <a:gd name="connsiteX0" fmla="*/ 20416 w 3893967"/>
                  <a:gd name="connsiteY0" fmla="*/ 974049 h 2169688"/>
                  <a:gd name="connsiteX1" fmla="*/ 1237913 w 3893967"/>
                  <a:gd name="connsiteY1" fmla="*/ 66471 h 2169688"/>
                  <a:gd name="connsiteX2" fmla="*/ 3106382 w 3893967"/>
                  <a:gd name="connsiteY2" fmla="*/ 112376 h 2169688"/>
                  <a:gd name="connsiteX3" fmla="*/ 3785057 w 3893967"/>
                  <a:gd name="connsiteY3" fmla="*/ 458926 h 2169688"/>
                  <a:gd name="connsiteX4" fmla="*/ 943187 w 3893967"/>
                  <a:gd name="connsiteY4" fmla="*/ 993679 h 2169688"/>
                  <a:gd name="connsiteX5" fmla="*/ 2224651 w 3893967"/>
                  <a:gd name="connsiteY5" fmla="*/ 2169679 h 2169688"/>
                  <a:gd name="connsiteX6" fmla="*/ 20416 w 3893967"/>
                  <a:gd name="connsiteY6" fmla="*/ 974049 h 2169688"/>
                  <a:gd name="connsiteX0" fmla="*/ 20416 w 3864013"/>
                  <a:gd name="connsiteY0" fmla="*/ 974049 h 2169679"/>
                  <a:gd name="connsiteX1" fmla="*/ 1237913 w 3864013"/>
                  <a:gd name="connsiteY1" fmla="*/ 66471 h 2169679"/>
                  <a:gd name="connsiteX2" fmla="*/ 3106382 w 3864013"/>
                  <a:gd name="connsiteY2" fmla="*/ 112376 h 2169679"/>
                  <a:gd name="connsiteX3" fmla="*/ 3785057 w 3864013"/>
                  <a:gd name="connsiteY3" fmla="*/ 458926 h 2169679"/>
                  <a:gd name="connsiteX4" fmla="*/ 1407756 w 3864013"/>
                  <a:gd name="connsiteY4" fmla="*/ 978823 h 2169679"/>
                  <a:gd name="connsiteX5" fmla="*/ 2224651 w 3864013"/>
                  <a:gd name="connsiteY5" fmla="*/ 2169679 h 2169679"/>
                  <a:gd name="connsiteX6" fmla="*/ 20416 w 3864013"/>
                  <a:gd name="connsiteY6" fmla="*/ 974049 h 2169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4013" h="2169679">
                    <a:moveTo>
                      <a:pt x="20416" y="974049"/>
                    </a:moveTo>
                    <a:cubicBezTo>
                      <a:pt x="-144040" y="623514"/>
                      <a:pt x="723585" y="210083"/>
                      <a:pt x="1237913" y="66471"/>
                    </a:cubicBezTo>
                    <a:cubicBezTo>
                      <a:pt x="1752241" y="-77141"/>
                      <a:pt x="2681858" y="46967"/>
                      <a:pt x="3106382" y="112376"/>
                    </a:cubicBezTo>
                    <a:cubicBezTo>
                      <a:pt x="3530906" y="177785"/>
                      <a:pt x="4068161" y="314518"/>
                      <a:pt x="3785057" y="458926"/>
                    </a:cubicBezTo>
                    <a:cubicBezTo>
                      <a:pt x="3501953" y="603334"/>
                      <a:pt x="1540612" y="657915"/>
                      <a:pt x="1407756" y="978823"/>
                    </a:cubicBezTo>
                    <a:cubicBezTo>
                      <a:pt x="1274900" y="1299731"/>
                      <a:pt x="2455874" y="2170475"/>
                      <a:pt x="2224651" y="2169679"/>
                    </a:cubicBezTo>
                    <a:cubicBezTo>
                      <a:pt x="1993428" y="2168883"/>
                      <a:pt x="184872" y="1324584"/>
                      <a:pt x="20416" y="974049"/>
                    </a:cubicBezTo>
                    <a:close/>
                  </a:path>
                </a:pathLst>
              </a:custGeom>
              <a:gradFill flip="none" rotWithShape="1">
                <a:gsLst>
                  <a:gs pos="52408">
                    <a:schemeClr val="bg1"/>
                  </a:gs>
                  <a:gs pos="36000">
                    <a:schemeClr val="bg1">
                      <a:alpha val="68000"/>
                    </a:schemeClr>
                  </a:gs>
                  <a:gs pos="86000">
                    <a:srgbClr val="FFC0FC">
                      <a:alpha val="0"/>
                    </a:srgbClr>
                  </a:gs>
                  <a:gs pos="67000">
                    <a:srgbClr val="FFC0FC">
                      <a:alpha val="75000"/>
                    </a:srgbClr>
                  </a:gs>
                  <a:gs pos="22000">
                    <a:srgbClr val="FFC0FC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8" name="椭圆 32">
              <a:extLst>
                <a:ext uri="{FF2B5EF4-FFF2-40B4-BE49-F238E27FC236}">
                  <a16:creationId xmlns:a16="http://schemas.microsoft.com/office/drawing/2014/main" id="{9E404431-BC51-4C72-A78F-60032ADB2027}"/>
                </a:ext>
              </a:extLst>
            </p:cNvPr>
            <p:cNvSpPr/>
            <p:nvPr/>
          </p:nvSpPr>
          <p:spPr>
            <a:xfrm rot="14545069">
              <a:off x="2836430" y="2302476"/>
              <a:ext cx="999388" cy="1755820"/>
            </a:xfrm>
            <a:custGeom>
              <a:avLst/>
              <a:gdLst>
                <a:gd name="connsiteX0" fmla="*/ 0 w 2341913"/>
                <a:gd name="connsiteY0" fmla="*/ 1170957 h 2341913"/>
                <a:gd name="connsiteX1" fmla="*/ 1170957 w 2341913"/>
                <a:gd name="connsiteY1" fmla="*/ 0 h 2341913"/>
                <a:gd name="connsiteX2" fmla="*/ 2341914 w 2341913"/>
                <a:gd name="connsiteY2" fmla="*/ 1170957 h 2341913"/>
                <a:gd name="connsiteX3" fmla="*/ 1170957 w 2341913"/>
                <a:gd name="connsiteY3" fmla="*/ 2341914 h 2341913"/>
                <a:gd name="connsiteX4" fmla="*/ 0 w 2341913"/>
                <a:gd name="connsiteY4" fmla="*/ 1170957 h 2341913"/>
                <a:gd name="connsiteX0" fmla="*/ 0 w 2349280"/>
                <a:gd name="connsiteY0" fmla="*/ 1273136 h 2444093"/>
                <a:gd name="connsiteX1" fmla="*/ 1170957 w 2349280"/>
                <a:gd name="connsiteY1" fmla="*/ 102179 h 2444093"/>
                <a:gd name="connsiteX2" fmla="*/ 1645723 w 2349280"/>
                <a:gd name="connsiteY2" fmla="*/ 192650 h 2444093"/>
                <a:gd name="connsiteX3" fmla="*/ 2341914 w 2349280"/>
                <a:gd name="connsiteY3" fmla="*/ 1273136 h 2444093"/>
                <a:gd name="connsiteX4" fmla="*/ 1170957 w 2349280"/>
                <a:gd name="connsiteY4" fmla="*/ 2444093 h 2444093"/>
                <a:gd name="connsiteX5" fmla="*/ 0 w 2349280"/>
                <a:gd name="connsiteY5" fmla="*/ 1273136 h 2444093"/>
                <a:gd name="connsiteX0" fmla="*/ 0 w 2349280"/>
                <a:gd name="connsiteY0" fmla="*/ 1199842 h 2370799"/>
                <a:gd name="connsiteX1" fmla="*/ 1170957 w 2349280"/>
                <a:gd name="connsiteY1" fmla="*/ 28885 h 2370799"/>
                <a:gd name="connsiteX2" fmla="*/ 1645723 w 2349280"/>
                <a:gd name="connsiteY2" fmla="*/ 119356 h 2370799"/>
                <a:gd name="connsiteX3" fmla="*/ 2341914 w 2349280"/>
                <a:gd name="connsiteY3" fmla="*/ 1199842 h 2370799"/>
                <a:gd name="connsiteX4" fmla="*/ 1170957 w 2349280"/>
                <a:gd name="connsiteY4" fmla="*/ 2370799 h 2370799"/>
                <a:gd name="connsiteX5" fmla="*/ 0 w 2349280"/>
                <a:gd name="connsiteY5" fmla="*/ 1199842 h 2370799"/>
                <a:gd name="connsiteX0" fmla="*/ 0 w 2349280"/>
                <a:gd name="connsiteY0" fmla="*/ 1230993 h 2401950"/>
                <a:gd name="connsiteX1" fmla="*/ 1170957 w 2349280"/>
                <a:gd name="connsiteY1" fmla="*/ 60036 h 2401950"/>
                <a:gd name="connsiteX2" fmla="*/ 1645723 w 2349280"/>
                <a:gd name="connsiteY2" fmla="*/ 150507 h 2401950"/>
                <a:gd name="connsiteX3" fmla="*/ 2341914 w 2349280"/>
                <a:gd name="connsiteY3" fmla="*/ 1230993 h 2401950"/>
                <a:gd name="connsiteX4" fmla="*/ 1170957 w 2349280"/>
                <a:gd name="connsiteY4" fmla="*/ 2401950 h 2401950"/>
                <a:gd name="connsiteX5" fmla="*/ 0 w 2349280"/>
                <a:gd name="connsiteY5" fmla="*/ 1230993 h 2401950"/>
                <a:gd name="connsiteX0" fmla="*/ 0 w 2349280"/>
                <a:gd name="connsiteY0" fmla="*/ 1171061 h 2342018"/>
                <a:gd name="connsiteX1" fmla="*/ 1170957 w 2349280"/>
                <a:gd name="connsiteY1" fmla="*/ 104 h 2342018"/>
                <a:gd name="connsiteX2" fmla="*/ 1645723 w 2349280"/>
                <a:gd name="connsiteY2" fmla="*/ 90575 h 2342018"/>
                <a:gd name="connsiteX3" fmla="*/ 2341914 w 2349280"/>
                <a:gd name="connsiteY3" fmla="*/ 1171061 h 2342018"/>
                <a:gd name="connsiteX4" fmla="*/ 1170957 w 2349280"/>
                <a:gd name="connsiteY4" fmla="*/ 2342018 h 2342018"/>
                <a:gd name="connsiteX5" fmla="*/ 0 w 2349280"/>
                <a:gd name="connsiteY5" fmla="*/ 1171061 h 2342018"/>
                <a:gd name="connsiteX0" fmla="*/ 0 w 2369128"/>
                <a:gd name="connsiteY0" fmla="*/ 1171061 h 2342018"/>
                <a:gd name="connsiteX1" fmla="*/ 1170957 w 2369128"/>
                <a:gd name="connsiteY1" fmla="*/ 104 h 2342018"/>
                <a:gd name="connsiteX2" fmla="*/ 1645723 w 2369128"/>
                <a:gd name="connsiteY2" fmla="*/ 90575 h 2342018"/>
                <a:gd name="connsiteX3" fmla="*/ 1968091 w 2369128"/>
                <a:gd name="connsiteY3" fmla="*/ 416569 h 2342018"/>
                <a:gd name="connsiteX4" fmla="*/ 2341914 w 2369128"/>
                <a:gd name="connsiteY4" fmla="*/ 1171061 h 2342018"/>
                <a:gd name="connsiteX5" fmla="*/ 1170957 w 2369128"/>
                <a:gd name="connsiteY5" fmla="*/ 2342018 h 2342018"/>
                <a:gd name="connsiteX6" fmla="*/ 0 w 2369128"/>
                <a:gd name="connsiteY6" fmla="*/ 1171061 h 2342018"/>
                <a:gd name="connsiteX0" fmla="*/ 0 w 1976874"/>
                <a:gd name="connsiteY0" fmla="*/ 1171061 h 2342646"/>
                <a:gd name="connsiteX1" fmla="*/ 1170957 w 1976874"/>
                <a:gd name="connsiteY1" fmla="*/ 104 h 2342646"/>
                <a:gd name="connsiteX2" fmla="*/ 1645723 w 1976874"/>
                <a:gd name="connsiteY2" fmla="*/ 90575 h 2342646"/>
                <a:gd name="connsiteX3" fmla="*/ 1968091 w 1976874"/>
                <a:gd name="connsiteY3" fmla="*/ 416569 h 2342646"/>
                <a:gd name="connsiteX4" fmla="*/ 881694 w 1976874"/>
                <a:gd name="connsiteY4" fmla="*/ 1040504 h 2342646"/>
                <a:gd name="connsiteX5" fmla="*/ 1170957 w 1976874"/>
                <a:gd name="connsiteY5" fmla="*/ 2342018 h 2342646"/>
                <a:gd name="connsiteX6" fmla="*/ 0 w 1976874"/>
                <a:gd name="connsiteY6" fmla="*/ 1171061 h 2342646"/>
                <a:gd name="connsiteX0" fmla="*/ 0 w 1976874"/>
                <a:gd name="connsiteY0" fmla="*/ 1171166 h 2342751"/>
                <a:gd name="connsiteX1" fmla="*/ 1170957 w 1976874"/>
                <a:gd name="connsiteY1" fmla="*/ 209 h 2342751"/>
                <a:gd name="connsiteX2" fmla="*/ 1645723 w 1976874"/>
                <a:gd name="connsiteY2" fmla="*/ 90680 h 2342751"/>
                <a:gd name="connsiteX3" fmla="*/ 1968091 w 1976874"/>
                <a:gd name="connsiteY3" fmla="*/ 416674 h 2342751"/>
                <a:gd name="connsiteX4" fmla="*/ 881694 w 1976874"/>
                <a:gd name="connsiteY4" fmla="*/ 1040609 h 2342751"/>
                <a:gd name="connsiteX5" fmla="*/ 1170957 w 1976874"/>
                <a:gd name="connsiteY5" fmla="*/ 2342123 h 2342751"/>
                <a:gd name="connsiteX6" fmla="*/ 0 w 1976874"/>
                <a:gd name="connsiteY6" fmla="*/ 1171166 h 2342751"/>
                <a:gd name="connsiteX0" fmla="*/ 0 w 3051118"/>
                <a:gd name="connsiteY0" fmla="*/ 1171166 h 2342751"/>
                <a:gd name="connsiteX1" fmla="*/ 1170957 w 3051118"/>
                <a:gd name="connsiteY1" fmla="*/ 209 h 2342751"/>
                <a:gd name="connsiteX2" fmla="*/ 1645723 w 3051118"/>
                <a:gd name="connsiteY2" fmla="*/ 90680 h 2342751"/>
                <a:gd name="connsiteX3" fmla="*/ 3046586 w 3051118"/>
                <a:gd name="connsiteY3" fmla="*/ 501739 h 2342751"/>
                <a:gd name="connsiteX4" fmla="*/ 881694 w 3051118"/>
                <a:gd name="connsiteY4" fmla="*/ 1040609 h 2342751"/>
                <a:gd name="connsiteX5" fmla="*/ 1170957 w 3051118"/>
                <a:gd name="connsiteY5" fmla="*/ 2342123 h 2342751"/>
                <a:gd name="connsiteX6" fmla="*/ 0 w 3051118"/>
                <a:gd name="connsiteY6" fmla="*/ 1171166 h 2342751"/>
                <a:gd name="connsiteX0" fmla="*/ 0 w 3104087"/>
                <a:gd name="connsiteY0" fmla="*/ 1229931 h 2401516"/>
                <a:gd name="connsiteX1" fmla="*/ 1170957 w 3104087"/>
                <a:gd name="connsiteY1" fmla="*/ 58974 h 2401516"/>
                <a:gd name="connsiteX2" fmla="*/ 2367911 w 3104087"/>
                <a:gd name="connsiteY2" fmla="*/ 213954 h 2401516"/>
                <a:gd name="connsiteX3" fmla="*/ 3046586 w 3104087"/>
                <a:gd name="connsiteY3" fmla="*/ 560504 h 2401516"/>
                <a:gd name="connsiteX4" fmla="*/ 881694 w 3104087"/>
                <a:gd name="connsiteY4" fmla="*/ 1099374 h 2401516"/>
                <a:gd name="connsiteX5" fmla="*/ 1170957 w 3104087"/>
                <a:gd name="connsiteY5" fmla="*/ 2400888 h 2401516"/>
                <a:gd name="connsiteX6" fmla="*/ 0 w 3104087"/>
                <a:gd name="connsiteY6" fmla="*/ 1229931 h 2401516"/>
                <a:gd name="connsiteX0" fmla="*/ 29377 w 3141717"/>
                <a:gd name="connsiteY0" fmla="*/ 1139782 h 2311163"/>
                <a:gd name="connsiteX1" fmla="*/ 528819 w 3141717"/>
                <a:gd name="connsiteY1" fmla="*/ 77900 h 2311163"/>
                <a:gd name="connsiteX2" fmla="*/ 2397288 w 3141717"/>
                <a:gd name="connsiteY2" fmla="*/ 123805 h 2311163"/>
                <a:gd name="connsiteX3" fmla="*/ 3075963 w 3141717"/>
                <a:gd name="connsiteY3" fmla="*/ 470355 h 2311163"/>
                <a:gd name="connsiteX4" fmla="*/ 911071 w 3141717"/>
                <a:gd name="connsiteY4" fmla="*/ 1009225 h 2311163"/>
                <a:gd name="connsiteX5" fmla="*/ 1200334 w 3141717"/>
                <a:gd name="connsiteY5" fmla="*/ 2310739 h 2311163"/>
                <a:gd name="connsiteX6" fmla="*/ 29377 w 3141717"/>
                <a:gd name="connsiteY6" fmla="*/ 1139782 h 2311163"/>
                <a:gd name="connsiteX0" fmla="*/ 10421 w 3840816"/>
                <a:gd name="connsiteY0" fmla="*/ 974049 h 2299321"/>
                <a:gd name="connsiteX1" fmla="*/ 1227918 w 3840816"/>
                <a:gd name="connsiteY1" fmla="*/ 66471 h 2299321"/>
                <a:gd name="connsiteX2" fmla="*/ 3096387 w 3840816"/>
                <a:gd name="connsiteY2" fmla="*/ 112376 h 2299321"/>
                <a:gd name="connsiteX3" fmla="*/ 3775062 w 3840816"/>
                <a:gd name="connsiteY3" fmla="*/ 458926 h 2299321"/>
                <a:gd name="connsiteX4" fmla="*/ 1610170 w 3840816"/>
                <a:gd name="connsiteY4" fmla="*/ 997796 h 2299321"/>
                <a:gd name="connsiteX5" fmla="*/ 1899433 w 3840816"/>
                <a:gd name="connsiteY5" fmla="*/ 2299310 h 2299321"/>
                <a:gd name="connsiteX6" fmla="*/ 10421 w 3840816"/>
                <a:gd name="connsiteY6" fmla="*/ 974049 h 2299321"/>
                <a:gd name="connsiteX0" fmla="*/ 10421 w 3883972"/>
                <a:gd name="connsiteY0" fmla="*/ 974049 h 2299318"/>
                <a:gd name="connsiteX1" fmla="*/ 1227918 w 3883972"/>
                <a:gd name="connsiteY1" fmla="*/ 66471 h 2299318"/>
                <a:gd name="connsiteX2" fmla="*/ 3096387 w 3883972"/>
                <a:gd name="connsiteY2" fmla="*/ 112376 h 2299318"/>
                <a:gd name="connsiteX3" fmla="*/ 3775062 w 3883972"/>
                <a:gd name="connsiteY3" fmla="*/ 458926 h 2299318"/>
                <a:gd name="connsiteX4" fmla="*/ 933192 w 3883972"/>
                <a:gd name="connsiteY4" fmla="*/ 993679 h 2299318"/>
                <a:gd name="connsiteX5" fmla="*/ 1899433 w 3883972"/>
                <a:gd name="connsiteY5" fmla="*/ 2299310 h 2299318"/>
                <a:gd name="connsiteX6" fmla="*/ 10421 w 3883972"/>
                <a:gd name="connsiteY6" fmla="*/ 974049 h 2299318"/>
                <a:gd name="connsiteX0" fmla="*/ 20416 w 3893967"/>
                <a:gd name="connsiteY0" fmla="*/ 974049 h 2169688"/>
                <a:gd name="connsiteX1" fmla="*/ 1237913 w 3893967"/>
                <a:gd name="connsiteY1" fmla="*/ 66471 h 2169688"/>
                <a:gd name="connsiteX2" fmla="*/ 3106382 w 3893967"/>
                <a:gd name="connsiteY2" fmla="*/ 112376 h 2169688"/>
                <a:gd name="connsiteX3" fmla="*/ 3785057 w 3893967"/>
                <a:gd name="connsiteY3" fmla="*/ 458926 h 2169688"/>
                <a:gd name="connsiteX4" fmla="*/ 943187 w 3893967"/>
                <a:gd name="connsiteY4" fmla="*/ 993679 h 2169688"/>
                <a:gd name="connsiteX5" fmla="*/ 2224651 w 3893967"/>
                <a:gd name="connsiteY5" fmla="*/ 2169679 h 2169688"/>
                <a:gd name="connsiteX6" fmla="*/ 20416 w 3893967"/>
                <a:gd name="connsiteY6" fmla="*/ 974049 h 2169688"/>
                <a:gd name="connsiteX0" fmla="*/ 20416 w 3864013"/>
                <a:gd name="connsiteY0" fmla="*/ 974049 h 2169679"/>
                <a:gd name="connsiteX1" fmla="*/ 1237913 w 3864013"/>
                <a:gd name="connsiteY1" fmla="*/ 66471 h 2169679"/>
                <a:gd name="connsiteX2" fmla="*/ 3106382 w 3864013"/>
                <a:gd name="connsiteY2" fmla="*/ 112376 h 2169679"/>
                <a:gd name="connsiteX3" fmla="*/ 3785057 w 3864013"/>
                <a:gd name="connsiteY3" fmla="*/ 458926 h 2169679"/>
                <a:gd name="connsiteX4" fmla="*/ 1407756 w 3864013"/>
                <a:gd name="connsiteY4" fmla="*/ 978823 h 2169679"/>
                <a:gd name="connsiteX5" fmla="*/ 2224651 w 3864013"/>
                <a:gd name="connsiteY5" fmla="*/ 2169679 h 2169679"/>
                <a:gd name="connsiteX6" fmla="*/ 20416 w 3864013"/>
                <a:gd name="connsiteY6" fmla="*/ 974049 h 216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4013" h="2169679">
                  <a:moveTo>
                    <a:pt x="20416" y="974049"/>
                  </a:moveTo>
                  <a:cubicBezTo>
                    <a:pt x="-144040" y="623514"/>
                    <a:pt x="723585" y="210083"/>
                    <a:pt x="1237913" y="66471"/>
                  </a:cubicBezTo>
                  <a:cubicBezTo>
                    <a:pt x="1752241" y="-77141"/>
                    <a:pt x="2681858" y="46967"/>
                    <a:pt x="3106382" y="112376"/>
                  </a:cubicBezTo>
                  <a:cubicBezTo>
                    <a:pt x="3530906" y="177785"/>
                    <a:pt x="4068161" y="314518"/>
                    <a:pt x="3785057" y="458926"/>
                  </a:cubicBezTo>
                  <a:cubicBezTo>
                    <a:pt x="3501953" y="603334"/>
                    <a:pt x="1540612" y="657915"/>
                    <a:pt x="1407756" y="978823"/>
                  </a:cubicBezTo>
                  <a:cubicBezTo>
                    <a:pt x="1274900" y="1299731"/>
                    <a:pt x="2455874" y="2170475"/>
                    <a:pt x="2224651" y="2169679"/>
                  </a:cubicBezTo>
                  <a:cubicBezTo>
                    <a:pt x="1993428" y="2168883"/>
                    <a:pt x="184872" y="1324584"/>
                    <a:pt x="20416" y="974049"/>
                  </a:cubicBezTo>
                  <a:close/>
                </a:path>
              </a:pathLst>
            </a:custGeom>
            <a:gradFill flip="none" rotWithShape="1">
              <a:gsLst>
                <a:gs pos="52408">
                  <a:schemeClr val="bg1">
                    <a:alpha val="56000"/>
                  </a:schemeClr>
                </a:gs>
                <a:gs pos="36000">
                  <a:schemeClr val="bg1">
                    <a:alpha val="68000"/>
                  </a:schemeClr>
                </a:gs>
                <a:gs pos="86000">
                  <a:srgbClr val="1AD0FA">
                    <a:alpha val="0"/>
                  </a:srgbClr>
                </a:gs>
                <a:gs pos="67000">
                  <a:srgbClr val="1AD0FA">
                    <a:alpha val="49000"/>
                  </a:srgbClr>
                </a:gs>
                <a:gs pos="22000">
                  <a:srgbClr val="1AD0FA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311D64C4-8916-495A-9180-0712851AE19E}"/>
              </a:ext>
            </a:extLst>
          </p:cNvPr>
          <p:cNvGrpSpPr/>
          <p:nvPr/>
        </p:nvGrpSpPr>
        <p:grpSpPr>
          <a:xfrm>
            <a:off x="3557798" y="5518229"/>
            <a:ext cx="1023827" cy="1022738"/>
            <a:chOff x="1618439" y="1772601"/>
            <a:chExt cx="3316323" cy="3312797"/>
          </a:xfrm>
        </p:grpSpPr>
        <p:sp>
          <p:nvSpPr>
            <p:cNvPr id="412" name="矩形: 圆角 411">
              <a:extLst>
                <a:ext uri="{FF2B5EF4-FFF2-40B4-BE49-F238E27FC236}">
                  <a16:creationId xmlns:a16="http://schemas.microsoft.com/office/drawing/2014/main" id="{714F695B-800D-4BB0-B439-A162D10D0951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 flip="none" rotWithShape="1">
              <a:gsLst>
                <a:gs pos="89000">
                  <a:srgbClr val="11BD2A"/>
                </a:gs>
                <a:gs pos="9000">
                  <a:srgbClr val="5AF573"/>
                </a:gs>
              </a:gsLst>
              <a:lin ang="54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任意多边形: 形状 412">
              <a:extLst>
                <a:ext uri="{FF2B5EF4-FFF2-40B4-BE49-F238E27FC236}">
                  <a16:creationId xmlns:a16="http://schemas.microsoft.com/office/drawing/2014/main" id="{15CC9438-E1D9-4D6D-AFAA-D43FDD3CBE38}"/>
                </a:ext>
              </a:extLst>
            </p:cNvPr>
            <p:cNvSpPr/>
            <p:nvPr/>
          </p:nvSpPr>
          <p:spPr>
            <a:xfrm>
              <a:off x="2167890" y="2724150"/>
              <a:ext cx="2217420" cy="1409700"/>
            </a:xfrm>
            <a:custGeom>
              <a:avLst/>
              <a:gdLst>
                <a:gd name="connsiteX0" fmla="*/ 2091686 w 2217420"/>
                <a:gd name="connsiteY0" fmla="*/ 45720 h 1409700"/>
                <a:gd name="connsiteX1" fmla="*/ 2217420 w 2217420"/>
                <a:gd name="connsiteY1" fmla="*/ 171454 h 1409700"/>
                <a:gd name="connsiteX2" fmla="*/ 2217420 w 2217420"/>
                <a:gd name="connsiteY2" fmla="*/ 1245866 h 1409700"/>
                <a:gd name="connsiteX3" fmla="*/ 2091686 w 2217420"/>
                <a:gd name="connsiteY3" fmla="*/ 1371600 h 1409700"/>
                <a:gd name="connsiteX4" fmla="*/ 1607824 w 2217420"/>
                <a:gd name="connsiteY4" fmla="*/ 956310 h 1409700"/>
                <a:gd name="connsiteX5" fmla="*/ 1600200 w 2217420"/>
                <a:gd name="connsiteY5" fmla="*/ 472444 h 1409700"/>
                <a:gd name="connsiteX6" fmla="*/ 2091686 w 2217420"/>
                <a:gd name="connsiteY6" fmla="*/ 45720 h 1409700"/>
                <a:gd name="connsiteX7" fmla="*/ 318775 w 2217420"/>
                <a:gd name="connsiteY7" fmla="*/ 0 h 1409700"/>
                <a:gd name="connsiteX8" fmla="*/ 1205225 w 2217420"/>
                <a:gd name="connsiteY8" fmla="*/ 0 h 1409700"/>
                <a:gd name="connsiteX9" fmla="*/ 1524000 w 2217420"/>
                <a:gd name="connsiteY9" fmla="*/ 318775 h 1409700"/>
                <a:gd name="connsiteX10" fmla="*/ 1524000 w 2217420"/>
                <a:gd name="connsiteY10" fmla="*/ 1090925 h 1409700"/>
                <a:gd name="connsiteX11" fmla="*/ 1205225 w 2217420"/>
                <a:gd name="connsiteY11" fmla="*/ 1409700 h 1409700"/>
                <a:gd name="connsiteX12" fmla="*/ 318775 w 2217420"/>
                <a:gd name="connsiteY12" fmla="*/ 1409700 h 1409700"/>
                <a:gd name="connsiteX13" fmla="*/ 0 w 2217420"/>
                <a:gd name="connsiteY13" fmla="*/ 1090925 h 1409700"/>
                <a:gd name="connsiteX14" fmla="*/ 0 w 2217420"/>
                <a:gd name="connsiteY14" fmla="*/ 318775 h 1409700"/>
                <a:gd name="connsiteX15" fmla="*/ 318775 w 2217420"/>
                <a:gd name="connsiteY1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420" h="1409700">
                  <a:moveTo>
                    <a:pt x="2091686" y="45720"/>
                  </a:moveTo>
                  <a:cubicBezTo>
                    <a:pt x="2161127" y="45720"/>
                    <a:pt x="2217420" y="102013"/>
                    <a:pt x="2217420" y="171454"/>
                  </a:cubicBezTo>
                  <a:lnTo>
                    <a:pt x="2217420" y="1245866"/>
                  </a:lnTo>
                  <a:cubicBezTo>
                    <a:pt x="2217420" y="1315307"/>
                    <a:pt x="2161127" y="1371600"/>
                    <a:pt x="2091686" y="1371600"/>
                  </a:cubicBezTo>
                  <a:cubicBezTo>
                    <a:pt x="2021839" y="1370330"/>
                    <a:pt x="1769111" y="1094740"/>
                    <a:pt x="1607824" y="956310"/>
                  </a:cubicBezTo>
                  <a:cubicBezTo>
                    <a:pt x="1605920" y="806451"/>
                    <a:pt x="1607821" y="742954"/>
                    <a:pt x="1600200" y="472444"/>
                  </a:cubicBezTo>
                  <a:cubicBezTo>
                    <a:pt x="1762124" y="318140"/>
                    <a:pt x="1988816" y="45720"/>
                    <a:pt x="2091686" y="45720"/>
                  </a:cubicBezTo>
                  <a:close/>
                  <a:moveTo>
                    <a:pt x="318775" y="0"/>
                  </a:moveTo>
                  <a:lnTo>
                    <a:pt x="1205225" y="0"/>
                  </a:lnTo>
                  <a:cubicBezTo>
                    <a:pt x="1381280" y="0"/>
                    <a:pt x="1524000" y="142720"/>
                    <a:pt x="1524000" y="318775"/>
                  </a:cubicBezTo>
                  <a:lnTo>
                    <a:pt x="1524000" y="1090925"/>
                  </a:lnTo>
                  <a:cubicBezTo>
                    <a:pt x="1524000" y="1266980"/>
                    <a:pt x="1381280" y="1409700"/>
                    <a:pt x="1205225" y="1409700"/>
                  </a:cubicBezTo>
                  <a:lnTo>
                    <a:pt x="318775" y="1409700"/>
                  </a:lnTo>
                  <a:cubicBezTo>
                    <a:pt x="142720" y="1409700"/>
                    <a:pt x="0" y="1266980"/>
                    <a:pt x="0" y="1090925"/>
                  </a:cubicBezTo>
                  <a:lnTo>
                    <a:pt x="0" y="318775"/>
                  </a:lnTo>
                  <a:cubicBezTo>
                    <a:pt x="0" y="142720"/>
                    <a:pt x="142720" y="0"/>
                    <a:pt x="318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E427F2B8-6680-472F-BDDB-8126927927C4}"/>
              </a:ext>
            </a:extLst>
          </p:cNvPr>
          <p:cNvGrpSpPr/>
          <p:nvPr/>
        </p:nvGrpSpPr>
        <p:grpSpPr>
          <a:xfrm>
            <a:off x="4908657" y="5518229"/>
            <a:ext cx="1023827" cy="1022738"/>
            <a:chOff x="7257236" y="1772601"/>
            <a:chExt cx="3316323" cy="3312797"/>
          </a:xfrm>
        </p:grpSpPr>
        <p:sp>
          <p:nvSpPr>
            <p:cNvPr id="415" name="矩形: 圆角 414">
              <a:extLst>
                <a:ext uri="{FF2B5EF4-FFF2-40B4-BE49-F238E27FC236}">
                  <a16:creationId xmlns:a16="http://schemas.microsoft.com/office/drawing/2014/main" id="{2DB639BC-3AEA-4DAA-8690-7DD0884B05C1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>
              <a:extLst>
                <a:ext uri="{FF2B5EF4-FFF2-40B4-BE49-F238E27FC236}">
                  <a16:creationId xmlns:a16="http://schemas.microsoft.com/office/drawing/2014/main" id="{216BB5B1-DB1A-456E-93CE-392411CE0633}"/>
                </a:ext>
              </a:extLst>
            </p:cNvPr>
            <p:cNvSpPr/>
            <p:nvPr/>
          </p:nvSpPr>
          <p:spPr>
            <a:xfrm>
              <a:off x="7529356" y="2042958"/>
              <a:ext cx="2772082" cy="2772082"/>
            </a:xfrm>
            <a:prstGeom prst="ellipse">
              <a:avLst/>
            </a:prstGeom>
            <a:gradFill>
              <a:gsLst>
                <a:gs pos="89000">
                  <a:srgbClr val="68C5F6"/>
                </a:gs>
                <a:gs pos="5000">
                  <a:srgbClr val="846FE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任意多边形: 形状 416">
              <a:extLst>
                <a:ext uri="{FF2B5EF4-FFF2-40B4-BE49-F238E27FC236}">
                  <a16:creationId xmlns:a16="http://schemas.microsoft.com/office/drawing/2014/main" id="{8DE5C765-162C-4C62-BF74-394A6A8C5085}"/>
                </a:ext>
              </a:extLst>
            </p:cNvPr>
            <p:cNvSpPr/>
            <p:nvPr/>
          </p:nvSpPr>
          <p:spPr>
            <a:xfrm>
              <a:off x="8072662" y="2933699"/>
              <a:ext cx="1685470" cy="990600"/>
            </a:xfrm>
            <a:custGeom>
              <a:avLst/>
              <a:gdLst>
                <a:gd name="connsiteX0" fmla="*/ 1595300 w 1685470"/>
                <a:gd name="connsiteY0" fmla="*/ 134303 h 990600"/>
                <a:gd name="connsiteX1" fmla="*/ 1595300 w 1685470"/>
                <a:gd name="connsiteY1" fmla="*/ 856297 h 990600"/>
                <a:gd name="connsiteX2" fmla="*/ 1239064 w 1685470"/>
                <a:gd name="connsiteY2" fmla="*/ 646178 h 990600"/>
                <a:gd name="connsiteX3" fmla="*/ 1239064 w 1685470"/>
                <a:gd name="connsiteY3" fmla="*/ 344422 h 990600"/>
                <a:gd name="connsiteX4" fmla="*/ 1628320 w 1685470"/>
                <a:gd name="connsiteY4" fmla="*/ 132717 h 990600"/>
                <a:gd name="connsiteX5" fmla="*/ 1685470 w 1685470"/>
                <a:gd name="connsiteY5" fmla="*/ 132717 h 990600"/>
                <a:gd name="connsiteX6" fmla="*/ 1685470 w 1685470"/>
                <a:gd name="connsiteY6" fmla="*/ 854711 h 990600"/>
                <a:gd name="connsiteX7" fmla="*/ 1628320 w 1685470"/>
                <a:gd name="connsiteY7" fmla="*/ 854711 h 990600"/>
                <a:gd name="connsiteX8" fmla="*/ 223067 w 1685470"/>
                <a:gd name="connsiteY8" fmla="*/ 0 h 990600"/>
                <a:gd name="connsiteX9" fmla="*/ 1040941 w 1685470"/>
                <a:gd name="connsiteY9" fmla="*/ 0 h 990600"/>
                <a:gd name="connsiteX10" fmla="*/ 1206044 w 1685470"/>
                <a:gd name="connsiteY10" fmla="*/ 165103 h 990600"/>
                <a:gd name="connsiteX11" fmla="*/ 1206044 w 1685470"/>
                <a:gd name="connsiteY11" fmla="*/ 825497 h 990600"/>
                <a:gd name="connsiteX12" fmla="*/ 1040941 w 1685470"/>
                <a:gd name="connsiteY12" fmla="*/ 990600 h 990600"/>
                <a:gd name="connsiteX13" fmla="*/ 223067 w 1685470"/>
                <a:gd name="connsiteY13" fmla="*/ 990600 h 990600"/>
                <a:gd name="connsiteX14" fmla="*/ 57964 w 1685470"/>
                <a:gd name="connsiteY14" fmla="*/ 825497 h 990600"/>
                <a:gd name="connsiteX15" fmla="*/ 57964 w 1685470"/>
                <a:gd name="connsiteY15" fmla="*/ 350885 h 990600"/>
                <a:gd name="connsiteX16" fmla="*/ 11521 w 1685470"/>
                <a:gd name="connsiteY16" fmla="*/ 350885 h 990600"/>
                <a:gd name="connsiteX17" fmla="*/ 0 w 1685470"/>
                <a:gd name="connsiteY17" fmla="*/ 339364 h 990600"/>
                <a:gd name="connsiteX18" fmla="*/ 0 w 1685470"/>
                <a:gd name="connsiteY18" fmla="*/ 232596 h 990600"/>
                <a:gd name="connsiteX19" fmla="*/ 11521 w 1685470"/>
                <a:gd name="connsiteY19" fmla="*/ 221075 h 990600"/>
                <a:gd name="connsiteX20" fmla="*/ 57964 w 1685470"/>
                <a:gd name="connsiteY20" fmla="*/ 221075 h 990600"/>
                <a:gd name="connsiteX21" fmla="*/ 57964 w 1685470"/>
                <a:gd name="connsiteY21" fmla="*/ 165103 h 990600"/>
                <a:gd name="connsiteX22" fmla="*/ 223067 w 1685470"/>
                <a:gd name="connsiteY22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85470" h="990600">
                  <a:moveTo>
                    <a:pt x="1595300" y="134303"/>
                  </a:moveTo>
                  <a:lnTo>
                    <a:pt x="1595300" y="856297"/>
                  </a:lnTo>
                  <a:lnTo>
                    <a:pt x="1239064" y="646178"/>
                  </a:lnTo>
                  <a:lnTo>
                    <a:pt x="1239064" y="344422"/>
                  </a:lnTo>
                  <a:close/>
                  <a:moveTo>
                    <a:pt x="1628320" y="132717"/>
                  </a:moveTo>
                  <a:lnTo>
                    <a:pt x="1685470" y="132717"/>
                  </a:lnTo>
                  <a:lnTo>
                    <a:pt x="1685470" y="854711"/>
                  </a:lnTo>
                  <a:lnTo>
                    <a:pt x="1628320" y="854711"/>
                  </a:lnTo>
                  <a:close/>
                  <a:moveTo>
                    <a:pt x="223067" y="0"/>
                  </a:moveTo>
                  <a:lnTo>
                    <a:pt x="1040941" y="0"/>
                  </a:lnTo>
                  <a:cubicBezTo>
                    <a:pt x="1132125" y="0"/>
                    <a:pt x="1206044" y="73919"/>
                    <a:pt x="1206044" y="165103"/>
                  </a:cubicBezTo>
                  <a:lnTo>
                    <a:pt x="1206044" y="825497"/>
                  </a:lnTo>
                  <a:cubicBezTo>
                    <a:pt x="1206044" y="916681"/>
                    <a:pt x="1132125" y="990600"/>
                    <a:pt x="1040941" y="990600"/>
                  </a:cubicBezTo>
                  <a:lnTo>
                    <a:pt x="223067" y="990600"/>
                  </a:lnTo>
                  <a:cubicBezTo>
                    <a:pt x="131883" y="990600"/>
                    <a:pt x="57964" y="916681"/>
                    <a:pt x="57964" y="825497"/>
                  </a:cubicBezTo>
                  <a:lnTo>
                    <a:pt x="57964" y="350885"/>
                  </a:lnTo>
                  <a:lnTo>
                    <a:pt x="11521" y="350885"/>
                  </a:lnTo>
                  <a:cubicBezTo>
                    <a:pt x="5158" y="350885"/>
                    <a:pt x="0" y="345727"/>
                    <a:pt x="0" y="339364"/>
                  </a:cubicBezTo>
                  <a:lnTo>
                    <a:pt x="0" y="232596"/>
                  </a:lnTo>
                  <a:cubicBezTo>
                    <a:pt x="0" y="226233"/>
                    <a:pt x="5158" y="221075"/>
                    <a:pt x="11521" y="221075"/>
                  </a:cubicBezTo>
                  <a:lnTo>
                    <a:pt x="57964" y="221075"/>
                  </a:lnTo>
                  <a:lnTo>
                    <a:pt x="57964" y="165103"/>
                  </a:lnTo>
                  <a:cubicBezTo>
                    <a:pt x="57964" y="73919"/>
                    <a:pt x="131883" y="0"/>
                    <a:pt x="2230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66B0DC9D-5832-43A2-BEB1-17C87AAD5A50}"/>
              </a:ext>
            </a:extLst>
          </p:cNvPr>
          <p:cNvGrpSpPr/>
          <p:nvPr/>
        </p:nvGrpSpPr>
        <p:grpSpPr>
          <a:xfrm>
            <a:off x="6259516" y="5518229"/>
            <a:ext cx="1023827" cy="1022738"/>
            <a:chOff x="1618439" y="1772601"/>
            <a:chExt cx="3316323" cy="3312797"/>
          </a:xfrm>
        </p:grpSpPr>
        <p:sp>
          <p:nvSpPr>
            <p:cNvPr id="419" name="矩形: 圆角 418">
              <a:extLst>
                <a:ext uri="{FF2B5EF4-FFF2-40B4-BE49-F238E27FC236}">
                  <a16:creationId xmlns:a16="http://schemas.microsoft.com/office/drawing/2014/main" id="{F47BDCCC-9EF7-4825-A8D0-0AADD223EE2E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7CF02196-27CA-4FB9-A177-84F3BA8F41AA}"/>
                </a:ext>
              </a:extLst>
            </p:cNvPr>
            <p:cNvGrpSpPr/>
            <p:nvPr/>
          </p:nvGrpSpPr>
          <p:grpSpPr>
            <a:xfrm>
              <a:off x="2085467" y="2340979"/>
              <a:ext cx="2382265" cy="2176040"/>
              <a:chOff x="5374337" y="-2987040"/>
              <a:chExt cx="2382265" cy="2176040"/>
            </a:xfrm>
          </p:grpSpPr>
          <p:sp>
            <p:nvSpPr>
              <p:cNvPr id="421" name="任意多边形: 形状 420">
                <a:extLst>
                  <a:ext uri="{FF2B5EF4-FFF2-40B4-BE49-F238E27FC236}">
                    <a16:creationId xmlns:a16="http://schemas.microsoft.com/office/drawing/2014/main" id="{182FAAC6-EE74-4393-BD0E-FA5C32552F06}"/>
                  </a:ext>
                </a:extLst>
              </p:cNvPr>
              <p:cNvSpPr/>
              <p:nvPr/>
            </p:nvSpPr>
            <p:spPr>
              <a:xfrm>
                <a:off x="5374337" y="-2987040"/>
                <a:ext cx="2382265" cy="2176040"/>
              </a:xfrm>
              <a:custGeom>
                <a:avLst/>
                <a:gdLst>
                  <a:gd name="connsiteX0" fmla="*/ 1191133 w 2382265"/>
                  <a:gd name="connsiteY0" fmla="*/ 0 h 2176040"/>
                  <a:gd name="connsiteX1" fmla="*/ 1892173 w 2382265"/>
                  <a:gd name="connsiteY1" fmla="*/ 551624 h 2176040"/>
                  <a:gd name="connsiteX2" fmla="*/ 1892173 w 2382265"/>
                  <a:gd name="connsiteY2" fmla="*/ 306304 h 2176040"/>
                  <a:gd name="connsiteX3" fmla="*/ 1912518 w 2382265"/>
                  <a:gd name="connsiteY3" fmla="*/ 285959 h 2176040"/>
                  <a:gd name="connsiteX4" fmla="*/ 2108338 w 2382265"/>
                  <a:gd name="connsiteY4" fmla="*/ 285959 h 2176040"/>
                  <a:gd name="connsiteX5" fmla="*/ 2128683 w 2382265"/>
                  <a:gd name="connsiteY5" fmla="*/ 306304 h 2176040"/>
                  <a:gd name="connsiteX6" fmla="*/ 2128683 w 2382265"/>
                  <a:gd name="connsiteY6" fmla="*/ 737725 h 2176040"/>
                  <a:gd name="connsiteX7" fmla="*/ 2382265 w 2382265"/>
                  <a:gd name="connsiteY7" fmla="*/ 937260 h 2176040"/>
                  <a:gd name="connsiteX8" fmla="*/ 2128683 w 2382265"/>
                  <a:gd name="connsiteY8" fmla="*/ 937260 h 2176040"/>
                  <a:gd name="connsiteX9" fmla="*/ 2128683 w 2382265"/>
                  <a:gd name="connsiteY9" fmla="*/ 2052579 h 2176040"/>
                  <a:gd name="connsiteX10" fmla="*/ 2005222 w 2382265"/>
                  <a:gd name="connsiteY10" fmla="*/ 2176040 h 2176040"/>
                  <a:gd name="connsiteX11" fmla="*/ 377045 w 2382265"/>
                  <a:gd name="connsiteY11" fmla="*/ 2176040 h 2176040"/>
                  <a:gd name="connsiteX12" fmla="*/ 253584 w 2382265"/>
                  <a:gd name="connsiteY12" fmla="*/ 2052579 h 2176040"/>
                  <a:gd name="connsiteX13" fmla="*/ 253584 w 2382265"/>
                  <a:gd name="connsiteY13" fmla="*/ 937260 h 2176040"/>
                  <a:gd name="connsiteX14" fmla="*/ 0 w 2382265"/>
                  <a:gd name="connsiteY14" fmla="*/ 937260 h 217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2265" h="2176040">
                    <a:moveTo>
                      <a:pt x="1191133" y="0"/>
                    </a:moveTo>
                    <a:lnTo>
                      <a:pt x="1892173" y="551624"/>
                    </a:lnTo>
                    <a:lnTo>
                      <a:pt x="1892173" y="306304"/>
                    </a:lnTo>
                    <a:cubicBezTo>
                      <a:pt x="1892173" y="295068"/>
                      <a:pt x="1901282" y="285959"/>
                      <a:pt x="1912518" y="285959"/>
                    </a:cubicBezTo>
                    <a:lnTo>
                      <a:pt x="2108338" y="285959"/>
                    </a:lnTo>
                    <a:cubicBezTo>
                      <a:pt x="2119574" y="285959"/>
                      <a:pt x="2128683" y="295068"/>
                      <a:pt x="2128683" y="306304"/>
                    </a:cubicBezTo>
                    <a:lnTo>
                      <a:pt x="2128683" y="737725"/>
                    </a:lnTo>
                    <a:lnTo>
                      <a:pt x="2382265" y="937260"/>
                    </a:lnTo>
                    <a:lnTo>
                      <a:pt x="2128683" y="937260"/>
                    </a:lnTo>
                    <a:lnTo>
                      <a:pt x="2128683" y="2052579"/>
                    </a:lnTo>
                    <a:cubicBezTo>
                      <a:pt x="2128683" y="2120765"/>
                      <a:pt x="2073408" y="2176040"/>
                      <a:pt x="2005222" y="2176040"/>
                    </a:cubicBezTo>
                    <a:lnTo>
                      <a:pt x="377045" y="2176040"/>
                    </a:lnTo>
                    <a:cubicBezTo>
                      <a:pt x="308859" y="2176040"/>
                      <a:pt x="253584" y="2120765"/>
                      <a:pt x="253584" y="2052579"/>
                    </a:cubicBezTo>
                    <a:lnTo>
                      <a:pt x="253584" y="937260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B92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任意多边形: 形状 421">
                <a:extLst>
                  <a:ext uri="{FF2B5EF4-FFF2-40B4-BE49-F238E27FC236}">
                    <a16:creationId xmlns:a16="http://schemas.microsoft.com/office/drawing/2014/main" id="{B6D7C2FE-385E-4E5A-9213-32A9C42EAC5E}"/>
                  </a:ext>
                </a:extLst>
              </p:cNvPr>
              <p:cNvSpPr/>
              <p:nvPr/>
            </p:nvSpPr>
            <p:spPr>
              <a:xfrm>
                <a:off x="5764704" y="-2806306"/>
                <a:ext cx="1601530" cy="1814572"/>
              </a:xfrm>
              <a:custGeom>
                <a:avLst/>
                <a:gdLst>
                  <a:gd name="connsiteX0" fmla="*/ 937550 w 1875099"/>
                  <a:gd name="connsiteY0" fmla="*/ 0 h 2372521"/>
                  <a:gd name="connsiteX1" fmla="*/ 1875099 w 1875099"/>
                  <a:gd name="connsiteY1" fmla="*/ 937260 h 2372521"/>
                  <a:gd name="connsiteX2" fmla="*/ 1875099 w 1875099"/>
                  <a:gd name="connsiteY2" fmla="*/ 1060721 h 2372521"/>
                  <a:gd name="connsiteX3" fmla="*/ 1875099 w 1875099"/>
                  <a:gd name="connsiteY3" fmla="*/ 2107460 h 2372521"/>
                  <a:gd name="connsiteX4" fmla="*/ 1875099 w 1875099"/>
                  <a:gd name="connsiteY4" fmla="*/ 2249060 h 2372521"/>
                  <a:gd name="connsiteX5" fmla="*/ 1751638 w 1875099"/>
                  <a:gd name="connsiteY5" fmla="*/ 2372521 h 2372521"/>
                  <a:gd name="connsiteX6" fmla="*/ 123461 w 1875099"/>
                  <a:gd name="connsiteY6" fmla="*/ 2372521 h 2372521"/>
                  <a:gd name="connsiteX7" fmla="*/ 0 w 1875099"/>
                  <a:gd name="connsiteY7" fmla="*/ 2249060 h 2372521"/>
                  <a:gd name="connsiteX8" fmla="*/ 0 w 1875099"/>
                  <a:gd name="connsiteY8" fmla="*/ 2107460 h 2372521"/>
                  <a:gd name="connsiteX9" fmla="*/ 0 w 1875099"/>
                  <a:gd name="connsiteY9" fmla="*/ 1060721 h 2372521"/>
                  <a:gd name="connsiteX10" fmla="*/ 0 w 1875099"/>
                  <a:gd name="connsiteY10" fmla="*/ 937260 h 237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099" h="2372521">
                    <a:moveTo>
                      <a:pt x="937550" y="0"/>
                    </a:moveTo>
                    <a:lnTo>
                      <a:pt x="1875099" y="937260"/>
                    </a:lnTo>
                    <a:lnTo>
                      <a:pt x="1875099" y="1060721"/>
                    </a:lnTo>
                    <a:lnTo>
                      <a:pt x="1875099" y="2107460"/>
                    </a:lnTo>
                    <a:lnTo>
                      <a:pt x="1875099" y="2249060"/>
                    </a:lnTo>
                    <a:cubicBezTo>
                      <a:pt x="1875099" y="2317246"/>
                      <a:pt x="1819824" y="2372521"/>
                      <a:pt x="1751638" y="2372521"/>
                    </a:cubicBezTo>
                    <a:lnTo>
                      <a:pt x="123461" y="2372521"/>
                    </a:lnTo>
                    <a:cubicBezTo>
                      <a:pt x="55275" y="2372521"/>
                      <a:pt x="0" y="2317246"/>
                      <a:pt x="0" y="2249060"/>
                    </a:cubicBezTo>
                    <a:lnTo>
                      <a:pt x="0" y="2107460"/>
                    </a:lnTo>
                    <a:lnTo>
                      <a:pt x="0" y="1060721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FAE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任意多边形: 形状 422">
                <a:extLst>
                  <a:ext uri="{FF2B5EF4-FFF2-40B4-BE49-F238E27FC236}">
                    <a16:creationId xmlns:a16="http://schemas.microsoft.com/office/drawing/2014/main" id="{FA9043D8-7955-4792-A3A0-AAD646A63C94}"/>
                  </a:ext>
                </a:extLst>
              </p:cNvPr>
              <p:cNvSpPr/>
              <p:nvPr/>
            </p:nvSpPr>
            <p:spPr>
              <a:xfrm>
                <a:off x="5925756" y="-2623830"/>
                <a:ext cx="1279426" cy="1449621"/>
              </a:xfrm>
              <a:custGeom>
                <a:avLst/>
                <a:gdLst>
                  <a:gd name="connsiteX0" fmla="*/ 937550 w 1875099"/>
                  <a:gd name="connsiteY0" fmla="*/ 0 h 2372521"/>
                  <a:gd name="connsiteX1" fmla="*/ 1875099 w 1875099"/>
                  <a:gd name="connsiteY1" fmla="*/ 937260 h 2372521"/>
                  <a:gd name="connsiteX2" fmla="*/ 1875099 w 1875099"/>
                  <a:gd name="connsiteY2" fmla="*/ 1060721 h 2372521"/>
                  <a:gd name="connsiteX3" fmla="*/ 1875099 w 1875099"/>
                  <a:gd name="connsiteY3" fmla="*/ 2107460 h 2372521"/>
                  <a:gd name="connsiteX4" fmla="*/ 1875099 w 1875099"/>
                  <a:gd name="connsiteY4" fmla="*/ 2249060 h 2372521"/>
                  <a:gd name="connsiteX5" fmla="*/ 1751638 w 1875099"/>
                  <a:gd name="connsiteY5" fmla="*/ 2372521 h 2372521"/>
                  <a:gd name="connsiteX6" fmla="*/ 123461 w 1875099"/>
                  <a:gd name="connsiteY6" fmla="*/ 2372521 h 2372521"/>
                  <a:gd name="connsiteX7" fmla="*/ 0 w 1875099"/>
                  <a:gd name="connsiteY7" fmla="*/ 2249060 h 2372521"/>
                  <a:gd name="connsiteX8" fmla="*/ 0 w 1875099"/>
                  <a:gd name="connsiteY8" fmla="*/ 2107460 h 2372521"/>
                  <a:gd name="connsiteX9" fmla="*/ 0 w 1875099"/>
                  <a:gd name="connsiteY9" fmla="*/ 1060721 h 2372521"/>
                  <a:gd name="connsiteX10" fmla="*/ 0 w 1875099"/>
                  <a:gd name="connsiteY10" fmla="*/ 937260 h 237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099" h="2372521">
                    <a:moveTo>
                      <a:pt x="937550" y="0"/>
                    </a:moveTo>
                    <a:lnTo>
                      <a:pt x="1875099" y="937260"/>
                    </a:lnTo>
                    <a:lnTo>
                      <a:pt x="1875099" y="1060721"/>
                    </a:lnTo>
                    <a:lnTo>
                      <a:pt x="1875099" y="2107460"/>
                    </a:lnTo>
                    <a:lnTo>
                      <a:pt x="1875099" y="2249060"/>
                    </a:lnTo>
                    <a:cubicBezTo>
                      <a:pt x="1875099" y="2317246"/>
                      <a:pt x="1819824" y="2372521"/>
                      <a:pt x="1751638" y="2372521"/>
                    </a:cubicBezTo>
                    <a:lnTo>
                      <a:pt x="123461" y="2372521"/>
                    </a:lnTo>
                    <a:cubicBezTo>
                      <a:pt x="55275" y="2372521"/>
                      <a:pt x="0" y="2317246"/>
                      <a:pt x="0" y="2249060"/>
                    </a:cubicBezTo>
                    <a:lnTo>
                      <a:pt x="0" y="2107460"/>
                    </a:lnTo>
                    <a:lnTo>
                      <a:pt x="0" y="1060721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FB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任意多边形: 形状 423">
                <a:extLst>
                  <a:ext uri="{FF2B5EF4-FFF2-40B4-BE49-F238E27FC236}">
                    <a16:creationId xmlns:a16="http://schemas.microsoft.com/office/drawing/2014/main" id="{3B71AAF2-410B-48DB-9C8E-9237DA3A4F35}"/>
                  </a:ext>
                </a:extLst>
              </p:cNvPr>
              <p:cNvSpPr/>
              <p:nvPr/>
            </p:nvSpPr>
            <p:spPr>
              <a:xfrm>
                <a:off x="6104452" y="-2421364"/>
                <a:ext cx="922035" cy="1044688"/>
              </a:xfrm>
              <a:custGeom>
                <a:avLst/>
                <a:gdLst>
                  <a:gd name="connsiteX0" fmla="*/ 937550 w 1875099"/>
                  <a:gd name="connsiteY0" fmla="*/ 0 h 2372521"/>
                  <a:gd name="connsiteX1" fmla="*/ 1875099 w 1875099"/>
                  <a:gd name="connsiteY1" fmla="*/ 937260 h 2372521"/>
                  <a:gd name="connsiteX2" fmla="*/ 1875099 w 1875099"/>
                  <a:gd name="connsiteY2" fmla="*/ 1060721 h 2372521"/>
                  <a:gd name="connsiteX3" fmla="*/ 1875099 w 1875099"/>
                  <a:gd name="connsiteY3" fmla="*/ 2107460 h 2372521"/>
                  <a:gd name="connsiteX4" fmla="*/ 1875099 w 1875099"/>
                  <a:gd name="connsiteY4" fmla="*/ 2249060 h 2372521"/>
                  <a:gd name="connsiteX5" fmla="*/ 1751638 w 1875099"/>
                  <a:gd name="connsiteY5" fmla="*/ 2372521 h 2372521"/>
                  <a:gd name="connsiteX6" fmla="*/ 123461 w 1875099"/>
                  <a:gd name="connsiteY6" fmla="*/ 2372521 h 2372521"/>
                  <a:gd name="connsiteX7" fmla="*/ 0 w 1875099"/>
                  <a:gd name="connsiteY7" fmla="*/ 2249060 h 2372521"/>
                  <a:gd name="connsiteX8" fmla="*/ 0 w 1875099"/>
                  <a:gd name="connsiteY8" fmla="*/ 2107460 h 2372521"/>
                  <a:gd name="connsiteX9" fmla="*/ 0 w 1875099"/>
                  <a:gd name="connsiteY9" fmla="*/ 1060721 h 2372521"/>
                  <a:gd name="connsiteX10" fmla="*/ 0 w 1875099"/>
                  <a:gd name="connsiteY10" fmla="*/ 937260 h 237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099" h="2372521">
                    <a:moveTo>
                      <a:pt x="937550" y="0"/>
                    </a:moveTo>
                    <a:lnTo>
                      <a:pt x="1875099" y="937260"/>
                    </a:lnTo>
                    <a:lnTo>
                      <a:pt x="1875099" y="1060721"/>
                    </a:lnTo>
                    <a:lnTo>
                      <a:pt x="1875099" y="2107460"/>
                    </a:lnTo>
                    <a:lnTo>
                      <a:pt x="1875099" y="2249060"/>
                    </a:lnTo>
                    <a:cubicBezTo>
                      <a:pt x="1875099" y="2317246"/>
                      <a:pt x="1819824" y="2372521"/>
                      <a:pt x="1751638" y="2372521"/>
                    </a:cubicBezTo>
                    <a:lnTo>
                      <a:pt x="123461" y="2372521"/>
                    </a:lnTo>
                    <a:cubicBezTo>
                      <a:pt x="55275" y="2372521"/>
                      <a:pt x="0" y="2317246"/>
                      <a:pt x="0" y="2249060"/>
                    </a:cubicBezTo>
                    <a:lnTo>
                      <a:pt x="0" y="2107460"/>
                    </a:lnTo>
                    <a:lnTo>
                      <a:pt x="0" y="1060721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F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任意多边形: 形状 424">
                <a:extLst>
                  <a:ext uri="{FF2B5EF4-FFF2-40B4-BE49-F238E27FC236}">
                    <a16:creationId xmlns:a16="http://schemas.microsoft.com/office/drawing/2014/main" id="{B603D278-CE2D-4525-B680-14708EB0B1B2}"/>
                  </a:ext>
                </a:extLst>
              </p:cNvPr>
              <p:cNvSpPr/>
              <p:nvPr/>
            </p:nvSpPr>
            <p:spPr>
              <a:xfrm>
                <a:off x="6276892" y="-2225985"/>
                <a:ext cx="577154" cy="653930"/>
              </a:xfrm>
              <a:custGeom>
                <a:avLst/>
                <a:gdLst>
                  <a:gd name="connsiteX0" fmla="*/ 937550 w 1875099"/>
                  <a:gd name="connsiteY0" fmla="*/ 0 h 2372521"/>
                  <a:gd name="connsiteX1" fmla="*/ 1875099 w 1875099"/>
                  <a:gd name="connsiteY1" fmla="*/ 937260 h 2372521"/>
                  <a:gd name="connsiteX2" fmla="*/ 1875099 w 1875099"/>
                  <a:gd name="connsiteY2" fmla="*/ 1060721 h 2372521"/>
                  <a:gd name="connsiteX3" fmla="*/ 1875099 w 1875099"/>
                  <a:gd name="connsiteY3" fmla="*/ 2107460 h 2372521"/>
                  <a:gd name="connsiteX4" fmla="*/ 1875099 w 1875099"/>
                  <a:gd name="connsiteY4" fmla="*/ 2249060 h 2372521"/>
                  <a:gd name="connsiteX5" fmla="*/ 1751638 w 1875099"/>
                  <a:gd name="connsiteY5" fmla="*/ 2372521 h 2372521"/>
                  <a:gd name="connsiteX6" fmla="*/ 123461 w 1875099"/>
                  <a:gd name="connsiteY6" fmla="*/ 2372521 h 2372521"/>
                  <a:gd name="connsiteX7" fmla="*/ 0 w 1875099"/>
                  <a:gd name="connsiteY7" fmla="*/ 2249060 h 2372521"/>
                  <a:gd name="connsiteX8" fmla="*/ 0 w 1875099"/>
                  <a:gd name="connsiteY8" fmla="*/ 2107460 h 2372521"/>
                  <a:gd name="connsiteX9" fmla="*/ 0 w 1875099"/>
                  <a:gd name="connsiteY9" fmla="*/ 1060721 h 2372521"/>
                  <a:gd name="connsiteX10" fmla="*/ 0 w 1875099"/>
                  <a:gd name="connsiteY10" fmla="*/ 937260 h 237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099" h="2372521">
                    <a:moveTo>
                      <a:pt x="937550" y="0"/>
                    </a:moveTo>
                    <a:lnTo>
                      <a:pt x="1875099" y="937260"/>
                    </a:lnTo>
                    <a:lnTo>
                      <a:pt x="1875099" y="1060721"/>
                    </a:lnTo>
                    <a:lnTo>
                      <a:pt x="1875099" y="2107460"/>
                    </a:lnTo>
                    <a:lnTo>
                      <a:pt x="1875099" y="2249060"/>
                    </a:lnTo>
                    <a:cubicBezTo>
                      <a:pt x="1875099" y="2317246"/>
                      <a:pt x="1819824" y="2372521"/>
                      <a:pt x="1751638" y="2372521"/>
                    </a:cubicBezTo>
                    <a:lnTo>
                      <a:pt x="123461" y="2372521"/>
                    </a:lnTo>
                    <a:cubicBezTo>
                      <a:pt x="55275" y="2372521"/>
                      <a:pt x="0" y="2317246"/>
                      <a:pt x="0" y="2249060"/>
                    </a:cubicBezTo>
                    <a:lnTo>
                      <a:pt x="0" y="2107460"/>
                    </a:lnTo>
                    <a:lnTo>
                      <a:pt x="0" y="1060721"/>
                    </a:lnTo>
                    <a:lnTo>
                      <a:pt x="0" y="937260"/>
                    </a:lnTo>
                    <a:close/>
                  </a:path>
                </a:pathLst>
              </a:custGeom>
              <a:solidFill>
                <a:srgbClr val="FEE5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36A74D27-32D7-4D60-B37C-068E81638A08}"/>
              </a:ext>
            </a:extLst>
          </p:cNvPr>
          <p:cNvGrpSpPr/>
          <p:nvPr/>
        </p:nvGrpSpPr>
        <p:grpSpPr>
          <a:xfrm>
            <a:off x="7610375" y="5518229"/>
            <a:ext cx="1023827" cy="1022738"/>
            <a:chOff x="7257236" y="1772601"/>
            <a:chExt cx="3316323" cy="3312797"/>
          </a:xfrm>
        </p:grpSpPr>
        <p:sp>
          <p:nvSpPr>
            <p:cNvPr id="427" name="矩形: 圆角 426">
              <a:extLst>
                <a:ext uri="{FF2B5EF4-FFF2-40B4-BE49-F238E27FC236}">
                  <a16:creationId xmlns:a16="http://schemas.microsoft.com/office/drawing/2014/main" id="{053F589B-40F8-4EC9-8B41-C5748827C5BE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89000">
                  <a:srgbClr val="F86821"/>
                </a:gs>
                <a:gs pos="9000">
                  <a:srgbClr val="FFA501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7DDFF5A5-FF86-4AAC-A8F8-FD2E8EABE7DE}"/>
                </a:ext>
              </a:extLst>
            </p:cNvPr>
            <p:cNvSpPr/>
            <p:nvPr/>
          </p:nvSpPr>
          <p:spPr>
            <a:xfrm>
              <a:off x="7593549" y="2482503"/>
              <a:ext cx="2643696" cy="1892993"/>
            </a:xfrm>
            <a:custGeom>
              <a:avLst/>
              <a:gdLst>
                <a:gd name="connsiteX0" fmla="*/ 649957 w 2643696"/>
                <a:gd name="connsiteY0" fmla="*/ 1455999 h 1892993"/>
                <a:gd name="connsiteX1" fmla="*/ 727932 w 2643696"/>
                <a:gd name="connsiteY1" fmla="*/ 1533974 h 1892993"/>
                <a:gd name="connsiteX2" fmla="*/ 727932 w 2643696"/>
                <a:gd name="connsiteY2" fmla="*/ 1892993 h 1892993"/>
                <a:gd name="connsiteX3" fmla="*/ 571982 w 2643696"/>
                <a:gd name="connsiteY3" fmla="*/ 1892993 h 1892993"/>
                <a:gd name="connsiteX4" fmla="*/ 571982 w 2643696"/>
                <a:gd name="connsiteY4" fmla="*/ 1533974 h 1892993"/>
                <a:gd name="connsiteX5" fmla="*/ 649957 w 2643696"/>
                <a:gd name="connsiteY5" fmla="*/ 1455999 h 1892993"/>
                <a:gd name="connsiteX6" fmla="*/ 625702 w 2643696"/>
                <a:gd name="connsiteY6" fmla="*/ 973539 h 1892993"/>
                <a:gd name="connsiteX7" fmla="*/ 625702 w 2643696"/>
                <a:gd name="connsiteY7" fmla="*/ 1385322 h 1892993"/>
                <a:gd name="connsiteX8" fmla="*/ 562844 w 2643696"/>
                <a:gd name="connsiteY8" fmla="*/ 1377465 h 1892993"/>
                <a:gd name="connsiteX9" fmla="*/ 448539 w 2643696"/>
                <a:gd name="connsiteY9" fmla="*/ 1372728 h 1892993"/>
                <a:gd name="connsiteX10" fmla="*/ 364548 w 2643696"/>
                <a:gd name="connsiteY10" fmla="*/ 1376969 h 1892993"/>
                <a:gd name="connsiteX11" fmla="*/ 387082 w 2643696"/>
                <a:gd name="connsiteY11" fmla="*/ 1315402 h 1892993"/>
                <a:gd name="connsiteX12" fmla="*/ 562771 w 2643696"/>
                <a:gd name="connsiteY12" fmla="*/ 1037225 h 1892993"/>
                <a:gd name="connsiteX13" fmla="*/ 685157 w 2643696"/>
                <a:gd name="connsiteY13" fmla="*/ 923649 h 1892993"/>
                <a:gd name="connsiteX14" fmla="*/ 1321848 w 2643696"/>
                <a:gd name="connsiteY14" fmla="*/ 1202848 h 1892993"/>
                <a:gd name="connsiteX15" fmla="*/ 1958539 w 2643696"/>
                <a:gd name="connsiteY15" fmla="*/ 923649 h 1892993"/>
                <a:gd name="connsiteX16" fmla="*/ 2003969 w 2643696"/>
                <a:gd name="connsiteY16" fmla="*/ 959343 h 1892993"/>
                <a:gd name="connsiteX17" fmla="*/ 2256614 w 2643696"/>
                <a:gd name="connsiteY17" fmla="*/ 1315402 h 1892993"/>
                <a:gd name="connsiteX18" fmla="*/ 2279148 w 2643696"/>
                <a:gd name="connsiteY18" fmla="*/ 1376969 h 1892993"/>
                <a:gd name="connsiteX19" fmla="*/ 2195156 w 2643696"/>
                <a:gd name="connsiteY19" fmla="*/ 1372728 h 1892993"/>
                <a:gd name="connsiteX20" fmla="*/ 1330359 w 2643696"/>
                <a:gd name="connsiteY20" fmla="*/ 1683183 h 1892993"/>
                <a:gd name="connsiteX21" fmla="*/ 1321213 w 2643696"/>
                <a:gd name="connsiteY21" fmla="*/ 1691495 h 1892993"/>
                <a:gd name="connsiteX22" fmla="*/ 1268506 w 2643696"/>
                <a:gd name="connsiteY22" fmla="*/ 1647735 h 1892993"/>
                <a:gd name="connsiteX23" fmla="*/ 674529 w 2643696"/>
                <a:gd name="connsiteY23" fmla="*/ 1391425 h 1892993"/>
                <a:gd name="connsiteX24" fmla="*/ 671421 w 2643696"/>
                <a:gd name="connsiteY24" fmla="*/ 1391036 h 1892993"/>
                <a:gd name="connsiteX25" fmla="*/ 671421 w 2643696"/>
                <a:gd name="connsiteY25" fmla="*/ 934442 h 1892993"/>
                <a:gd name="connsiteX26" fmla="*/ 1321848 w 2643696"/>
                <a:gd name="connsiteY26" fmla="*/ 0 h 1892993"/>
                <a:gd name="connsiteX27" fmla="*/ 2643696 w 2643696"/>
                <a:gd name="connsiteY27" fmla="*/ 579652 h 1892993"/>
                <a:gd name="connsiteX28" fmla="*/ 1321848 w 2643696"/>
                <a:gd name="connsiteY28" fmla="*/ 1159304 h 1892993"/>
                <a:gd name="connsiteX29" fmla="*/ 672459 w 2643696"/>
                <a:gd name="connsiteY29" fmla="*/ 874536 h 1892993"/>
                <a:gd name="connsiteX30" fmla="*/ 1219626 w 2643696"/>
                <a:gd name="connsiteY30" fmla="*/ 632863 h 1892993"/>
                <a:gd name="connsiteX31" fmla="*/ 1227285 w 2643696"/>
                <a:gd name="connsiteY31" fmla="*/ 640895 h 1892993"/>
                <a:gd name="connsiteX32" fmla="*/ 1321848 w 2643696"/>
                <a:gd name="connsiteY32" fmla="*/ 668589 h 1892993"/>
                <a:gd name="connsiteX33" fmla="*/ 1455582 w 2643696"/>
                <a:gd name="connsiteY33" fmla="*/ 574035 h 1892993"/>
                <a:gd name="connsiteX34" fmla="*/ 1321848 w 2643696"/>
                <a:gd name="connsiteY34" fmla="*/ 479481 h 1892993"/>
                <a:gd name="connsiteX35" fmla="*/ 1188116 w 2643696"/>
                <a:gd name="connsiteY35" fmla="*/ 574036 h 1892993"/>
                <a:gd name="connsiteX36" fmla="*/ 1193889 w 2643696"/>
                <a:gd name="connsiteY36" fmla="*/ 594251 h 1892993"/>
                <a:gd name="connsiteX37" fmla="*/ 625702 w 2643696"/>
                <a:gd name="connsiteY37" fmla="*/ 845209 h 1892993"/>
                <a:gd name="connsiteX38" fmla="*/ 630535 w 2643696"/>
                <a:gd name="connsiteY38" fmla="*/ 856152 h 1892993"/>
                <a:gd name="connsiteX39" fmla="*/ 0 w 2643696"/>
                <a:gd name="connsiteY39" fmla="*/ 579652 h 18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43696" h="1892993">
                  <a:moveTo>
                    <a:pt x="649957" y="1455999"/>
                  </a:moveTo>
                  <a:cubicBezTo>
                    <a:pt x="693021" y="1455999"/>
                    <a:pt x="727932" y="1490910"/>
                    <a:pt x="727932" y="1533974"/>
                  </a:cubicBezTo>
                  <a:lnTo>
                    <a:pt x="727932" y="1892993"/>
                  </a:lnTo>
                  <a:lnTo>
                    <a:pt x="571982" y="1892993"/>
                  </a:lnTo>
                  <a:lnTo>
                    <a:pt x="571982" y="1533974"/>
                  </a:lnTo>
                  <a:cubicBezTo>
                    <a:pt x="571982" y="1490910"/>
                    <a:pt x="606893" y="1455999"/>
                    <a:pt x="649957" y="1455999"/>
                  </a:cubicBezTo>
                  <a:close/>
                  <a:moveTo>
                    <a:pt x="625702" y="973539"/>
                  </a:moveTo>
                  <a:lnTo>
                    <a:pt x="625702" y="1385322"/>
                  </a:lnTo>
                  <a:lnTo>
                    <a:pt x="562844" y="1377465"/>
                  </a:lnTo>
                  <a:cubicBezTo>
                    <a:pt x="525158" y="1374328"/>
                    <a:pt x="487035" y="1372728"/>
                    <a:pt x="448539" y="1372728"/>
                  </a:cubicBezTo>
                  <a:lnTo>
                    <a:pt x="364548" y="1376969"/>
                  </a:lnTo>
                  <a:lnTo>
                    <a:pt x="387082" y="1315402"/>
                  </a:lnTo>
                  <a:cubicBezTo>
                    <a:pt x="430397" y="1212995"/>
                    <a:pt x="490049" y="1119180"/>
                    <a:pt x="562771" y="1037225"/>
                  </a:cubicBezTo>
                  <a:close/>
                  <a:moveTo>
                    <a:pt x="685157" y="923649"/>
                  </a:moveTo>
                  <a:lnTo>
                    <a:pt x="1321848" y="1202848"/>
                  </a:lnTo>
                  <a:lnTo>
                    <a:pt x="1958539" y="923649"/>
                  </a:lnTo>
                  <a:lnTo>
                    <a:pt x="2003969" y="959343"/>
                  </a:lnTo>
                  <a:cubicBezTo>
                    <a:pt x="2112064" y="1057592"/>
                    <a:pt x="2198862" y="1178859"/>
                    <a:pt x="2256614" y="1315402"/>
                  </a:cubicBezTo>
                  <a:lnTo>
                    <a:pt x="2279148" y="1376969"/>
                  </a:lnTo>
                  <a:lnTo>
                    <a:pt x="2195156" y="1372728"/>
                  </a:lnTo>
                  <a:cubicBezTo>
                    <a:pt x="1866656" y="1372728"/>
                    <a:pt x="1565368" y="1489235"/>
                    <a:pt x="1330359" y="1683183"/>
                  </a:cubicBezTo>
                  <a:lnTo>
                    <a:pt x="1321213" y="1691495"/>
                  </a:lnTo>
                  <a:lnTo>
                    <a:pt x="1268506" y="1647735"/>
                  </a:lnTo>
                  <a:cubicBezTo>
                    <a:pt x="1097547" y="1518279"/>
                    <a:pt x="895027" y="1428316"/>
                    <a:pt x="674529" y="1391425"/>
                  </a:cubicBezTo>
                  <a:lnTo>
                    <a:pt x="671421" y="1391036"/>
                  </a:lnTo>
                  <a:lnTo>
                    <a:pt x="671421" y="934442"/>
                  </a:lnTo>
                  <a:close/>
                  <a:moveTo>
                    <a:pt x="1321848" y="0"/>
                  </a:moveTo>
                  <a:lnTo>
                    <a:pt x="2643696" y="579652"/>
                  </a:lnTo>
                  <a:lnTo>
                    <a:pt x="1321848" y="1159304"/>
                  </a:lnTo>
                  <a:lnTo>
                    <a:pt x="672459" y="874536"/>
                  </a:lnTo>
                  <a:lnTo>
                    <a:pt x="1219626" y="632863"/>
                  </a:lnTo>
                  <a:lnTo>
                    <a:pt x="1227285" y="640895"/>
                  </a:lnTo>
                  <a:cubicBezTo>
                    <a:pt x="1251486" y="658006"/>
                    <a:pt x="1284919" y="668589"/>
                    <a:pt x="1321848" y="668589"/>
                  </a:cubicBezTo>
                  <a:cubicBezTo>
                    <a:pt x="1395708" y="668589"/>
                    <a:pt x="1455582" y="626256"/>
                    <a:pt x="1455582" y="574035"/>
                  </a:cubicBezTo>
                  <a:cubicBezTo>
                    <a:pt x="1455581" y="521814"/>
                    <a:pt x="1395707" y="479481"/>
                    <a:pt x="1321848" y="479481"/>
                  </a:cubicBezTo>
                  <a:cubicBezTo>
                    <a:pt x="1247990" y="479481"/>
                    <a:pt x="1188116" y="521814"/>
                    <a:pt x="1188116" y="574036"/>
                  </a:cubicBezTo>
                  <a:lnTo>
                    <a:pt x="1193889" y="594251"/>
                  </a:lnTo>
                  <a:lnTo>
                    <a:pt x="625702" y="845209"/>
                  </a:lnTo>
                  <a:lnTo>
                    <a:pt x="630535" y="856152"/>
                  </a:lnTo>
                  <a:lnTo>
                    <a:pt x="0" y="5796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9" name="组合 428">
            <a:extLst>
              <a:ext uri="{FF2B5EF4-FFF2-40B4-BE49-F238E27FC236}">
                <a16:creationId xmlns:a16="http://schemas.microsoft.com/office/drawing/2014/main" id="{5860F9EE-B291-49BE-B3D4-73D2D4C8F840}"/>
              </a:ext>
            </a:extLst>
          </p:cNvPr>
          <p:cNvGrpSpPr/>
          <p:nvPr/>
        </p:nvGrpSpPr>
        <p:grpSpPr>
          <a:xfrm>
            <a:off x="8961234" y="5518229"/>
            <a:ext cx="1023827" cy="1022738"/>
            <a:chOff x="1618439" y="1772601"/>
            <a:chExt cx="3316323" cy="3312797"/>
          </a:xfrm>
        </p:grpSpPr>
        <p:sp>
          <p:nvSpPr>
            <p:cNvPr id="430" name="矩形: 圆角 429">
              <a:extLst>
                <a:ext uri="{FF2B5EF4-FFF2-40B4-BE49-F238E27FC236}">
                  <a16:creationId xmlns:a16="http://schemas.microsoft.com/office/drawing/2014/main" id="{FB0A3244-5D67-4086-84CE-D3C47513C67D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89000">
                  <a:srgbClr val="1F65F4"/>
                </a:gs>
                <a:gs pos="9000">
                  <a:srgbClr val="1AD0FA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B2282425-7AB0-4C8E-A458-28CFF9CB2D79}"/>
                </a:ext>
              </a:extLst>
            </p:cNvPr>
            <p:cNvGrpSpPr/>
            <p:nvPr/>
          </p:nvGrpSpPr>
          <p:grpSpPr>
            <a:xfrm>
              <a:off x="2322193" y="2213972"/>
              <a:ext cx="1908813" cy="2221709"/>
              <a:chOff x="7069450" y="2016679"/>
              <a:chExt cx="1908813" cy="2221709"/>
            </a:xfrm>
            <a:solidFill>
              <a:schemeClr val="bg1"/>
            </a:solidFill>
          </p:grpSpPr>
          <p:sp>
            <p:nvSpPr>
              <p:cNvPr id="432" name="任意多边形: 形状 431">
                <a:extLst>
                  <a:ext uri="{FF2B5EF4-FFF2-40B4-BE49-F238E27FC236}">
                    <a16:creationId xmlns:a16="http://schemas.microsoft.com/office/drawing/2014/main" id="{1E0706B4-D31C-4C10-AF75-53F192AEAF06}"/>
                  </a:ext>
                </a:extLst>
              </p:cNvPr>
              <p:cNvSpPr/>
              <p:nvPr/>
            </p:nvSpPr>
            <p:spPr>
              <a:xfrm flipV="1">
                <a:off x="7069450" y="3171348"/>
                <a:ext cx="1908813" cy="97632"/>
              </a:xfrm>
              <a:custGeom>
                <a:avLst/>
                <a:gdLst>
                  <a:gd name="connsiteX0" fmla="*/ 129227 w 1783080"/>
                  <a:gd name="connsiteY0" fmla="*/ 0 h 807721"/>
                  <a:gd name="connsiteX1" fmla="*/ 1653853 w 1783080"/>
                  <a:gd name="connsiteY1" fmla="*/ 0 h 807721"/>
                  <a:gd name="connsiteX2" fmla="*/ 1783080 w 1783080"/>
                  <a:gd name="connsiteY2" fmla="*/ 129227 h 807721"/>
                  <a:gd name="connsiteX3" fmla="*/ 1783080 w 1783080"/>
                  <a:gd name="connsiteY3" fmla="*/ 807721 h 807721"/>
                  <a:gd name="connsiteX4" fmla="*/ 0 w 1783080"/>
                  <a:gd name="connsiteY4" fmla="*/ 807721 h 807721"/>
                  <a:gd name="connsiteX5" fmla="*/ 0 w 1783080"/>
                  <a:gd name="connsiteY5" fmla="*/ 129227 h 807721"/>
                  <a:gd name="connsiteX6" fmla="*/ 129227 w 1783080"/>
                  <a:gd name="connsiteY6" fmla="*/ 0 h 807721"/>
                  <a:gd name="connsiteX0" fmla="*/ 129227 w 1790700"/>
                  <a:gd name="connsiteY0" fmla="*/ 0 h 807721"/>
                  <a:gd name="connsiteX1" fmla="*/ 1653853 w 1790700"/>
                  <a:gd name="connsiteY1" fmla="*/ 0 h 807721"/>
                  <a:gd name="connsiteX2" fmla="*/ 1783080 w 1790700"/>
                  <a:gd name="connsiteY2" fmla="*/ 129227 h 807721"/>
                  <a:gd name="connsiteX3" fmla="*/ 1790700 w 1790700"/>
                  <a:gd name="connsiteY3" fmla="*/ 807721 h 807721"/>
                  <a:gd name="connsiteX4" fmla="*/ 0 w 1790700"/>
                  <a:gd name="connsiteY4" fmla="*/ 807721 h 807721"/>
                  <a:gd name="connsiteX5" fmla="*/ 0 w 1790700"/>
                  <a:gd name="connsiteY5" fmla="*/ 129227 h 807721"/>
                  <a:gd name="connsiteX6" fmla="*/ 129227 w 1790700"/>
                  <a:gd name="connsiteY6" fmla="*/ 0 h 807721"/>
                  <a:gd name="connsiteX0" fmla="*/ 136847 w 1798320"/>
                  <a:gd name="connsiteY0" fmla="*/ 0 h 807721"/>
                  <a:gd name="connsiteX1" fmla="*/ 1661473 w 1798320"/>
                  <a:gd name="connsiteY1" fmla="*/ 0 h 807721"/>
                  <a:gd name="connsiteX2" fmla="*/ 1790700 w 1798320"/>
                  <a:gd name="connsiteY2" fmla="*/ 129227 h 807721"/>
                  <a:gd name="connsiteX3" fmla="*/ 1798320 w 1798320"/>
                  <a:gd name="connsiteY3" fmla="*/ 807721 h 807721"/>
                  <a:gd name="connsiteX4" fmla="*/ 0 w 1798320"/>
                  <a:gd name="connsiteY4" fmla="*/ 807721 h 807721"/>
                  <a:gd name="connsiteX5" fmla="*/ 7620 w 1798320"/>
                  <a:gd name="connsiteY5" fmla="*/ 129227 h 807721"/>
                  <a:gd name="connsiteX6" fmla="*/ 136847 w 1798320"/>
                  <a:gd name="connsiteY6" fmla="*/ 0 h 807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8320" h="807721">
                    <a:moveTo>
                      <a:pt x="136847" y="0"/>
                    </a:moveTo>
                    <a:lnTo>
                      <a:pt x="1661473" y="0"/>
                    </a:lnTo>
                    <a:cubicBezTo>
                      <a:pt x="1732843" y="0"/>
                      <a:pt x="1790700" y="57857"/>
                      <a:pt x="1790700" y="129227"/>
                    </a:cubicBezTo>
                    <a:lnTo>
                      <a:pt x="1798320" y="807721"/>
                    </a:lnTo>
                    <a:lnTo>
                      <a:pt x="0" y="807721"/>
                    </a:lnTo>
                    <a:lnTo>
                      <a:pt x="7620" y="129227"/>
                    </a:lnTo>
                    <a:cubicBezTo>
                      <a:pt x="7620" y="57857"/>
                      <a:pt x="65477" y="0"/>
                      <a:pt x="1368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任意多边形: 形状 432">
                <a:extLst>
                  <a:ext uri="{FF2B5EF4-FFF2-40B4-BE49-F238E27FC236}">
                    <a16:creationId xmlns:a16="http://schemas.microsoft.com/office/drawing/2014/main" id="{B8A0C111-1A72-4FF7-84C7-096FC6530117}"/>
                  </a:ext>
                </a:extLst>
              </p:cNvPr>
              <p:cNvSpPr/>
              <p:nvPr/>
            </p:nvSpPr>
            <p:spPr>
              <a:xfrm>
                <a:off x="7124696" y="2016679"/>
                <a:ext cx="1798320" cy="1099900"/>
              </a:xfrm>
              <a:custGeom>
                <a:avLst/>
                <a:gdLst>
                  <a:gd name="connsiteX0" fmla="*/ 632459 w 1798320"/>
                  <a:gd name="connsiteY0" fmla="*/ 0 h 1099900"/>
                  <a:gd name="connsiteX1" fmla="*/ 834389 w 1798320"/>
                  <a:gd name="connsiteY1" fmla="*/ 0 h 1099900"/>
                  <a:gd name="connsiteX2" fmla="*/ 916304 w 1798320"/>
                  <a:gd name="connsiteY2" fmla="*/ 81915 h 1099900"/>
                  <a:gd name="connsiteX3" fmla="*/ 834389 w 1798320"/>
                  <a:gd name="connsiteY3" fmla="*/ 163830 h 1099900"/>
                  <a:gd name="connsiteX4" fmla="*/ 632459 w 1798320"/>
                  <a:gd name="connsiteY4" fmla="*/ 163830 h 1099900"/>
                  <a:gd name="connsiteX5" fmla="*/ 556982 w 1798320"/>
                  <a:gd name="connsiteY5" fmla="*/ 113800 h 1099900"/>
                  <a:gd name="connsiteX6" fmla="*/ 555688 w 1798320"/>
                  <a:gd name="connsiteY6" fmla="*/ 107394 h 1099900"/>
                  <a:gd name="connsiteX7" fmla="*/ 273764 w 1798320"/>
                  <a:gd name="connsiteY7" fmla="*/ 107394 h 1099900"/>
                  <a:gd name="connsiteX8" fmla="*/ 256244 w 1798320"/>
                  <a:gd name="connsiteY8" fmla="*/ 114527 h 1099900"/>
                  <a:gd name="connsiteX9" fmla="*/ 248970 w 1798320"/>
                  <a:gd name="connsiteY9" fmla="*/ 132254 h 1099900"/>
                  <a:gd name="connsiteX10" fmla="*/ 249438 w 1798320"/>
                  <a:gd name="connsiteY10" fmla="*/ 132254 h 1099900"/>
                  <a:gd name="connsiteX11" fmla="*/ 249438 w 1798320"/>
                  <a:gd name="connsiteY11" fmla="*/ 292179 h 1099900"/>
                  <a:gd name="connsiteX12" fmla="*/ 1661473 w 1798320"/>
                  <a:gd name="connsiteY12" fmla="*/ 292179 h 1099900"/>
                  <a:gd name="connsiteX13" fmla="*/ 1790700 w 1798320"/>
                  <a:gd name="connsiteY13" fmla="*/ 421406 h 1099900"/>
                  <a:gd name="connsiteX14" fmla="*/ 1798320 w 1798320"/>
                  <a:gd name="connsiteY14" fmla="*/ 1099900 h 1099900"/>
                  <a:gd name="connsiteX15" fmla="*/ 0 w 1798320"/>
                  <a:gd name="connsiteY15" fmla="*/ 1099900 h 1099900"/>
                  <a:gd name="connsiteX16" fmla="*/ 7620 w 1798320"/>
                  <a:gd name="connsiteY16" fmla="*/ 421406 h 1099900"/>
                  <a:gd name="connsiteX17" fmla="*/ 136847 w 1798320"/>
                  <a:gd name="connsiteY17" fmla="*/ 292179 h 1099900"/>
                  <a:gd name="connsiteX18" fmla="*/ 198836 w 1798320"/>
                  <a:gd name="connsiteY18" fmla="*/ 292179 h 1099900"/>
                  <a:gd name="connsiteX19" fmla="*/ 198836 w 1798320"/>
                  <a:gd name="connsiteY19" fmla="*/ 132861 h 1099900"/>
                  <a:gd name="connsiteX20" fmla="*/ 197725 w 1798320"/>
                  <a:gd name="connsiteY20" fmla="*/ 132870 h 1099900"/>
                  <a:gd name="connsiteX21" fmla="*/ 220116 w 1798320"/>
                  <a:gd name="connsiteY21" fmla="*/ 78299 h 1099900"/>
                  <a:gd name="connsiteX22" fmla="*/ 274750 w 1798320"/>
                  <a:gd name="connsiteY22" fmla="*/ 56059 h 1099900"/>
                  <a:gd name="connsiteX23" fmla="*/ 274742 w 1798320"/>
                  <a:gd name="connsiteY23" fmla="*/ 56792 h 1099900"/>
                  <a:gd name="connsiteX24" fmla="*/ 555616 w 1798320"/>
                  <a:gd name="connsiteY24" fmla="*/ 56792 h 1099900"/>
                  <a:gd name="connsiteX25" fmla="*/ 556982 w 1798320"/>
                  <a:gd name="connsiteY25" fmla="*/ 50030 h 1099900"/>
                  <a:gd name="connsiteX26" fmla="*/ 632459 w 1798320"/>
                  <a:gd name="connsiteY26" fmla="*/ 0 h 10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798320" h="1099900">
                    <a:moveTo>
                      <a:pt x="632459" y="0"/>
                    </a:moveTo>
                    <a:lnTo>
                      <a:pt x="834389" y="0"/>
                    </a:lnTo>
                    <a:cubicBezTo>
                      <a:pt x="879629" y="0"/>
                      <a:pt x="916304" y="36675"/>
                      <a:pt x="916304" y="81915"/>
                    </a:cubicBezTo>
                    <a:cubicBezTo>
                      <a:pt x="916304" y="127155"/>
                      <a:pt x="879629" y="163830"/>
                      <a:pt x="834389" y="163830"/>
                    </a:cubicBezTo>
                    <a:lnTo>
                      <a:pt x="632459" y="163830"/>
                    </a:lnTo>
                    <a:cubicBezTo>
                      <a:pt x="598529" y="163830"/>
                      <a:pt x="569417" y="143200"/>
                      <a:pt x="556982" y="113800"/>
                    </a:cubicBezTo>
                    <a:lnTo>
                      <a:pt x="555688" y="107394"/>
                    </a:lnTo>
                    <a:lnTo>
                      <a:pt x="273764" y="107394"/>
                    </a:lnTo>
                    <a:lnTo>
                      <a:pt x="256244" y="114527"/>
                    </a:lnTo>
                    <a:lnTo>
                      <a:pt x="248970" y="132254"/>
                    </a:lnTo>
                    <a:lnTo>
                      <a:pt x="249438" y="132254"/>
                    </a:lnTo>
                    <a:lnTo>
                      <a:pt x="249438" y="292179"/>
                    </a:lnTo>
                    <a:lnTo>
                      <a:pt x="1661473" y="292179"/>
                    </a:lnTo>
                    <a:cubicBezTo>
                      <a:pt x="1732843" y="292179"/>
                      <a:pt x="1790700" y="350036"/>
                      <a:pt x="1790700" y="421406"/>
                    </a:cubicBezTo>
                    <a:lnTo>
                      <a:pt x="1798320" y="1099900"/>
                    </a:lnTo>
                    <a:lnTo>
                      <a:pt x="0" y="1099900"/>
                    </a:lnTo>
                    <a:lnTo>
                      <a:pt x="7620" y="421406"/>
                    </a:lnTo>
                    <a:cubicBezTo>
                      <a:pt x="7620" y="350036"/>
                      <a:pt x="65477" y="292179"/>
                      <a:pt x="136847" y="292179"/>
                    </a:cubicBezTo>
                    <a:lnTo>
                      <a:pt x="198836" y="292179"/>
                    </a:lnTo>
                    <a:lnTo>
                      <a:pt x="198836" y="132861"/>
                    </a:lnTo>
                    <a:lnTo>
                      <a:pt x="197725" y="132870"/>
                    </a:lnTo>
                    <a:cubicBezTo>
                      <a:pt x="197561" y="112411"/>
                      <a:pt x="205629" y="92745"/>
                      <a:pt x="220116" y="78299"/>
                    </a:cubicBezTo>
                    <a:cubicBezTo>
                      <a:pt x="234602" y="63852"/>
                      <a:pt x="254292" y="55837"/>
                      <a:pt x="274750" y="56059"/>
                    </a:cubicBezTo>
                    <a:lnTo>
                      <a:pt x="274742" y="56792"/>
                    </a:lnTo>
                    <a:lnTo>
                      <a:pt x="555616" y="56792"/>
                    </a:lnTo>
                    <a:lnTo>
                      <a:pt x="556982" y="50030"/>
                    </a:lnTo>
                    <a:cubicBezTo>
                      <a:pt x="569417" y="20630"/>
                      <a:pt x="598529" y="0"/>
                      <a:pt x="6324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任意多边形: 形状 433">
                <a:extLst>
                  <a:ext uri="{FF2B5EF4-FFF2-40B4-BE49-F238E27FC236}">
                    <a16:creationId xmlns:a16="http://schemas.microsoft.com/office/drawing/2014/main" id="{DF351C12-1080-4F86-85D6-79270BF20985}"/>
                  </a:ext>
                </a:extLst>
              </p:cNvPr>
              <p:cNvSpPr/>
              <p:nvPr/>
            </p:nvSpPr>
            <p:spPr>
              <a:xfrm flipH="1">
                <a:off x="7568565" y="3303270"/>
                <a:ext cx="887730" cy="935118"/>
              </a:xfrm>
              <a:custGeom>
                <a:avLst/>
                <a:gdLst>
                  <a:gd name="connsiteX0" fmla="*/ 493395 w 887730"/>
                  <a:gd name="connsiteY0" fmla="*/ 0 h 935118"/>
                  <a:gd name="connsiteX1" fmla="*/ 379095 w 887730"/>
                  <a:gd name="connsiteY1" fmla="*/ 0 h 935118"/>
                  <a:gd name="connsiteX2" fmla="*/ 379095 w 887730"/>
                  <a:gd name="connsiteY2" fmla="*/ 786954 h 935118"/>
                  <a:gd name="connsiteX3" fmla="*/ 327923 w 887730"/>
                  <a:gd name="connsiteY3" fmla="*/ 837486 h 935118"/>
                  <a:gd name="connsiteX4" fmla="*/ 48816 w 887730"/>
                  <a:gd name="connsiteY4" fmla="*/ 837486 h 935118"/>
                  <a:gd name="connsiteX5" fmla="*/ 0 w 887730"/>
                  <a:gd name="connsiteY5" fmla="*/ 886302 h 935118"/>
                  <a:gd name="connsiteX6" fmla="*/ 48816 w 887730"/>
                  <a:gd name="connsiteY6" fmla="*/ 935118 h 935118"/>
                  <a:gd name="connsiteX7" fmla="*/ 838914 w 887730"/>
                  <a:gd name="connsiteY7" fmla="*/ 935118 h 935118"/>
                  <a:gd name="connsiteX8" fmla="*/ 887730 w 887730"/>
                  <a:gd name="connsiteY8" fmla="*/ 886302 h 935118"/>
                  <a:gd name="connsiteX9" fmla="*/ 838914 w 887730"/>
                  <a:gd name="connsiteY9" fmla="*/ 837486 h 935118"/>
                  <a:gd name="connsiteX10" fmla="*/ 544567 w 887730"/>
                  <a:gd name="connsiteY10" fmla="*/ 837486 h 935118"/>
                  <a:gd name="connsiteX11" fmla="*/ 493395 w 887730"/>
                  <a:gd name="connsiteY11" fmla="*/ 786954 h 93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7730" h="935118">
                    <a:moveTo>
                      <a:pt x="493395" y="0"/>
                    </a:moveTo>
                    <a:lnTo>
                      <a:pt x="379095" y="0"/>
                    </a:lnTo>
                    <a:lnTo>
                      <a:pt x="379095" y="786954"/>
                    </a:lnTo>
                    <a:lnTo>
                      <a:pt x="327923" y="837486"/>
                    </a:lnTo>
                    <a:lnTo>
                      <a:pt x="48816" y="837486"/>
                    </a:lnTo>
                    <a:cubicBezTo>
                      <a:pt x="21856" y="837486"/>
                      <a:pt x="0" y="859342"/>
                      <a:pt x="0" y="886302"/>
                    </a:cubicBezTo>
                    <a:cubicBezTo>
                      <a:pt x="0" y="913262"/>
                      <a:pt x="21856" y="935118"/>
                      <a:pt x="48816" y="935118"/>
                    </a:cubicBezTo>
                    <a:lnTo>
                      <a:pt x="838914" y="935118"/>
                    </a:lnTo>
                    <a:cubicBezTo>
                      <a:pt x="865874" y="935118"/>
                      <a:pt x="887730" y="913262"/>
                      <a:pt x="887730" y="886302"/>
                    </a:cubicBezTo>
                    <a:cubicBezTo>
                      <a:pt x="887730" y="859342"/>
                      <a:pt x="865874" y="837486"/>
                      <a:pt x="838914" y="837486"/>
                    </a:cubicBezTo>
                    <a:lnTo>
                      <a:pt x="544567" y="837486"/>
                    </a:lnTo>
                    <a:lnTo>
                      <a:pt x="493395" y="7869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41F263BC-DFBC-4F85-A790-089ACBDA69E4}"/>
              </a:ext>
            </a:extLst>
          </p:cNvPr>
          <p:cNvGrpSpPr/>
          <p:nvPr/>
        </p:nvGrpSpPr>
        <p:grpSpPr>
          <a:xfrm>
            <a:off x="10312093" y="5518229"/>
            <a:ext cx="1023827" cy="1022738"/>
            <a:chOff x="7257236" y="1772601"/>
            <a:chExt cx="3316323" cy="3312797"/>
          </a:xfrm>
        </p:grpSpPr>
        <p:sp>
          <p:nvSpPr>
            <p:cNvPr id="436" name="矩形: 圆角 435">
              <a:extLst>
                <a:ext uri="{FF2B5EF4-FFF2-40B4-BE49-F238E27FC236}">
                  <a16:creationId xmlns:a16="http://schemas.microsoft.com/office/drawing/2014/main" id="{0CF0006C-3BC1-4A7D-93B5-F89112C84CE8}"/>
                </a:ext>
              </a:extLst>
            </p:cNvPr>
            <p:cNvSpPr/>
            <p:nvPr/>
          </p:nvSpPr>
          <p:spPr>
            <a:xfrm>
              <a:off x="7257236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20201F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ACB07B31-C83B-4C39-8756-AF23FB4440F6}"/>
                </a:ext>
              </a:extLst>
            </p:cNvPr>
            <p:cNvSpPr/>
            <p:nvPr/>
          </p:nvSpPr>
          <p:spPr>
            <a:xfrm>
              <a:off x="7535673" y="2049275"/>
              <a:ext cx="2759448" cy="2759448"/>
            </a:xfrm>
            <a:prstGeom prst="ellipse">
              <a:avLst/>
            </a:prstGeom>
            <a:solidFill>
              <a:srgbClr val="F5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文本框 437">
              <a:extLst>
                <a:ext uri="{FF2B5EF4-FFF2-40B4-BE49-F238E27FC236}">
                  <a16:creationId xmlns:a16="http://schemas.microsoft.com/office/drawing/2014/main" id="{967E9DCD-B16C-4A02-B4EF-2A1F0010066E}"/>
                </a:ext>
              </a:extLst>
            </p:cNvPr>
            <p:cNvSpPr txBox="1"/>
            <p:nvPr/>
          </p:nvSpPr>
          <p:spPr>
            <a:xfrm>
              <a:off x="7632164" y="2151766"/>
              <a:ext cx="2566467" cy="2554466"/>
            </a:xfrm>
            <a:custGeom>
              <a:avLst/>
              <a:gdLst/>
              <a:ahLst/>
              <a:cxnLst/>
              <a:rect l="l" t="t" r="r" b="b"/>
              <a:pathLst>
                <a:path w="2566467" h="2554466">
                  <a:moveTo>
                    <a:pt x="1296464" y="2398851"/>
                  </a:moveTo>
                  <a:cubicBezTo>
                    <a:pt x="1257918" y="2399769"/>
                    <a:pt x="1238186" y="2417207"/>
                    <a:pt x="1237268" y="2451164"/>
                  </a:cubicBezTo>
                  <a:cubicBezTo>
                    <a:pt x="1238186" y="2494300"/>
                    <a:pt x="1257918" y="2516326"/>
                    <a:pt x="1296464" y="2517244"/>
                  </a:cubicBezTo>
                  <a:cubicBezTo>
                    <a:pt x="1327669" y="2516326"/>
                    <a:pt x="1343730" y="2496135"/>
                    <a:pt x="1344648" y="2456671"/>
                  </a:cubicBezTo>
                  <a:cubicBezTo>
                    <a:pt x="1343730" y="2419042"/>
                    <a:pt x="1327669" y="2399769"/>
                    <a:pt x="1296464" y="2398851"/>
                  </a:cubicBezTo>
                  <a:close/>
                  <a:moveTo>
                    <a:pt x="1299218" y="2259808"/>
                  </a:moveTo>
                  <a:cubicBezTo>
                    <a:pt x="1344189" y="2261644"/>
                    <a:pt x="1373557" y="2284129"/>
                    <a:pt x="1387324" y="2327265"/>
                  </a:cubicBezTo>
                  <a:lnTo>
                    <a:pt x="1343271" y="2339655"/>
                  </a:lnTo>
                  <a:cubicBezTo>
                    <a:pt x="1335929" y="2313039"/>
                    <a:pt x="1320785" y="2300190"/>
                    <a:pt x="1297841" y="2301108"/>
                  </a:cubicBezTo>
                  <a:cubicBezTo>
                    <a:pt x="1256541" y="2300190"/>
                    <a:pt x="1236350" y="2329559"/>
                    <a:pt x="1237268" y="2389214"/>
                  </a:cubicBezTo>
                  <a:cubicBezTo>
                    <a:pt x="1251952" y="2369023"/>
                    <a:pt x="1273061" y="2358928"/>
                    <a:pt x="1300594" y="2358928"/>
                  </a:cubicBezTo>
                  <a:cubicBezTo>
                    <a:pt x="1358414" y="2361681"/>
                    <a:pt x="1388701" y="2393803"/>
                    <a:pt x="1391454" y="2455294"/>
                  </a:cubicBezTo>
                  <a:cubicBezTo>
                    <a:pt x="1387783" y="2517703"/>
                    <a:pt x="1356120" y="2550743"/>
                    <a:pt x="1296464" y="2554414"/>
                  </a:cubicBezTo>
                  <a:cubicBezTo>
                    <a:pt x="1224878" y="2556249"/>
                    <a:pt x="1189544" y="2509902"/>
                    <a:pt x="1190462" y="2415371"/>
                  </a:cubicBezTo>
                  <a:cubicBezTo>
                    <a:pt x="1190462" y="2311663"/>
                    <a:pt x="1226714" y="2259808"/>
                    <a:pt x="1299218" y="2259808"/>
                  </a:cubicBezTo>
                  <a:close/>
                  <a:moveTo>
                    <a:pt x="624133" y="2129706"/>
                  </a:moveTo>
                  <a:lnTo>
                    <a:pt x="822373" y="2129706"/>
                  </a:lnTo>
                  <a:lnTo>
                    <a:pt x="822373" y="2162746"/>
                  </a:lnTo>
                  <a:cubicBezTo>
                    <a:pt x="767306" y="2224236"/>
                    <a:pt x="730595" y="2307754"/>
                    <a:pt x="712240" y="2413298"/>
                  </a:cubicBezTo>
                  <a:lnTo>
                    <a:pt x="662680" y="2413298"/>
                  </a:lnTo>
                  <a:cubicBezTo>
                    <a:pt x="678282" y="2324274"/>
                    <a:pt x="711781" y="2243510"/>
                    <a:pt x="763176" y="2171005"/>
                  </a:cubicBezTo>
                  <a:cubicBezTo>
                    <a:pt x="706274" y="2171005"/>
                    <a:pt x="659927" y="2171005"/>
                    <a:pt x="624133" y="2171005"/>
                  </a:cubicBezTo>
                  <a:close/>
                  <a:moveTo>
                    <a:pt x="1801100" y="2125031"/>
                  </a:moveTo>
                  <a:lnTo>
                    <a:pt x="1959416" y="2125031"/>
                  </a:lnTo>
                  <a:lnTo>
                    <a:pt x="1959416" y="2166330"/>
                  </a:lnTo>
                  <a:lnTo>
                    <a:pt x="1839647" y="2166330"/>
                  </a:lnTo>
                  <a:lnTo>
                    <a:pt x="1832763" y="2229657"/>
                  </a:lnTo>
                  <a:cubicBezTo>
                    <a:pt x="1843777" y="2220479"/>
                    <a:pt x="1859379" y="2215431"/>
                    <a:pt x="1879570" y="2214514"/>
                  </a:cubicBezTo>
                  <a:cubicBezTo>
                    <a:pt x="1939225" y="2218185"/>
                    <a:pt x="1970888" y="2250307"/>
                    <a:pt x="1974559" y="2310880"/>
                  </a:cubicBezTo>
                  <a:cubicBezTo>
                    <a:pt x="1972724" y="2376960"/>
                    <a:pt x="1939684" y="2410917"/>
                    <a:pt x="1875440" y="2412753"/>
                  </a:cubicBezTo>
                  <a:cubicBezTo>
                    <a:pt x="1818538" y="2412753"/>
                    <a:pt x="1784580" y="2386596"/>
                    <a:pt x="1773567" y="2334283"/>
                  </a:cubicBezTo>
                  <a:lnTo>
                    <a:pt x="1818997" y="2324646"/>
                  </a:lnTo>
                  <a:cubicBezTo>
                    <a:pt x="1824503" y="2357686"/>
                    <a:pt x="1842400" y="2374206"/>
                    <a:pt x="1872686" y="2374206"/>
                  </a:cubicBezTo>
                  <a:cubicBezTo>
                    <a:pt x="1908480" y="2373288"/>
                    <a:pt x="1926835" y="2353097"/>
                    <a:pt x="1927753" y="2313633"/>
                  </a:cubicBezTo>
                  <a:cubicBezTo>
                    <a:pt x="1926835" y="2276922"/>
                    <a:pt x="1908939" y="2258108"/>
                    <a:pt x="1874063" y="2257190"/>
                  </a:cubicBezTo>
                  <a:cubicBezTo>
                    <a:pt x="1844694" y="2257190"/>
                    <a:pt x="1825880" y="2267286"/>
                    <a:pt x="1817620" y="2287477"/>
                  </a:cubicBezTo>
                  <a:lnTo>
                    <a:pt x="1783204" y="2280593"/>
                  </a:lnTo>
                  <a:close/>
                  <a:moveTo>
                    <a:pt x="296487" y="1860389"/>
                  </a:moveTo>
                  <a:cubicBezTo>
                    <a:pt x="262529" y="1863142"/>
                    <a:pt x="244632" y="1880121"/>
                    <a:pt x="242797" y="1911325"/>
                  </a:cubicBezTo>
                  <a:cubicBezTo>
                    <a:pt x="245550" y="1939776"/>
                    <a:pt x="263906" y="1955378"/>
                    <a:pt x="297863" y="1958131"/>
                  </a:cubicBezTo>
                  <a:cubicBezTo>
                    <a:pt x="330903" y="1956296"/>
                    <a:pt x="348800" y="1941612"/>
                    <a:pt x="351553" y="1914078"/>
                  </a:cubicBezTo>
                  <a:cubicBezTo>
                    <a:pt x="350635" y="1879203"/>
                    <a:pt x="332280" y="1861306"/>
                    <a:pt x="296487" y="1860389"/>
                  </a:cubicBezTo>
                  <a:close/>
                  <a:moveTo>
                    <a:pt x="2311106" y="1784903"/>
                  </a:moveTo>
                  <a:lnTo>
                    <a:pt x="2236766" y="1890906"/>
                  </a:lnTo>
                  <a:lnTo>
                    <a:pt x="2311106" y="1890906"/>
                  </a:lnTo>
                  <a:close/>
                  <a:moveTo>
                    <a:pt x="296487" y="1739243"/>
                  </a:moveTo>
                  <a:cubicBezTo>
                    <a:pt x="270789" y="1741996"/>
                    <a:pt x="257022" y="1754845"/>
                    <a:pt x="255187" y="1777789"/>
                  </a:cubicBezTo>
                  <a:cubicBezTo>
                    <a:pt x="256105" y="1807158"/>
                    <a:pt x="270330" y="1822301"/>
                    <a:pt x="297863" y="1823219"/>
                  </a:cubicBezTo>
                  <a:cubicBezTo>
                    <a:pt x="324479" y="1822301"/>
                    <a:pt x="338245" y="1808076"/>
                    <a:pt x="339163" y="1780542"/>
                  </a:cubicBezTo>
                  <a:cubicBezTo>
                    <a:pt x="337327" y="1755762"/>
                    <a:pt x="323102" y="1741996"/>
                    <a:pt x="296487" y="1739243"/>
                  </a:cubicBezTo>
                  <a:close/>
                  <a:moveTo>
                    <a:pt x="2320742" y="1707810"/>
                  </a:moveTo>
                  <a:lnTo>
                    <a:pt x="2355159" y="1707810"/>
                  </a:lnTo>
                  <a:cubicBezTo>
                    <a:pt x="2355159" y="1761959"/>
                    <a:pt x="2355159" y="1822991"/>
                    <a:pt x="2355159" y="1890906"/>
                  </a:cubicBezTo>
                  <a:cubicBezTo>
                    <a:pt x="2372596" y="1890906"/>
                    <a:pt x="2385445" y="1890906"/>
                    <a:pt x="2393705" y="1890906"/>
                  </a:cubicBezTo>
                  <a:lnTo>
                    <a:pt x="2393705" y="1932206"/>
                  </a:lnTo>
                  <a:cubicBezTo>
                    <a:pt x="2385445" y="1932206"/>
                    <a:pt x="2372596" y="1932206"/>
                    <a:pt x="2355159" y="1932206"/>
                  </a:cubicBezTo>
                  <a:cubicBezTo>
                    <a:pt x="2355159" y="1960657"/>
                    <a:pt x="2355159" y="1982684"/>
                    <a:pt x="2355159" y="1998286"/>
                  </a:cubicBezTo>
                  <a:lnTo>
                    <a:pt x="2311106" y="1998286"/>
                  </a:lnTo>
                  <a:cubicBezTo>
                    <a:pt x="2311106" y="1982684"/>
                    <a:pt x="2311106" y="1960657"/>
                    <a:pt x="2311106" y="1932206"/>
                  </a:cubicBezTo>
                  <a:cubicBezTo>
                    <a:pt x="2261546" y="1932206"/>
                    <a:pt x="2218869" y="1932206"/>
                    <a:pt x="2183076" y="1932206"/>
                  </a:cubicBezTo>
                  <a:lnTo>
                    <a:pt x="2183076" y="1900543"/>
                  </a:lnTo>
                  <a:close/>
                  <a:moveTo>
                    <a:pt x="296487" y="1699319"/>
                  </a:moveTo>
                  <a:cubicBezTo>
                    <a:pt x="351553" y="1702990"/>
                    <a:pt x="381840" y="1730524"/>
                    <a:pt x="387346" y="1781919"/>
                  </a:cubicBezTo>
                  <a:cubicBezTo>
                    <a:pt x="385511" y="1807617"/>
                    <a:pt x="372662" y="1827349"/>
                    <a:pt x="348800" y="1841115"/>
                  </a:cubicBezTo>
                  <a:cubicBezTo>
                    <a:pt x="380922" y="1853046"/>
                    <a:pt x="397901" y="1877367"/>
                    <a:pt x="399736" y="1914078"/>
                  </a:cubicBezTo>
                  <a:cubicBezTo>
                    <a:pt x="396983" y="1964556"/>
                    <a:pt x="363025" y="1991171"/>
                    <a:pt x="297863" y="1993925"/>
                  </a:cubicBezTo>
                  <a:cubicBezTo>
                    <a:pt x="231784" y="1992089"/>
                    <a:pt x="197367" y="1964556"/>
                    <a:pt x="194614" y="1911325"/>
                  </a:cubicBezTo>
                  <a:cubicBezTo>
                    <a:pt x="195532" y="1877367"/>
                    <a:pt x="212510" y="1853964"/>
                    <a:pt x="245550" y="1841115"/>
                  </a:cubicBezTo>
                  <a:cubicBezTo>
                    <a:pt x="221688" y="1827349"/>
                    <a:pt x="208839" y="1807158"/>
                    <a:pt x="207004" y="1780542"/>
                  </a:cubicBezTo>
                  <a:cubicBezTo>
                    <a:pt x="211593" y="1729147"/>
                    <a:pt x="241420" y="1702073"/>
                    <a:pt x="296487" y="1699319"/>
                  </a:cubicBezTo>
                  <a:close/>
                  <a:moveTo>
                    <a:pt x="94990" y="1168806"/>
                  </a:moveTo>
                  <a:cubicBezTo>
                    <a:pt x="63786" y="1169724"/>
                    <a:pt x="47725" y="1189456"/>
                    <a:pt x="46807" y="1228003"/>
                  </a:cubicBezTo>
                  <a:cubicBezTo>
                    <a:pt x="46807" y="1266549"/>
                    <a:pt x="62868" y="1286281"/>
                    <a:pt x="94990" y="1287199"/>
                  </a:cubicBezTo>
                  <a:cubicBezTo>
                    <a:pt x="133536" y="1286281"/>
                    <a:pt x="153269" y="1267926"/>
                    <a:pt x="154186" y="1232133"/>
                  </a:cubicBezTo>
                  <a:cubicBezTo>
                    <a:pt x="155104" y="1188997"/>
                    <a:pt x="135372" y="1167888"/>
                    <a:pt x="94990" y="1168806"/>
                  </a:cubicBezTo>
                  <a:close/>
                  <a:moveTo>
                    <a:pt x="2464595" y="1130380"/>
                  </a:moveTo>
                  <a:cubicBezTo>
                    <a:pt x="2523332" y="1131297"/>
                    <a:pt x="2553619" y="1157913"/>
                    <a:pt x="2555454" y="1210226"/>
                  </a:cubicBezTo>
                  <a:cubicBezTo>
                    <a:pt x="2555454" y="1237759"/>
                    <a:pt x="2540311" y="1257491"/>
                    <a:pt x="2510024" y="1269422"/>
                  </a:cubicBezTo>
                  <a:cubicBezTo>
                    <a:pt x="2546735" y="1284106"/>
                    <a:pt x="2565550" y="1307051"/>
                    <a:pt x="2566467" y="1338255"/>
                  </a:cubicBezTo>
                  <a:cubicBezTo>
                    <a:pt x="2562796" y="1393321"/>
                    <a:pt x="2529298" y="1422231"/>
                    <a:pt x="2465971" y="1424985"/>
                  </a:cubicBezTo>
                  <a:cubicBezTo>
                    <a:pt x="2409069" y="1424067"/>
                    <a:pt x="2375571" y="1398369"/>
                    <a:pt x="2365475" y="1347892"/>
                  </a:cubicBezTo>
                  <a:lnTo>
                    <a:pt x="2412282" y="1336878"/>
                  </a:lnTo>
                  <a:cubicBezTo>
                    <a:pt x="2415953" y="1369000"/>
                    <a:pt x="2432931" y="1385520"/>
                    <a:pt x="2463218" y="1386438"/>
                  </a:cubicBezTo>
                  <a:cubicBezTo>
                    <a:pt x="2500847" y="1387356"/>
                    <a:pt x="2519202" y="1370377"/>
                    <a:pt x="2518284" y="1335502"/>
                  </a:cubicBezTo>
                  <a:cubicBezTo>
                    <a:pt x="2515531" y="1307969"/>
                    <a:pt x="2497176" y="1293743"/>
                    <a:pt x="2463218" y="1292825"/>
                  </a:cubicBezTo>
                  <a:lnTo>
                    <a:pt x="2428801" y="1292825"/>
                  </a:lnTo>
                  <a:lnTo>
                    <a:pt x="2428801" y="1252902"/>
                  </a:lnTo>
                  <a:lnTo>
                    <a:pt x="2452205" y="1252902"/>
                  </a:lnTo>
                  <a:cubicBezTo>
                    <a:pt x="2487080" y="1252902"/>
                    <a:pt x="2505436" y="1238218"/>
                    <a:pt x="2507271" y="1208849"/>
                  </a:cubicBezTo>
                  <a:cubicBezTo>
                    <a:pt x="2506353" y="1184987"/>
                    <a:pt x="2492587" y="1172597"/>
                    <a:pt x="2465971" y="1171679"/>
                  </a:cubicBezTo>
                  <a:cubicBezTo>
                    <a:pt x="2439356" y="1173515"/>
                    <a:pt x="2423295" y="1188658"/>
                    <a:pt x="2417788" y="1217109"/>
                  </a:cubicBezTo>
                  <a:lnTo>
                    <a:pt x="2370982" y="1206096"/>
                  </a:lnTo>
                  <a:cubicBezTo>
                    <a:pt x="2383831" y="1156536"/>
                    <a:pt x="2415035" y="1131297"/>
                    <a:pt x="2464595" y="1130380"/>
                  </a:cubicBezTo>
                  <a:close/>
                  <a:moveTo>
                    <a:pt x="94990" y="1127506"/>
                  </a:moveTo>
                  <a:cubicBezTo>
                    <a:pt x="167494" y="1124753"/>
                    <a:pt x="202828" y="1172018"/>
                    <a:pt x="200993" y="1269302"/>
                  </a:cubicBezTo>
                  <a:cubicBezTo>
                    <a:pt x="201911" y="1372093"/>
                    <a:pt x="165659" y="1423029"/>
                    <a:pt x="92237" y="1422112"/>
                  </a:cubicBezTo>
                  <a:cubicBezTo>
                    <a:pt x="47266" y="1420276"/>
                    <a:pt x="18356" y="1399167"/>
                    <a:pt x="5507" y="1358785"/>
                  </a:cubicBezTo>
                  <a:lnTo>
                    <a:pt x="48184" y="1345019"/>
                  </a:lnTo>
                  <a:cubicBezTo>
                    <a:pt x="55526" y="1372552"/>
                    <a:pt x="70669" y="1385860"/>
                    <a:pt x="93613" y="1384942"/>
                  </a:cubicBezTo>
                  <a:cubicBezTo>
                    <a:pt x="133078" y="1384024"/>
                    <a:pt x="153269" y="1354196"/>
                    <a:pt x="154186" y="1295459"/>
                  </a:cubicBezTo>
                  <a:cubicBezTo>
                    <a:pt x="140420" y="1316568"/>
                    <a:pt x="119311" y="1327122"/>
                    <a:pt x="90860" y="1327122"/>
                  </a:cubicBezTo>
                  <a:cubicBezTo>
                    <a:pt x="33958" y="1324369"/>
                    <a:pt x="3672" y="1291788"/>
                    <a:pt x="0" y="1229379"/>
                  </a:cubicBezTo>
                  <a:cubicBezTo>
                    <a:pt x="4589" y="1166053"/>
                    <a:pt x="36252" y="1132095"/>
                    <a:pt x="94990" y="1127506"/>
                  </a:cubicBezTo>
                  <a:close/>
                  <a:moveTo>
                    <a:pt x="433708" y="622954"/>
                  </a:moveTo>
                  <a:cubicBezTo>
                    <a:pt x="400668" y="624790"/>
                    <a:pt x="383689" y="661042"/>
                    <a:pt x="382772" y="731711"/>
                  </a:cubicBezTo>
                  <a:cubicBezTo>
                    <a:pt x="381854" y="806968"/>
                    <a:pt x="399291" y="843220"/>
                    <a:pt x="435085" y="840467"/>
                  </a:cubicBezTo>
                  <a:cubicBezTo>
                    <a:pt x="469960" y="842302"/>
                    <a:pt x="486939" y="806050"/>
                    <a:pt x="486021" y="731711"/>
                  </a:cubicBezTo>
                  <a:cubicBezTo>
                    <a:pt x="486939" y="656453"/>
                    <a:pt x="469501" y="620201"/>
                    <a:pt x="433708" y="622954"/>
                  </a:cubicBezTo>
                  <a:close/>
                  <a:moveTo>
                    <a:pt x="2303582" y="583032"/>
                  </a:moveTo>
                  <a:cubicBezTo>
                    <a:pt x="2360484" y="585785"/>
                    <a:pt x="2390771" y="612859"/>
                    <a:pt x="2394442" y="664255"/>
                  </a:cubicBezTo>
                  <a:cubicBezTo>
                    <a:pt x="2399031" y="700966"/>
                    <a:pt x="2375627" y="735841"/>
                    <a:pt x="2324232" y="768881"/>
                  </a:cubicBezTo>
                  <a:cubicBezTo>
                    <a:pt x="2292110" y="792743"/>
                    <a:pt x="2269166" y="814311"/>
                    <a:pt x="2255399" y="833584"/>
                  </a:cubicBezTo>
                  <a:cubicBezTo>
                    <a:pt x="2312301" y="833584"/>
                    <a:pt x="2357731" y="833584"/>
                    <a:pt x="2391689" y="833584"/>
                  </a:cubicBezTo>
                  <a:lnTo>
                    <a:pt x="2391689" y="872130"/>
                  </a:lnTo>
                  <a:lnTo>
                    <a:pt x="2197579" y="872130"/>
                  </a:lnTo>
                  <a:lnTo>
                    <a:pt x="2197579" y="844597"/>
                  </a:lnTo>
                  <a:cubicBezTo>
                    <a:pt x="2218688" y="806051"/>
                    <a:pt x="2249434" y="772093"/>
                    <a:pt x="2289816" y="742724"/>
                  </a:cubicBezTo>
                  <a:cubicBezTo>
                    <a:pt x="2330198" y="714273"/>
                    <a:pt x="2349471" y="689034"/>
                    <a:pt x="2347635" y="667008"/>
                  </a:cubicBezTo>
                  <a:cubicBezTo>
                    <a:pt x="2347635" y="639475"/>
                    <a:pt x="2331115" y="625708"/>
                    <a:pt x="2298076" y="625708"/>
                  </a:cubicBezTo>
                  <a:cubicBezTo>
                    <a:pt x="2272378" y="626626"/>
                    <a:pt x="2255399" y="642228"/>
                    <a:pt x="2247139" y="672515"/>
                  </a:cubicBezTo>
                  <a:lnTo>
                    <a:pt x="2203086" y="653241"/>
                  </a:lnTo>
                  <a:cubicBezTo>
                    <a:pt x="2220524" y="606435"/>
                    <a:pt x="2254023" y="583032"/>
                    <a:pt x="2303582" y="583032"/>
                  </a:cubicBezTo>
                  <a:close/>
                  <a:moveTo>
                    <a:pt x="433708" y="583031"/>
                  </a:moveTo>
                  <a:cubicBezTo>
                    <a:pt x="500705" y="583031"/>
                    <a:pt x="534204" y="632591"/>
                    <a:pt x="534204" y="731711"/>
                  </a:cubicBezTo>
                  <a:cubicBezTo>
                    <a:pt x="533286" y="827159"/>
                    <a:pt x="500247" y="875801"/>
                    <a:pt x="435085" y="877637"/>
                  </a:cubicBezTo>
                  <a:cubicBezTo>
                    <a:pt x="368087" y="877637"/>
                    <a:pt x="334588" y="828995"/>
                    <a:pt x="334588" y="731711"/>
                  </a:cubicBezTo>
                  <a:cubicBezTo>
                    <a:pt x="336424" y="634427"/>
                    <a:pt x="369464" y="584867"/>
                    <a:pt x="433708" y="583031"/>
                  </a:cubicBezTo>
                  <a:close/>
                  <a:moveTo>
                    <a:pt x="247226" y="583031"/>
                  </a:moveTo>
                  <a:lnTo>
                    <a:pt x="281643" y="583031"/>
                  </a:lnTo>
                  <a:lnTo>
                    <a:pt x="281643" y="873507"/>
                  </a:lnTo>
                  <a:lnTo>
                    <a:pt x="236213" y="873507"/>
                  </a:lnTo>
                  <a:cubicBezTo>
                    <a:pt x="236213" y="818440"/>
                    <a:pt x="236213" y="748689"/>
                    <a:pt x="236213" y="664254"/>
                  </a:cubicBezTo>
                  <a:cubicBezTo>
                    <a:pt x="218775" y="677103"/>
                    <a:pt x="194454" y="689952"/>
                    <a:pt x="163250" y="702801"/>
                  </a:cubicBezTo>
                  <a:lnTo>
                    <a:pt x="163250" y="658748"/>
                  </a:lnTo>
                  <a:cubicBezTo>
                    <a:pt x="209139" y="639474"/>
                    <a:pt x="237131" y="614236"/>
                    <a:pt x="247226" y="583031"/>
                  </a:cubicBezTo>
                  <a:close/>
                  <a:moveTo>
                    <a:pt x="821699" y="156901"/>
                  </a:moveTo>
                  <a:lnTo>
                    <a:pt x="856116" y="156901"/>
                  </a:lnTo>
                  <a:lnTo>
                    <a:pt x="856116" y="447376"/>
                  </a:lnTo>
                  <a:lnTo>
                    <a:pt x="810686" y="447376"/>
                  </a:lnTo>
                  <a:cubicBezTo>
                    <a:pt x="810686" y="392309"/>
                    <a:pt x="810686" y="322559"/>
                    <a:pt x="810686" y="238124"/>
                  </a:cubicBezTo>
                  <a:cubicBezTo>
                    <a:pt x="793248" y="250972"/>
                    <a:pt x="768927" y="263821"/>
                    <a:pt x="737723" y="276670"/>
                  </a:cubicBezTo>
                  <a:lnTo>
                    <a:pt x="737723" y="232617"/>
                  </a:lnTo>
                  <a:cubicBezTo>
                    <a:pt x="783612" y="213344"/>
                    <a:pt x="811604" y="188105"/>
                    <a:pt x="821699" y="156901"/>
                  </a:cubicBezTo>
                  <a:close/>
                  <a:moveTo>
                    <a:pt x="640724" y="156901"/>
                  </a:moveTo>
                  <a:lnTo>
                    <a:pt x="675141" y="156901"/>
                  </a:lnTo>
                  <a:lnTo>
                    <a:pt x="675141" y="447376"/>
                  </a:lnTo>
                  <a:lnTo>
                    <a:pt x="629711" y="447376"/>
                  </a:lnTo>
                  <a:cubicBezTo>
                    <a:pt x="629711" y="392309"/>
                    <a:pt x="629711" y="322559"/>
                    <a:pt x="629711" y="238124"/>
                  </a:cubicBezTo>
                  <a:cubicBezTo>
                    <a:pt x="612273" y="250972"/>
                    <a:pt x="587952" y="263821"/>
                    <a:pt x="556748" y="276670"/>
                  </a:cubicBezTo>
                  <a:lnTo>
                    <a:pt x="556748" y="232617"/>
                  </a:lnTo>
                  <a:cubicBezTo>
                    <a:pt x="602637" y="213344"/>
                    <a:pt x="630629" y="188105"/>
                    <a:pt x="640724" y="156901"/>
                  </a:cubicBezTo>
                  <a:close/>
                  <a:moveTo>
                    <a:pt x="1898771" y="156901"/>
                  </a:moveTo>
                  <a:lnTo>
                    <a:pt x="1933188" y="156901"/>
                  </a:lnTo>
                  <a:lnTo>
                    <a:pt x="1933188" y="447376"/>
                  </a:lnTo>
                  <a:lnTo>
                    <a:pt x="1887758" y="447376"/>
                  </a:lnTo>
                  <a:cubicBezTo>
                    <a:pt x="1887758" y="392309"/>
                    <a:pt x="1887758" y="322559"/>
                    <a:pt x="1887758" y="238124"/>
                  </a:cubicBezTo>
                  <a:cubicBezTo>
                    <a:pt x="1870320" y="250972"/>
                    <a:pt x="1845999" y="263821"/>
                    <a:pt x="1814795" y="276670"/>
                  </a:cubicBezTo>
                  <a:lnTo>
                    <a:pt x="1814795" y="232617"/>
                  </a:lnTo>
                  <a:cubicBezTo>
                    <a:pt x="1860684" y="213344"/>
                    <a:pt x="1888676" y="188105"/>
                    <a:pt x="1898771" y="156901"/>
                  </a:cubicBezTo>
                  <a:close/>
                  <a:moveTo>
                    <a:pt x="1390337" y="0"/>
                  </a:moveTo>
                  <a:cubicBezTo>
                    <a:pt x="1447239" y="2753"/>
                    <a:pt x="1477526" y="29827"/>
                    <a:pt x="1481197" y="81223"/>
                  </a:cubicBezTo>
                  <a:cubicBezTo>
                    <a:pt x="1485786" y="117934"/>
                    <a:pt x="1462382" y="152809"/>
                    <a:pt x="1410987" y="185849"/>
                  </a:cubicBezTo>
                  <a:cubicBezTo>
                    <a:pt x="1378865" y="209711"/>
                    <a:pt x="1355921" y="231279"/>
                    <a:pt x="1342154" y="250552"/>
                  </a:cubicBezTo>
                  <a:cubicBezTo>
                    <a:pt x="1399056" y="250552"/>
                    <a:pt x="1444486" y="250552"/>
                    <a:pt x="1478444" y="250552"/>
                  </a:cubicBezTo>
                  <a:lnTo>
                    <a:pt x="1478444" y="289098"/>
                  </a:lnTo>
                  <a:lnTo>
                    <a:pt x="1284334" y="289098"/>
                  </a:lnTo>
                  <a:lnTo>
                    <a:pt x="1284334" y="261565"/>
                  </a:lnTo>
                  <a:cubicBezTo>
                    <a:pt x="1305443" y="223019"/>
                    <a:pt x="1336189" y="189061"/>
                    <a:pt x="1376571" y="159692"/>
                  </a:cubicBezTo>
                  <a:cubicBezTo>
                    <a:pt x="1416953" y="131241"/>
                    <a:pt x="1436226" y="106002"/>
                    <a:pt x="1434390" y="83976"/>
                  </a:cubicBezTo>
                  <a:cubicBezTo>
                    <a:pt x="1434390" y="56443"/>
                    <a:pt x="1417870" y="42676"/>
                    <a:pt x="1384831" y="42676"/>
                  </a:cubicBezTo>
                  <a:cubicBezTo>
                    <a:pt x="1359133" y="43594"/>
                    <a:pt x="1342154" y="59196"/>
                    <a:pt x="1333894" y="89483"/>
                  </a:cubicBezTo>
                  <a:lnTo>
                    <a:pt x="1289841" y="70209"/>
                  </a:lnTo>
                  <a:cubicBezTo>
                    <a:pt x="1307279" y="23403"/>
                    <a:pt x="1340777" y="0"/>
                    <a:pt x="1390337" y="0"/>
                  </a:cubicBezTo>
                  <a:close/>
                  <a:moveTo>
                    <a:pt x="1201102" y="0"/>
                  </a:moveTo>
                  <a:lnTo>
                    <a:pt x="1235519" y="0"/>
                  </a:lnTo>
                  <a:lnTo>
                    <a:pt x="1235519" y="290475"/>
                  </a:lnTo>
                  <a:lnTo>
                    <a:pt x="1190089" y="290475"/>
                  </a:lnTo>
                  <a:cubicBezTo>
                    <a:pt x="1190089" y="235409"/>
                    <a:pt x="1190089" y="165658"/>
                    <a:pt x="1190089" y="81223"/>
                  </a:cubicBezTo>
                  <a:cubicBezTo>
                    <a:pt x="1172651" y="94071"/>
                    <a:pt x="1148330" y="106920"/>
                    <a:pt x="1117126" y="119769"/>
                  </a:cubicBezTo>
                  <a:lnTo>
                    <a:pt x="1117126" y="75716"/>
                  </a:lnTo>
                  <a:cubicBezTo>
                    <a:pt x="1163015" y="56443"/>
                    <a:pt x="1191007" y="31204"/>
                    <a:pt x="12011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spc="-300" dirty="0"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439" name="矩形: 圆角 438">
              <a:extLst>
                <a:ext uri="{FF2B5EF4-FFF2-40B4-BE49-F238E27FC236}">
                  <a16:creationId xmlns:a16="http://schemas.microsoft.com/office/drawing/2014/main" id="{C0DDF891-707D-43F7-979D-6435F19393C5}"/>
                </a:ext>
              </a:extLst>
            </p:cNvPr>
            <p:cNvSpPr/>
            <p:nvPr/>
          </p:nvSpPr>
          <p:spPr>
            <a:xfrm rot="1312898">
              <a:off x="8098111" y="3258771"/>
              <a:ext cx="885452" cy="58284"/>
            </a:xfrm>
            <a:prstGeom prst="roundRect">
              <a:avLst>
                <a:gd name="adj" fmla="val 50000"/>
              </a:avLst>
            </a:prstGeom>
            <a:solidFill>
              <a:srgbClr val="15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矩形: 圆角 439">
              <a:extLst>
                <a:ext uri="{FF2B5EF4-FFF2-40B4-BE49-F238E27FC236}">
                  <a16:creationId xmlns:a16="http://schemas.microsoft.com/office/drawing/2014/main" id="{7AEEE55E-1196-4A29-829A-B4F5DB9A64C6}"/>
                </a:ext>
              </a:extLst>
            </p:cNvPr>
            <p:cNvSpPr/>
            <p:nvPr/>
          </p:nvSpPr>
          <p:spPr>
            <a:xfrm rot="20402385">
              <a:off x="7716073" y="3624078"/>
              <a:ext cx="1270091" cy="52487"/>
            </a:xfrm>
            <a:prstGeom prst="roundRect">
              <a:avLst>
                <a:gd name="adj" fmla="val 50000"/>
              </a:avLst>
            </a:prstGeom>
            <a:solidFill>
              <a:srgbClr val="15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>
              <a:extLst>
                <a:ext uri="{FF2B5EF4-FFF2-40B4-BE49-F238E27FC236}">
                  <a16:creationId xmlns:a16="http://schemas.microsoft.com/office/drawing/2014/main" id="{ECB887EB-C944-4640-8E5B-2AFAF210FE79}"/>
                </a:ext>
              </a:extLst>
            </p:cNvPr>
            <p:cNvSpPr/>
            <p:nvPr/>
          </p:nvSpPr>
          <p:spPr>
            <a:xfrm>
              <a:off x="8839409" y="3338070"/>
              <a:ext cx="183645" cy="183645"/>
            </a:xfrm>
            <a:prstGeom prst="ellipse">
              <a:avLst/>
            </a:prstGeom>
            <a:solidFill>
              <a:srgbClr val="15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2" name="组合 441">
              <a:extLst>
                <a:ext uri="{FF2B5EF4-FFF2-40B4-BE49-F238E27FC236}">
                  <a16:creationId xmlns:a16="http://schemas.microsoft.com/office/drawing/2014/main" id="{3E085AA1-FF6C-4C2B-B67A-B30FA2A41B0A}"/>
                </a:ext>
              </a:extLst>
            </p:cNvPr>
            <p:cNvGrpSpPr/>
            <p:nvPr/>
          </p:nvGrpSpPr>
          <p:grpSpPr>
            <a:xfrm>
              <a:off x="8881372" y="3198691"/>
              <a:ext cx="102670" cy="1538862"/>
              <a:chOff x="8881372" y="3198691"/>
              <a:chExt cx="102670" cy="1538862"/>
            </a:xfrm>
            <a:effectLst>
              <a:outerShdw blurRad="12700" dir="5400000" algn="t" rotWithShape="0">
                <a:prstClr val="black">
                  <a:alpha val="43000"/>
                </a:prstClr>
              </a:outerShdw>
            </a:effectLst>
          </p:grpSpPr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968834F6-0C78-46BA-A53E-C77EDB7F2D2B}"/>
                  </a:ext>
                </a:extLst>
              </p:cNvPr>
              <p:cNvSpPr/>
              <p:nvPr/>
            </p:nvSpPr>
            <p:spPr>
              <a:xfrm>
                <a:off x="8881372" y="3377286"/>
                <a:ext cx="102670" cy="102670"/>
              </a:xfrm>
              <a:prstGeom prst="ellipse">
                <a:avLst/>
              </a:prstGeom>
              <a:solidFill>
                <a:srgbClr val="FFA5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矩形: 圆角 443">
                <a:extLst>
                  <a:ext uri="{FF2B5EF4-FFF2-40B4-BE49-F238E27FC236}">
                    <a16:creationId xmlns:a16="http://schemas.microsoft.com/office/drawing/2014/main" id="{B3A01AFA-9FFF-483D-83B2-7462BDA8D555}"/>
                  </a:ext>
                </a:extLst>
              </p:cNvPr>
              <p:cNvSpPr/>
              <p:nvPr/>
            </p:nvSpPr>
            <p:spPr>
              <a:xfrm rot="5400000">
                <a:off x="8161924" y="3950122"/>
                <a:ext cx="1538862" cy="36000"/>
              </a:xfrm>
              <a:prstGeom prst="roundRect">
                <a:avLst>
                  <a:gd name="adj" fmla="val 50000"/>
                </a:avLst>
              </a:prstGeom>
              <a:solidFill>
                <a:srgbClr val="FFA5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4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6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36" dur="100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44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68" dur="100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4" dur="1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84" dur="1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0" dur="1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8" dur="10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2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08" dur="100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4" dur="100" fill="hold"/>
                                        <p:tgtEl>
                                          <p:spTgt spid="2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16" dur="100" fill="hold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2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24" dur="100" fill="hold"/>
                                        <p:tgtEl>
                                          <p:spTgt spid="2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2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2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2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6" dur="100" fill="hold"/>
                                        <p:tgtEl>
                                          <p:spTgt spid="2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48" dur="100" fill="hold"/>
                                        <p:tgtEl>
                                          <p:spTgt spid="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54" dur="100" fill="hold"/>
                                        <p:tgtEl>
                                          <p:spTgt spid="2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56" dur="100" fill="hold"/>
                                        <p:tgtEl>
                                          <p:spTgt spid="2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62" dur="100" fill="hold"/>
                                        <p:tgtEl>
                                          <p:spTgt spid="2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64" dur="100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70" dur="100" fill="hold"/>
                                        <p:tgtEl>
                                          <p:spTgt spid="2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2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2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80" dur="100" fill="hold"/>
                                        <p:tgtEl>
                                          <p:spTgt spid="2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86" dur="100" fill="hold"/>
                                        <p:tgtEl>
                                          <p:spTgt spid="2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88" dur="100" fill="hold"/>
                                        <p:tgtEl>
                                          <p:spTgt spid="2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94" dur="100" fill="hold"/>
                                        <p:tgtEl>
                                          <p:spTgt spid="29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96" dur="100" fill="hold"/>
                                        <p:tgtEl>
                                          <p:spTgt spid="2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02" dur="100" fill="hold"/>
                                        <p:tgtEl>
                                          <p:spTgt spid="3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04" dur="100" fill="hold"/>
                                        <p:tgtEl>
                                          <p:spTgt spid="3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10" dur="100" fill="hold"/>
                                        <p:tgtEl>
                                          <p:spTgt spid="3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12" dur="100" fill="hold"/>
                                        <p:tgtEl>
                                          <p:spTgt spid="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18" dur="100" fill="hold"/>
                                        <p:tgtEl>
                                          <p:spTgt spid="3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20" dur="100" fill="hold"/>
                                        <p:tgtEl>
                                          <p:spTgt spid="3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6" dur="100" fill="hold"/>
                                        <p:tgtEl>
                                          <p:spTgt spid="3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28" dur="100" fill="hold"/>
                                        <p:tgtEl>
                                          <p:spTgt spid="3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25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5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34" dur="100" fill="hold"/>
                                        <p:tgtEl>
                                          <p:spTgt spid="3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36" dur="100" fill="hold"/>
                                        <p:tgtEl>
                                          <p:spTgt spid="3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42" dur="100" fill="hold"/>
                                        <p:tgtEl>
                                          <p:spTgt spid="3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44" dur="100" fill="hold"/>
                                        <p:tgtEl>
                                          <p:spTgt spid="3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2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50" dur="100" fill="hold"/>
                                        <p:tgtEl>
                                          <p:spTgt spid="3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52" dur="100" fill="hold"/>
                                        <p:tgtEl>
                                          <p:spTgt spid="3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2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58" dur="100" fill="hold"/>
                                        <p:tgtEl>
                                          <p:spTgt spid="3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60" dur="100" fill="hold"/>
                                        <p:tgtEl>
                                          <p:spTgt spid="3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66" dur="100" fill="hold"/>
                                        <p:tgtEl>
                                          <p:spTgt spid="39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68" dur="100" fill="hold"/>
                                        <p:tgtEl>
                                          <p:spTgt spid="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5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5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4" dur="100" fill="hold"/>
                                        <p:tgtEl>
                                          <p:spTgt spid="3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76" dur="100" fill="hold"/>
                                        <p:tgtEl>
                                          <p:spTgt spid="3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25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5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82" dur="100" fill="hold"/>
                                        <p:tgtEl>
                                          <p:spTgt spid="4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84" dur="100" fill="hold"/>
                                        <p:tgtEl>
                                          <p:spTgt spid="4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90" dur="100" fill="hold"/>
                                        <p:tgtEl>
                                          <p:spTgt spid="4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92" dur="100" fill="hold"/>
                                        <p:tgtEl>
                                          <p:spTgt spid="4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98" dur="100" fill="hold"/>
                                        <p:tgtEl>
                                          <p:spTgt spid="4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300" dur="100" fill="hold"/>
                                        <p:tgtEl>
                                          <p:spTgt spid="4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06" dur="100" fill="hold"/>
                                        <p:tgtEl>
                                          <p:spTgt spid="4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7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308" dur="100" fill="hold"/>
                                        <p:tgtEl>
                                          <p:spTgt spid="4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2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2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14" dur="100" fill="hold"/>
                                        <p:tgtEl>
                                          <p:spTgt spid="4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316" dur="100" fill="hold"/>
                                        <p:tgtEl>
                                          <p:spTgt spid="4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22" dur="100" fill="hold"/>
                                        <p:tgtEl>
                                          <p:spTgt spid="4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6" presetClass="emph" presetSubtype="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324" dur="100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EB09CC4-390A-463E-AF71-1BC6A8225EE1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8C34B2C1-13F2-4F29-8456-40FFD3ECEA5D}"/>
                </a:ext>
              </a:extLst>
            </p:cNvPr>
            <p:cNvSpPr/>
            <p:nvPr/>
          </p:nvSpPr>
          <p:spPr>
            <a:xfrm>
              <a:off x="1618439" y="1772601"/>
              <a:ext cx="3316323" cy="888898"/>
            </a:xfrm>
            <a:custGeom>
              <a:avLst/>
              <a:gdLst>
                <a:gd name="connsiteX0" fmla="*/ 728583 w 3316323"/>
                <a:gd name="connsiteY0" fmla="*/ 0 h 888898"/>
                <a:gd name="connsiteX1" fmla="*/ 2587740 w 3316323"/>
                <a:gd name="connsiteY1" fmla="*/ 0 h 888898"/>
                <a:gd name="connsiteX2" fmla="*/ 3316323 w 3316323"/>
                <a:gd name="connsiteY2" fmla="*/ 728583 h 888898"/>
                <a:gd name="connsiteX3" fmla="*/ 3316323 w 3316323"/>
                <a:gd name="connsiteY3" fmla="*/ 888898 h 888898"/>
                <a:gd name="connsiteX4" fmla="*/ 0 w 3316323"/>
                <a:gd name="connsiteY4" fmla="*/ 888898 h 888898"/>
                <a:gd name="connsiteX5" fmla="*/ 0 w 3316323"/>
                <a:gd name="connsiteY5" fmla="*/ 728583 h 888898"/>
                <a:gd name="connsiteX6" fmla="*/ 728583 w 3316323"/>
                <a:gd name="connsiteY6" fmla="*/ 0 h 88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6323" h="888898">
                  <a:moveTo>
                    <a:pt x="728583" y="0"/>
                  </a:moveTo>
                  <a:lnTo>
                    <a:pt x="2587740" y="0"/>
                  </a:lnTo>
                  <a:cubicBezTo>
                    <a:pt x="2990125" y="0"/>
                    <a:pt x="3316323" y="326198"/>
                    <a:pt x="3316323" y="728583"/>
                  </a:cubicBezTo>
                  <a:lnTo>
                    <a:pt x="3316323" y="888898"/>
                  </a:lnTo>
                  <a:lnTo>
                    <a:pt x="0" y="888898"/>
                  </a:lnTo>
                  <a:lnTo>
                    <a:pt x="0" y="728583"/>
                  </a:lnTo>
                  <a:cubicBezTo>
                    <a:pt x="0" y="326198"/>
                    <a:pt x="326198" y="0"/>
                    <a:pt x="728583" y="0"/>
                  </a:cubicBezTo>
                  <a:close/>
                </a:path>
              </a:pathLst>
            </a:custGeom>
            <a:gradFill>
              <a:gsLst>
                <a:gs pos="0">
                  <a:srgbClr val="F9DE61"/>
                </a:gs>
                <a:gs pos="100000">
                  <a:srgbClr val="FDCB00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BF2A8B-294A-4BC8-B84B-86B012824FEE}"/>
                </a:ext>
              </a:extLst>
            </p:cNvPr>
            <p:cNvSpPr/>
            <p:nvPr/>
          </p:nvSpPr>
          <p:spPr>
            <a:xfrm>
              <a:off x="1618439" y="3521241"/>
              <a:ext cx="331632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5B261B1-D36F-40A8-A0C1-E7503D75E9C5}"/>
                </a:ext>
              </a:extLst>
            </p:cNvPr>
            <p:cNvSpPr/>
            <p:nvPr/>
          </p:nvSpPr>
          <p:spPr>
            <a:xfrm>
              <a:off x="1618439" y="4261046"/>
              <a:ext cx="331632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AA55D068-05A9-4F6D-8485-2ACEAD1C7F03}"/>
                </a:ext>
              </a:extLst>
            </p:cNvPr>
            <p:cNvSpPr/>
            <p:nvPr/>
          </p:nvSpPr>
          <p:spPr>
            <a:xfrm>
              <a:off x="1618439" y="2781413"/>
              <a:ext cx="3312787" cy="45742"/>
            </a:xfrm>
            <a:custGeom>
              <a:avLst/>
              <a:gdLst>
                <a:gd name="connsiteX0" fmla="*/ 0 w 3312787"/>
                <a:gd name="connsiteY0" fmla="*/ 23 h 45742"/>
                <a:gd name="connsiteX1" fmla="*/ 72000 w 3312787"/>
                <a:gd name="connsiteY1" fmla="*/ 23 h 45742"/>
                <a:gd name="connsiteX2" fmla="*/ 72000 w 3312787"/>
                <a:gd name="connsiteY2" fmla="*/ 45742 h 45742"/>
                <a:gd name="connsiteX3" fmla="*/ 0 w 3312787"/>
                <a:gd name="connsiteY3" fmla="*/ 45742 h 45742"/>
                <a:gd name="connsiteX4" fmla="*/ 140904 w 3312787"/>
                <a:gd name="connsiteY4" fmla="*/ 22 h 45742"/>
                <a:gd name="connsiteX5" fmla="*/ 212904 w 3312787"/>
                <a:gd name="connsiteY5" fmla="*/ 22 h 45742"/>
                <a:gd name="connsiteX6" fmla="*/ 212904 w 3312787"/>
                <a:gd name="connsiteY6" fmla="*/ 45741 h 45742"/>
                <a:gd name="connsiteX7" fmla="*/ 140904 w 3312787"/>
                <a:gd name="connsiteY7" fmla="*/ 45741 h 45742"/>
                <a:gd name="connsiteX8" fmla="*/ 281808 w 3312787"/>
                <a:gd name="connsiteY8" fmla="*/ 21 h 45742"/>
                <a:gd name="connsiteX9" fmla="*/ 353808 w 3312787"/>
                <a:gd name="connsiteY9" fmla="*/ 21 h 45742"/>
                <a:gd name="connsiteX10" fmla="*/ 353808 w 3312787"/>
                <a:gd name="connsiteY10" fmla="*/ 45740 h 45742"/>
                <a:gd name="connsiteX11" fmla="*/ 281808 w 3312787"/>
                <a:gd name="connsiteY11" fmla="*/ 45740 h 45742"/>
                <a:gd name="connsiteX12" fmla="*/ 422712 w 3312787"/>
                <a:gd name="connsiteY12" fmla="*/ 20 h 45742"/>
                <a:gd name="connsiteX13" fmla="*/ 494712 w 3312787"/>
                <a:gd name="connsiteY13" fmla="*/ 20 h 45742"/>
                <a:gd name="connsiteX14" fmla="*/ 494712 w 3312787"/>
                <a:gd name="connsiteY14" fmla="*/ 45739 h 45742"/>
                <a:gd name="connsiteX15" fmla="*/ 422712 w 3312787"/>
                <a:gd name="connsiteY15" fmla="*/ 45739 h 45742"/>
                <a:gd name="connsiteX16" fmla="*/ 563616 w 3312787"/>
                <a:gd name="connsiteY16" fmla="*/ 19 h 45742"/>
                <a:gd name="connsiteX17" fmla="*/ 635616 w 3312787"/>
                <a:gd name="connsiteY17" fmla="*/ 19 h 45742"/>
                <a:gd name="connsiteX18" fmla="*/ 635616 w 3312787"/>
                <a:gd name="connsiteY18" fmla="*/ 45738 h 45742"/>
                <a:gd name="connsiteX19" fmla="*/ 563616 w 3312787"/>
                <a:gd name="connsiteY19" fmla="*/ 45738 h 45742"/>
                <a:gd name="connsiteX20" fmla="*/ 704520 w 3312787"/>
                <a:gd name="connsiteY20" fmla="*/ 18 h 45742"/>
                <a:gd name="connsiteX21" fmla="*/ 776520 w 3312787"/>
                <a:gd name="connsiteY21" fmla="*/ 18 h 45742"/>
                <a:gd name="connsiteX22" fmla="*/ 776520 w 3312787"/>
                <a:gd name="connsiteY22" fmla="*/ 45737 h 45742"/>
                <a:gd name="connsiteX23" fmla="*/ 704520 w 3312787"/>
                <a:gd name="connsiteY23" fmla="*/ 45737 h 45742"/>
                <a:gd name="connsiteX24" fmla="*/ 845424 w 3312787"/>
                <a:gd name="connsiteY24" fmla="*/ 17 h 45742"/>
                <a:gd name="connsiteX25" fmla="*/ 917424 w 3312787"/>
                <a:gd name="connsiteY25" fmla="*/ 17 h 45742"/>
                <a:gd name="connsiteX26" fmla="*/ 917424 w 3312787"/>
                <a:gd name="connsiteY26" fmla="*/ 45736 h 45742"/>
                <a:gd name="connsiteX27" fmla="*/ 845424 w 3312787"/>
                <a:gd name="connsiteY27" fmla="*/ 45736 h 45742"/>
                <a:gd name="connsiteX28" fmla="*/ 986328 w 3312787"/>
                <a:gd name="connsiteY28" fmla="*/ 16 h 45742"/>
                <a:gd name="connsiteX29" fmla="*/ 1058328 w 3312787"/>
                <a:gd name="connsiteY29" fmla="*/ 16 h 45742"/>
                <a:gd name="connsiteX30" fmla="*/ 1058328 w 3312787"/>
                <a:gd name="connsiteY30" fmla="*/ 45735 h 45742"/>
                <a:gd name="connsiteX31" fmla="*/ 986328 w 3312787"/>
                <a:gd name="connsiteY31" fmla="*/ 45735 h 45742"/>
                <a:gd name="connsiteX32" fmla="*/ 1127232 w 3312787"/>
                <a:gd name="connsiteY32" fmla="*/ 15 h 45742"/>
                <a:gd name="connsiteX33" fmla="*/ 1199232 w 3312787"/>
                <a:gd name="connsiteY33" fmla="*/ 15 h 45742"/>
                <a:gd name="connsiteX34" fmla="*/ 1199232 w 3312787"/>
                <a:gd name="connsiteY34" fmla="*/ 45734 h 45742"/>
                <a:gd name="connsiteX35" fmla="*/ 1127232 w 3312787"/>
                <a:gd name="connsiteY35" fmla="*/ 45734 h 45742"/>
                <a:gd name="connsiteX36" fmla="*/ 1268136 w 3312787"/>
                <a:gd name="connsiteY36" fmla="*/ 14 h 45742"/>
                <a:gd name="connsiteX37" fmla="*/ 1340136 w 3312787"/>
                <a:gd name="connsiteY37" fmla="*/ 14 h 45742"/>
                <a:gd name="connsiteX38" fmla="*/ 1340136 w 3312787"/>
                <a:gd name="connsiteY38" fmla="*/ 45733 h 45742"/>
                <a:gd name="connsiteX39" fmla="*/ 1268136 w 3312787"/>
                <a:gd name="connsiteY39" fmla="*/ 45733 h 45742"/>
                <a:gd name="connsiteX40" fmla="*/ 1409040 w 3312787"/>
                <a:gd name="connsiteY40" fmla="*/ 13 h 45742"/>
                <a:gd name="connsiteX41" fmla="*/ 1481040 w 3312787"/>
                <a:gd name="connsiteY41" fmla="*/ 13 h 45742"/>
                <a:gd name="connsiteX42" fmla="*/ 1481040 w 3312787"/>
                <a:gd name="connsiteY42" fmla="*/ 45732 h 45742"/>
                <a:gd name="connsiteX43" fmla="*/ 1409040 w 3312787"/>
                <a:gd name="connsiteY43" fmla="*/ 45732 h 45742"/>
                <a:gd name="connsiteX44" fmla="*/ 1549944 w 3312787"/>
                <a:gd name="connsiteY44" fmla="*/ 12 h 45742"/>
                <a:gd name="connsiteX45" fmla="*/ 1621944 w 3312787"/>
                <a:gd name="connsiteY45" fmla="*/ 12 h 45742"/>
                <a:gd name="connsiteX46" fmla="*/ 1621944 w 3312787"/>
                <a:gd name="connsiteY46" fmla="*/ 45731 h 45742"/>
                <a:gd name="connsiteX47" fmla="*/ 1549944 w 3312787"/>
                <a:gd name="connsiteY47" fmla="*/ 45731 h 45742"/>
                <a:gd name="connsiteX48" fmla="*/ 1690848 w 3312787"/>
                <a:gd name="connsiteY48" fmla="*/ 11 h 45742"/>
                <a:gd name="connsiteX49" fmla="*/ 1762848 w 3312787"/>
                <a:gd name="connsiteY49" fmla="*/ 11 h 45742"/>
                <a:gd name="connsiteX50" fmla="*/ 1762848 w 3312787"/>
                <a:gd name="connsiteY50" fmla="*/ 45730 h 45742"/>
                <a:gd name="connsiteX51" fmla="*/ 1690848 w 3312787"/>
                <a:gd name="connsiteY51" fmla="*/ 45730 h 45742"/>
                <a:gd name="connsiteX52" fmla="*/ 1831752 w 3312787"/>
                <a:gd name="connsiteY52" fmla="*/ 10 h 45742"/>
                <a:gd name="connsiteX53" fmla="*/ 1903752 w 3312787"/>
                <a:gd name="connsiteY53" fmla="*/ 10 h 45742"/>
                <a:gd name="connsiteX54" fmla="*/ 1903752 w 3312787"/>
                <a:gd name="connsiteY54" fmla="*/ 45729 h 45742"/>
                <a:gd name="connsiteX55" fmla="*/ 1831752 w 3312787"/>
                <a:gd name="connsiteY55" fmla="*/ 45729 h 45742"/>
                <a:gd name="connsiteX56" fmla="*/ 1972656 w 3312787"/>
                <a:gd name="connsiteY56" fmla="*/ 9 h 45742"/>
                <a:gd name="connsiteX57" fmla="*/ 2044656 w 3312787"/>
                <a:gd name="connsiteY57" fmla="*/ 9 h 45742"/>
                <a:gd name="connsiteX58" fmla="*/ 2044656 w 3312787"/>
                <a:gd name="connsiteY58" fmla="*/ 45728 h 45742"/>
                <a:gd name="connsiteX59" fmla="*/ 1972656 w 3312787"/>
                <a:gd name="connsiteY59" fmla="*/ 45728 h 45742"/>
                <a:gd name="connsiteX60" fmla="*/ 2113560 w 3312787"/>
                <a:gd name="connsiteY60" fmla="*/ 8 h 45742"/>
                <a:gd name="connsiteX61" fmla="*/ 2185560 w 3312787"/>
                <a:gd name="connsiteY61" fmla="*/ 8 h 45742"/>
                <a:gd name="connsiteX62" fmla="*/ 2185560 w 3312787"/>
                <a:gd name="connsiteY62" fmla="*/ 45727 h 45742"/>
                <a:gd name="connsiteX63" fmla="*/ 2113560 w 3312787"/>
                <a:gd name="connsiteY63" fmla="*/ 45727 h 45742"/>
                <a:gd name="connsiteX64" fmla="*/ 2254464 w 3312787"/>
                <a:gd name="connsiteY64" fmla="*/ 7 h 45742"/>
                <a:gd name="connsiteX65" fmla="*/ 2326464 w 3312787"/>
                <a:gd name="connsiteY65" fmla="*/ 7 h 45742"/>
                <a:gd name="connsiteX66" fmla="*/ 2326464 w 3312787"/>
                <a:gd name="connsiteY66" fmla="*/ 45726 h 45742"/>
                <a:gd name="connsiteX67" fmla="*/ 2254464 w 3312787"/>
                <a:gd name="connsiteY67" fmla="*/ 45726 h 45742"/>
                <a:gd name="connsiteX68" fmla="*/ 2395368 w 3312787"/>
                <a:gd name="connsiteY68" fmla="*/ 6 h 45742"/>
                <a:gd name="connsiteX69" fmla="*/ 2467368 w 3312787"/>
                <a:gd name="connsiteY69" fmla="*/ 6 h 45742"/>
                <a:gd name="connsiteX70" fmla="*/ 2467368 w 3312787"/>
                <a:gd name="connsiteY70" fmla="*/ 45725 h 45742"/>
                <a:gd name="connsiteX71" fmla="*/ 2395368 w 3312787"/>
                <a:gd name="connsiteY71" fmla="*/ 45725 h 45742"/>
                <a:gd name="connsiteX72" fmla="*/ 2536272 w 3312787"/>
                <a:gd name="connsiteY72" fmla="*/ 5 h 45742"/>
                <a:gd name="connsiteX73" fmla="*/ 2608272 w 3312787"/>
                <a:gd name="connsiteY73" fmla="*/ 5 h 45742"/>
                <a:gd name="connsiteX74" fmla="*/ 2608272 w 3312787"/>
                <a:gd name="connsiteY74" fmla="*/ 45724 h 45742"/>
                <a:gd name="connsiteX75" fmla="*/ 2536272 w 3312787"/>
                <a:gd name="connsiteY75" fmla="*/ 45724 h 45742"/>
                <a:gd name="connsiteX76" fmla="*/ 2677176 w 3312787"/>
                <a:gd name="connsiteY76" fmla="*/ 4 h 45742"/>
                <a:gd name="connsiteX77" fmla="*/ 2749176 w 3312787"/>
                <a:gd name="connsiteY77" fmla="*/ 4 h 45742"/>
                <a:gd name="connsiteX78" fmla="*/ 2749176 w 3312787"/>
                <a:gd name="connsiteY78" fmla="*/ 45723 h 45742"/>
                <a:gd name="connsiteX79" fmla="*/ 2677176 w 3312787"/>
                <a:gd name="connsiteY79" fmla="*/ 45723 h 45742"/>
                <a:gd name="connsiteX80" fmla="*/ 2818080 w 3312787"/>
                <a:gd name="connsiteY80" fmla="*/ 3 h 45742"/>
                <a:gd name="connsiteX81" fmla="*/ 2890080 w 3312787"/>
                <a:gd name="connsiteY81" fmla="*/ 3 h 45742"/>
                <a:gd name="connsiteX82" fmla="*/ 2890080 w 3312787"/>
                <a:gd name="connsiteY82" fmla="*/ 45722 h 45742"/>
                <a:gd name="connsiteX83" fmla="*/ 2818080 w 3312787"/>
                <a:gd name="connsiteY83" fmla="*/ 45722 h 45742"/>
                <a:gd name="connsiteX84" fmla="*/ 2958984 w 3312787"/>
                <a:gd name="connsiteY84" fmla="*/ 2 h 45742"/>
                <a:gd name="connsiteX85" fmla="*/ 3030984 w 3312787"/>
                <a:gd name="connsiteY85" fmla="*/ 2 h 45742"/>
                <a:gd name="connsiteX86" fmla="*/ 3030984 w 3312787"/>
                <a:gd name="connsiteY86" fmla="*/ 45721 h 45742"/>
                <a:gd name="connsiteX87" fmla="*/ 2958984 w 3312787"/>
                <a:gd name="connsiteY87" fmla="*/ 45721 h 45742"/>
                <a:gd name="connsiteX88" fmla="*/ 3099888 w 3312787"/>
                <a:gd name="connsiteY88" fmla="*/ 1 h 45742"/>
                <a:gd name="connsiteX89" fmla="*/ 3171888 w 3312787"/>
                <a:gd name="connsiteY89" fmla="*/ 1 h 45742"/>
                <a:gd name="connsiteX90" fmla="*/ 3171888 w 3312787"/>
                <a:gd name="connsiteY90" fmla="*/ 45720 h 45742"/>
                <a:gd name="connsiteX91" fmla="*/ 3099888 w 3312787"/>
                <a:gd name="connsiteY91" fmla="*/ 45720 h 45742"/>
                <a:gd name="connsiteX92" fmla="*/ 3240787 w 3312787"/>
                <a:gd name="connsiteY92" fmla="*/ 0 h 45742"/>
                <a:gd name="connsiteX93" fmla="*/ 3312787 w 3312787"/>
                <a:gd name="connsiteY93" fmla="*/ 0 h 45742"/>
                <a:gd name="connsiteX94" fmla="*/ 3312787 w 3312787"/>
                <a:gd name="connsiteY94" fmla="*/ 45719 h 45742"/>
                <a:gd name="connsiteX95" fmla="*/ 3240787 w 3312787"/>
                <a:gd name="connsiteY95" fmla="*/ 45719 h 4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3312787" h="45742">
                  <a:moveTo>
                    <a:pt x="0" y="23"/>
                  </a:moveTo>
                  <a:lnTo>
                    <a:pt x="72000" y="23"/>
                  </a:lnTo>
                  <a:lnTo>
                    <a:pt x="72000" y="45742"/>
                  </a:lnTo>
                  <a:lnTo>
                    <a:pt x="0" y="45742"/>
                  </a:lnTo>
                  <a:close/>
                  <a:moveTo>
                    <a:pt x="140904" y="22"/>
                  </a:moveTo>
                  <a:lnTo>
                    <a:pt x="212904" y="22"/>
                  </a:lnTo>
                  <a:lnTo>
                    <a:pt x="212904" y="45741"/>
                  </a:lnTo>
                  <a:lnTo>
                    <a:pt x="140904" y="45741"/>
                  </a:lnTo>
                  <a:close/>
                  <a:moveTo>
                    <a:pt x="281808" y="21"/>
                  </a:moveTo>
                  <a:lnTo>
                    <a:pt x="353808" y="21"/>
                  </a:lnTo>
                  <a:lnTo>
                    <a:pt x="353808" y="45740"/>
                  </a:lnTo>
                  <a:lnTo>
                    <a:pt x="281808" y="45740"/>
                  </a:lnTo>
                  <a:close/>
                  <a:moveTo>
                    <a:pt x="422712" y="20"/>
                  </a:moveTo>
                  <a:lnTo>
                    <a:pt x="494712" y="20"/>
                  </a:lnTo>
                  <a:lnTo>
                    <a:pt x="494712" y="45739"/>
                  </a:lnTo>
                  <a:lnTo>
                    <a:pt x="422712" y="45739"/>
                  </a:lnTo>
                  <a:close/>
                  <a:moveTo>
                    <a:pt x="563616" y="19"/>
                  </a:moveTo>
                  <a:lnTo>
                    <a:pt x="635616" y="19"/>
                  </a:lnTo>
                  <a:lnTo>
                    <a:pt x="635616" y="45738"/>
                  </a:lnTo>
                  <a:lnTo>
                    <a:pt x="563616" y="45738"/>
                  </a:lnTo>
                  <a:close/>
                  <a:moveTo>
                    <a:pt x="704520" y="18"/>
                  </a:moveTo>
                  <a:lnTo>
                    <a:pt x="776520" y="18"/>
                  </a:lnTo>
                  <a:lnTo>
                    <a:pt x="776520" y="45737"/>
                  </a:lnTo>
                  <a:lnTo>
                    <a:pt x="704520" y="45737"/>
                  </a:lnTo>
                  <a:close/>
                  <a:moveTo>
                    <a:pt x="845424" y="17"/>
                  </a:moveTo>
                  <a:lnTo>
                    <a:pt x="917424" y="17"/>
                  </a:lnTo>
                  <a:lnTo>
                    <a:pt x="917424" y="45736"/>
                  </a:lnTo>
                  <a:lnTo>
                    <a:pt x="845424" y="45736"/>
                  </a:lnTo>
                  <a:close/>
                  <a:moveTo>
                    <a:pt x="986328" y="16"/>
                  </a:moveTo>
                  <a:lnTo>
                    <a:pt x="1058328" y="16"/>
                  </a:lnTo>
                  <a:lnTo>
                    <a:pt x="1058328" y="45735"/>
                  </a:lnTo>
                  <a:lnTo>
                    <a:pt x="986328" y="45735"/>
                  </a:lnTo>
                  <a:close/>
                  <a:moveTo>
                    <a:pt x="1127232" y="15"/>
                  </a:moveTo>
                  <a:lnTo>
                    <a:pt x="1199232" y="15"/>
                  </a:lnTo>
                  <a:lnTo>
                    <a:pt x="1199232" y="45734"/>
                  </a:lnTo>
                  <a:lnTo>
                    <a:pt x="1127232" y="45734"/>
                  </a:lnTo>
                  <a:close/>
                  <a:moveTo>
                    <a:pt x="1268136" y="14"/>
                  </a:moveTo>
                  <a:lnTo>
                    <a:pt x="1340136" y="14"/>
                  </a:lnTo>
                  <a:lnTo>
                    <a:pt x="1340136" y="45733"/>
                  </a:lnTo>
                  <a:lnTo>
                    <a:pt x="1268136" y="45733"/>
                  </a:lnTo>
                  <a:close/>
                  <a:moveTo>
                    <a:pt x="1409040" y="13"/>
                  </a:moveTo>
                  <a:lnTo>
                    <a:pt x="1481040" y="13"/>
                  </a:lnTo>
                  <a:lnTo>
                    <a:pt x="1481040" y="45732"/>
                  </a:lnTo>
                  <a:lnTo>
                    <a:pt x="1409040" y="45732"/>
                  </a:lnTo>
                  <a:close/>
                  <a:moveTo>
                    <a:pt x="1549944" y="12"/>
                  </a:moveTo>
                  <a:lnTo>
                    <a:pt x="1621944" y="12"/>
                  </a:lnTo>
                  <a:lnTo>
                    <a:pt x="1621944" y="45731"/>
                  </a:lnTo>
                  <a:lnTo>
                    <a:pt x="1549944" y="45731"/>
                  </a:lnTo>
                  <a:close/>
                  <a:moveTo>
                    <a:pt x="1690848" y="11"/>
                  </a:moveTo>
                  <a:lnTo>
                    <a:pt x="1762848" y="11"/>
                  </a:lnTo>
                  <a:lnTo>
                    <a:pt x="1762848" y="45730"/>
                  </a:lnTo>
                  <a:lnTo>
                    <a:pt x="1690848" y="45730"/>
                  </a:lnTo>
                  <a:close/>
                  <a:moveTo>
                    <a:pt x="1831752" y="10"/>
                  </a:moveTo>
                  <a:lnTo>
                    <a:pt x="1903752" y="10"/>
                  </a:lnTo>
                  <a:lnTo>
                    <a:pt x="1903752" y="45729"/>
                  </a:lnTo>
                  <a:lnTo>
                    <a:pt x="1831752" y="45729"/>
                  </a:lnTo>
                  <a:close/>
                  <a:moveTo>
                    <a:pt x="1972656" y="9"/>
                  </a:moveTo>
                  <a:lnTo>
                    <a:pt x="2044656" y="9"/>
                  </a:lnTo>
                  <a:lnTo>
                    <a:pt x="2044656" y="45728"/>
                  </a:lnTo>
                  <a:lnTo>
                    <a:pt x="1972656" y="45728"/>
                  </a:lnTo>
                  <a:close/>
                  <a:moveTo>
                    <a:pt x="2113560" y="8"/>
                  </a:moveTo>
                  <a:lnTo>
                    <a:pt x="2185560" y="8"/>
                  </a:lnTo>
                  <a:lnTo>
                    <a:pt x="2185560" y="45727"/>
                  </a:lnTo>
                  <a:lnTo>
                    <a:pt x="2113560" y="45727"/>
                  </a:lnTo>
                  <a:close/>
                  <a:moveTo>
                    <a:pt x="2254464" y="7"/>
                  </a:moveTo>
                  <a:lnTo>
                    <a:pt x="2326464" y="7"/>
                  </a:lnTo>
                  <a:lnTo>
                    <a:pt x="2326464" y="45726"/>
                  </a:lnTo>
                  <a:lnTo>
                    <a:pt x="2254464" y="45726"/>
                  </a:lnTo>
                  <a:close/>
                  <a:moveTo>
                    <a:pt x="2395368" y="6"/>
                  </a:moveTo>
                  <a:lnTo>
                    <a:pt x="2467368" y="6"/>
                  </a:lnTo>
                  <a:lnTo>
                    <a:pt x="2467368" y="45725"/>
                  </a:lnTo>
                  <a:lnTo>
                    <a:pt x="2395368" y="45725"/>
                  </a:lnTo>
                  <a:close/>
                  <a:moveTo>
                    <a:pt x="2536272" y="5"/>
                  </a:moveTo>
                  <a:lnTo>
                    <a:pt x="2608272" y="5"/>
                  </a:lnTo>
                  <a:lnTo>
                    <a:pt x="2608272" y="45724"/>
                  </a:lnTo>
                  <a:lnTo>
                    <a:pt x="2536272" y="45724"/>
                  </a:lnTo>
                  <a:close/>
                  <a:moveTo>
                    <a:pt x="2677176" y="4"/>
                  </a:moveTo>
                  <a:lnTo>
                    <a:pt x="2749176" y="4"/>
                  </a:lnTo>
                  <a:lnTo>
                    <a:pt x="2749176" y="45723"/>
                  </a:lnTo>
                  <a:lnTo>
                    <a:pt x="2677176" y="45723"/>
                  </a:lnTo>
                  <a:close/>
                  <a:moveTo>
                    <a:pt x="2818080" y="3"/>
                  </a:moveTo>
                  <a:lnTo>
                    <a:pt x="2890080" y="3"/>
                  </a:lnTo>
                  <a:lnTo>
                    <a:pt x="2890080" y="45722"/>
                  </a:lnTo>
                  <a:lnTo>
                    <a:pt x="2818080" y="45722"/>
                  </a:lnTo>
                  <a:close/>
                  <a:moveTo>
                    <a:pt x="2958984" y="2"/>
                  </a:moveTo>
                  <a:lnTo>
                    <a:pt x="3030984" y="2"/>
                  </a:lnTo>
                  <a:lnTo>
                    <a:pt x="3030984" y="45721"/>
                  </a:lnTo>
                  <a:lnTo>
                    <a:pt x="2958984" y="45721"/>
                  </a:lnTo>
                  <a:close/>
                  <a:moveTo>
                    <a:pt x="3099888" y="1"/>
                  </a:moveTo>
                  <a:lnTo>
                    <a:pt x="3171888" y="1"/>
                  </a:lnTo>
                  <a:lnTo>
                    <a:pt x="3171888" y="45720"/>
                  </a:lnTo>
                  <a:lnTo>
                    <a:pt x="3099888" y="45720"/>
                  </a:lnTo>
                  <a:close/>
                  <a:moveTo>
                    <a:pt x="3240787" y="0"/>
                  </a:moveTo>
                  <a:lnTo>
                    <a:pt x="3312787" y="0"/>
                  </a:lnTo>
                  <a:lnTo>
                    <a:pt x="3312787" y="45719"/>
                  </a:lnTo>
                  <a:lnTo>
                    <a:pt x="3240787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3347ECD-0645-41A0-BE6D-13CF4030F68A}"/>
              </a:ext>
            </a:extLst>
          </p:cNvPr>
          <p:cNvGrpSpPr/>
          <p:nvPr/>
        </p:nvGrpSpPr>
        <p:grpSpPr>
          <a:xfrm>
            <a:off x="7257237" y="1772601"/>
            <a:ext cx="3316323" cy="3312797"/>
            <a:chOff x="723945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3945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9191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2899515-4412-4A1A-86E6-760C11C4EE38}"/>
                </a:ext>
              </a:extLst>
            </p:cNvPr>
            <p:cNvSpPr/>
            <p:nvPr/>
          </p:nvSpPr>
          <p:spPr>
            <a:xfrm>
              <a:off x="8049848" y="2774593"/>
              <a:ext cx="403860" cy="1302886"/>
            </a:xfrm>
            <a:prstGeom prst="roundRect">
              <a:avLst>
                <a:gd name="adj" fmla="val 50000"/>
              </a:avLst>
            </a:prstGeom>
            <a:solidFill>
              <a:srgbClr val="B2B2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5464FB9-3265-47E6-A7D6-148C394DD205}"/>
                </a:ext>
              </a:extLst>
            </p:cNvPr>
            <p:cNvSpPr/>
            <p:nvPr/>
          </p:nvSpPr>
          <p:spPr>
            <a:xfrm>
              <a:off x="8046312" y="2840189"/>
              <a:ext cx="54794" cy="1171695"/>
            </a:xfrm>
            <a:custGeom>
              <a:avLst/>
              <a:gdLst>
                <a:gd name="connsiteX0" fmla="*/ 54794 w 54794"/>
                <a:gd name="connsiteY0" fmla="*/ 0 h 1171695"/>
                <a:gd name="connsiteX1" fmla="*/ 54794 w 54794"/>
                <a:gd name="connsiteY1" fmla="*/ 1171695 h 1171695"/>
                <a:gd name="connsiteX2" fmla="*/ 15869 w 54794"/>
                <a:gd name="connsiteY2" fmla="*/ 1113960 h 1171695"/>
                <a:gd name="connsiteX3" fmla="*/ 0 w 54794"/>
                <a:gd name="connsiteY3" fmla="*/ 1035360 h 1171695"/>
                <a:gd name="connsiteX4" fmla="*/ 0 w 54794"/>
                <a:gd name="connsiteY4" fmla="*/ 136334 h 1171695"/>
                <a:gd name="connsiteX5" fmla="*/ 15869 w 54794"/>
                <a:gd name="connsiteY5" fmla="*/ 57734 h 117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4" h="1171695">
                  <a:moveTo>
                    <a:pt x="54794" y="0"/>
                  </a:moveTo>
                  <a:lnTo>
                    <a:pt x="54794" y="1171695"/>
                  </a:lnTo>
                  <a:lnTo>
                    <a:pt x="15869" y="1113960"/>
                  </a:lnTo>
                  <a:cubicBezTo>
                    <a:pt x="5651" y="1089802"/>
                    <a:pt x="0" y="1063241"/>
                    <a:pt x="0" y="1035360"/>
                  </a:cubicBezTo>
                  <a:lnTo>
                    <a:pt x="0" y="136334"/>
                  </a:lnTo>
                  <a:cubicBezTo>
                    <a:pt x="0" y="108453"/>
                    <a:pt x="5651" y="81892"/>
                    <a:pt x="15869" y="57734"/>
                  </a:cubicBezTo>
                  <a:close/>
                </a:path>
              </a:pathLst>
            </a:custGeom>
            <a:solidFill>
              <a:srgbClr val="74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1A8B38AE-64F0-44E8-B30A-33ED7328228D}"/>
                </a:ext>
              </a:extLst>
            </p:cNvPr>
            <p:cNvSpPr/>
            <p:nvPr/>
          </p:nvSpPr>
          <p:spPr>
            <a:xfrm>
              <a:off x="8181276" y="3461840"/>
              <a:ext cx="141004" cy="389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0BE8028-2A65-419B-8043-EA5D41022398}"/>
                </a:ext>
              </a:extLst>
            </p:cNvPr>
            <p:cNvSpPr/>
            <p:nvPr/>
          </p:nvSpPr>
          <p:spPr>
            <a:xfrm>
              <a:off x="8191151" y="3474550"/>
              <a:ext cx="121255" cy="363917"/>
            </a:xfrm>
            <a:prstGeom prst="roundRect">
              <a:avLst>
                <a:gd name="adj" fmla="val 50000"/>
              </a:avLst>
            </a:prstGeom>
            <a:solidFill>
              <a:srgbClr val="B2B2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22A82A1-671B-4431-89BA-D7D6962E45DC}"/>
                </a:ext>
              </a:extLst>
            </p:cNvPr>
            <p:cNvSpPr/>
            <p:nvPr/>
          </p:nvSpPr>
          <p:spPr>
            <a:xfrm>
              <a:off x="8067279" y="2994046"/>
              <a:ext cx="356631" cy="356631"/>
            </a:xfrm>
            <a:prstGeom prst="ellipse">
              <a:avLst/>
            </a:prstGeom>
            <a:solidFill>
              <a:srgbClr val="B2B2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D96FAAD-651D-469D-ADEB-9ECA9A359453}"/>
                </a:ext>
              </a:extLst>
            </p:cNvPr>
            <p:cNvSpPr/>
            <p:nvPr/>
          </p:nvSpPr>
          <p:spPr>
            <a:xfrm>
              <a:off x="8122525" y="3044022"/>
              <a:ext cx="256678" cy="256678"/>
            </a:xfrm>
            <a:prstGeom prst="ellipse">
              <a:avLst/>
            </a:prstGeom>
            <a:solidFill>
              <a:srgbClr val="040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45E6F660-356D-4B8A-A64E-61B1517BE392}"/>
                </a:ext>
              </a:extLst>
            </p:cNvPr>
            <p:cNvSpPr/>
            <p:nvPr/>
          </p:nvSpPr>
          <p:spPr>
            <a:xfrm flipV="1">
              <a:off x="8245594" y="2704486"/>
              <a:ext cx="1752284" cy="1831539"/>
            </a:xfrm>
            <a:custGeom>
              <a:avLst/>
              <a:gdLst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32097 w 1668298"/>
                <a:gd name="connsiteY11" fmla="*/ 146459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52315 w 1668298"/>
                <a:gd name="connsiteY14" fmla="*/ 141253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561942 w 1727298"/>
                <a:gd name="connsiteY15" fmla="*/ 818679 h 1501375"/>
                <a:gd name="connsiteX16" fmla="*/ 1588613 w 1727298"/>
                <a:gd name="connsiteY16" fmla="*/ 6510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561942 w 1727298"/>
                <a:gd name="connsiteY15" fmla="*/ 818679 h 1501375"/>
                <a:gd name="connsiteX16" fmla="*/ 1638143 w 1727298"/>
                <a:gd name="connsiteY16" fmla="*/ 9177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680052 w 1727298"/>
                <a:gd name="connsiteY15" fmla="*/ 1355889 h 1501375"/>
                <a:gd name="connsiteX16" fmla="*/ 1638143 w 1727298"/>
                <a:gd name="connsiteY16" fmla="*/ 9177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680052 w 1727298"/>
                <a:gd name="connsiteY15" fmla="*/ 1355889 h 1501375"/>
                <a:gd name="connsiteX16" fmla="*/ 1638143 w 1727298"/>
                <a:gd name="connsiteY16" fmla="*/ 9177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44433 w 1727298"/>
                <a:gd name="connsiteY13" fmla="*/ 1437939 h 1501375"/>
                <a:gd name="connsiteX14" fmla="*/ 1552315 w 1727298"/>
                <a:gd name="connsiteY14" fmla="*/ 1412535 h 1501375"/>
                <a:gd name="connsiteX15" fmla="*/ 1680052 w 1727298"/>
                <a:gd name="connsiteY15" fmla="*/ 1355889 h 1501375"/>
                <a:gd name="connsiteX16" fmla="*/ 1638143 w 1727298"/>
                <a:gd name="connsiteY16" fmla="*/ 917740 h 1501375"/>
                <a:gd name="connsiteX17" fmla="*/ 1508963 w 1727298"/>
                <a:gd name="connsiteY17" fmla="*/ 470319 h 1501375"/>
                <a:gd name="connsiteX18" fmla="*/ 778112 w 1727298"/>
                <a:gd name="connsiteY18" fmla="*/ 98045 h 1501375"/>
                <a:gd name="connsiteX19" fmla="*/ 93971 w 1727298"/>
                <a:gd name="connsiteY19" fmla="*/ 556571 h 1501375"/>
                <a:gd name="connsiteX20" fmla="*/ 93541 w 1727298"/>
                <a:gd name="connsiteY20" fmla="*/ 556353 h 1501375"/>
                <a:gd name="connsiteX21" fmla="*/ 86518 w 1727298"/>
                <a:gd name="connsiteY21" fmla="*/ 573652 h 1501375"/>
                <a:gd name="connsiteX22" fmla="*/ 50681 w 1727298"/>
                <a:gd name="connsiteY22" fmla="*/ 588796 h 1501375"/>
                <a:gd name="connsiteX23" fmla="*/ 0 w 1727298"/>
                <a:gd name="connsiteY23" fmla="*/ 537089 h 1501375"/>
                <a:gd name="connsiteX24" fmla="*/ 9514 w 1727298"/>
                <a:gd name="connsiteY24" fmla="*/ 513655 h 1501375"/>
                <a:gd name="connsiteX25" fmla="*/ 8880 w 1727298"/>
                <a:gd name="connsiteY25" fmla="*/ 513333 h 1501375"/>
                <a:gd name="connsiteX26" fmla="*/ 11505 w 1727298"/>
                <a:gd name="connsiteY26" fmla="*/ 508750 h 1501375"/>
                <a:gd name="connsiteX27" fmla="*/ 14844 w 1727298"/>
                <a:gd name="connsiteY27" fmla="*/ 500527 h 1501375"/>
                <a:gd name="connsiteX28" fmla="*/ 17109 w 1727298"/>
                <a:gd name="connsiteY28" fmla="*/ 498969 h 1501375"/>
                <a:gd name="connsiteX29" fmla="*/ 70026 w 1727298"/>
                <a:gd name="connsiteY29" fmla="*/ 406590 h 1501375"/>
                <a:gd name="connsiteX30" fmla="*/ 772332 w 1727298"/>
                <a:gd name="connsiteY30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42870 w 1727298"/>
                <a:gd name="connsiteY12" fmla="*/ 1438586 h 1501375"/>
                <a:gd name="connsiteX13" fmla="*/ 1552315 w 1727298"/>
                <a:gd name="connsiteY13" fmla="*/ 1412535 h 1501375"/>
                <a:gd name="connsiteX14" fmla="*/ 1680052 w 1727298"/>
                <a:gd name="connsiteY14" fmla="*/ 1355889 h 1501375"/>
                <a:gd name="connsiteX15" fmla="*/ 1638143 w 1727298"/>
                <a:gd name="connsiteY15" fmla="*/ 917740 h 1501375"/>
                <a:gd name="connsiteX16" fmla="*/ 1508963 w 1727298"/>
                <a:gd name="connsiteY16" fmla="*/ 470319 h 1501375"/>
                <a:gd name="connsiteX17" fmla="*/ 778112 w 1727298"/>
                <a:gd name="connsiteY17" fmla="*/ 98045 h 1501375"/>
                <a:gd name="connsiteX18" fmla="*/ 93971 w 1727298"/>
                <a:gd name="connsiteY18" fmla="*/ 556571 h 1501375"/>
                <a:gd name="connsiteX19" fmla="*/ 93541 w 1727298"/>
                <a:gd name="connsiteY19" fmla="*/ 556353 h 1501375"/>
                <a:gd name="connsiteX20" fmla="*/ 86518 w 1727298"/>
                <a:gd name="connsiteY20" fmla="*/ 573652 h 1501375"/>
                <a:gd name="connsiteX21" fmla="*/ 50681 w 1727298"/>
                <a:gd name="connsiteY21" fmla="*/ 588796 h 1501375"/>
                <a:gd name="connsiteX22" fmla="*/ 0 w 1727298"/>
                <a:gd name="connsiteY22" fmla="*/ 537089 h 1501375"/>
                <a:gd name="connsiteX23" fmla="*/ 9514 w 1727298"/>
                <a:gd name="connsiteY23" fmla="*/ 513655 h 1501375"/>
                <a:gd name="connsiteX24" fmla="*/ 8880 w 1727298"/>
                <a:gd name="connsiteY24" fmla="*/ 513333 h 1501375"/>
                <a:gd name="connsiteX25" fmla="*/ 11505 w 1727298"/>
                <a:gd name="connsiteY25" fmla="*/ 508750 h 1501375"/>
                <a:gd name="connsiteX26" fmla="*/ 14844 w 1727298"/>
                <a:gd name="connsiteY26" fmla="*/ 500527 h 1501375"/>
                <a:gd name="connsiteX27" fmla="*/ 17109 w 1727298"/>
                <a:gd name="connsiteY27" fmla="*/ 498969 h 1501375"/>
                <a:gd name="connsiteX28" fmla="*/ 70026 w 1727298"/>
                <a:gd name="connsiteY28" fmla="*/ 406590 h 1501375"/>
                <a:gd name="connsiteX29" fmla="*/ 772332 w 1727298"/>
                <a:gd name="connsiteY29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32097 w 1727298"/>
                <a:gd name="connsiteY11" fmla="*/ 1464594 h 1501375"/>
                <a:gd name="connsiteX12" fmla="*/ 1552315 w 1727298"/>
                <a:gd name="connsiteY12" fmla="*/ 1412535 h 1501375"/>
                <a:gd name="connsiteX13" fmla="*/ 1680052 w 1727298"/>
                <a:gd name="connsiteY13" fmla="*/ 1355889 h 1501375"/>
                <a:gd name="connsiteX14" fmla="*/ 1638143 w 1727298"/>
                <a:gd name="connsiteY14" fmla="*/ 917740 h 1501375"/>
                <a:gd name="connsiteX15" fmla="*/ 1508963 w 1727298"/>
                <a:gd name="connsiteY15" fmla="*/ 470319 h 1501375"/>
                <a:gd name="connsiteX16" fmla="*/ 778112 w 1727298"/>
                <a:gd name="connsiteY16" fmla="*/ 98045 h 1501375"/>
                <a:gd name="connsiteX17" fmla="*/ 93971 w 1727298"/>
                <a:gd name="connsiteY17" fmla="*/ 556571 h 1501375"/>
                <a:gd name="connsiteX18" fmla="*/ 93541 w 1727298"/>
                <a:gd name="connsiteY18" fmla="*/ 556353 h 1501375"/>
                <a:gd name="connsiteX19" fmla="*/ 86518 w 1727298"/>
                <a:gd name="connsiteY19" fmla="*/ 573652 h 1501375"/>
                <a:gd name="connsiteX20" fmla="*/ 50681 w 1727298"/>
                <a:gd name="connsiteY20" fmla="*/ 588796 h 1501375"/>
                <a:gd name="connsiteX21" fmla="*/ 0 w 1727298"/>
                <a:gd name="connsiteY21" fmla="*/ 537089 h 1501375"/>
                <a:gd name="connsiteX22" fmla="*/ 9514 w 1727298"/>
                <a:gd name="connsiteY22" fmla="*/ 513655 h 1501375"/>
                <a:gd name="connsiteX23" fmla="*/ 8880 w 1727298"/>
                <a:gd name="connsiteY23" fmla="*/ 513333 h 1501375"/>
                <a:gd name="connsiteX24" fmla="*/ 11505 w 1727298"/>
                <a:gd name="connsiteY24" fmla="*/ 508750 h 1501375"/>
                <a:gd name="connsiteX25" fmla="*/ 14844 w 1727298"/>
                <a:gd name="connsiteY25" fmla="*/ 500527 h 1501375"/>
                <a:gd name="connsiteX26" fmla="*/ 17109 w 1727298"/>
                <a:gd name="connsiteY26" fmla="*/ 498969 h 1501375"/>
                <a:gd name="connsiteX27" fmla="*/ 70026 w 1727298"/>
                <a:gd name="connsiteY27" fmla="*/ 406590 h 1501375"/>
                <a:gd name="connsiteX28" fmla="*/ 772332 w 1727298"/>
                <a:gd name="connsiteY28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34421 w 1727298"/>
                <a:gd name="connsiteY10" fmla="*/ 1470205 h 1501375"/>
                <a:gd name="connsiteX11" fmla="*/ 1552315 w 1727298"/>
                <a:gd name="connsiteY11" fmla="*/ 1412535 h 1501375"/>
                <a:gd name="connsiteX12" fmla="*/ 1680052 w 1727298"/>
                <a:gd name="connsiteY12" fmla="*/ 1355889 h 1501375"/>
                <a:gd name="connsiteX13" fmla="*/ 1638143 w 1727298"/>
                <a:gd name="connsiteY13" fmla="*/ 917740 h 1501375"/>
                <a:gd name="connsiteX14" fmla="*/ 1508963 w 1727298"/>
                <a:gd name="connsiteY14" fmla="*/ 470319 h 1501375"/>
                <a:gd name="connsiteX15" fmla="*/ 778112 w 1727298"/>
                <a:gd name="connsiteY15" fmla="*/ 98045 h 1501375"/>
                <a:gd name="connsiteX16" fmla="*/ 93971 w 1727298"/>
                <a:gd name="connsiteY16" fmla="*/ 556571 h 1501375"/>
                <a:gd name="connsiteX17" fmla="*/ 93541 w 1727298"/>
                <a:gd name="connsiteY17" fmla="*/ 556353 h 1501375"/>
                <a:gd name="connsiteX18" fmla="*/ 86518 w 1727298"/>
                <a:gd name="connsiteY18" fmla="*/ 573652 h 1501375"/>
                <a:gd name="connsiteX19" fmla="*/ 50681 w 1727298"/>
                <a:gd name="connsiteY19" fmla="*/ 588796 h 1501375"/>
                <a:gd name="connsiteX20" fmla="*/ 0 w 1727298"/>
                <a:gd name="connsiteY20" fmla="*/ 537089 h 1501375"/>
                <a:gd name="connsiteX21" fmla="*/ 9514 w 1727298"/>
                <a:gd name="connsiteY21" fmla="*/ 513655 h 1501375"/>
                <a:gd name="connsiteX22" fmla="*/ 8880 w 1727298"/>
                <a:gd name="connsiteY22" fmla="*/ 513333 h 1501375"/>
                <a:gd name="connsiteX23" fmla="*/ 11505 w 1727298"/>
                <a:gd name="connsiteY23" fmla="*/ 508750 h 1501375"/>
                <a:gd name="connsiteX24" fmla="*/ 14844 w 1727298"/>
                <a:gd name="connsiteY24" fmla="*/ 500527 h 1501375"/>
                <a:gd name="connsiteX25" fmla="*/ 17109 w 1727298"/>
                <a:gd name="connsiteY25" fmla="*/ 498969 h 1501375"/>
                <a:gd name="connsiteX26" fmla="*/ 70026 w 1727298"/>
                <a:gd name="connsiteY26" fmla="*/ 406590 h 1501375"/>
                <a:gd name="connsiteX27" fmla="*/ 772332 w 1727298"/>
                <a:gd name="connsiteY27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32274 w 1727298"/>
                <a:gd name="connsiteY9" fmla="*/ 1477126 h 1501375"/>
                <a:gd name="connsiteX10" fmla="*/ 1552315 w 1727298"/>
                <a:gd name="connsiteY10" fmla="*/ 1412535 h 1501375"/>
                <a:gd name="connsiteX11" fmla="*/ 1680052 w 1727298"/>
                <a:gd name="connsiteY11" fmla="*/ 1355889 h 1501375"/>
                <a:gd name="connsiteX12" fmla="*/ 1638143 w 1727298"/>
                <a:gd name="connsiteY12" fmla="*/ 917740 h 1501375"/>
                <a:gd name="connsiteX13" fmla="*/ 1508963 w 1727298"/>
                <a:gd name="connsiteY13" fmla="*/ 470319 h 1501375"/>
                <a:gd name="connsiteX14" fmla="*/ 778112 w 1727298"/>
                <a:gd name="connsiteY14" fmla="*/ 98045 h 1501375"/>
                <a:gd name="connsiteX15" fmla="*/ 93971 w 1727298"/>
                <a:gd name="connsiteY15" fmla="*/ 556571 h 1501375"/>
                <a:gd name="connsiteX16" fmla="*/ 93541 w 1727298"/>
                <a:gd name="connsiteY16" fmla="*/ 556353 h 1501375"/>
                <a:gd name="connsiteX17" fmla="*/ 86518 w 1727298"/>
                <a:gd name="connsiteY17" fmla="*/ 573652 h 1501375"/>
                <a:gd name="connsiteX18" fmla="*/ 50681 w 1727298"/>
                <a:gd name="connsiteY18" fmla="*/ 588796 h 1501375"/>
                <a:gd name="connsiteX19" fmla="*/ 0 w 1727298"/>
                <a:gd name="connsiteY19" fmla="*/ 537089 h 1501375"/>
                <a:gd name="connsiteX20" fmla="*/ 9514 w 1727298"/>
                <a:gd name="connsiteY20" fmla="*/ 513655 h 1501375"/>
                <a:gd name="connsiteX21" fmla="*/ 8880 w 1727298"/>
                <a:gd name="connsiteY21" fmla="*/ 513333 h 1501375"/>
                <a:gd name="connsiteX22" fmla="*/ 11505 w 1727298"/>
                <a:gd name="connsiteY22" fmla="*/ 508750 h 1501375"/>
                <a:gd name="connsiteX23" fmla="*/ 14844 w 1727298"/>
                <a:gd name="connsiteY23" fmla="*/ 500527 h 1501375"/>
                <a:gd name="connsiteX24" fmla="*/ 17109 w 1727298"/>
                <a:gd name="connsiteY24" fmla="*/ 498969 h 1501375"/>
                <a:gd name="connsiteX25" fmla="*/ 70026 w 1727298"/>
                <a:gd name="connsiteY25" fmla="*/ 406590 h 1501375"/>
                <a:gd name="connsiteX26" fmla="*/ 772332 w 1727298"/>
                <a:gd name="connsiteY26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37629 w 1727298"/>
                <a:gd name="connsiteY8" fmla="*/ 1477950 h 1501375"/>
                <a:gd name="connsiteX9" fmla="*/ 1552315 w 1727298"/>
                <a:gd name="connsiteY9" fmla="*/ 1412535 h 1501375"/>
                <a:gd name="connsiteX10" fmla="*/ 1680052 w 1727298"/>
                <a:gd name="connsiteY10" fmla="*/ 1355889 h 1501375"/>
                <a:gd name="connsiteX11" fmla="*/ 1638143 w 1727298"/>
                <a:gd name="connsiteY11" fmla="*/ 917740 h 1501375"/>
                <a:gd name="connsiteX12" fmla="*/ 1508963 w 1727298"/>
                <a:gd name="connsiteY12" fmla="*/ 470319 h 1501375"/>
                <a:gd name="connsiteX13" fmla="*/ 778112 w 1727298"/>
                <a:gd name="connsiteY13" fmla="*/ 98045 h 1501375"/>
                <a:gd name="connsiteX14" fmla="*/ 93971 w 1727298"/>
                <a:gd name="connsiteY14" fmla="*/ 556571 h 1501375"/>
                <a:gd name="connsiteX15" fmla="*/ 93541 w 1727298"/>
                <a:gd name="connsiteY15" fmla="*/ 556353 h 1501375"/>
                <a:gd name="connsiteX16" fmla="*/ 86518 w 1727298"/>
                <a:gd name="connsiteY16" fmla="*/ 573652 h 1501375"/>
                <a:gd name="connsiteX17" fmla="*/ 50681 w 1727298"/>
                <a:gd name="connsiteY17" fmla="*/ 588796 h 1501375"/>
                <a:gd name="connsiteX18" fmla="*/ 0 w 1727298"/>
                <a:gd name="connsiteY18" fmla="*/ 537089 h 1501375"/>
                <a:gd name="connsiteX19" fmla="*/ 9514 w 1727298"/>
                <a:gd name="connsiteY19" fmla="*/ 513655 h 1501375"/>
                <a:gd name="connsiteX20" fmla="*/ 8880 w 1727298"/>
                <a:gd name="connsiteY20" fmla="*/ 513333 h 1501375"/>
                <a:gd name="connsiteX21" fmla="*/ 11505 w 1727298"/>
                <a:gd name="connsiteY21" fmla="*/ 508750 h 1501375"/>
                <a:gd name="connsiteX22" fmla="*/ 14844 w 1727298"/>
                <a:gd name="connsiteY22" fmla="*/ 500527 h 1501375"/>
                <a:gd name="connsiteX23" fmla="*/ 17109 w 1727298"/>
                <a:gd name="connsiteY23" fmla="*/ 498969 h 1501375"/>
                <a:gd name="connsiteX24" fmla="*/ 70026 w 1727298"/>
                <a:gd name="connsiteY24" fmla="*/ 406590 h 1501375"/>
                <a:gd name="connsiteX25" fmla="*/ 772332 w 1727298"/>
                <a:gd name="connsiteY25" fmla="*/ 1238 h 1501375"/>
                <a:gd name="connsiteX0" fmla="*/ 772332 w 1727298"/>
                <a:gd name="connsiteY0" fmla="*/ 1238 h 1501375"/>
                <a:gd name="connsiteX1" fmla="*/ 1588280 w 1727298"/>
                <a:gd name="connsiteY1" fmla="*/ 416859 h 1501375"/>
                <a:gd name="connsiteX2" fmla="*/ 1727043 w 1727298"/>
                <a:gd name="connsiteY2" fmla="*/ 1108240 h 1501375"/>
                <a:gd name="connsiteX3" fmla="*/ 1603948 w 1727298"/>
                <a:gd name="connsiteY3" fmla="*/ 1488148 h 1501375"/>
                <a:gd name="connsiteX4" fmla="*/ 1596385 w 1727298"/>
                <a:gd name="connsiteY4" fmla="*/ 1486985 h 1501375"/>
                <a:gd name="connsiteX5" fmla="*/ 1594887 w 1727298"/>
                <a:gd name="connsiteY5" fmla="*/ 1490602 h 1501375"/>
                <a:gd name="connsiteX6" fmla="*/ 1568878 w 1727298"/>
                <a:gd name="connsiteY6" fmla="*/ 1501375 h 1501375"/>
                <a:gd name="connsiteX7" fmla="*/ 1542870 w 1727298"/>
                <a:gd name="connsiteY7" fmla="*/ 1490602 h 1501375"/>
                <a:gd name="connsiteX8" fmla="*/ 1552315 w 1727298"/>
                <a:gd name="connsiteY8" fmla="*/ 1412535 h 1501375"/>
                <a:gd name="connsiteX9" fmla="*/ 1680052 w 1727298"/>
                <a:gd name="connsiteY9" fmla="*/ 1355889 h 1501375"/>
                <a:gd name="connsiteX10" fmla="*/ 1638143 w 1727298"/>
                <a:gd name="connsiteY10" fmla="*/ 917740 h 1501375"/>
                <a:gd name="connsiteX11" fmla="*/ 1508963 w 1727298"/>
                <a:gd name="connsiteY11" fmla="*/ 470319 h 1501375"/>
                <a:gd name="connsiteX12" fmla="*/ 778112 w 1727298"/>
                <a:gd name="connsiteY12" fmla="*/ 98045 h 1501375"/>
                <a:gd name="connsiteX13" fmla="*/ 93971 w 1727298"/>
                <a:gd name="connsiteY13" fmla="*/ 556571 h 1501375"/>
                <a:gd name="connsiteX14" fmla="*/ 93541 w 1727298"/>
                <a:gd name="connsiteY14" fmla="*/ 556353 h 1501375"/>
                <a:gd name="connsiteX15" fmla="*/ 86518 w 1727298"/>
                <a:gd name="connsiteY15" fmla="*/ 573652 h 1501375"/>
                <a:gd name="connsiteX16" fmla="*/ 50681 w 1727298"/>
                <a:gd name="connsiteY16" fmla="*/ 588796 h 1501375"/>
                <a:gd name="connsiteX17" fmla="*/ 0 w 1727298"/>
                <a:gd name="connsiteY17" fmla="*/ 537089 h 1501375"/>
                <a:gd name="connsiteX18" fmla="*/ 9514 w 1727298"/>
                <a:gd name="connsiteY18" fmla="*/ 513655 h 1501375"/>
                <a:gd name="connsiteX19" fmla="*/ 8880 w 1727298"/>
                <a:gd name="connsiteY19" fmla="*/ 513333 h 1501375"/>
                <a:gd name="connsiteX20" fmla="*/ 11505 w 1727298"/>
                <a:gd name="connsiteY20" fmla="*/ 508750 h 1501375"/>
                <a:gd name="connsiteX21" fmla="*/ 14844 w 1727298"/>
                <a:gd name="connsiteY21" fmla="*/ 500527 h 1501375"/>
                <a:gd name="connsiteX22" fmla="*/ 17109 w 1727298"/>
                <a:gd name="connsiteY22" fmla="*/ 498969 h 1501375"/>
                <a:gd name="connsiteX23" fmla="*/ 70026 w 1727298"/>
                <a:gd name="connsiteY23" fmla="*/ 406590 h 1501375"/>
                <a:gd name="connsiteX24" fmla="*/ 772332 w 1727298"/>
                <a:gd name="connsiteY24" fmla="*/ 1238 h 1501375"/>
                <a:gd name="connsiteX0" fmla="*/ 772332 w 1727298"/>
                <a:gd name="connsiteY0" fmla="*/ 1238 h 1506125"/>
                <a:gd name="connsiteX1" fmla="*/ 1588280 w 1727298"/>
                <a:gd name="connsiteY1" fmla="*/ 416859 h 1506125"/>
                <a:gd name="connsiteX2" fmla="*/ 1727043 w 1727298"/>
                <a:gd name="connsiteY2" fmla="*/ 1108240 h 1506125"/>
                <a:gd name="connsiteX3" fmla="*/ 1603948 w 1727298"/>
                <a:gd name="connsiteY3" fmla="*/ 1488148 h 1506125"/>
                <a:gd name="connsiteX4" fmla="*/ 1596385 w 1727298"/>
                <a:gd name="connsiteY4" fmla="*/ 1486985 h 1506125"/>
                <a:gd name="connsiteX5" fmla="*/ 1594887 w 1727298"/>
                <a:gd name="connsiteY5" fmla="*/ 1490602 h 1506125"/>
                <a:gd name="connsiteX6" fmla="*/ 1568878 w 1727298"/>
                <a:gd name="connsiteY6" fmla="*/ 1501375 h 1506125"/>
                <a:gd name="connsiteX7" fmla="*/ 1552315 w 1727298"/>
                <a:gd name="connsiteY7" fmla="*/ 1412535 h 1506125"/>
                <a:gd name="connsiteX8" fmla="*/ 1680052 w 1727298"/>
                <a:gd name="connsiteY8" fmla="*/ 1355889 h 1506125"/>
                <a:gd name="connsiteX9" fmla="*/ 1638143 w 1727298"/>
                <a:gd name="connsiteY9" fmla="*/ 917740 h 1506125"/>
                <a:gd name="connsiteX10" fmla="*/ 1508963 w 1727298"/>
                <a:gd name="connsiteY10" fmla="*/ 470319 h 1506125"/>
                <a:gd name="connsiteX11" fmla="*/ 778112 w 1727298"/>
                <a:gd name="connsiteY11" fmla="*/ 98045 h 1506125"/>
                <a:gd name="connsiteX12" fmla="*/ 93971 w 1727298"/>
                <a:gd name="connsiteY12" fmla="*/ 556571 h 1506125"/>
                <a:gd name="connsiteX13" fmla="*/ 93541 w 1727298"/>
                <a:gd name="connsiteY13" fmla="*/ 556353 h 1506125"/>
                <a:gd name="connsiteX14" fmla="*/ 86518 w 1727298"/>
                <a:gd name="connsiteY14" fmla="*/ 573652 h 1506125"/>
                <a:gd name="connsiteX15" fmla="*/ 50681 w 1727298"/>
                <a:gd name="connsiteY15" fmla="*/ 588796 h 1506125"/>
                <a:gd name="connsiteX16" fmla="*/ 0 w 1727298"/>
                <a:gd name="connsiteY16" fmla="*/ 537089 h 1506125"/>
                <a:gd name="connsiteX17" fmla="*/ 9514 w 1727298"/>
                <a:gd name="connsiteY17" fmla="*/ 513655 h 1506125"/>
                <a:gd name="connsiteX18" fmla="*/ 8880 w 1727298"/>
                <a:gd name="connsiteY18" fmla="*/ 513333 h 1506125"/>
                <a:gd name="connsiteX19" fmla="*/ 11505 w 1727298"/>
                <a:gd name="connsiteY19" fmla="*/ 508750 h 1506125"/>
                <a:gd name="connsiteX20" fmla="*/ 14844 w 1727298"/>
                <a:gd name="connsiteY20" fmla="*/ 500527 h 1506125"/>
                <a:gd name="connsiteX21" fmla="*/ 17109 w 1727298"/>
                <a:gd name="connsiteY21" fmla="*/ 498969 h 1506125"/>
                <a:gd name="connsiteX22" fmla="*/ 70026 w 1727298"/>
                <a:gd name="connsiteY22" fmla="*/ 406590 h 1506125"/>
                <a:gd name="connsiteX23" fmla="*/ 772332 w 1727298"/>
                <a:gd name="connsiteY23" fmla="*/ 1238 h 1506125"/>
                <a:gd name="connsiteX0" fmla="*/ 772332 w 1727298"/>
                <a:gd name="connsiteY0" fmla="*/ 1238 h 1490602"/>
                <a:gd name="connsiteX1" fmla="*/ 1588280 w 1727298"/>
                <a:gd name="connsiteY1" fmla="*/ 416859 h 1490602"/>
                <a:gd name="connsiteX2" fmla="*/ 1727043 w 1727298"/>
                <a:gd name="connsiteY2" fmla="*/ 1108240 h 1490602"/>
                <a:gd name="connsiteX3" fmla="*/ 1603948 w 1727298"/>
                <a:gd name="connsiteY3" fmla="*/ 1488148 h 1490602"/>
                <a:gd name="connsiteX4" fmla="*/ 1596385 w 1727298"/>
                <a:gd name="connsiteY4" fmla="*/ 1486985 h 1490602"/>
                <a:gd name="connsiteX5" fmla="*/ 1594887 w 1727298"/>
                <a:gd name="connsiteY5" fmla="*/ 1490602 h 1490602"/>
                <a:gd name="connsiteX6" fmla="*/ 1552315 w 1727298"/>
                <a:gd name="connsiteY6" fmla="*/ 1412535 h 1490602"/>
                <a:gd name="connsiteX7" fmla="*/ 1680052 w 1727298"/>
                <a:gd name="connsiteY7" fmla="*/ 1355889 h 1490602"/>
                <a:gd name="connsiteX8" fmla="*/ 1638143 w 1727298"/>
                <a:gd name="connsiteY8" fmla="*/ 917740 h 1490602"/>
                <a:gd name="connsiteX9" fmla="*/ 1508963 w 1727298"/>
                <a:gd name="connsiteY9" fmla="*/ 470319 h 1490602"/>
                <a:gd name="connsiteX10" fmla="*/ 778112 w 1727298"/>
                <a:gd name="connsiteY10" fmla="*/ 98045 h 1490602"/>
                <a:gd name="connsiteX11" fmla="*/ 93971 w 1727298"/>
                <a:gd name="connsiteY11" fmla="*/ 556571 h 1490602"/>
                <a:gd name="connsiteX12" fmla="*/ 93541 w 1727298"/>
                <a:gd name="connsiteY12" fmla="*/ 556353 h 1490602"/>
                <a:gd name="connsiteX13" fmla="*/ 86518 w 1727298"/>
                <a:gd name="connsiteY13" fmla="*/ 573652 h 1490602"/>
                <a:gd name="connsiteX14" fmla="*/ 50681 w 1727298"/>
                <a:gd name="connsiteY14" fmla="*/ 588796 h 1490602"/>
                <a:gd name="connsiteX15" fmla="*/ 0 w 1727298"/>
                <a:gd name="connsiteY15" fmla="*/ 537089 h 1490602"/>
                <a:gd name="connsiteX16" fmla="*/ 9514 w 1727298"/>
                <a:gd name="connsiteY16" fmla="*/ 513655 h 1490602"/>
                <a:gd name="connsiteX17" fmla="*/ 8880 w 1727298"/>
                <a:gd name="connsiteY17" fmla="*/ 513333 h 1490602"/>
                <a:gd name="connsiteX18" fmla="*/ 11505 w 1727298"/>
                <a:gd name="connsiteY18" fmla="*/ 508750 h 1490602"/>
                <a:gd name="connsiteX19" fmla="*/ 14844 w 1727298"/>
                <a:gd name="connsiteY19" fmla="*/ 500527 h 1490602"/>
                <a:gd name="connsiteX20" fmla="*/ 17109 w 1727298"/>
                <a:gd name="connsiteY20" fmla="*/ 498969 h 1490602"/>
                <a:gd name="connsiteX21" fmla="*/ 70026 w 1727298"/>
                <a:gd name="connsiteY21" fmla="*/ 406590 h 1490602"/>
                <a:gd name="connsiteX22" fmla="*/ 772332 w 1727298"/>
                <a:gd name="connsiteY22" fmla="*/ 1238 h 1490602"/>
                <a:gd name="connsiteX0" fmla="*/ 772332 w 1727298"/>
                <a:gd name="connsiteY0" fmla="*/ 1238 h 1490602"/>
                <a:gd name="connsiteX1" fmla="*/ 1588280 w 1727298"/>
                <a:gd name="connsiteY1" fmla="*/ 416859 h 1490602"/>
                <a:gd name="connsiteX2" fmla="*/ 1727043 w 1727298"/>
                <a:gd name="connsiteY2" fmla="*/ 1108240 h 1490602"/>
                <a:gd name="connsiteX3" fmla="*/ 1603948 w 1727298"/>
                <a:gd name="connsiteY3" fmla="*/ 1488148 h 1490602"/>
                <a:gd name="connsiteX4" fmla="*/ 1596385 w 1727298"/>
                <a:gd name="connsiteY4" fmla="*/ 1486985 h 1490602"/>
                <a:gd name="connsiteX5" fmla="*/ 1594887 w 1727298"/>
                <a:gd name="connsiteY5" fmla="*/ 1490602 h 1490602"/>
                <a:gd name="connsiteX6" fmla="*/ 1680052 w 1727298"/>
                <a:gd name="connsiteY6" fmla="*/ 1355889 h 1490602"/>
                <a:gd name="connsiteX7" fmla="*/ 1638143 w 1727298"/>
                <a:gd name="connsiteY7" fmla="*/ 917740 h 1490602"/>
                <a:gd name="connsiteX8" fmla="*/ 1508963 w 1727298"/>
                <a:gd name="connsiteY8" fmla="*/ 470319 h 1490602"/>
                <a:gd name="connsiteX9" fmla="*/ 778112 w 1727298"/>
                <a:gd name="connsiteY9" fmla="*/ 98045 h 1490602"/>
                <a:gd name="connsiteX10" fmla="*/ 93971 w 1727298"/>
                <a:gd name="connsiteY10" fmla="*/ 556571 h 1490602"/>
                <a:gd name="connsiteX11" fmla="*/ 93541 w 1727298"/>
                <a:gd name="connsiteY11" fmla="*/ 556353 h 1490602"/>
                <a:gd name="connsiteX12" fmla="*/ 86518 w 1727298"/>
                <a:gd name="connsiteY12" fmla="*/ 573652 h 1490602"/>
                <a:gd name="connsiteX13" fmla="*/ 50681 w 1727298"/>
                <a:gd name="connsiteY13" fmla="*/ 588796 h 1490602"/>
                <a:gd name="connsiteX14" fmla="*/ 0 w 1727298"/>
                <a:gd name="connsiteY14" fmla="*/ 537089 h 1490602"/>
                <a:gd name="connsiteX15" fmla="*/ 9514 w 1727298"/>
                <a:gd name="connsiteY15" fmla="*/ 513655 h 1490602"/>
                <a:gd name="connsiteX16" fmla="*/ 8880 w 1727298"/>
                <a:gd name="connsiteY16" fmla="*/ 513333 h 1490602"/>
                <a:gd name="connsiteX17" fmla="*/ 11505 w 1727298"/>
                <a:gd name="connsiteY17" fmla="*/ 508750 h 1490602"/>
                <a:gd name="connsiteX18" fmla="*/ 14844 w 1727298"/>
                <a:gd name="connsiteY18" fmla="*/ 500527 h 1490602"/>
                <a:gd name="connsiteX19" fmla="*/ 17109 w 1727298"/>
                <a:gd name="connsiteY19" fmla="*/ 498969 h 1490602"/>
                <a:gd name="connsiteX20" fmla="*/ 70026 w 1727298"/>
                <a:gd name="connsiteY20" fmla="*/ 406590 h 1490602"/>
                <a:gd name="connsiteX21" fmla="*/ 772332 w 1727298"/>
                <a:gd name="connsiteY21" fmla="*/ 1238 h 1490602"/>
                <a:gd name="connsiteX0" fmla="*/ 772332 w 1727298"/>
                <a:gd name="connsiteY0" fmla="*/ 1238 h 1496031"/>
                <a:gd name="connsiteX1" fmla="*/ 1588280 w 1727298"/>
                <a:gd name="connsiteY1" fmla="*/ 416859 h 1496031"/>
                <a:gd name="connsiteX2" fmla="*/ 1727043 w 1727298"/>
                <a:gd name="connsiteY2" fmla="*/ 1108240 h 1496031"/>
                <a:gd name="connsiteX3" fmla="*/ 1603948 w 1727298"/>
                <a:gd name="connsiteY3" fmla="*/ 1488148 h 1496031"/>
                <a:gd name="connsiteX4" fmla="*/ 1596385 w 1727298"/>
                <a:gd name="connsiteY4" fmla="*/ 1486985 h 1496031"/>
                <a:gd name="connsiteX5" fmla="*/ 1594887 w 1727298"/>
                <a:gd name="connsiteY5" fmla="*/ 1490602 h 1496031"/>
                <a:gd name="connsiteX6" fmla="*/ 1580396 w 1727298"/>
                <a:gd name="connsiteY6" fmla="*/ 1484215 h 1496031"/>
                <a:gd name="connsiteX7" fmla="*/ 1680052 w 1727298"/>
                <a:gd name="connsiteY7" fmla="*/ 1355889 h 1496031"/>
                <a:gd name="connsiteX8" fmla="*/ 1638143 w 1727298"/>
                <a:gd name="connsiteY8" fmla="*/ 917740 h 1496031"/>
                <a:gd name="connsiteX9" fmla="*/ 1508963 w 1727298"/>
                <a:gd name="connsiteY9" fmla="*/ 470319 h 1496031"/>
                <a:gd name="connsiteX10" fmla="*/ 778112 w 1727298"/>
                <a:gd name="connsiteY10" fmla="*/ 98045 h 1496031"/>
                <a:gd name="connsiteX11" fmla="*/ 93971 w 1727298"/>
                <a:gd name="connsiteY11" fmla="*/ 556571 h 1496031"/>
                <a:gd name="connsiteX12" fmla="*/ 93541 w 1727298"/>
                <a:gd name="connsiteY12" fmla="*/ 556353 h 1496031"/>
                <a:gd name="connsiteX13" fmla="*/ 86518 w 1727298"/>
                <a:gd name="connsiteY13" fmla="*/ 573652 h 1496031"/>
                <a:gd name="connsiteX14" fmla="*/ 50681 w 1727298"/>
                <a:gd name="connsiteY14" fmla="*/ 588796 h 1496031"/>
                <a:gd name="connsiteX15" fmla="*/ 0 w 1727298"/>
                <a:gd name="connsiteY15" fmla="*/ 537089 h 1496031"/>
                <a:gd name="connsiteX16" fmla="*/ 9514 w 1727298"/>
                <a:gd name="connsiteY16" fmla="*/ 513655 h 1496031"/>
                <a:gd name="connsiteX17" fmla="*/ 8880 w 1727298"/>
                <a:gd name="connsiteY17" fmla="*/ 513333 h 1496031"/>
                <a:gd name="connsiteX18" fmla="*/ 11505 w 1727298"/>
                <a:gd name="connsiteY18" fmla="*/ 508750 h 1496031"/>
                <a:gd name="connsiteX19" fmla="*/ 14844 w 1727298"/>
                <a:gd name="connsiteY19" fmla="*/ 500527 h 1496031"/>
                <a:gd name="connsiteX20" fmla="*/ 17109 w 1727298"/>
                <a:gd name="connsiteY20" fmla="*/ 498969 h 1496031"/>
                <a:gd name="connsiteX21" fmla="*/ 70026 w 1727298"/>
                <a:gd name="connsiteY21" fmla="*/ 406590 h 1496031"/>
                <a:gd name="connsiteX22" fmla="*/ 772332 w 1727298"/>
                <a:gd name="connsiteY22" fmla="*/ 1238 h 1496031"/>
                <a:gd name="connsiteX0" fmla="*/ 772332 w 1727298"/>
                <a:gd name="connsiteY0" fmla="*/ 1238 h 1490602"/>
                <a:gd name="connsiteX1" fmla="*/ 1588280 w 1727298"/>
                <a:gd name="connsiteY1" fmla="*/ 416859 h 1490602"/>
                <a:gd name="connsiteX2" fmla="*/ 1727043 w 1727298"/>
                <a:gd name="connsiteY2" fmla="*/ 1108240 h 1490602"/>
                <a:gd name="connsiteX3" fmla="*/ 1603948 w 1727298"/>
                <a:gd name="connsiteY3" fmla="*/ 1488148 h 1490602"/>
                <a:gd name="connsiteX4" fmla="*/ 1596385 w 1727298"/>
                <a:gd name="connsiteY4" fmla="*/ 1486985 h 1490602"/>
                <a:gd name="connsiteX5" fmla="*/ 1594887 w 1727298"/>
                <a:gd name="connsiteY5" fmla="*/ 1490602 h 1490602"/>
                <a:gd name="connsiteX6" fmla="*/ 1680052 w 1727298"/>
                <a:gd name="connsiteY6" fmla="*/ 1355889 h 1490602"/>
                <a:gd name="connsiteX7" fmla="*/ 1638143 w 1727298"/>
                <a:gd name="connsiteY7" fmla="*/ 917740 h 1490602"/>
                <a:gd name="connsiteX8" fmla="*/ 1508963 w 1727298"/>
                <a:gd name="connsiteY8" fmla="*/ 470319 h 1490602"/>
                <a:gd name="connsiteX9" fmla="*/ 778112 w 1727298"/>
                <a:gd name="connsiteY9" fmla="*/ 98045 h 1490602"/>
                <a:gd name="connsiteX10" fmla="*/ 93971 w 1727298"/>
                <a:gd name="connsiteY10" fmla="*/ 556571 h 1490602"/>
                <a:gd name="connsiteX11" fmla="*/ 93541 w 1727298"/>
                <a:gd name="connsiteY11" fmla="*/ 556353 h 1490602"/>
                <a:gd name="connsiteX12" fmla="*/ 86518 w 1727298"/>
                <a:gd name="connsiteY12" fmla="*/ 573652 h 1490602"/>
                <a:gd name="connsiteX13" fmla="*/ 50681 w 1727298"/>
                <a:gd name="connsiteY13" fmla="*/ 588796 h 1490602"/>
                <a:gd name="connsiteX14" fmla="*/ 0 w 1727298"/>
                <a:gd name="connsiteY14" fmla="*/ 537089 h 1490602"/>
                <a:gd name="connsiteX15" fmla="*/ 9514 w 1727298"/>
                <a:gd name="connsiteY15" fmla="*/ 513655 h 1490602"/>
                <a:gd name="connsiteX16" fmla="*/ 8880 w 1727298"/>
                <a:gd name="connsiteY16" fmla="*/ 513333 h 1490602"/>
                <a:gd name="connsiteX17" fmla="*/ 11505 w 1727298"/>
                <a:gd name="connsiteY17" fmla="*/ 508750 h 1490602"/>
                <a:gd name="connsiteX18" fmla="*/ 14844 w 1727298"/>
                <a:gd name="connsiteY18" fmla="*/ 500527 h 1490602"/>
                <a:gd name="connsiteX19" fmla="*/ 17109 w 1727298"/>
                <a:gd name="connsiteY19" fmla="*/ 498969 h 1490602"/>
                <a:gd name="connsiteX20" fmla="*/ 70026 w 1727298"/>
                <a:gd name="connsiteY20" fmla="*/ 406590 h 1490602"/>
                <a:gd name="connsiteX21" fmla="*/ 772332 w 1727298"/>
                <a:gd name="connsiteY21" fmla="*/ 1238 h 1490602"/>
                <a:gd name="connsiteX0" fmla="*/ 772332 w 1727298"/>
                <a:gd name="connsiteY0" fmla="*/ 1238 h 1488148"/>
                <a:gd name="connsiteX1" fmla="*/ 1588280 w 1727298"/>
                <a:gd name="connsiteY1" fmla="*/ 416859 h 1488148"/>
                <a:gd name="connsiteX2" fmla="*/ 1727043 w 1727298"/>
                <a:gd name="connsiteY2" fmla="*/ 1108240 h 1488148"/>
                <a:gd name="connsiteX3" fmla="*/ 1603948 w 1727298"/>
                <a:gd name="connsiteY3" fmla="*/ 1488148 h 1488148"/>
                <a:gd name="connsiteX4" fmla="*/ 1596385 w 1727298"/>
                <a:gd name="connsiteY4" fmla="*/ 1486985 h 1488148"/>
                <a:gd name="connsiteX5" fmla="*/ 1680052 w 1727298"/>
                <a:gd name="connsiteY5" fmla="*/ 1355889 h 1488148"/>
                <a:gd name="connsiteX6" fmla="*/ 1638143 w 1727298"/>
                <a:gd name="connsiteY6" fmla="*/ 917740 h 1488148"/>
                <a:gd name="connsiteX7" fmla="*/ 1508963 w 1727298"/>
                <a:gd name="connsiteY7" fmla="*/ 470319 h 1488148"/>
                <a:gd name="connsiteX8" fmla="*/ 778112 w 1727298"/>
                <a:gd name="connsiteY8" fmla="*/ 98045 h 1488148"/>
                <a:gd name="connsiteX9" fmla="*/ 93971 w 1727298"/>
                <a:gd name="connsiteY9" fmla="*/ 556571 h 1488148"/>
                <a:gd name="connsiteX10" fmla="*/ 93541 w 1727298"/>
                <a:gd name="connsiteY10" fmla="*/ 556353 h 1488148"/>
                <a:gd name="connsiteX11" fmla="*/ 86518 w 1727298"/>
                <a:gd name="connsiteY11" fmla="*/ 573652 h 1488148"/>
                <a:gd name="connsiteX12" fmla="*/ 50681 w 1727298"/>
                <a:gd name="connsiteY12" fmla="*/ 588796 h 1488148"/>
                <a:gd name="connsiteX13" fmla="*/ 0 w 1727298"/>
                <a:gd name="connsiteY13" fmla="*/ 537089 h 1488148"/>
                <a:gd name="connsiteX14" fmla="*/ 9514 w 1727298"/>
                <a:gd name="connsiteY14" fmla="*/ 513655 h 1488148"/>
                <a:gd name="connsiteX15" fmla="*/ 8880 w 1727298"/>
                <a:gd name="connsiteY15" fmla="*/ 513333 h 1488148"/>
                <a:gd name="connsiteX16" fmla="*/ 11505 w 1727298"/>
                <a:gd name="connsiteY16" fmla="*/ 508750 h 1488148"/>
                <a:gd name="connsiteX17" fmla="*/ 14844 w 1727298"/>
                <a:gd name="connsiteY17" fmla="*/ 500527 h 1488148"/>
                <a:gd name="connsiteX18" fmla="*/ 17109 w 1727298"/>
                <a:gd name="connsiteY18" fmla="*/ 498969 h 1488148"/>
                <a:gd name="connsiteX19" fmla="*/ 70026 w 1727298"/>
                <a:gd name="connsiteY19" fmla="*/ 406590 h 1488148"/>
                <a:gd name="connsiteX20" fmla="*/ 772332 w 1727298"/>
                <a:gd name="connsiteY20" fmla="*/ 1238 h 1488148"/>
                <a:gd name="connsiteX0" fmla="*/ 772332 w 1727298"/>
                <a:gd name="connsiteY0" fmla="*/ 1238 h 1488148"/>
                <a:gd name="connsiteX1" fmla="*/ 1588280 w 1727298"/>
                <a:gd name="connsiteY1" fmla="*/ 416859 h 1488148"/>
                <a:gd name="connsiteX2" fmla="*/ 1727043 w 1727298"/>
                <a:gd name="connsiteY2" fmla="*/ 1108240 h 1488148"/>
                <a:gd name="connsiteX3" fmla="*/ 1603948 w 1727298"/>
                <a:gd name="connsiteY3" fmla="*/ 1488148 h 1488148"/>
                <a:gd name="connsiteX4" fmla="*/ 1680052 w 1727298"/>
                <a:gd name="connsiteY4" fmla="*/ 1355889 h 1488148"/>
                <a:gd name="connsiteX5" fmla="*/ 1638143 w 1727298"/>
                <a:gd name="connsiteY5" fmla="*/ 917740 h 1488148"/>
                <a:gd name="connsiteX6" fmla="*/ 1508963 w 1727298"/>
                <a:gd name="connsiteY6" fmla="*/ 470319 h 1488148"/>
                <a:gd name="connsiteX7" fmla="*/ 778112 w 1727298"/>
                <a:gd name="connsiteY7" fmla="*/ 98045 h 1488148"/>
                <a:gd name="connsiteX8" fmla="*/ 93971 w 1727298"/>
                <a:gd name="connsiteY8" fmla="*/ 556571 h 1488148"/>
                <a:gd name="connsiteX9" fmla="*/ 93541 w 1727298"/>
                <a:gd name="connsiteY9" fmla="*/ 556353 h 1488148"/>
                <a:gd name="connsiteX10" fmla="*/ 86518 w 1727298"/>
                <a:gd name="connsiteY10" fmla="*/ 573652 h 1488148"/>
                <a:gd name="connsiteX11" fmla="*/ 50681 w 1727298"/>
                <a:gd name="connsiteY11" fmla="*/ 588796 h 1488148"/>
                <a:gd name="connsiteX12" fmla="*/ 0 w 1727298"/>
                <a:gd name="connsiteY12" fmla="*/ 537089 h 1488148"/>
                <a:gd name="connsiteX13" fmla="*/ 9514 w 1727298"/>
                <a:gd name="connsiteY13" fmla="*/ 513655 h 1488148"/>
                <a:gd name="connsiteX14" fmla="*/ 8880 w 1727298"/>
                <a:gd name="connsiteY14" fmla="*/ 513333 h 1488148"/>
                <a:gd name="connsiteX15" fmla="*/ 11505 w 1727298"/>
                <a:gd name="connsiteY15" fmla="*/ 508750 h 1488148"/>
                <a:gd name="connsiteX16" fmla="*/ 14844 w 1727298"/>
                <a:gd name="connsiteY16" fmla="*/ 500527 h 1488148"/>
                <a:gd name="connsiteX17" fmla="*/ 17109 w 1727298"/>
                <a:gd name="connsiteY17" fmla="*/ 498969 h 1488148"/>
                <a:gd name="connsiteX18" fmla="*/ 70026 w 1727298"/>
                <a:gd name="connsiteY18" fmla="*/ 406590 h 1488148"/>
                <a:gd name="connsiteX19" fmla="*/ 772332 w 1727298"/>
                <a:gd name="connsiteY19" fmla="*/ 1238 h 1488148"/>
                <a:gd name="connsiteX0" fmla="*/ 772332 w 1730040"/>
                <a:gd name="connsiteY0" fmla="*/ 1238 h 1360917"/>
                <a:gd name="connsiteX1" fmla="*/ 1588280 w 1730040"/>
                <a:gd name="connsiteY1" fmla="*/ 416859 h 1360917"/>
                <a:gd name="connsiteX2" fmla="*/ 1727043 w 1730040"/>
                <a:gd name="connsiteY2" fmla="*/ 1108240 h 1360917"/>
                <a:gd name="connsiteX3" fmla="*/ 1680052 w 1730040"/>
                <a:gd name="connsiteY3" fmla="*/ 1355889 h 1360917"/>
                <a:gd name="connsiteX4" fmla="*/ 1638143 w 1730040"/>
                <a:gd name="connsiteY4" fmla="*/ 917740 h 1360917"/>
                <a:gd name="connsiteX5" fmla="*/ 1508963 w 1730040"/>
                <a:gd name="connsiteY5" fmla="*/ 470319 h 1360917"/>
                <a:gd name="connsiteX6" fmla="*/ 778112 w 1730040"/>
                <a:gd name="connsiteY6" fmla="*/ 98045 h 1360917"/>
                <a:gd name="connsiteX7" fmla="*/ 93971 w 1730040"/>
                <a:gd name="connsiteY7" fmla="*/ 556571 h 1360917"/>
                <a:gd name="connsiteX8" fmla="*/ 93541 w 1730040"/>
                <a:gd name="connsiteY8" fmla="*/ 556353 h 1360917"/>
                <a:gd name="connsiteX9" fmla="*/ 86518 w 1730040"/>
                <a:gd name="connsiteY9" fmla="*/ 573652 h 1360917"/>
                <a:gd name="connsiteX10" fmla="*/ 50681 w 1730040"/>
                <a:gd name="connsiteY10" fmla="*/ 588796 h 1360917"/>
                <a:gd name="connsiteX11" fmla="*/ 0 w 1730040"/>
                <a:gd name="connsiteY11" fmla="*/ 537089 h 1360917"/>
                <a:gd name="connsiteX12" fmla="*/ 9514 w 1730040"/>
                <a:gd name="connsiteY12" fmla="*/ 513655 h 1360917"/>
                <a:gd name="connsiteX13" fmla="*/ 8880 w 1730040"/>
                <a:gd name="connsiteY13" fmla="*/ 513333 h 1360917"/>
                <a:gd name="connsiteX14" fmla="*/ 11505 w 1730040"/>
                <a:gd name="connsiteY14" fmla="*/ 508750 h 1360917"/>
                <a:gd name="connsiteX15" fmla="*/ 14844 w 1730040"/>
                <a:gd name="connsiteY15" fmla="*/ 500527 h 1360917"/>
                <a:gd name="connsiteX16" fmla="*/ 17109 w 1730040"/>
                <a:gd name="connsiteY16" fmla="*/ 498969 h 1360917"/>
                <a:gd name="connsiteX17" fmla="*/ 70026 w 1730040"/>
                <a:gd name="connsiteY17" fmla="*/ 406590 h 1360917"/>
                <a:gd name="connsiteX18" fmla="*/ 772332 w 1730040"/>
                <a:gd name="connsiteY18" fmla="*/ 1238 h 1360917"/>
                <a:gd name="connsiteX0" fmla="*/ 772332 w 1729399"/>
                <a:gd name="connsiteY0" fmla="*/ 1238 h 1643601"/>
                <a:gd name="connsiteX1" fmla="*/ 1588280 w 1729399"/>
                <a:gd name="connsiteY1" fmla="*/ 416859 h 1643601"/>
                <a:gd name="connsiteX2" fmla="*/ 1727043 w 1729399"/>
                <a:gd name="connsiteY2" fmla="*/ 1108240 h 1643601"/>
                <a:gd name="connsiteX3" fmla="*/ 1520032 w 1729399"/>
                <a:gd name="connsiteY3" fmla="*/ 1641639 h 1643601"/>
                <a:gd name="connsiteX4" fmla="*/ 1638143 w 1729399"/>
                <a:gd name="connsiteY4" fmla="*/ 917740 h 1643601"/>
                <a:gd name="connsiteX5" fmla="*/ 1508963 w 1729399"/>
                <a:gd name="connsiteY5" fmla="*/ 470319 h 1643601"/>
                <a:gd name="connsiteX6" fmla="*/ 778112 w 1729399"/>
                <a:gd name="connsiteY6" fmla="*/ 98045 h 1643601"/>
                <a:gd name="connsiteX7" fmla="*/ 93971 w 1729399"/>
                <a:gd name="connsiteY7" fmla="*/ 556571 h 1643601"/>
                <a:gd name="connsiteX8" fmla="*/ 93541 w 1729399"/>
                <a:gd name="connsiteY8" fmla="*/ 556353 h 1643601"/>
                <a:gd name="connsiteX9" fmla="*/ 86518 w 1729399"/>
                <a:gd name="connsiteY9" fmla="*/ 573652 h 1643601"/>
                <a:gd name="connsiteX10" fmla="*/ 50681 w 1729399"/>
                <a:gd name="connsiteY10" fmla="*/ 588796 h 1643601"/>
                <a:gd name="connsiteX11" fmla="*/ 0 w 1729399"/>
                <a:gd name="connsiteY11" fmla="*/ 537089 h 1643601"/>
                <a:gd name="connsiteX12" fmla="*/ 9514 w 1729399"/>
                <a:gd name="connsiteY12" fmla="*/ 513655 h 1643601"/>
                <a:gd name="connsiteX13" fmla="*/ 8880 w 1729399"/>
                <a:gd name="connsiteY13" fmla="*/ 513333 h 1643601"/>
                <a:gd name="connsiteX14" fmla="*/ 11505 w 1729399"/>
                <a:gd name="connsiteY14" fmla="*/ 508750 h 1643601"/>
                <a:gd name="connsiteX15" fmla="*/ 14844 w 1729399"/>
                <a:gd name="connsiteY15" fmla="*/ 500527 h 1643601"/>
                <a:gd name="connsiteX16" fmla="*/ 17109 w 1729399"/>
                <a:gd name="connsiteY16" fmla="*/ 498969 h 1643601"/>
                <a:gd name="connsiteX17" fmla="*/ 70026 w 1729399"/>
                <a:gd name="connsiteY17" fmla="*/ 406590 h 1643601"/>
                <a:gd name="connsiteX18" fmla="*/ 772332 w 1729399"/>
                <a:gd name="connsiteY18" fmla="*/ 1238 h 1643601"/>
                <a:gd name="connsiteX0" fmla="*/ 772332 w 1737320"/>
                <a:gd name="connsiteY0" fmla="*/ 1238 h 1590516"/>
                <a:gd name="connsiteX1" fmla="*/ 1588280 w 1737320"/>
                <a:gd name="connsiteY1" fmla="*/ 416859 h 1590516"/>
                <a:gd name="connsiteX2" fmla="*/ 1727043 w 1737320"/>
                <a:gd name="connsiteY2" fmla="*/ 1108240 h 1590516"/>
                <a:gd name="connsiteX3" fmla="*/ 1386682 w 1737320"/>
                <a:gd name="connsiteY3" fmla="*/ 1588299 h 1590516"/>
                <a:gd name="connsiteX4" fmla="*/ 1638143 w 1737320"/>
                <a:gd name="connsiteY4" fmla="*/ 917740 h 1590516"/>
                <a:gd name="connsiteX5" fmla="*/ 1508963 w 1737320"/>
                <a:gd name="connsiteY5" fmla="*/ 470319 h 1590516"/>
                <a:gd name="connsiteX6" fmla="*/ 778112 w 1737320"/>
                <a:gd name="connsiteY6" fmla="*/ 98045 h 1590516"/>
                <a:gd name="connsiteX7" fmla="*/ 93971 w 1737320"/>
                <a:gd name="connsiteY7" fmla="*/ 556571 h 1590516"/>
                <a:gd name="connsiteX8" fmla="*/ 93541 w 1737320"/>
                <a:gd name="connsiteY8" fmla="*/ 556353 h 1590516"/>
                <a:gd name="connsiteX9" fmla="*/ 86518 w 1737320"/>
                <a:gd name="connsiteY9" fmla="*/ 573652 h 1590516"/>
                <a:gd name="connsiteX10" fmla="*/ 50681 w 1737320"/>
                <a:gd name="connsiteY10" fmla="*/ 588796 h 1590516"/>
                <a:gd name="connsiteX11" fmla="*/ 0 w 1737320"/>
                <a:gd name="connsiteY11" fmla="*/ 537089 h 1590516"/>
                <a:gd name="connsiteX12" fmla="*/ 9514 w 1737320"/>
                <a:gd name="connsiteY12" fmla="*/ 513655 h 1590516"/>
                <a:gd name="connsiteX13" fmla="*/ 8880 w 1737320"/>
                <a:gd name="connsiteY13" fmla="*/ 513333 h 1590516"/>
                <a:gd name="connsiteX14" fmla="*/ 11505 w 1737320"/>
                <a:gd name="connsiteY14" fmla="*/ 508750 h 1590516"/>
                <a:gd name="connsiteX15" fmla="*/ 14844 w 1737320"/>
                <a:gd name="connsiteY15" fmla="*/ 500527 h 1590516"/>
                <a:gd name="connsiteX16" fmla="*/ 17109 w 1737320"/>
                <a:gd name="connsiteY16" fmla="*/ 498969 h 1590516"/>
                <a:gd name="connsiteX17" fmla="*/ 70026 w 1737320"/>
                <a:gd name="connsiteY17" fmla="*/ 406590 h 1590516"/>
                <a:gd name="connsiteX18" fmla="*/ 772332 w 1737320"/>
                <a:gd name="connsiteY18" fmla="*/ 1238 h 1590516"/>
                <a:gd name="connsiteX0" fmla="*/ 772332 w 1737639"/>
                <a:gd name="connsiteY0" fmla="*/ 1238 h 1606142"/>
                <a:gd name="connsiteX1" fmla="*/ 1588280 w 1737639"/>
                <a:gd name="connsiteY1" fmla="*/ 416859 h 1606142"/>
                <a:gd name="connsiteX2" fmla="*/ 1727043 w 1737639"/>
                <a:gd name="connsiteY2" fmla="*/ 1108240 h 1606142"/>
                <a:gd name="connsiteX3" fmla="*/ 1386682 w 1737639"/>
                <a:gd name="connsiteY3" fmla="*/ 1588299 h 1606142"/>
                <a:gd name="connsiteX4" fmla="*/ 1638143 w 1737639"/>
                <a:gd name="connsiteY4" fmla="*/ 917740 h 1606142"/>
                <a:gd name="connsiteX5" fmla="*/ 1508963 w 1737639"/>
                <a:gd name="connsiteY5" fmla="*/ 470319 h 1606142"/>
                <a:gd name="connsiteX6" fmla="*/ 778112 w 1737639"/>
                <a:gd name="connsiteY6" fmla="*/ 98045 h 1606142"/>
                <a:gd name="connsiteX7" fmla="*/ 93971 w 1737639"/>
                <a:gd name="connsiteY7" fmla="*/ 556571 h 1606142"/>
                <a:gd name="connsiteX8" fmla="*/ 93541 w 1737639"/>
                <a:gd name="connsiteY8" fmla="*/ 556353 h 1606142"/>
                <a:gd name="connsiteX9" fmla="*/ 86518 w 1737639"/>
                <a:gd name="connsiteY9" fmla="*/ 573652 h 1606142"/>
                <a:gd name="connsiteX10" fmla="*/ 50681 w 1737639"/>
                <a:gd name="connsiteY10" fmla="*/ 588796 h 1606142"/>
                <a:gd name="connsiteX11" fmla="*/ 0 w 1737639"/>
                <a:gd name="connsiteY11" fmla="*/ 537089 h 1606142"/>
                <a:gd name="connsiteX12" fmla="*/ 9514 w 1737639"/>
                <a:gd name="connsiteY12" fmla="*/ 513655 h 1606142"/>
                <a:gd name="connsiteX13" fmla="*/ 8880 w 1737639"/>
                <a:gd name="connsiteY13" fmla="*/ 513333 h 1606142"/>
                <a:gd name="connsiteX14" fmla="*/ 11505 w 1737639"/>
                <a:gd name="connsiteY14" fmla="*/ 508750 h 1606142"/>
                <a:gd name="connsiteX15" fmla="*/ 14844 w 1737639"/>
                <a:gd name="connsiteY15" fmla="*/ 500527 h 1606142"/>
                <a:gd name="connsiteX16" fmla="*/ 17109 w 1737639"/>
                <a:gd name="connsiteY16" fmla="*/ 498969 h 1606142"/>
                <a:gd name="connsiteX17" fmla="*/ 70026 w 1737639"/>
                <a:gd name="connsiteY17" fmla="*/ 406590 h 1606142"/>
                <a:gd name="connsiteX18" fmla="*/ 772332 w 1737639"/>
                <a:gd name="connsiteY18" fmla="*/ 1238 h 1606142"/>
                <a:gd name="connsiteX0" fmla="*/ 772332 w 1737639"/>
                <a:gd name="connsiteY0" fmla="*/ 1238 h 1606142"/>
                <a:gd name="connsiteX1" fmla="*/ 1588280 w 1737639"/>
                <a:gd name="connsiteY1" fmla="*/ 416859 h 1606142"/>
                <a:gd name="connsiteX2" fmla="*/ 1727043 w 1737639"/>
                <a:gd name="connsiteY2" fmla="*/ 1108240 h 1606142"/>
                <a:gd name="connsiteX3" fmla="*/ 1386682 w 1737639"/>
                <a:gd name="connsiteY3" fmla="*/ 1588299 h 1606142"/>
                <a:gd name="connsiteX4" fmla="*/ 1638143 w 1737639"/>
                <a:gd name="connsiteY4" fmla="*/ 917740 h 1606142"/>
                <a:gd name="connsiteX5" fmla="*/ 1508963 w 1737639"/>
                <a:gd name="connsiteY5" fmla="*/ 470319 h 1606142"/>
                <a:gd name="connsiteX6" fmla="*/ 778112 w 1737639"/>
                <a:gd name="connsiteY6" fmla="*/ 98045 h 1606142"/>
                <a:gd name="connsiteX7" fmla="*/ 93971 w 1737639"/>
                <a:gd name="connsiteY7" fmla="*/ 556571 h 1606142"/>
                <a:gd name="connsiteX8" fmla="*/ 93541 w 1737639"/>
                <a:gd name="connsiteY8" fmla="*/ 556353 h 1606142"/>
                <a:gd name="connsiteX9" fmla="*/ 86518 w 1737639"/>
                <a:gd name="connsiteY9" fmla="*/ 573652 h 1606142"/>
                <a:gd name="connsiteX10" fmla="*/ 50681 w 1737639"/>
                <a:gd name="connsiteY10" fmla="*/ 588796 h 1606142"/>
                <a:gd name="connsiteX11" fmla="*/ 0 w 1737639"/>
                <a:gd name="connsiteY11" fmla="*/ 537089 h 1606142"/>
                <a:gd name="connsiteX12" fmla="*/ 9514 w 1737639"/>
                <a:gd name="connsiteY12" fmla="*/ 513655 h 1606142"/>
                <a:gd name="connsiteX13" fmla="*/ 8880 w 1737639"/>
                <a:gd name="connsiteY13" fmla="*/ 513333 h 1606142"/>
                <a:gd name="connsiteX14" fmla="*/ 11505 w 1737639"/>
                <a:gd name="connsiteY14" fmla="*/ 508750 h 1606142"/>
                <a:gd name="connsiteX15" fmla="*/ 14844 w 1737639"/>
                <a:gd name="connsiteY15" fmla="*/ 500527 h 1606142"/>
                <a:gd name="connsiteX16" fmla="*/ 17109 w 1737639"/>
                <a:gd name="connsiteY16" fmla="*/ 498969 h 1606142"/>
                <a:gd name="connsiteX17" fmla="*/ 70026 w 1737639"/>
                <a:gd name="connsiteY17" fmla="*/ 406590 h 1606142"/>
                <a:gd name="connsiteX18" fmla="*/ 772332 w 1737639"/>
                <a:gd name="connsiteY18" fmla="*/ 1238 h 1606142"/>
                <a:gd name="connsiteX0" fmla="*/ 772332 w 1737639"/>
                <a:gd name="connsiteY0" fmla="*/ 1238 h 1606142"/>
                <a:gd name="connsiteX1" fmla="*/ 1588280 w 1737639"/>
                <a:gd name="connsiteY1" fmla="*/ 416859 h 1606142"/>
                <a:gd name="connsiteX2" fmla="*/ 1727043 w 1737639"/>
                <a:gd name="connsiteY2" fmla="*/ 1108240 h 1606142"/>
                <a:gd name="connsiteX3" fmla="*/ 1386682 w 1737639"/>
                <a:gd name="connsiteY3" fmla="*/ 1588299 h 1606142"/>
                <a:gd name="connsiteX4" fmla="*/ 1638143 w 1737639"/>
                <a:gd name="connsiteY4" fmla="*/ 917740 h 1606142"/>
                <a:gd name="connsiteX5" fmla="*/ 1508963 w 1737639"/>
                <a:gd name="connsiteY5" fmla="*/ 470319 h 1606142"/>
                <a:gd name="connsiteX6" fmla="*/ 778112 w 1737639"/>
                <a:gd name="connsiteY6" fmla="*/ 98045 h 1606142"/>
                <a:gd name="connsiteX7" fmla="*/ 93971 w 1737639"/>
                <a:gd name="connsiteY7" fmla="*/ 556571 h 1606142"/>
                <a:gd name="connsiteX8" fmla="*/ 93541 w 1737639"/>
                <a:gd name="connsiteY8" fmla="*/ 556353 h 1606142"/>
                <a:gd name="connsiteX9" fmla="*/ 86518 w 1737639"/>
                <a:gd name="connsiteY9" fmla="*/ 573652 h 1606142"/>
                <a:gd name="connsiteX10" fmla="*/ 50681 w 1737639"/>
                <a:gd name="connsiteY10" fmla="*/ 588796 h 1606142"/>
                <a:gd name="connsiteX11" fmla="*/ 0 w 1737639"/>
                <a:gd name="connsiteY11" fmla="*/ 537089 h 1606142"/>
                <a:gd name="connsiteX12" fmla="*/ 9514 w 1737639"/>
                <a:gd name="connsiteY12" fmla="*/ 513655 h 1606142"/>
                <a:gd name="connsiteX13" fmla="*/ 8880 w 1737639"/>
                <a:gd name="connsiteY13" fmla="*/ 513333 h 1606142"/>
                <a:gd name="connsiteX14" fmla="*/ 11505 w 1737639"/>
                <a:gd name="connsiteY14" fmla="*/ 508750 h 1606142"/>
                <a:gd name="connsiteX15" fmla="*/ 14844 w 1737639"/>
                <a:gd name="connsiteY15" fmla="*/ 500527 h 1606142"/>
                <a:gd name="connsiteX16" fmla="*/ 17109 w 1737639"/>
                <a:gd name="connsiteY16" fmla="*/ 498969 h 1606142"/>
                <a:gd name="connsiteX17" fmla="*/ 70026 w 1737639"/>
                <a:gd name="connsiteY17" fmla="*/ 406590 h 1606142"/>
                <a:gd name="connsiteX18" fmla="*/ 772332 w 1737639"/>
                <a:gd name="connsiteY18" fmla="*/ 1238 h 1606142"/>
                <a:gd name="connsiteX0" fmla="*/ 772332 w 1760077"/>
                <a:gd name="connsiteY0" fmla="*/ 1238 h 1606750"/>
                <a:gd name="connsiteX1" fmla="*/ 1588280 w 1760077"/>
                <a:gd name="connsiteY1" fmla="*/ 416859 h 1606750"/>
                <a:gd name="connsiteX2" fmla="*/ 1749903 w 1760077"/>
                <a:gd name="connsiteY2" fmla="*/ 1110780 h 1606750"/>
                <a:gd name="connsiteX3" fmla="*/ 1386682 w 1760077"/>
                <a:gd name="connsiteY3" fmla="*/ 1588299 h 1606750"/>
                <a:gd name="connsiteX4" fmla="*/ 1638143 w 1760077"/>
                <a:gd name="connsiteY4" fmla="*/ 917740 h 1606750"/>
                <a:gd name="connsiteX5" fmla="*/ 1508963 w 1760077"/>
                <a:gd name="connsiteY5" fmla="*/ 470319 h 1606750"/>
                <a:gd name="connsiteX6" fmla="*/ 778112 w 1760077"/>
                <a:gd name="connsiteY6" fmla="*/ 98045 h 1606750"/>
                <a:gd name="connsiteX7" fmla="*/ 93971 w 1760077"/>
                <a:gd name="connsiteY7" fmla="*/ 556571 h 1606750"/>
                <a:gd name="connsiteX8" fmla="*/ 93541 w 1760077"/>
                <a:gd name="connsiteY8" fmla="*/ 556353 h 1606750"/>
                <a:gd name="connsiteX9" fmla="*/ 86518 w 1760077"/>
                <a:gd name="connsiteY9" fmla="*/ 573652 h 1606750"/>
                <a:gd name="connsiteX10" fmla="*/ 50681 w 1760077"/>
                <a:gd name="connsiteY10" fmla="*/ 588796 h 1606750"/>
                <a:gd name="connsiteX11" fmla="*/ 0 w 1760077"/>
                <a:gd name="connsiteY11" fmla="*/ 537089 h 1606750"/>
                <a:gd name="connsiteX12" fmla="*/ 9514 w 1760077"/>
                <a:gd name="connsiteY12" fmla="*/ 513655 h 1606750"/>
                <a:gd name="connsiteX13" fmla="*/ 8880 w 1760077"/>
                <a:gd name="connsiteY13" fmla="*/ 513333 h 1606750"/>
                <a:gd name="connsiteX14" fmla="*/ 11505 w 1760077"/>
                <a:gd name="connsiteY14" fmla="*/ 508750 h 1606750"/>
                <a:gd name="connsiteX15" fmla="*/ 14844 w 1760077"/>
                <a:gd name="connsiteY15" fmla="*/ 500527 h 1606750"/>
                <a:gd name="connsiteX16" fmla="*/ 17109 w 1760077"/>
                <a:gd name="connsiteY16" fmla="*/ 498969 h 1606750"/>
                <a:gd name="connsiteX17" fmla="*/ 70026 w 1760077"/>
                <a:gd name="connsiteY17" fmla="*/ 406590 h 1606750"/>
                <a:gd name="connsiteX18" fmla="*/ 772332 w 1760077"/>
                <a:gd name="connsiteY18" fmla="*/ 1238 h 1606750"/>
                <a:gd name="connsiteX0" fmla="*/ 772332 w 1760034"/>
                <a:gd name="connsiteY0" fmla="*/ 1238 h 1605120"/>
                <a:gd name="connsiteX1" fmla="*/ 1588280 w 1760034"/>
                <a:gd name="connsiteY1" fmla="*/ 416859 h 1605120"/>
                <a:gd name="connsiteX2" fmla="*/ 1749903 w 1760034"/>
                <a:gd name="connsiteY2" fmla="*/ 1110780 h 1605120"/>
                <a:gd name="connsiteX3" fmla="*/ 1386682 w 1760034"/>
                <a:gd name="connsiteY3" fmla="*/ 1588299 h 1605120"/>
                <a:gd name="connsiteX4" fmla="*/ 1650843 w 1760034"/>
                <a:gd name="connsiteY4" fmla="*/ 940600 h 1605120"/>
                <a:gd name="connsiteX5" fmla="*/ 1508963 w 1760034"/>
                <a:gd name="connsiteY5" fmla="*/ 470319 h 1605120"/>
                <a:gd name="connsiteX6" fmla="*/ 778112 w 1760034"/>
                <a:gd name="connsiteY6" fmla="*/ 98045 h 1605120"/>
                <a:gd name="connsiteX7" fmla="*/ 93971 w 1760034"/>
                <a:gd name="connsiteY7" fmla="*/ 556571 h 1605120"/>
                <a:gd name="connsiteX8" fmla="*/ 93541 w 1760034"/>
                <a:gd name="connsiteY8" fmla="*/ 556353 h 1605120"/>
                <a:gd name="connsiteX9" fmla="*/ 86518 w 1760034"/>
                <a:gd name="connsiteY9" fmla="*/ 573652 h 1605120"/>
                <a:gd name="connsiteX10" fmla="*/ 50681 w 1760034"/>
                <a:gd name="connsiteY10" fmla="*/ 588796 h 1605120"/>
                <a:gd name="connsiteX11" fmla="*/ 0 w 1760034"/>
                <a:gd name="connsiteY11" fmla="*/ 537089 h 1605120"/>
                <a:gd name="connsiteX12" fmla="*/ 9514 w 1760034"/>
                <a:gd name="connsiteY12" fmla="*/ 513655 h 1605120"/>
                <a:gd name="connsiteX13" fmla="*/ 8880 w 1760034"/>
                <a:gd name="connsiteY13" fmla="*/ 513333 h 1605120"/>
                <a:gd name="connsiteX14" fmla="*/ 11505 w 1760034"/>
                <a:gd name="connsiteY14" fmla="*/ 508750 h 1605120"/>
                <a:gd name="connsiteX15" fmla="*/ 14844 w 1760034"/>
                <a:gd name="connsiteY15" fmla="*/ 500527 h 1605120"/>
                <a:gd name="connsiteX16" fmla="*/ 17109 w 1760034"/>
                <a:gd name="connsiteY16" fmla="*/ 498969 h 1605120"/>
                <a:gd name="connsiteX17" fmla="*/ 70026 w 1760034"/>
                <a:gd name="connsiteY17" fmla="*/ 406590 h 1605120"/>
                <a:gd name="connsiteX18" fmla="*/ 772332 w 1760034"/>
                <a:gd name="connsiteY18" fmla="*/ 1238 h 1605120"/>
                <a:gd name="connsiteX0" fmla="*/ 772332 w 1760034"/>
                <a:gd name="connsiteY0" fmla="*/ 1238 h 1605120"/>
                <a:gd name="connsiteX1" fmla="*/ 1588280 w 1760034"/>
                <a:gd name="connsiteY1" fmla="*/ 416859 h 1605120"/>
                <a:gd name="connsiteX2" fmla="*/ 1749903 w 1760034"/>
                <a:gd name="connsiteY2" fmla="*/ 1110780 h 1605120"/>
                <a:gd name="connsiteX3" fmla="*/ 1386682 w 1760034"/>
                <a:gd name="connsiteY3" fmla="*/ 1588299 h 1605120"/>
                <a:gd name="connsiteX4" fmla="*/ 1650843 w 1760034"/>
                <a:gd name="connsiteY4" fmla="*/ 940600 h 1605120"/>
                <a:gd name="connsiteX5" fmla="*/ 1508963 w 1760034"/>
                <a:gd name="connsiteY5" fmla="*/ 470319 h 1605120"/>
                <a:gd name="connsiteX6" fmla="*/ 778112 w 1760034"/>
                <a:gd name="connsiteY6" fmla="*/ 98045 h 1605120"/>
                <a:gd name="connsiteX7" fmla="*/ 93971 w 1760034"/>
                <a:gd name="connsiteY7" fmla="*/ 556571 h 1605120"/>
                <a:gd name="connsiteX8" fmla="*/ 93541 w 1760034"/>
                <a:gd name="connsiteY8" fmla="*/ 556353 h 1605120"/>
                <a:gd name="connsiteX9" fmla="*/ 86518 w 1760034"/>
                <a:gd name="connsiteY9" fmla="*/ 573652 h 1605120"/>
                <a:gd name="connsiteX10" fmla="*/ 50681 w 1760034"/>
                <a:gd name="connsiteY10" fmla="*/ 588796 h 1605120"/>
                <a:gd name="connsiteX11" fmla="*/ 0 w 1760034"/>
                <a:gd name="connsiteY11" fmla="*/ 537089 h 1605120"/>
                <a:gd name="connsiteX12" fmla="*/ 9514 w 1760034"/>
                <a:gd name="connsiteY12" fmla="*/ 513655 h 1605120"/>
                <a:gd name="connsiteX13" fmla="*/ 8880 w 1760034"/>
                <a:gd name="connsiteY13" fmla="*/ 513333 h 1605120"/>
                <a:gd name="connsiteX14" fmla="*/ 11505 w 1760034"/>
                <a:gd name="connsiteY14" fmla="*/ 508750 h 1605120"/>
                <a:gd name="connsiteX15" fmla="*/ 14844 w 1760034"/>
                <a:gd name="connsiteY15" fmla="*/ 500527 h 1605120"/>
                <a:gd name="connsiteX16" fmla="*/ 17109 w 1760034"/>
                <a:gd name="connsiteY16" fmla="*/ 498969 h 1605120"/>
                <a:gd name="connsiteX17" fmla="*/ 70026 w 1760034"/>
                <a:gd name="connsiteY17" fmla="*/ 406590 h 1605120"/>
                <a:gd name="connsiteX18" fmla="*/ 772332 w 1760034"/>
                <a:gd name="connsiteY18" fmla="*/ 1238 h 1605120"/>
                <a:gd name="connsiteX0" fmla="*/ 772332 w 1754011"/>
                <a:gd name="connsiteY0" fmla="*/ 1238 h 1799040"/>
                <a:gd name="connsiteX1" fmla="*/ 1588280 w 1754011"/>
                <a:gd name="connsiteY1" fmla="*/ 416859 h 1799040"/>
                <a:gd name="connsiteX2" fmla="*/ 1749903 w 1754011"/>
                <a:gd name="connsiteY2" fmla="*/ 1110780 h 1799040"/>
                <a:gd name="connsiteX3" fmla="*/ 1462882 w 1754011"/>
                <a:gd name="connsiteY3" fmla="*/ 1797849 h 1799040"/>
                <a:gd name="connsiteX4" fmla="*/ 1650843 w 1754011"/>
                <a:gd name="connsiteY4" fmla="*/ 940600 h 1799040"/>
                <a:gd name="connsiteX5" fmla="*/ 1508963 w 1754011"/>
                <a:gd name="connsiteY5" fmla="*/ 470319 h 1799040"/>
                <a:gd name="connsiteX6" fmla="*/ 778112 w 1754011"/>
                <a:gd name="connsiteY6" fmla="*/ 98045 h 1799040"/>
                <a:gd name="connsiteX7" fmla="*/ 93971 w 1754011"/>
                <a:gd name="connsiteY7" fmla="*/ 556571 h 1799040"/>
                <a:gd name="connsiteX8" fmla="*/ 93541 w 1754011"/>
                <a:gd name="connsiteY8" fmla="*/ 556353 h 1799040"/>
                <a:gd name="connsiteX9" fmla="*/ 86518 w 1754011"/>
                <a:gd name="connsiteY9" fmla="*/ 573652 h 1799040"/>
                <a:gd name="connsiteX10" fmla="*/ 50681 w 1754011"/>
                <a:gd name="connsiteY10" fmla="*/ 588796 h 1799040"/>
                <a:gd name="connsiteX11" fmla="*/ 0 w 1754011"/>
                <a:gd name="connsiteY11" fmla="*/ 537089 h 1799040"/>
                <a:gd name="connsiteX12" fmla="*/ 9514 w 1754011"/>
                <a:gd name="connsiteY12" fmla="*/ 513655 h 1799040"/>
                <a:gd name="connsiteX13" fmla="*/ 8880 w 1754011"/>
                <a:gd name="connsiteY13" fmla="*/ 513333 h 1799040"/>
                <a:gd name="connsiteX14" fmla="*/ 11505 w 1754011"/>
                <a:gd name="connsiteY14" fmla="*/ 508750 h 1799040"/>
                <a:gd name="connsiteX15" fmla="*/ 14844 w 1754011"/>
                <a:gd name="connsiteY15" fmla="*/ 500527 h 1799040"/>
                <a:gd name="connsiteX16" fmla="*/ 17109 w 1754011"/>
                <a:gd name="connsiteY16" fmla="*/ 498969 h 1799040"/>
                <a:gd name="connsiteX17" fmla="*/ 70026 w 1754011"/>
                <a:gd name="connsiteY17" fmla="*/ 406590 h 1799040"/>
                <a:gd name="connsiteX18" fmla="*/ 772332 w 1754011"/>
                <a:gd name="connsiteY18" fmla="*/ 1238 h 1799040"/>
                <a:gd name="connsiteX0" fmla="*/ 772332 w 1754011"/>
                <a:gd name="connsiteY0" fmla="*/ 1238 h 1799040"/>
                <a:gd name="connsiteX1" fmla="*/ 1588280 w 1754011"/>
                <a:gd name="connsiteY1" fmla="*/ 416859 h 1799040"/>
                <a:gd name="connsiteX2" fmla="*/ 1749903 w 1754011"/>
                <a:gd name="connsiteY2" fmla="*/ 1110780 h 1799040"/>
                <a:gd name="connsiteX3" fmla="*/ 1462882 w 1754011"/>
                <a:gd name="connsiteY3" fmla="*/ 1797849 h 1799040"/>
                <a:gd name="connsiteX4" fmla="*/ 1650843 w 1754011"/>
                <a:gd name="connsiteY4" fmla="*/ 940600 h 1799040"/>
                <a:gd name="connsiteX5" fmla="*/ 1508963 w 1754011"/>
                <a:gd name="connsiteY5" fmla="*/ 470319 h 1799040"/>
                <a:gd name="connsiteX6" fmla="*/ 778112 w 1754011"/>
                <a:gd name="connsiteY6" fmla="*/ 98045 h 1799040"/>
                <a:gd name="connsiteX7" fmla="*/ 93971 w 1754011"/>
                <a:gd name="connsiteY7" fmla="*/ 556571 h 1799040"/>
                <a:gd name="connsiteX8" fmla="*/ 93541 w 1754011"/>
                <a:gd name="connsiteY8" fmla="*/ 556353 h 1799040"/>
                <a:gd name="connsiteX9" fmla="*/ 86518 w 1754011"/>
                <a:gd name="connsiteY9" fmla="*/ 573652 h 1799040"/>
                <a:gd name="connsiteX10" fmla="*/ 50681 w 1754011"/>
                <a:gd name="connsiteY10" fmla="*/ 588796 h 1799040"/>
                <a:gd name="connsiteX11" fmla="*/ 0 w 1754011"/>
                <a:gd name="connsiteY11" fmla="*/ 537089 h 1799040"/>
                <a:gd name="connsiteX12" fmla="*/ 9514 w 1754011"/>
                <a:gd name="connsiteY12" fmla="*/ 513655 h 1799040"/>
                <a:gd name="connsiteX13" fmla="*/ 8880 w 1754011"/>
                <a:gd name="connsiteY13" fmla="*/ 513333 h 1799040"/>
                <a:gd name="connsiteX14" fmla="*/ 11505 w 1754011"/>
                <a:gd name="connsiteY14" fmla="*/ 508750 h 1799040"/>
                <a:gd name="connsiteX15" fmla="*/ 14844 w 1754011"/>
                <a:gd name="connsiteY15" fmla="*/ 500527 h 1799040"/>
                <a:gd name="connsiteX16" fmla="*/ 17109 w 1754011"/>
                <a:gd name="connsiteY16" fmla="*/ 498969 h 1799040"/>
                <a:gd name="connsiteX17" fmla="*/ 70026 w 1754011"/>
                <a:gd name="connsiteY17" fmla="*/ 406590 h 1799040"/>
                <a:gd name="connsiteX18" fmla="*/ 772332 w 1754011"/>
                <a:gd name="connsiteY18" fmla="*/ 1238 h 1799040"/>
                <a:gd name="connsiteX0" fmla="*/ 772332 w 1754011"/>
                <a:gd name="connsiteY0" fmla="*/ 1238 h 1799040"/>
                <a:gd name="connsiteX1" fmla="*/ 1588280 w 1754011"/>
                <a:gd name="connsiteY1" fmla="*/ 416859 h 1799040"/>
                <a:gd name="connsiteX2" fmla="*/ 1749903 w 1754011"/>
                <a:gd name="connsiteY2" fmla="*/ 1110780 h 1799040"/>
                <a:gd name="connsiteX3" fmla="*/ 1462882 w 1754011"/>
                <a:gd name="connsiteY3" fmla="*/ 1797849 h 1799040"/>
                <a:gd name="connsiteX4" fmla="*/ 1650843 w 1754011"/>
                <a:gd name="connsiteY4" fmla="*/ 940600 h 1799040"/>
                <a:gd name="connsiteX5" fmla="*/ 1508963 w 1754011"/>
                <a:gd name="connsiteY5" fmla="*/ 470319 h 1799040"/>
                <a:gd name="connsiteX6" fmla="*/ 778112 w 1754011"/>
                <a:gd name="connsiteY6" fmla="*/ 98045 h 1799040"/>
                <a:gd name="connsiteX7" fmla="*/ 93971 w 1754011"/>
                <a:gd name="connsiteY7" fmla="*/ 556571 h 1799040"/>
                <a:gd name="connsiteX8" fmla="*/ 93541 w 1754011"/>
                <a:gd name="connsiteY8" fmla="*/ 556353 h 1799040"/>
                <a:gd name="connsiteX9" fmla="*/ 86518 w 1754011"/>
                <a:gd name="connsiteY9" fmla="*/ 573652 h 1799040"/>
                <a:gd name="connsiteX10" fmla="*/ 50681 w 1754011"/>
                <a:gd name="connsiteY10" fmla="*/ 588796 h 1799040"/>
                <a:gd name="connsiteX11" fmla="*/ 0 w 1754011"/>
                <a:gd name="connsiteY11" fmla="*/ 537089 h 1799040"/>
                <a:gd name="connsiteX12" fmla="*/ 9514 w 1754011"/>
                <a:gd name="connsiteY12" fmla="*/ 513655 h 1799040"/>
                <a:gd name="connsiteX13" fmla="*/ 8880 w 1754011"/>
                <a:gd name="connsiteY13" fmla="*/ 513333 h 1799040"/>
                <a:gd name="connsiteX14" fmla="*/ 11505 w 1754011"/>
                <a:gd name="connsiteY14" fmla="*/ 508750 h 1799040"/>
                <a:gd name="connsiteX15" fmla="*/ 14844 w 1754011"/>
                <a:gd name="connsiteY15" fmla="*/ 500527 h 1799040"/>
                <a:gd name="connsiteX16" fmla="*/ 17109 w 1754011"/>
                <a:gd name="connsiteY16" fmla="*/ 498969 h 1799040"/>
                <a:gd name="connsiteX17" fmla="*/ 70026 w 1754011"/>
                <a:gd name="connsiteY17" fmla="*/ 406590 h 1799040"/>
                <a:gd name="connsiteX18" fmla="*/ 772332 w 1754011"/>
                <a:gd name="connsiteY18" fmla="*/ 1238 h 1799040"/>
                <a:gd name="connsiteX0" fmla="*/ 772332 w 1750360"/>
                <a:gd name="connsiteY0" fmla="*/ 1238 h 1799041"/>
                <a:gd name="connsiteX1" fmla="*/ 1588280 w 1750360"/>
                <a:gd name="connsiteY1" fmla="*/ 416859 h 1799041"/>
                <a:gd name="connsiteX2" fmla="*/ 1749903 w 1750360"/>
                <a:gd name="connsiteY2" fmla="*/ 1110780 h 1799041"/>
                <a:gd name="connsiteX3" fmla="*/ 1462882 w 1750360"/>
                <a:gd name="connsiteY3" fmla="*/ 1797849 h 1799041"/>
                <a:gd name="connsiteX4" fmla="*/ 1650843 w 1750360"/>
                <a:gd name="connsiteY4" fmla="*/ 940600 h 1799041"/>
                <a:gd name="connsiteX5" fmla="*/ 1508963 w 1750360"/>
                <a:gd name="connsiteY5" fmla="*/ 470319 h 1799041"/>
                <a:gd name="connsiteX6" fmla="*/ 778112 w 1750360"/>
                <a:gd name="connsiteY6" fmla="*/ 98045 h 1799041"/>
                <a:gd name="connsiteX7" fmla="*/ 93971 w 1750360"/>
                <a:gd name="connsiteY7" fmla="*/ 556571 h 1799041"/>
                <a:gd name="connsiteX8" fmla="*/ 93541 w 1750360"/>
                <a:gd name="connsiteY8" fmla="*/ 556353 h 1799041"/>
                <a:gd name="connsiteX9" fmla="*/ 86518 w 1750360"/>
                <a:gd name="connsiteY9" fmla="*/ 573652 h 1799041"/>
                <a:gd name="connsiteX10" fmla="*/ 50681 w 1750360"/>
                <a:gd name="connsiteY10" fmla="*/ 588796 h 1799041"/>
                <a:gd name="connsiteX11" fmla="*/ 0 w 1750360"/>
                <a:gd name="connsiteY11" fmla="*/ 537089 h 1799041"/>
                <a:gd name="connsiteX12" fmla="*/ 9514 w 1750360"/>
                <a:gd name="connsiteY12" fmla="*/ 513655 h 1799041"/>
                <a:gd name="connsiteX13" fmla="*/ 8880 w 1750360"/>
                <a:gd name="connsiteY13" fmla="*/ 513333 h 1799041"/>
                <a:gd name="connsiteX14" fmla="*/ 11505 w 1750360"/>
                <a:gd name="connsiteY14" fmla="*/ 508750 h 1799041"/>
                <a:gd name="connsiteX15" fmla="*/ 14844 w 1750360"/>
                <a:gd name="connsiteY15" fmla="*/ 500527 h 1799041"/>
                <a:gd name="connsiteX16" fmla="*/ 17109 w 1750360"/>
                <a:gd name="connsiteY16" fmla="*/ 498969 h 1799041"/>
                <a:gd name="connsiteX17" fmla="*/ 70026 w 1750360"/>
                <a:gd name="connsiteY17" fmla="*/ 406590 h 1799041"/>
                <a:gd name="connsiteX18" fmla="*/ 772332 w 1750360"/>
                <a:gd name="connsiteY18" fmla="*/ 1238 h 1799041"/>
                <a:gd name="connsiteX0" fmla="*/ 772332 w 1750360"/>
                <a:gd name="connsiteY0" fmla="*/ 1238 h 1799041"/>
                <a:gd name="connsiteX1" fmla="*/ 1588280 w 1750360"/>
                <a:gd name="connsiteY1" fmla="*/ 416859 h 1799041"/>
                <a:gd name="connsiteX2" fmla="*/ 1749903 w 1750360"/>
                <a:gd name="connsiteY2" fmla="*/ 1110780 h 1799041"/>
                <a:gd name="connsiteX3" fmla="*/ 1462882 w 1750360"/>
                <a:gd name="connsiteY3" fmla="*/ 1797849 h 1799041"/>
                <a:gd name="connsiteX4" fmla="*/ 1650843 w 1750360"/>
                <a:gd name="connsiteY4" fmla="*/ 940600 h 1799041"/>
                <a:gd name="connsiteX5" fmla="*/ 1508963 w 1750360"/>
                <a:gd name="connsiteY5" fmla="*/ 470319 h 1799041"/>
                <a:gd name="connsiteX6" fmla="*/ 778112 w 1750360"/>
                <a:gd name="connsiteY6" fmla="*/ 98045 h 1799041"/>
                <a:gd name="connsiteX7" fmla="*/ 93971 w 1750360"/>
                <a:gd name="connsiteY7" fmla="*/ 556571 h 1799041"/>
                <a:gd name="connsiteX8" fmla="*/ 93541 w 1750360"/>
                <a:gd name="connsiteY8" fmla="*/ 556353 h 1799041"/>
                <a:gd name="connsiteX9" fmla="*/ 86518 w 1750360"/>
                <a:gd name="connsiteY9" fmla="*/ 573652 h 1799041"/>
                <a:gd name="connsiteX10" fmla="*/ 50681 w 1750360"/>
                <a:gd name="connsiteY10" fmla="*/ 588796 h 1799041"/>
                <a:gd name="connsiteX11" fmla="*/ 0 w 1750360"/>
                <a:gd name="connsiteY11" fmla="*/ 537089 h 1799041"/>
                <a:gd name="connsiteX12" fmla="*/ 9514 w 1750360"/>
                <a:gd name="connsiteY12" fmla="*/ 513655 h 1799041"/>
                <a:gd name="connsiteX13" fmla="*/ 8880 w 1750360"/>
                <a:gd name="connsiteY13" fmla="*/ 513333 h 1799041"/>
                <a:gd name="connsiteX14" fmla="*/ 11505 w 1750360"/>
                <a:gd name="connsiteY14" fmla="*/ 508750 h 1799041"/>
                <a:gd name="connsiteX15" fmla="*/ 14844 w 1750360"/>
                <a:gd name="connsiteY15" fmla="*/ 500527 h 1799041"/>
                <a:gd name="connsiteX16" fmla="*/ 17109 w 1750360"/>
                <a:gd name="connsiteY16" fmla="*/ 498969 h 1799041"/>
                <a:gd name="connsiteX17" fmla="*/ 70026 w 1750360"/>
                <a:gd name="connsiteY17" fmla="*/ 406590 h 1799041"/>
                <a:gd name="connsiteX18" fmla="*/ 772332 w 1750360"/>
                <a:gd name="connsiteY18" fmla="*/ 1238 h 1799041"/>
                <a:gd name="connsiteX0" fmla="*/ 772332 w 1750360"/>
                <a:gd name="connsiteY0" fmla="*/ 1238 h 1854199"/>
                <a:gd name="connsiteX1" fmla="*/ 1588280 w 1750360"/>
                <a:gd name="connsiteY1" fmla="*/ 416859 h 1854199"/>
                <a:gd name="connsiteX2" fmla="*/ 1749903 w 1750360"/>
                <a:gd name="connsiteY2" fmla="*/ 1110780 h 1854199"/>
                <a:gd name="connsiteX3" fmla="*/ 1462882 w 1750360"/>
                <a:gd name="connsiteY3" fmla="*/ 1797849 h 1854199"/>
                <a:gd name="connsiteX4" fmla="*/ 1480067 w 1750360"/>
                <a:gd name="connsiteY4" fmla="*/ 1716625 h 1854199"/>
                <a:gd name="connsiteX5" fmla="*/ 1650843 w 1750360"/>
                <a:gd name="connsiteY5" fmla="*/ 940600 h 1854199"/>
                <a:gd name="connsiteX6" fmla="*/ 1508963 w 1750360"/>
                <a:gd name="connsiteY6" fmla="*/ 470319 h 1854199"/>
                <a:gd name="connsiteX7" fmla="*/ 778112 w 1750360"/>
                <a:gd name="connsiteY7" fmla="*/ 98045 h 1854199"/>
                <a:gd name="connsiteX8" fmla="*/ 93971 w 1750360"/>
                <a:gd name="connsiteY8" fmla="*/ 556571 h 1854199"/>
                <a:gd name="connsiteX9" fmla="*/ 93541 w 1750360"/>
                <a:gd name="connsiteY9" fmla="*/ 556353 h 1854199"/>
                <a:gd name="connsiteX10" fmla="*/ 86518 w 1750360"/>
                <a:gd name="connsiteY10" fmla="*/ 573652 h 1854199"/>
                <a:gd name="connsiteX11" fmla="*/ 50681 w 1750360"/>
                <a:gd name="connsiteY11" fmla="*/ 588796 h 1854199"/>
                <a:gd name="connsiteX12" fmla="*/ 0 w 1750360"/>
                <a:gd name="connsiteY12" fmla="*/ 537089 h 1854199"/>
                <a:gd name="connsiteX13" fmla="*/ 9514 w 1750360"/>
                <a:gd name="connsiteY13" fmla="*/ 513655 h 1854199"/>
                <a:gd name="connsiteX14" fmla="*/ 8880 w 1750360"/>
                <a:gd name="connsiteY14" fmla="*/ 513333 h 1854199"/>
                <a:gd name="connsiteX15" fmla="*/ 11505 w 1750360"/>
                <a:gd name="connsiteY15" fmla="*/ 508750 h 1854199"/>
                <a:gd name="connsiteX16" fmla="*/ 14844 w 1750360"/>
                <a:gd name="connsiteY16" fmla="*/ 500527 h 1854199"/>
                <a:gd name="connsiteX17" fmla="*/ 17109 w 1750360"/>
                <a:gd name="connsiteY17" fmla="*/ 498969 h 1854199"/>
                <a:gd name="connsiteX18" fmla="*/ 70026 w 1750360"/>
                <a:gd name="connsiteY18" fmla="*/ 406590 h 1854199"/>
                <a:gd name="connsiteX19" fmla="*/ 772332 w 1750360"/>
                <a:gd name="connsiteY19" fmla="*/ 1238 h 1854199"/>
                <a:gd name="connsiteX0" fmla="*/ 772332 w 1750360"/>
                <a:gd name="connsiteY0" fmla="*/ 1238 h 1854199"/>
                <a:gd name="connsiteX1" fmla="*/ 1588280 w 1750360"/>
                <a:gd name="connsiteY1" fmla="*/ 416859 h 1854199"/>
                <a:gd name="connsiteX2" fmla="*/ 1749903 w 1750360"/>
                <a:gd name="connsiteY2" fmla="*/ 1110780 h 1854199"/>
                <a:gd name="connsiteX3" fmla="*/ 1462882 w 1750360"/>
                <a:gd name="connsiteY3" fmla="*/ 1797849 h 1854199"/>
                <a:gd name="connsiteX4" fmla="*/ 1480067 w 1750360"/>
                <a:gd name="connsiteY4" fmla="*/ 1716625 h 1854199"/>
                <a:gd name="connsiteX5" fmla="*/ 1650843 w 1750360"/>
                <a:gd name="connsiteY5" fmla="*/ 940600 h 1854199"/>
                <a:gd name="connsiteX6" fmla="*/ 1508963 w 1750360"/>
                <a:gd name="connsiteY6" fmla="*/ 470319 h 1854199"/>
                <a:gd name="connsiteX7" fmla="*/ 778112 w 1750360"/>
                <a:gd name="connsiteY7" fmla="*/ 98045 h 1854199"/>
                <a:gd name="connsiteX8" fmla="*/ 93971 w 1750360"/>
                <a:gd name="connsiteY8" fmla="*/ 556571 h 1854199"/>
                <a:gd name="connsiteX9" fmla="*/ 93541 w 1750360"/>
                <a:gd name="connsiteY9" fmla="*/ 556353 h 1854199"/>
                <a:gd name="connsiteX10" fmla="*/ 86518 w 1750360"/>
                <a:gd name="connsiteY10" fmla="*/ 573652 h 1854199"/>
                <a:gd name="connsiteX11" fmla="*/ 50681 w 1750360"/>
                <a:gd name="connsiteY11" fmla="*/ 588796 h 1854199"/>
                <a:gd name="connsiteX12" fmla="*/ 0 w 1750360"/>
                <a:gd name="connsiteY12" fmla="*/ 537089 h 1854199"/>
                <a:gd name="connsiteX13" fmla="*/ 9514 w 1750360"/>
                <a:gd name="connsiteY13" fmla="*/ 513655 h 1854199"/>
                <a:gd name="connsiteX14" fmla="*/ 8880 w 1750360"/>
                <a:gd name="connsiteY14" fmla="*/ 513333 h 1854199"/>
                <a:gd name="connsiteX15" fmla="*/ 11505 w 1750360"/>
                <a:gd name="connsiteY15" fmla="*/ 508750 h 1854199"/>
                <a:gd name="connsiteX16" fmla="*/ 14844 w 1750360"/>
                <a:gd name="connsiteY16" fmla="*/ 500527 h 1854199"/>
                <a:gd name="connsiteX17" fmla="*/ 17109 w 1750360"/>
                <a:gd name="connsiteY17" fmla="*/ 498969 h 1854199"/>
                <a:gd name="connsiteX18" fmla="*/ 70026 w 1750360"/>
                <a:gd name="connsiteY18" fmla="*/ 406590 h 1854199"/>
                <a:gd name="connsiteX19" fmla="*/ 772332 w 1750360"/>
                <a:gd name="connsiteY19" fmla="*/ 1238 h 1854199"/>
                <a:gd name="connsiteX0" fmla="*/ 772332 w 1750421"/>
                <a:gd name="connsiteY0" fmla="*/ 1238 h 1856236"/>
                <a:gd name="connsiteX1" fmla="*/ 1588280 w 1750421"/>
                <a:gd name="connsiteY1" fmla="*/ 416859 h 1856236"/>
                <a:gd name="connsiteX2" fmla="*/ 1749903 w 1750421"/>
                <a:gd name="connsiteY2" fmla="*/ 1110780 h 1856236"/>
                <a:gd name="connsiteX3" fmla="*/ 1462882 w 1750421"/>
                <a:gd name="connsiteY3" fmla="*/ 1797849 h 1856236"/>
                <a:gd name="connsiteX4" fmla="*/ 1441967 w 1750421"/>
                <a:gd name="connsiteY4" fmla="*/ 1721705 h 1856236"/>
                <a:gd name="connsiteX5" fmla="*/ 1650843 w 1750421"/>
                <a:gd name="connsiteY5" fmla="*/ 940600 h 1856236"/>
                <a:gd name="connsiteX6" fmla="*/ 1508963 w 1750421"/>
                <a:gd name="connsiteY6" fmla="*/ 470319 h 1856236"/>
                <a:gd name="connsiteX7" fmla="*/ 778112 w 1750421"/>
                <a:gd name="connsiteY7" fmla="*/ 98045 h 1856236"/>
                <a:gd name="connsiteX8" fmla="*/ 93971 w 1750421"/>
                <a:gd name="connsiteY8" fmla="*/ 556571 h 1856236"/>
                <a:gd name="connsiteX9" fmla="*/ 93541 w 1750421"/>
                <a:gd name="connsiteY9" fmla="*/ 556353 h 1856236"/>
                <a:gd name="connsiteX10" fmla="*/ 86518 w 1750421"/>
                <a:gd name="connsiteY10" fmla="*/ 573652 h 1856236"/>
                <a:gd name="connsiteX11" fmla="*/ 50681 w 1750421"/>
                <a:gd name="connsiteY11" fmla="*/ 588796 h 1856236"/>
                <a:gd name="connsiteX12" fmla="*/ 0 w 1750421"/>
                <a:gd name="connsiteY12" fmla="*/ 537089 h 1856236"/>
                <a:gd name="connsiteX13" fmla="*/ 9514 w 1750421"/>
                <a:gd name="connsiteY13" fmla="*/ 513655 h 1856236"/>
                <a:gd name="connsiteX14" fmla="*/ 8880 w 1750421"/>
                <a:gd name="connsiteY14" fmla="*/ 513333 h 1856236"/>
                <a:gd name="connsiteX15" fmla="*/ 11505 w 1750421"/>
                <a:gd name="connsiteY15" fmla="*/ 508750 h 1856236"/>
                <a:gd name="connsiteX16" fmla="*/ 14844 w 1750421"/>
                <a:gd name="connsiteY16" fmla="*/ 500527 h 1856236"/>
                <a:gd name="connsiteX17" fmla="*/ 17109 w 1750421"/>
                <a:gd name="connsiteY17" fmla="*/ 498969 h 1856236"/>
                <a:gd name="connsiteX18" fmla="*/ 70026 w 1750421"/>
                <a:gd name="connsiteY18" fmla="*/ 406590 h 1856236"/>
                <a:gd name="connsiteX19" fmla="*/ 772332 w 1750421"/>
                <a:gd name="connsiteY19" fmla="*/ 1238 h 1856236"/>
                <a:gd name="connsiteX0" fmla="*/ 772332 w 1750421"/>
                <a:gd name="connsiteY0" fmla="*/ 1238 h 1841813"/>
                <a:gd name="connsiteX1" fmla="*/ 1588280 w 1750421"/>
                <a:gd name="connsiteY1" fmla="*/ 416859 h 1841813"/>
                <a:gd name="connsiteX2" fmla="*/ 1749903 w 1750421"/>
                <a:gd name="connsiteY2" fmla="*/ 1110780 h 1841813"/>
                <a:gd name="connsiteX3" fmla="*/ 1462882 w 1750421"/>
                <a:gd name="connsiteY3" fmla="*/ 1797849 h 1841813"/>
                <a:gd name="connsiteX4" fmla="*/ 1441967 w 1750421"/>
                <a:gd name="connsiteY4" fmla="*/ 1721705 h 1841813"/>
                <a:gd name="connsiteX5" fmla="*/ 1650843 w 1750421"/>
                <a:gd name="connsiteY5" fmla="*/ 940600 h 1841813"/>
                <a:gd name="connsiteX6" fmla="*/ 1508963 w 1750421"/>
                <a:gd name="connsiteY6" fmla="*/ 470319 h 1841813"/>
                <a:gd name="connsiteX7" fmla="*/ 778112 w 1750421"/>
                <a:gd name="connsiteY7" fmla="*/ 98045 h 1841813"/>
                <a:gd name="connsiteX8" fmla="*/ 93971 w 1750421"/>
                <a:gd name="connsiteY8" fmla="*/ 556571 h 1841813"/>
                <a:gd name="connsiteX9" fmla="*/ 93541 w 1750421"/>
                <a:gd name="connsiteY9" fmla="*/ 556353 h 1841813"/>
                <a:gd name="connsiteX10" fmla="*/ 86518 w 1750421"/>
                <a:gd name="connsiteY10" fmla="*/ 573652 h 1841813"/>
                <a:gd name="connsiteX11" fmla="*/ 50681 w 1750421"/>
                <a:gd name="connsiteY11" fmla="*/ 588796 h 1841813"/>
                <a:gd name="connsiteX12" fmla="*/ 0 w 1750421"/>
                <a:gd name="connsiteY12" fmla="*/ 537089 h 1841813"/>
                <a:gd name="connsiteX13" fmla="*/ 9514 w 1750421"/>
                <a:gd name="connsiteY13" fmla="*/ 513655 h 1841813"/>
                <a:gd name="connsiteX14" fmla="*/ 8880 w 1750421"/>
                <a:gd name="connsiteY14" fmla="*/ 513333 h 1841813"/>
                <a:gd name="connsiteX15" fmla="*/ 11505 w 1750421"/>
                <a:gd name="connsiteY15" fmla="*/ 508750 h 1841813"/>
                <a:gd name="connsiteX16" fmla="*/ 14844 w 1750421"/>
                <a:gd name="connsiteY16" fmla="*/ 500527 h 1841813"/>
                <a:gd name="connsiteX17" fmla="*/ 17109 w 1750421"/>
                <a:gd name="connsiteY17" fmla="*/ 498969 h 1841813"/>
                <a:gd name="connsiteX18" fmla="*/ 70026 w 1750421"/>
                <a:gd name="connsiteY18" fmla="*/ 406590 h 1841813"/>
                <a:gd name="connsiteX19" fmla="*/ 772332 w 1750421"/>
                <a:gd name="connsiteY19" fmla="*/ 1238 h 1841813"/>
                <a:gd name="connsiteX0" fmla="*/ 772332 w 1753092"/>
                <a:gd name="connsiteY0" fmla="*/ 1238 h 1841813"/>
                <a:gd name="connsiteX1" fmla="*/ 1588280 w 1753092"/>
                <a:gd name="connsiteY1" fmla="*/ 416859 h 1841813"/>
                <a:gd name="connsiteX2" fmla="*/ 1749903 w 1753092"/>
                <a:gd name="connsiteY2" fmla="*/ 1110780 h 1841813"/>
                <a:gd name="connsiteX3" fmla="*/ 1462882 w 1753092"/>
                <a:gd name="connsiteY3" fmla="*/ 1797849 h 1841813"/>
                <a:gd name="connsiteX4" fmla="*/ 1441967 w 1753092"/>
                <a:gd name="connsiteY4" fmla="*/ 1721705 h 1841813"/>
                <a:gd name="connsiteX5" fmla="*/ 1650843 w 1753092"/>
                <a:gd name="connsiteY5" fmla="*/ 940600 h 1841813"/>
                <a:gd name="connsiteX6" fmla="*/ 1508963 w 1753092"/>
                <a:gd name="connsiteY6" fmla="*/ 470319 h 1841813"/>
                <a:gd name="connsiteX7" fmla="*/ 778112 w 1753092"/>
                <a:gd name="connsiteY7" fmla="*/ 98045 h 1841813"/>
                <a:gd name="connsiteX8" fmla="*/ 93971 w 1753092"/>
                <a:gd name="connsiteY8" fmla="*/ 556571 h 1841813"/>
                <a:gd name="connsiteX9" fmla="*/ 93541 w 1753092"/>
                <a:gd name="connsiteY9" fmla="*/ 556353 h 1841813"/>
                <a:gd name="connsiteX10" fmla="*/ 86518 w 1753092"/>
                <a:gd name="connsiteY10" fmla="*/ 573652 h 1841813"/>
                <a:gd name="connsiteX11" fmla="*/ 50681 w 1753092"/>
                <a:gd name="connsiteY11" fmla="*/ 588796 h 1841813"/>
                <a:gd name="connsiteX12" fmla="*/ 0 w 1753092"/>
                <a:gd name="connsiteY12" fmla="*/ 537089 h 1841813"/>
                <a:gd name="connsiteX13" fmla="*/ 9514 w 1753092"/>
                <a:gd name="connsiteY13" fmla="*/ 513655 h 1841813"/>
                <a:gd name="connsiteX14" fmla="*/ 8880 w 1753092"/>
                <a:gd name="connsiteY14" fmla="*/ 513333 h 1841813"/>
                <a:gd name="connsiteX15" fmla="*/ 11505 w 1753092"/>
                <a:gd name="connsiteY15" fmla="*/ 508750 h 1841813"/>
                <a:gd name="connsiteX16" fmla="*/ 14844 w 1753092"/>
                <a:gd name="connsiteY16" fmla="*/ 500527 h 1841813"/>
                <a:gd name="connsiteX17" fmla="*/ 17109 w 1753092"/>
                <a:gd name="connsiteY17" fmla="*/ 498969 h 1841813"/>
                <a:gd name="connsiteX18" fmla="*/ 70026 w 1753092"/>
                <a:gd name="connsiteY18" fmla="*/ 406590 h 1841813"/>
                <a:gd name="connsiteX19" fmla="*/ 772332 w 1753092"/>
                <a:gd name="connsiteY19" fmla="*/ 1238 h 1841813"/>
                <a:gd name="connsiteX0" fmla="*/ 772332 w 1753092"/>
                <a:gd name="connsiteY0" fmla="*/ 1238 h 1848560"/>
                <a:gd name="connsiteX1" fmla="*/ 1588280 w 1753092"/>
                <a:gd name="connsiteY1" fmla="*/ 416859 h 1848560"/>
                <a:gd name="connsiteX2" fmla="*/ 1749903 w 1753092"/>
                <a:gd name="connsiteY2" fmla="*/ 1110780 h 1848560"/>
                <a:gd name="connsiteX3" fmla="*/ 1462882 w 1753092"/>
                <a:gd name="connsiteY3" fmla="*/ 1797849 h 1848560"/>
                <a:gd name="connsiteX4" fmla="*/ 1441967 w 1753092"/>
                <a:gd name="connsiteY4" fmla="*/ 1721705 h 1848560"/>
                <a:gd name="connsiteX5" fmla="*/ 1650843 w 1753092"/>
                <a:gd name="connsiteY5" fmla="*/ 940600 h 1848560"/>
                <a:gd name="connsiteX6" fmla="*/ 1508963 w 1753092"/>
                <a:gd name="connsiteY6" fmla="*/ 470319 h 1848560"/>
                <a:gd name="connsiteX7" fmla="*/ 778112 w 1753092"/>
                <a:gd name="connsiteY7" fmla="*/ 98045 h 1848560"/>
                <a:gd name="connsiteX8" fmla="*/ 93971 w 1753092"/>
                <a:gd name="connsiteY8" fmla="*/ 556571 h 1848560"/>
                <a:gd name="connsiteX9" fmla="*/ 93541 w 1753092"/>
                <a:gd name="connsiteY9" fmla="*/ 556353 h 1848560"/>
                <a:gd name="connsiteX10" fmla="*/ 86518 w 1753092"/>
                <a:gd name="connsiteY10" fmla="*/ 573652 h 1848560"/>
                <a:gd name="connsiteX11" fmla="*/ 50681 w 1753092"/>
                <a:gd name="connsiteY11" fmla="*/ 588796 h 1848560"/>
                <a:gd name="connsiteX12" fmla="*/ 0 w 1753092"/>
                <a:gd name="connsiteY12" fmla="*/ 537089 h 1848560"/>
                <a:gd name="connsiteX13" fmla="*/ 9514 w 1753092"/>
                <a:gd name="connsiteY13" fmla="*/ 513655 h 1848560"/>
                <a:gd name="connsiteX14" fmla="*/ 8880 w 1753092"/>
                <a:gd name="connsiteY14" fmla="*/ 513333 h 1848560"/>
                <a:gd name="connsiteX15" fmla="*/ 11505 w 1753092"/>
                <a:gd name="connsiteY15" fmla="*/ 508750 h 1848560"/>
                <a:gd name="connsiteX16" fmla="*/ 14844 w 1753092"/>
                <a:gd name="connsiteY16" fmla="*/ 500527 h 1848560"/>
                <a:gd name="connsiteX17" fmla="*/ 17109 w 1753092"/>
                <a:gd name="connsiteY17" fmla="*/ 498969 h 1848560"/>
                <a:gd name="connsiteX18" fmla="*/ 70026 w 1753092"/>
                <a:gd name="connsiteY18" fmla="*/ 406590 h 1848560"/>
                <a:gd name="connsiteX19" fmla="*/ 772332 w 1753092"/>
                <a:gd name="connsiteY19" fmla="*/ 1238 h 1848560"/>
                <a:gd name="connsiteX0" fmla="*/ 772332 w 1753092"/>
                <a:gd name="connsiteY0" fmla="*/ 1238 h 1805068"/>
                <a:gd name="connsiteX1" fmla="*/ 1588280 w 1753092"/>
                <a:gd name="connsiteY1" fmla="*/ 416859 h 1805068"/>
                <a:gd name="connsiteX2" fmla="*/ 1749903 w 1753092"/>
                <a:gd name="connsiteY2" fmla="*/ 1110780 h 1805068"/>
                <a:gd name="connsiteX3" fmla="*/ 1462882 w 1753092"/>
                <a:gd name="connsiteY3" fmla="*/ 1797849 h 1805068"/>
                <a:gd name="connsiteX4" fmla="*/ 1441967 w 1753092"/>
                <a:gd name="connsiteY4" fmla="*/ 1721705 h 1805068"/>
                <a:gd name="connsiteX5" fmla="*/ 1650843 w 1753092"/>
                <a:gd name="connsiteY5" fmla="*/ 940600 h 1805068"/>
                <a:gd name="connsiteX6" fmla="*/ 1508963 w 1753092"/>
                <a:gd name="connsiteY6" fmla="*/ 470319 h 1805068"/>
                <a:gd name="connsiteX7" fmla="*/ 778112 w 1753092"/>
                <a:gd name="connsiteY7" fmla="*/ 98045 h 1805068"/>
                <a:gd name="connsiteX8" fmla="*/ 93971 w 1753092"/>
                <a:gd name="connsiteY8" fmla="*/ 556571 h 1805068"/>
                <a:gd name="connsiteX9" fmla="*/ 93541 w 1753092"/>
                <a:gd name="connsiteY9" fmla="*/ 556353 h 1805068"/>
                <a:gd name="connsiteX10" fmla="*/ 86518 w 1753092"/>
                <a:gd name="connsiteY10" fmla="*/ 573652 h 1805068"/>
                <a:gd name="connsiteX11" fmla="*/ 50681 w 1753092"/>
                <a:gd name="connsiteY11" fmla="*/ 588796 h 1805068"/>
                <a:gd name="connsiteX12" fmla="*/ 0 w 1753092"/>
                <a:gd name="connsiteY12" fmla="*/ 537089 h 1805068"/>
                <a:gd name="connsiteX13" fmla="*/ 9514 w 1753092"/>
                <a:gd name="connsiteY13" fmla="*/ 513655 h 1805068"/>
                <a:gd name="connsiteX14" fmla="*/ 8880 w 1753092"/>
                <a:gd name="connsiteY14" fmla="*/ 513333 h 1805068"/>
                <a:gd name="connsiteX15" fmla="*/ 11505 w 1753092"/>
                <a:gd name="connsiteY15" fmla="*/ 508750 h 1805068"/>
                <a:gd name="connsiteX16" fmla="*/ 14844 w 1753092"/>
                <a:gd name="connsiteY16" fmla="*/ 500527 h 1805068"/>
                <a:gd name="connsiteX17" fmla="*/ 17109 w 1753092"/>
                <a:gd name="connsiteY17" fmla="*/ 498969 h 1805068"/>
                <a:gd name="connsiteX18" fmla="*/ 70026 w 1753092"/>
                <a:gd name="connsiteY18" fmla="*/ 406590 h 1805068"/>
                <a:gd name="connsiteX19" fmla="*/ 772332 w 1753092"/>
                <a:gd name="connsiteY19" fmla="*/ 1238 h 1805068"/>
                <a:gd name="connsiteX0" fmla="*/ 772332 w 1753092"/>
                <a:gd name="connsiteY0" fmla="*/ 1238 h 1802387"/>
                <a:gd name="connsiteX1" fmla="*/ 1588280 w 1753092"/>
                <a:gd name="connsiteY1" fmla="*/ 416859 h 1802387"/>
                <a:gd name="connsiteX2" fmla="*/ 1749903 w 1753092"/>
                <a:gd name="connsiteY2" fmla="*/ 1110780 h 1802387"/>
                <a:gd name="connsiteX3" fmla="*/ 1462882 w 1753092"/>
                <a:gd name="connsiteY3" fmla="*/ 1797849 h 1802387"/>
                <a:gd name="connsiteX4" fmla="*/ 1441967 w 1753092"/>
                <a:gd name="connsiteY4" fmla="*/ 1721705 h 1802387"/>
                <a:gd name="connsiteX5" fmla="*/ 1650843 w 1753092"/>
                <a:gd name="connsiteY5" fmla="*/ 940600 h 1802387"/>
                <a:gd name="connsiteX6" fmla="*/ 1508963 w 1753092"/>
                <a:gd name="connsiteY6" fmla="*/ 470319 h 1802387"/>
                <a:gd name="connsiteX7" fmla="*/ 778112 w 1753092"/>
                <a:gd name="connsiteY7" fmla="*/ 98045 h 1802387"/>
                <a:gd name="connsiteX8" fmla="*/ 93971 w 1753092"/>
                <a:gd name="connsiteY8" fmla="*/ 556571 h 1802387"/>
                <a:gd name="connsiteX9" fmla="*/ 93541 w 1753092"/>
                <a:gd name="connsiteY9" fmla="*/ 556353 h 1802387"/>
                <a:gd name="connsiteX10" fmla="*/ 86518 w 1753092"/>
                <a:gd name="connsiteY10" fmla="*/ 573652 h 1802387"/>
                <a:gd name="connsiteX11" fmla="*/ 50681 w 1753092"/>
                <a:gd name="connsiteY11" fmla="*/ 588796 h 1802387"/>
                <a:gd name="connsiteX12" fmla="*/ 0 w 1753092"/>
                <a:gd name="connsiteY12" fmla="*/ 537089 h 1802387"/>
                <a:gd name="connsiteX13" fmla="*/ 9514 w 1753092"/>
                <a:gd name="connsiteY13" fmla="*/ 513655 h 1802387"/>
                <a:gd name="connsiteX14" fmla="*/ 8880 w 1753092"/>
                <a:gd name="connsiteY14" fmla="*/ 513333 h 1802387"/>
                <a:gd name="connsiteX15" fmla="*/ 11505 w 1753092"/>
                <a:gd name="connsiteY15" fmla="*/ 508750 h 1802387"/>
                <a:gd name="connsiteX16" fmla="*/ 14844 w 1753092"/>
                <a:gd name="connsiteY16" fmla="*/ 500527 h 1802387"/>
                <a:gd name="connsiteX17" fmla="*/ 17109 w 1753092"/>
                <a:gd name="connsiteY17" fmla="*/ 498969 h 1802387"/>
                <a:gd name="connsiteX18" fmla="*/ 70026 w 1753092"/>
                <a:gd name="connsiteY18" fmla="*/ 406590 h 1802387"/>
                <a:gd name="connsiteX19" fmla="*/ 772332 w 1753092"/>
                <a:gd name="connsiteY19" fmla="*/ 1238 h 1802387"/>
                <a:gd name="connsiteX0" fmla="*/ 772332 w 1753092"/>
                <a:gd name="connsiteY0" fmla="*/ 1238 h 1802387"/>
                <a:gd name="connsiteX1" fmla="*/ 1588280 w 1753092"/>
                <a:gd name="connsiteY1" fmla="*/ 416859 h 1802387"/>
                <a:gd name="connsiteX2" fmla="*/ 1749903 w 1753092"/>
                <a:gd name="connsiteY2" fmla="*/ 1110780 h 1802387"/>
                <a:gd name="connsiteX3" fmla="*/ 1462882 w 1753092"/>
                <a:gd name="connsiteY3" fmla="*/ 1797849 h 1802387"/>
                <a:gd name="connsiteX4" fmla="*/ 1441967 w 1753092"/>
                <a:gd name="connsiteY4" fmla="*/ 1721705 h 1802387"/>
                <a:gd name="connsiteX5" fmla="*/ 1650843 w 1753092"/>
                <a:gd name="connsiteY5" fmla="*/ 940600 h 1802387"/>
                <a:gd name="connsiteX6" fmla="*/ 1508963 w 1753092"/>
                <a:gd name="connsiteY6" fmla="*/ 470319 h 1802387"/>
                <a:gd name="connsiteX7" fmla="*/ 778112 w 1753092"/>
                <a:gd name="connsiteY7" fmla="*/ 98045 h 1802387"/>
                <a:gd name="connsiteX8" fmla="*/ 93971 w 1753092"/>
                <a:gd name="connsiteY8" fmla="*/ 556571 h 1802387"/>
                <a:gd name="connsiteX9" fmla="*/ 93541 w 1753092"/>
                <a:gd name="connsiteY9" fmla="*/ 556353 h 1802387"/>
                <a:gd name="connsiteX10" fmla="*/ 86518 w 1753092"/>
                <a:gd name="connsiteY10" fmla="*/ 573652 h 1802387"/>
                <a:gd name="connsiteX11" fmla="*/ 50681 w 1753092"/>
                <a:gd name="connsiteY11" fmla="*/ 588796 h 1802387"/>
                <a:gd name="connsiteX12" fmla="*/ 0 w 1753092"/>
                <a:gd name="connsiteY12" fmla="*/ 537089 h 1802387"/>
                <a:gd name="connsiteX13" fmla="*/ 9514 w 1753092"/>
                <a:gd name="connsiteY13" fmla="*/ 513655 h 1802387"/>
                <a:gd name="connsiteX14" fmla="*/ 8880 w 1753092"/>
                <a:gd name="connsiteY14" fmla="*/ 513333 h 1802387"/>
                <a:gd name="connsiteX15" fmla="*/ 11505 w 1753092"/>
                <a:gd name="connsiteY15" fmla="*/ 508750 h 1802387"/>
                <a:gd name="connsiteX16" fmla="*/ 14844 w 1753092"/>
                <a:gd name="connsiteY16" fmla="*/ 500527 h 1802387"/>
                <a:gd name="connsiteX17" fmla="*/ 17109 w 1753092"/>
                <a:gd name="connsiteY17" fmla="*/ 498969 h 1802387"/>
                <a:gd name="connsiteX18" fmla="*/ 70026 w 1753092"/>
                <a:gd name="connsiteY18" fmla="*/ 406590 h 1802387"/>
                <a:gd name="connsiteX19" fmla="*/ 772332 w 1753092"/>
                <a:gd name="connsiteY19" fmla="*/ 1238 h 1802387"/>
                <a:gd name="connsiteX0" fmla="*/ 772332 w 1753092"/>
                <a:gd name="connsiteY0" fmla="*/ 1238 h 1802387"/>
                <a:gd name="connsiteX1" fmla="*/ 1588280 w 1753092"/>
                <a:gd name="connsiteY1" fmla="*/ 416859 h 1802387"/>
                <a:gd name="connsiteX2" fmla="*/ 1749903 w 1753092"/>
                <a:gd name="connsiteY2" fmla="*/ 1110780 h 1802387"/>
                <a:gd name="connsiteX3" fmla="*/ 1462882 w 1753092"/>
                <a:gd name="connsiteY3" fmla="*/ 1797849 h 1802387"/>
                <a:gd name="connsiteX4" fmla="*/ 1441967 w 1753092"/>
                <a:gd name="connsiteY4" fmla="*/ 1721705 h 1802387"/>
                <a:gd name="connsiteX5" fmla="*/ 1650843 w 1753092"/>
                <a:gd name="connsiteY5" fmla="*/ 940600 h 1802387"/>
                <a:gd name="connsiteX6" fmla="*/ 1508963 w 1753092"/>
                <a:gd name="connsiteY6" fmla="*/ 470319 h 1802387"/>
                <a:gd name="connsiteX7" fmla="*/ 778112 w 1753092"/>
                <a:gd name="connsiteY7" fmla="*/ 98045 h 1802387"/>
                <a:gd name="connsiteX8" fmla="*/ 93971 w 1753092"/>
                <a:gd name="connsiteY8" fmla="*/ 556571 h 1802387"/>
                <a:gd name="connsiteX9" fmla="*/ 93541 w 1753092"/>
                <a:gd name="connsiteY9" fmla="*/ 556353 h 1802387"/>
                <a:gd name="connsiteX10" fmla="*/ 86518 w 1753092"/>
                <a:gd name="connsiteY10" fmla="*/ 573652 h 1802387"/>
                <a:gd name="connsiteX11" fmla="*/ 50681 w 1753092"/>
                <a:gd name="connsiteY11" fmla="*/ 588796 h 1802387"/>
                <a:gd name="connsiteX12" fmla="*/ 0 w 1753092"/>
                <a:gd name="connsiteY12" fmla="*/ 537089 h 1802387"/>
                <a:gd name="connsiteX13" fmla="*/ 9514 w 1753092"/>
                <a:gd name="connsiteY13" fmla="*/ 513655 h 1802387"/>
                <a:gd name="connsiteX14" fmla="*/ 8880 w 1753092"/>
                <a:gd name="connsiteY14" fmla="*/ 513333 h 1802387"/>
                <a:gd name="connsiteX15" fmla="*/ 11505 w 1753092"/>
                <a:gd name="connsiteY15" fmla="*/ 508750 h 1802387"/>
                <a:gd name="connsiteX16" fmla="*/ 14844 w 1753092"/>
                <a:gd name="connsiteY16" fmla="*/ 500527 h 1802387"/>
                <a:gd name="connsiteX17" fmla="*/ 17109 w 1753092"/>
                <a:gd name="connsiteY17" fmla="*/ 498969 h 1802387"/>
                <a:gd name="connsiteX18" fmla="*/ 70026 w 1753092"/>
                <a:gd name="connsiteY18" fmla="*/ 406590 h 1802387"/>
                <a:gd name="connsiteX19" fmla="*/ 772332 w 1753092"/>
                <a:gd name="connsiteY19" fmla="*/ 1238 h 1802387"/>
                <a:gd name="connsiteX0" fmla="*/ 772332 w 1753092"/>
                <a:gd name="connsiteY0" fmla="*/ 1238 h 1802387"/>
                <a:gd name="connsiteX1" fmla="*/ 1588280 w 1753092"/>
                <a:gd name="connsiteY1" fmla="*/ 416859 h 1802387"/>
                <a:gd name="connsiteX2" fmla="*/ 1749903 w 1753092"/>
                <a:gd name="connsiteY2" fmla="*/ 1110780 h 1802387"/>
                <a:gd name="connsiteX3" fmla="*/ 1462882 w 1753092"/>
                <a:gd name="connsiteY3" fmla="*/ 1797849 h 1802387"/>
                <a:gd name="connsiteX4" fmla="*/ 1441967 w 1753092"/>
                <a:gd name="connsiteY4" fmla="*/ 1721705 h 1802387"/>
                <a:gd name="connsiteX5" fmla="*/ 1650843 w 1753092"/>
                <a:gd name="connsiteY5" fmla="*/ 940600 h 1802387"/>
                <a:gd name="connsiteX6" fmla="*/ 1508963 w 1753092"/>
                <a:gd name="connsiteY6" fmla="*/ 470319 h 1802387"/>
                <a:gd name="connsiteX7" fmla="*/ 778112 w 1753092"/>
                <a:gd name="connsiteY7" fmla="*/ 98045 h 1802387"/>
                <a:gd name="connsiteX8" fmla="*/ 93971 w 1753092"/>
                <a:gd name="connsiteY8" fmla="*/ 556571 h 1802387"/>
                <a:gd name="connsiteX9" fmla="*/ 93541 w 1753092"/>
                <a:gd name="connsiteY9" fmla="*/ 556353 h 1802387"/>
                <a:gd name="connsiteX10" fmla="*/ 86518 w 1753092"/>
                <a:gd name="connsiteY10" fmla="*/ 573652 h 1802387"/>
                <a:gd name="connsiteX11" fmla="*/ 50681 w 1753092"/>
                <a:gd name="connsiteY11" fmla="*/ 588796 h 1802387"/>
                <a:gd name="connsiteX12" fmla="*/ 0 w 1753092"/>
                <a:gd name="connsiteY12" fmla="*/ 537089 h 1802387"/>
                <a:gd name="connsiteX13" fmla="*/ 9514 w 1753092"/>
                <a:gd name="connsiteY13" fmla="*/ 513655 h 1802387"/>
                <a:gd name="connsiteX14" fmla="*/ 8880 w 1753092"/>
                <a:gd name="connsiteY14" fmla="*/ 513333 h 1802387"/>
                <a:gd name="connsiteX15" fmla="*/ 11505 w 1753092"/>
                <a:gd name="connsiteY15" fmla="*/ 508750 h 1802387"/>
                <a:gd name="connsiteX16" fmla="*/ 14844 w 1753092"/>
                <a:gd name="connsiteY16" fmla="*/ 500527 h 1802387"/>
                <a:gd name="connsiteX17" fmla="*/ 17109 w 1753092"/>
                <a:gd name="connsiteY17" fmla="*/ 498969 h 1802387"/>
                <a:gd name="connsiteX18" fmla="*/ 70026 w 1753092"/>
                <a:gd name="connsiteY18" fmla="*/ 406590 h 1802387"/>
                <a:gd name="connsiteX19" fmla="*/ 772332 w 1753092"/>
                <a:gd name="connsiteY19" fmla="*/ 1238 h 1802387"/>
                <a:gd name="connsiteX0" fmla="*/ 772332 w 1753092"/>
                <a:gd name="connsiteY0" fmla="*/ 1238 h 1833421"/>
                <a:gd name="connsiteX1" fmla="*/ 1588280 w 1753092"/>
                <a:gd name="connsiteY1" fmla="*/ 416859 h 1833421"/>
                <a:gd name="connsiteX2" fmla="*/ 1749903 w 1753092"/>
                <a:gd name="connsiteY2" fmla="*/ 1110780 h 1833421"/>
                <a:gd name="connsiteX3" fmla="*/ 1462882 w 1753092"/>
                <a:gd name="connsiteY3" fmla="*/ 1797849 h 1833421"/>
                <a:gd name="connsiteX4" fmla="*/ 1426727 w 1753092"/>
                <a:gd name="connsiteY4" fmla="*/ 1706465 h 1833421"/>
                <a:gd name="connsiteX5" fmla="*/ 1650843 w 1753092"/>
                <a:gd name="connsiteY5" fmla="*/ 940600 h 1833421"/>
                <a:gd name="connsiteX6" fmla="*/ 1508963 w 1753092"/>
                <a:gd name="connsiteY6" fmla="*/ 470319 h 1833421"/>
                <a:gd name="connsiteX7" fmla="*/ 778112 w 1753092"/>
                <a:gd name="connsiteY7" fmla="*/ 98045 h 1833421"/>
                <a:gd name="connsiteX8" fmla="*/ 93971 w 1753092"/>
                <a:gd name="connsiteY8" fmla="*/ 556571 h 1833421"/>
                <a:gd name="connsiteX9" fmla="*/ 93541 w 1753092"/>
                <a:gd name="connsiteY9" fmla="*/ 556353 h 1833421"/>
                <a:gd name="connsiteX10" fmla="*/ 86518 w 1753092"/>
                <a:gd name="connsiteY10" fmla="*/ 573652 h 1833421"/>
                <a:gd name="connsiteX11" fmla="*/ 50681 w 1753092"/>
                <a:gd name="connsiteY11" fmla="*/ 588796 h 1833421"/>
                <a:gd name="connsiteX12" fmla="*/ 0 w 1753092"/>
                <a:gd name="connsiteY12" fmla="*/ 537089 h 1833421"/>
                <a:gd name="connsiteX13" fmla="*/ 9514 w 1753092"/>
                <a:gd name="connsiteY13" fmla="*/ 513655 h 1833421"/>
                <a:gd name="connsiteX14" fmla="*/ 8880 w 1753092"/>
                <a:gd name="connsiteY14" fmla="*/ 513333 h 1833421"/>
                <a:gd name="connsiteX15" fmla="*/ 11505 w 1753092"/>
                <a:gd name="connsiteY15" fmla="*/ 508750 h 1833421"/>
                <a:gd name="connsiteX16" fmla="*/ 14844 w 1753092"/>
                <a:gd name="connsiteY16" fmla="*/ 500527 h 1833421"/>
                <a:gd name="connsiteX17" fmla="*/ 17109 w 1753092"/>
                <a:gd name="connsiteY17" fmla="*/ 498969 h 1833421"/>
                <a:gd name="connsiteX18" fmla="*/ 70026 w 1753092"/>
                <a:gd name="connsiteY18" fmla="*/ 406590 h 1833421"/>
                <a:gd name="connsiteX19" fmla="*/ 772332 w 1753092"/>
                <a:gd name="connsiteY19" fmla="*/ 1238 h 1833421"/>
                <a:gd name="connsiteX0" fmla="*/ 772332 w 1752284"/>
                <a:gd name="connsiteY0" fmla="*/ 1238 h 1835550"/>
                <a:gd name="connsiteX1" fmla="*/ 1588280 w 1752284"/>
                <a:gd name="connsiteY1" fmla="*/ 416859 h 1835550"/>
                <a:gd name="connsiteX2" fmla="*/ 1749903 w 1752284"/>
                <a:gd name="connsiteY2" fmla="*/ 1110780 h 1835550"/>
                <a:gd name="connsiteX3" fmla="*/ 1483202 w 1752284"/>
                <a:gd name="connsiteY3" fmla="*/ 1800389 h 1835550"/>
                <a:gd name="connsiteX4" fmla="*/ 1426727 w 1752284"/>
                <a:gd name="connsiteY4" fmla="*/ 1706465 h 1835550"/>
                <a:gd name="connsiteX5" fmla="*/ 1650843 w 1752284"/>
                <a:gd name="connsiteY5" fmla="*/ 940600 h 1835550"/>
                <a:gd name="connsiteX6" fmla="*/ 1508963 w 1752284"/>
                <a:gd name="connsiteY6" fmla="*/ 470319 h 1835550"/>
                <a:gd name="connsiteX7" fmla="*/ 778112 w 1752284"/>
                <a:gd name="connsiteY7" fmla="*/ 98045 h 1835550"/>
                <a:gd name="connsiteX8" fmla="*/ 93971 w 1752284"/>
                <a:gd name="connsiteY8" fmla="*/ 556571 h 1835550"/>
                <a:gd name="connsiteX9" fmla="*/ 93541 w 1752284"/>
                <a:gd name="connsiteY9" fmla="*/ 556353 h 1835550"/>
                <a:gd name="connsiteX10" fmla="*/ 86518 w 1752284"/>
                <a:gd name="connsiteY10" fmla="*/ 573652 h 1835550"/>
                <a:gd name="connsiteX11" fmla="*/ 50681 w 1752284"/>
                <a:gd name="connsiteY11" fmla="*/ 588796 h 1835550"/>
                <a:gd name="connsiteX12" fmla="*/ 0 w 1752284"/>
                <a:gd name="connsiteY12" fmla="*/ 537089 h 1835550"/>
                <a:gd name="connsiteX13" fmla="*/ 9514 w 1752284"/>
                <a:gd name="connsiteY13" fmla="*/ 513655 h 1835550"/>
                <a:gd name="connsiteX14" fmla="*/ 8880 w 1752284"/>
                <a:gd name="connsiteY14" fmla="*/ 513333 h 1835550"/>
                <a:gd name="connsiteX15" fmla="*/ 11505 w 1752284"/>
                <a:gd name="connsiteY15" fmla="*/ 508750 h 1835550"/>
                <a:gd name="connsiteX16" fmla="*/ 14844 w 1752284"/>
                <a:gd name="connsiteY16" fmla="*/ 500527 h 1835550"/>
                <a:gd name="connsiteX17" fmla="*/ 17109 w 1752284"/>
                <a:gd name="connsiteY17" fmla="*/ 498969 h 1835550"/>
                <a:gd name="connsiteX18" fmla="*/ 70026 w 1752284"/>
                <a:gd name="connsiteY18" fmla="*/ 406590 h 1835550"/>
                <a:gd name="connsiteX19" fmla="*/ 772332 w 1752284"/>
                <a:gd name="connsiteY19" fmla="*/ 1238 h 1835550"/>
                <a:gd name="connsiteX0" fmla="*/ 772332 w 1752284"/>
                <a:gd name="connsiteY0" fmla="*/ 1238 h 1827015"/>
                <a:gd name="connsiteX1" fmla="*/ 1588280 w 1752284"/>
                <a:gd name="connsiteY1" fmla="*/ 416859 h 1827015"/>
                <a:gd name="connsiteX2" fmla="*/ 1749903 w 1752284"/>
                <a:gd name="connsiteY2" fmla="*/ 1110780 h 1827015"/>
                <a:gd name="connsiteX3" fmla="*/ 1483202 w 1752284"/>
                <a:gd name="connsiteY3" fmla="*/ 1800389 h 1827015"/>
                <a:gd name="connsiteX4" fmla="*/ 1426727 w 1752284"/>
                <a:gd name="connsiteY4" fmla="*/ 1706465 h 1827015"/>
                <a:gd name="connsiteX5" fmla="*/ 1650843 w 1752284"/>
                <a:gd name="connsiteY5" fmla="*/ 940600 h 1827015"/>
                <a:gd name="connsiteX6" fmla="*/ 1508963 w 1752284"/>
                <a:gd name="connsiteY6" fmla="*/ 470319 h 1827015"/>
                <a:gd name="connsiteX7" fmla="*/ 778112 w 1752284"/>
                <a:gd name="connsiteY7" fmla="*/ 98045 h 1827015"/>
                <a:gd name="connsiteX8" fmla="*/ 93971 w 1752284"/>
                <a:gd name="connsiteY8" fmla="*/ 556571 h 1827015"/>
                <a:gd name="connsiteX9" fmla="*/ 93541 w 1752284"/>
                <a:gd name="connsiteY9" fmla="*/ 556353 h 1827015"/>
                <a:gd name="connsiteX10" fmla="*/ 86518 w 1752284"/>
                <a:gd name="connsiteY10" fmla="*/ 573652 h 1827015"/>
                <a:gd name="connsiteX11" fmla="*/ 50681 w 1752284"/>
                <a:gd name="connsiteY11" fmla="*/ 588796 h 1827015"/>
                <a:gd name="connsiteX12" fmla="*/ 0 w 1752284"/>
                <a:gd name="connsiteY12" fmla="*/ 537089 h 1827015"/>
                <a:gd name="connsiteX13" fmla="*/ 9514 w 1752284"/>
                <a:gd name="connsiteY13" fmla="*/ 513655 h 1827015"/>
                <a:gd name="connsiteX14" fmla="*/ 8880 w 1752284"/>
                <a:gd name="connsiteY14" fmla="*/ 513333 h 1827015"/>
                <a:gd name="connsiteX15" fmla="*/ 11505 w 1752284"/>
                <a:gd name="connsiteY15" fmla="*/ 508750 h 1827015"/>
                <a:gd name="connsiteX16" fmla="*/ 14844 w 1752284"/>
                <a:gd name="connsiteY16" fmla="*/ 500527 h 1827015"/>
                <a:gd name="connsiteX17" fmla="*/ 17109 w 1752284"/>
                <a:gd name="connsiteY17" fmla="*/ 498969 h 1827015"/>
                <a:gd name="connsiteX18" fmla="*/ 70026 w 1752284"/>
                <a:gd name="connsiteY18" fmla="*/ 406590 h 1827015"/>
                <a:gd name="connsiteX19" fmla="*/ 772332 w 1752284"/>
                <a:gd name="connsiteY19" fmla="*/ 1238 h 1827015"/>
                <a:gd name="connsiteX0" fmla="*/ 772332 w 1752284"/>
                <a:gd name="connsiteY0" fmla="*/ 1238 h 1831539"/>
                <a:gd name="connsiteX1" fmla="*/ 1588280 w 1752284"/>
                <a:gd name="connsiteY1" fmla="*/ 416859 h 1831539"/>
                <a:gd name="connsiteX2" fmla="*/ 1749903 w 1752284"/>
                <a:gd name="connsiteY2" fmla="*/ 1110780 h 1831539"/>
                <a:gd name="connsiteX3" fmla="*/ 1483202 w 1752284"/>
                <a:gd name="connsiteY3" fmla="*/ 1800389 h 1831539"/>
                <a:gd name="connsiteX4" fmla="*/ 1426727 w 1752284"/>
                <a:gd name="connsiteY4" fmla="*/ 1706465 h 1831539"/>
                <a:gd name="connsiteX5" fmla="*/ 1650843 w 1752284"/>
                <a:gd name="connsiteY5" fmla="*/ 940600 h 1831539"/>
                <a:gd name="connsiteX6" fmla="*/ 1508963 w 1752284"/>
                <a:gd name="connsiteY6" fmla="*/ 470319 h 1831539"/>
                <a:gd name="connsiteX7" fmla="*/ 778112 w 1752284"/>
                <a:gd name="connsiteY7" fmla="*/ 98045 h 1831539"/>
                <a:gd name="connsiteX8" fmla="*/ 93971 w 1752284"/>
                <a:gd name="connsiteY8" fmla="*/ 556571 h 1831539"/>
                <a:gd name="connsiteX9" fmla="*/ 93541 w 1752284"/>
                <a:gd name="connsiteY9" fmla="*/ 556353 h 1831539"/>
                <a:gd name="connsiteX10" fmla="*/ 86518 w 1752284"/>
                <a:gd name="connsiteY10" fmla="*/ 573652 h 1831539"/>
                <a:gd name="connsiteX11" fmla="*/ 50681 w 1752284"/>
                <a:gd name="connsiteY11" fmla="*/ 588796 h 1831539"/>
                <a:gd name="connsiteX12" fmla="*/ 0 w 1752284"/>
                <a:gd name="connsiteY12" fmla="*/ 537089 h 1831539"/>
                <a:gd name="connsiteX13" fmla="*/ 9514 w 1752284"/>
                <a:gd name="connsiteY13" fmla="*/ 513655 h 1831539"/>
                <a:gd name="connsiteX14" fmla="*/ 8880 w 1752284"/>
                <a:gd name="connsiteY14" fmla="*/ 513333 h 1831539"/>
                <a:gd name="connsiteX15" fmla="*/ 11505 w 1752284"/>
                <a:gd name="connsiteY15" fmla="*/ 508750 h 1831539"/>
                <a:gd name="connsiteX16" fmla="*/ 14844 w 1752284"/>
                <a:gd name="connsiteY16" fmla="*/ 500527 h 1831539"/>
                <a:gd name="connsiteX17" fmla="*/ 17109 w 1752284"/>
                <a:gd name="connsiteY17" fmla="*/ 498969 h 1831539"/>
                <a:gd name="connsiteX18" fmla="*/ 70026 w 1752284"/>
                <a:gd name="connsiteY18" fmla="*/ 406590 h 1831539"/>
                <a:gd name="connsiteX19" fmla="*/ 772332 w 1752284"/>
                <a:gd name="connsiteY19" fmla="*/ 1238 h 1831539"/>
                <a:gd name="connsiteX0" fmla="*/ 772332 w 1752284"/>
                <a:gd name="connsiteY0" fmla="*/ 1238 h 1831539"/>
                <a:gd name="connsiteX1" fmla="*/ 1588280 w 1752284"/>
                <a:gd name="connsiteY1" fmla="*/ 416859 h 1831539"/>
                <a:gd name="connsiteX2" fmla="*/ 1749903 w 1752284"/>
                <a:gd name="connsiteY2" fmla="*/ 1110780 h 1831539"/>
                <a:gd name="connsiteX3" fmla="*/ 1483202 w 1752284"/>
                <a:gd name="connsiteY3" fmla="*/ 1800389 h 1831539"/>
                <a:gd name="connsiteX4" fmla="*/ 1426727 w 1752284"/>
                <a:gd name="connsiteY4" fmla="*/ 1706465 h 1831539"/>
                <a:gd name="connsiteX5" fmla="*/ 1650843 w 1752284"/>
                <a:gd name="connsiteY5" fmla="*/ 940600 h 1831539"/>
                <a:gd name="connsiteX6" fmla="*/ 1508963 w 1752284"/>
                <a:gd name="connsiteY6" fmla="*/ 470319 h 1831539"/>
                <a:gd name="connsiteX7" fmla="*/ 778112 w 1752284"/>
                <a:gd name="connsiteY7" fmla="*/ 98045 h 1831539"/>
                <a:gd name="connsiteX8" fmla="*/ 93971 w 1752284"/>
                <a:gd name="connsiteY8" fmla="*/ 556571 h 1831539"/>
                <a:gd name="connsiteX9" fmla="*/ 93541 w 1752284"/>
                <a:gd name="connsiteY9" fmla="*/ 556353 h 1831539"/>
                <a:gd name="connsiteX10" fmla="*/ 86518 w 1752284"/>
                <a:gd name="connsiteY10" fmla="*/ 573652 h 1831539"/>
                <a:gd name="connsiteX11" fmla="*/ 50681 w 1752284"/>
                <a:gd name="connsiteY11" fmla="*/ 588796 h 1831539"/>
                <a:gd name="connsiteX12" fmla="*/ 0 w 1752284"/>
                <a:gd name="connsiteY12" fmla="*/ 537089 h 1831539"/>
                <a:gd name="connsiteX13" fmla="*/ 9514 w 1752284"/>
                <a:gd name="connsiteY13" fmla="*/ 513655 h 1831539"/>
                <a:gd name="connsiteX14" fmla="*/ 8880 w 1752284"/>
                <a:gd name="connsiteY14" fmla="*/ 513333 h 1831539"/>
                <a:gd name="connsiteX15" fmla="*/ 11505 w 1752284"/>
                <a:gd name="connsiteY15" fmla="*/ 508750 h 1831539"/>
                <a:gd name="connsiteX16" fmla="*/ 14844 w 1752284"/>
                <a:gd name="connsiteY16" fmla="*/ 500527 h 1831539"/>
                <a:gd name="connsiteX17" fmla="*/ 17109 w 1752284"/>
                <a:gd name="connsiteY17" fmla="*/ 498969 h 1831539"/>
                <a:gd name="connsiteX18" fmla="*/ 70026 w 1752284"/>
                <a:gd name="connsiteY18" fmla="*/ 406590 h 1831539"/>
                <a:gd name="connsiteX19" fmla="*/ 772332 w 1752284"/>
                <a:gd name="connsiteY19" fmla="*/ 1238 h 183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52284" h="1831539">
                  <a:moveTo>
                    <a:pt x="772332" y="1238"/>
                  </a:moveTo>
                  <a:cubicBezTo>
                    <a:pt x="1097084" y="-17546"/>
                    <a:pt x="1459555" y="179871"/>
                    <a:pt x="1588280" y="416859"/>
                  </a:cubicBezTo>
                  <a:cubicBezTo>
                    <a:pt x="1685805" y="602629"/>
                    <a:pt x="1767416" y="880192"/>
                    <a:pt x="1749903" y="1110780"/>
                  </a:cubicBezTo>
                  <a:cubicBezTo>
                    <a:pt x="1732390" y="1341368"/>
                    <a:pt x="1557385" y="1721428"/>
                    <a:pt x="1483202" y="1800389"/>
                  </a:cubicBezTo>
                  <a:cubicBezTo>
                    <a:pt x="1409019" y="1879350"/>
                    <a:pt x="1331900" y="1793460"/>
                    <a:pt x="1426727" y="1706465"/>
                  </a:cubicBezTo>
                  <a:cubicBezTo>
                    <a:pt x="1701894" y="1225770"/>
                    <a:pt x="1683875" y="1144420"/>
                    <a:pt x="1650843" y="940600"/>
                  </a:cubicBezTo>
                  <a:cubicBezTo>
                    <a:pt x="1613749" y="711716"/>
                    <a:pt x="1598538" y="636145"/>
                    <a:pt x="1508963" y="470319"/>
                  </a:cubicBezTo>
                  <a:cubicBezTo>
                    <a:pt x="1412873" y="292433"/>
                    <a:pt x="1068943" y="81368"/>
                    <a:pt x="778112" y="98045"/>
                  </a:cubicBezTo>
                  <a:cubicBezTo>
                    <a:pt x="485213" y="114840"/>
                    <a:pt x="224222" y="289761"/>
                    <a:pt x="93971" y="556571"/>
                  </a:cubicBezTo>
                  <a:lnTo>
                    <a:pt x="93541" y="556353"/>
                  </a:lnTo>
                  <a:lnTo>
                    <a:pt x="86518" y="573652"/>
                  </a:lnTo>
                  <a:cubicBezTo>
                    <a:pt x="77346" y="583009"/>
                    <a:pt x="64677" y="588796"/>
                    <a:pt x="50681" y="588796"/>
                  </a:cubicBezTo>
                  <a:cubicBezTo>
                    <a:pt x="22691" y="588796"/>
                    <a:pt x="0" y="565646"/>
                    <a:pt x="0" y="537089"/>
                  </a:cubicBezTo>
                  <a:lnTo>
                    <a:pt x="9514" y="513655"/>
                  </a:lnTo>
                  <a:lnTo>
                    <a:pt x="8880" y="513333"/>
                  </a:lnTo>
                  <a:lnTo>
                    <a:pt x="11505" y="508750"/>
                  </a:lnTo>
                  <a:lnTo>
                    <a:pt x="14844" y="500527"/>
                  </a:lnTo>
                  <a:lnTo>
                    <a:pt x="17109" y="498969"/>
                  </a:lnTo>
                  <a:lnTo>
                    <a:pt x="70026" y="406590"/>
                  </a:lnTo>
                  <a:cubicBezTo>
                    <a:pt x="227645" y="169408"/>
                    <a:pt x="486363" y="17780"/>
                    <a:pt x="772332" y="123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191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B7180008-8B97-4F56-A8ED-2870A8A79274}"/>
                </a:ext>
              </a:extLst>
            </p:cNvPr>
            <p:cNvSpPr/>
            <p:nvPr/>
          </p:nvSpPr>
          <p:spPr>
            <a:xfrm>
              <a:off x="8247415" y="2329376"/>
              <a:ext cx="1668298" cy="1501375"/>
            </a:xfrm>
            <a:custGeom>
              <a:avLst/>
              <a:gdLst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32097 w 1668298"/>
                <a:gd name="connsiteY11" fmla="*/ 146459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52315 w 1668298"/>
                <a:gd name="connsiteY14" fmla="*/ 141253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32097 w 1668298"/>
                <a:gd name="connsiteY11" fmla="*/ 146459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37075 w 1668298"/>
                <a:gd name="connsiteY14" fmla="*/ 141634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37075 w 1668298"/>
                <a:gd name="connsiteY14" fmla="*/ 141634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42870 w 1668298"/>
                <a:gd name="connsiteY12" fmla="*/ 1438586 h 1501375"/>
                <a:gd name="connsiteX13" fmla="*/ 1544433 w 1668298"/>
                <a:gd name="connsiteY13" fmla="*/ 1437939 h 1501375"/>
                <a:gd name="connsiteX14" fmla="*/ 1537075 w 1668298"/>
                <a:gd name="connsiteY14" fmla="*/ 141634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42870 w 1668298"/>
                <a:gd name="connsiteY12" fmla="*/ 1438586 h 1501375"/>
                <a:gd name="connsiteX13" fmla="*/ 1527288 w 1668298"/>
                <a:gd name="connsiteY13" fmla="*/ 1439844 h 1501375"/>
                <a:gd name="connsiteX14" fmla="*/ 1537075 w 1668298"/>
                <a:gd name="connsiteY14" fmla="*/ 1416345 h 1501375"/>
                <a:gd name="connsiteX15" fmla="*/ 1561942 w 1668298"/>
                <a:gd name="connsiteY15" fmla="*/ 818679 h 1501375"/>
                <a:gd name="connsiteX16" fmla="*/ 1588613 w 1668298"/>
                <a:gd name="connsiteY16" fmla="*/ 651040 h 1501375"/>
                <a:gd name="connsiteX17" fmla="*/ 1508963 w 1668298"/>
                <a:gd name="connsiteY17" fmla="*/ 470319 h 1501375"/>
                <a:gd name="connsiteX18" fmla="*/ 778112 w 1668298"/>
                <a:gd name="connsiteY18" fmla="*/ 98045 h 1501375"/>
                <a:gd name="connsiteX19" fmla="*/ 93971 w 1668298"/>
                <a:gd name="connsiteY19" fmla="*/ 556571 h 1501375"/>
                <a:gd name="connsiteX20" fmla="*/ 93541 w 1668298"/>
                <a:gd name="connsiteY20" fmla="*/ 556353 h 1501375"/>
                <a:gd name="connsiteX21" fmla="*/ 86518 w 1668298"/>
                <a:gd name="connsiteY21" fmla="*/ 573652 h 1501375"/>
                <a:gd name="connsiteX22" fmla="*/ 50681 w 1668298"/>
                <a:gd name="connsiteY22" fmla="*/ 588796 h 1501375"/>
                <a:gd name="connsiteX23" fmla="*/ 0 w 1668298"/>
                <a:gd name="connsiteY23" fmla="*/ 537089 h 1501375"/>
                <a:gd name="connsiteX24" fmla="*/ 9514 w 1668298"/>
                <a:gd name="connsiteY24" fmla="*/ 513655 h 1501375"/>
                <a:gd name="connsiteX25" fmla="*/ 8880 w 1668298"/>
                <a:gd name="connsiteY25" fmla="*/ 513333 h 1501375"/>
                <a:gd name="connsiteX26" fmla="*/ 11505 w 1668298"/>
                <a:gd name="connsiteY26" fmla="*/ 508750 h 1501375"/>
                <a:gd name="connsiteX27" fmla="*/ 14844 w 1668298"/>
                <a:gd name="connsiteY27" fmla="*/ 500527 h 1501375"/>
                <a:gd name="connsiteX28" fmla="*/ 17109 w 1668298"/>
                <a:gd name="connsiteY28" fmla="*/ 498969 h 1501375"/>
                <a:gd name="connsiteX29" fmla="*/ 70026 w 1668298"/>
                <a:gd name="connsiteY29" fmla="*/ 406590 h 1501375"/>
                <a:gd name="connsiteX30" fmla="*/ 772332 w 1668298"/>
                <a:gd name="connsiteY30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42870 w 1668298"/>
                <a:gd name="connsiteY12" fmla="*/ 1438586 h 1501375"/>
                <a:gd name="connsiteX13" fmla="*/ 1537075 w 1668298"/>
                <a:gd name="connsiteY13" fmla="*/ 1416345 h 1501375"/>
                <a:gd name="connsiteX14" fmla="*/ 1561942 w 1668298"/>
                <a:gd name="connsiteY14" fmla="*/ 818679 h 1501375"/>
                <a:gd name="connsiteX15" fmla="*/ 1588613 w 1668298"/>
                <a:gd name="connsiteY15" fmla="*/ 651040 h 1501375"/>
                <a:gd name="connsiteX16" fmla="*/ 1508963 w 1668298"/>
                <a:gd name="connsiteY16" fmla="*/ 470319 h 1501375"/>
                <a:gd name="connsiteX17" fmla="*/ 778112 w 1668298"/>
                <a:gd name="connsiteY17" fmla="*/ 98045 h 1501375"/>
                <a:gd name="connsiteX18" fmla="*/ 93971 w 1668298"/>
                <a:gd name="connsiteY18" fmla="*/ 556571 h 1501375"/>
                <a:gd name="connsiteX19" fmla="*/ 93541 w 1668298"/>
                <a:gd name="connsiteY19" fmla="*/ 556353 h 1501375"/>
                <a:gd name="connsiteX20" fmla="*/ 86518 w 1668298"/>
                <a:gd name="connsiteY20" fmla="*/ 573652 h 1501375"/>
                <a:gd name="connsiteX21" fmla="*/ 50681 w 1668298"/>
                <a:gd name="connsiteY21" fmla="*/ 588796 h 1501375"/>
                <a:gd name="connsiteX22" fmla="*/ 0 w 1668298"/>
                <a:gd name="connsiteY22" fmla="*/ 537089 h 1501375"/>
                <a:gd name="connsiteX23" fmla="*/ 9514 w 1668298"/>
                <a:gd name="connsiteY23" fmla="*/ 513655 h 1501375"/>
                <a:gd name="connsiteX24" fmla="*/ 8880 w 1668298"/>
                <a:gd name="connsiteY24" fmla="*/ 513333 h 1501375"/>
                <a:gd name="connsiteX25" fmla="*/ 11505 w 1668298"/>
                <a:gd name="connsiteY25" fmla="*/ 508750 h 1501375"/>
                <a:gd name="connsiteX26" fmla="*/ 14844 w 1668298"/>
                <a:gd name="connsiteY26" fmla="*/ 500527 h 1501375"/>
                <a:gd name="connsiteX27" fmla="*/ 17109 w 1668298"/>
                <a:gd name="connsiteY27" fmla="*/ 498969 h 1501375"/>
                <a:gd name="connsiteX28" fmla="*/ 70026 w 1668298"/>
                <a:gd name="connsiteY28" fmla="*/ 406590 h 1501375"/>
                <a:gd name="connsiteX29" fmla="*/ 772332 w 1668298"/>
                <a:gd name="connsiteY29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37075 w 1668298"/>
                <a:gd name="connsiteY12" fmla="*/ 1416345 h 1501375"/>
                <a:gd name="connsiteX13" fmla="*/ 1561942 w 1668298"/>
                <a:gd name="connsiteY13" fmla="*/ 818679 h 1501375"/>
                <a:gd name="connsiteX14" fmla="*/ 1588613 w 1668298"/>
                <a:gd name="connsiteY14" fmla="*/ 651040 h 1501375"/>
                <a:gd name="connsiteX15" fmla="*/ 1508963 w 1668298"/>
                <a:gd name="connsiteY15" fmla="*/ 470319 h 1501375"/>
                <a:gd name="connsiteX16" fmla="*/ 778112 w 1668298"/>
                <a:gd name="connsiteY16" fmla="*/ 98045 h 1501375"/>
                <a:gd name="connsiteX17" fmla="*/ 93971 w 1668298"/>
                <a:gd name="connsiteY17" fmla="*/ 556571 h 1501375"/>
                <a:gd name="connsiteX18" fmla="*/ 93541 w 1668298"/>
                <a:gd name="connsiteY18" fmla="*/ 556353 h 1501375"/>
                <a:gd name="connsiteX19" fmla="*/ 86518 w 1668298"/>
                <a:gd name="connsiteY19" fmla="*/ 573652 h 1501375"/>
                <a:gd name="connsiteX20" fmla="*/ 50681 w 1668298"/>
                <a:gd name="connsiteY20" fmla="*/ 588796 h 1501375"/>
                <a:gd name="connsiteX21" fmla="*/ 0 w 1668298"/>
                <a:gd name="connsiteY21" fmla="*/ 537089 h 1501375"/>
                <a:gd name="connsiteX22" fmla="*/ 9514 w 1668298"/>
                <a:gd name="connsiteY22" fmla="*/ 513655 h 1501375"/>
                <a:gd name="connsiteX23" fmla="*/ 8880 w 1668298"/>
                <a:gd name="connsiteY23" fmla="*/ 513333 h 1501375"/>
                <a:gd name="connsiteX24" fmla="*/ 11505 w 1668298"/>
                <a:gd name="connsiteY24" fmla="*/ 508750 h 1501375"/>
                <a:gd name="connsiteX25" fmla="*/ 14844 w 1668298"/>
                <a:gd name="connsiteY25" fmla="*/ 500527 h 1501375"/>
                <a:gd name="connsiteX26" fmla="*/ 17109 w 1668298"/>
                <a:gd name="connsiteY26" fmla="*/ 498969 h 1501375"/>
                <a:gd name="connsiteX27" fmla="*/ 70026 w 1668298"/>
                <a:gd name="connsiteY27" fmla="*/ 406590 h 1501375"/>
                <a:gd name="connsiteX28" fmla="*/ 772332 w 1668298"/>
                <a:gd name="connsiteY28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20667 w 1668298"/>
                <a:gd name="connsiteY11" fmla="*/ 1472214 h 1501375"/>
                <a:gd name="connsiteX12" fmla="*/ 1537075 w 1668298"/>
                <a:gd name="connsiteY12" fmla="*/ 1416345 h 1501375"/>
                <a:gd name="connsiteX13" fmla="*/ 1561942 w 1668298"/>
                <a:gd name="connsiteY13" fmla="*/ 818679 h 1501375"/>
                <a:gd name="connsiteX14" fmla="*/ 1588613 w 1668298"/>
                <a:gd name="connsiteY14" fmla="*/ 651040 h 1501375"/>
                <a:gd name="connsiteX15" fmla="*/ 1508963 w 1668298"/>
                <a:gd name="connsiteY15" fmla="*/ 470319 h 1501375"/>
                <a:gd name="connsiteX16" fmla="*/ 778112 w 1668298"/>
                <a:gd name="connsiteY16" fmla="*/ 98045 h 1501375"/>
                <a:gd name="connsiteX17" fmla="*/ 93971 w 1668298"/>
                <a:gd name="connsiteY17" fmla="*/ 556571 h 1501375"/>
                <a:gd name="connsiteX18" fmla="*/ 93541 w 1668298"/>
                <a:gd name="connsiteY18" fmla="*/ 556353 h 1501375"/>
                <a:gd name="connsiteX19" fmla="*/ 86518 w 1668298"/>
                <a:gd name="connsiteY19" fmla="*/ 573652 h 1501375"/>
                <a:gd name="connsiteX20" fmla="*/ 50681 w 1668298"/>
                <a:gd name="connsiteY20" fmla="*/ 588796 h 1501375"/>
                <a:gd name="connsiteX21" fmla="*/ 0 w 1668298"/>
                <a:gd name="connsiteY21" fmla="*/ 537089 h 1501375"/>
                <a:gd name="connsiteX22" fmla="*/ 9514 w 1668298"/>
                <a:gd name="connsiteY22" fmla="*/ 513655 h 1501375"/>
                <a:gd name="connsiteX23" fmla="*/ 8880 w 1668298"/>
                <a:gd name="connsiteY23" fmla="*/ 513333 h 1501375"/>
                <a:gd name="connsiteX24" fmla="*/ 11505 w 1668298"/>
                <a:gd name="connsiteY24" fmla="*/ 508750 h 1501375"/>
                <a:gd name="connsiteX25" fmla="*/ 14844 w 1668298"/>
                <a:gd name="connsiteY25" fmla="*/ 500527 h 1501375"/>
                <a:gd name="connsiteX26" fmla="*/ 17109 w 1668298"/>
                <a:gd name="connsiteY26" fmla="*/ 498969 h 1501375"/>
                <a:gd name="connsiteX27" fmla="*/ 70026 w 1668298"/>
                <a:gd name="connsiteY27" fmla="*/ 406590 h 1501375"/>
                <a:gd name="connsiteX28" fmla="*/ 772332 w 1668298"/>
                <a:gd name="connsiteY28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2274 w 1668298"/>
                <a:gd name="connsiteY9" fmla="*/ 1477126 h 1501375"/>
                <a:gd name="connsiteX10" fmla="*/ 1534421 w 1668298"/>
                <a:gd name="connsiteY10" fmla="*/ 1470205 h 1501375"/>
                <a:gd name="connsiteX11" fmla="*/ 1537075 w 1668298"/>
                <a:gd name="connsiteY11" fmla="*/ 1416345 h 1501375"/>
                <a:gd name="connsiteX12" fmla="*/ 1561942 w 1668298"/>
                <a:gd name="connsiteY12" fmla="*/ 818679 h 1501375"/>
                <a:gd name="connsiteX13" fmla="*/ 1588613 w 1668298"/>
                <a:gd name="connsiteY13" fmla="*/ 651040 h 1501375"/>
                <a:gd name="connsiteX14" fmla="*/ 1508963 w 1668298"/>
                <a:gd name="connsiteY14" fmla="*/ 470319 h 1501375"/>
                <a:gd name="connsiteX15" fmla="*/ 778112 w 1668298"/>
                <a:gd name="connsiteY15" fmla="*/ 98045 h 1501375"/>
                <a:gd name="connsiteX16" fmla="*/ 93971 w 1668298"/>
                <a:gd name="connsiteY16" fmla="*/ 556571 h 1501375"/>
                <a:gd name="connsiteX17" fmla="*/ 93541 w 1668298"/>
                <a:gd name="connsiteY17" fmla="*/ 556353 h 1501375"/>
                <a:gd name="connsiteX18" fmla="*/ 86518 w 1668298"/>
                <a:gd name="connsiteY18" fmla="*/ 573652 h 1501375"/>
                <a:gd name="connsiteX19" fmla="*/ 50681 w 1668298"/>
                <a:gd name="connsiteY19" fmla="*/ 588796 h 1501375"/>
                <a:gd name="connsiteX20" fmla="*/ 0 w 1668298"/>
                <a:gd name="connsiteY20" fmla="*/ 537089 h 1501375"/>
                <a:gd name="connsiteX21" fmla="*/ 9514 w 1668298"/>
                <a:gd name="connsiteY21" fmla="*/ 513655 h 1501375"/>
                <a:gd name="connsiteX22" fmla="*/ 8880 w 1668298"/>
                <a:gd name="connsiteY22" fmla="*/ 513333 h 1501375"/>
                <a:gd name="connsiteX23" fmla="*/ 11505 w 1668298"/>
                <a:gd name="connsiteY23" fmla="*/ 508750 h 1501375"/>
                <a:gd name="connsiteX24" fmla="*/ 14844 w 1668298"/>
                <a:gd name="connsiteY24" fmla="*/ 500527 h 1501375"/>
                <a:gd name="connsiteX25" fmla="*/ 17109 w 1668298"/>
                <a:gd name="connsiteY25" fmla="*/ 498969 h 1501375"/>
                <a:gd name="connsiteX26" fmla="*/ 70026 w 1668298"/>
                <a:gd name="connsiteY26" fmla="*/ 406590 h 1501375"/>
                <a:gd name="connsiteX27" fmla="*/ 772332 w 1668298"/>
                <a:gd name="connsiteY27" fmla="*/ 1238 h 1501375"/>
                <a:gd name="connsiteX0" fmla="*/ 772332 w 1668298"/>
                <a:gd name="connsiteY0" fmla="*/ 1238 h 1501375"/>
                <a:gd name="connsiteX1" fmla="*/ 1588280 w 1668298"/>
                <a:gd name="connsiteY1" fmla="*/ 416859 h 1501375"/>
                <a:gd name="connsiteX2" fmla="*/ 1647033 w 1668298"/>
                <a:gd name="connsiteY2" fmla="*/ 772960 h 1501375"/>
                <a:gd name="connsiteX3" fmla="*/ 1603948 w 1668298"/>
                <a:gd name="connsiteY3" fmla="*/ 1488148 h 1501375"/>
                <a:gd name="connsiteX4" fmla="*/ 1596385 w 1668298"/>
                <a:gd name="connsiteY4" fmla="*/ 1486985 h 1501375"/>
                <a:gd name="connsiteX5" fmla="*/ 1594887 w 1668298"/>
                <a:gd name="connsiteY5" fmla="*/ 1490602 h 1501375"/>
                <a:gd name="connsiteX6" fmla="*/ 1568878 w 1668298"/>
                <a:gd name="connsiteY6" fmla="*/ 1501375 h 1501375"/>
                <a:gd name="connsiteX7" fmla="*/ 1542870 w 1668298"/>
                <a:gd name="connsiteY7" fmla="*/ 1490602 h 1501375"/>
                <a:gd name="connsiteX8" fmla="*/ 1537629 w 1668298"/>
                <a:gd name="connsiteY8" fmla="*/ 1477950 h 1501375"/>
                <a:gd name="connsiteX9" fmla="*/ 1534421 w 1668298"/>
                <a:gd name="connsiteY9" fmla="*/ 1470205 h 1501375"/>
                <a:gd name="connsiteX10" fmla="*/ 1537075 w 1668298"/>
                <a:gd name="connsiteY10" fmla="*/ 1416345 h 1501375"/>
                <a:gd name="connsiteX11" fmla="*/ 1561942 w 1668298"/>
                <a:gd name="connsiteY11" fmla="*/ 818679 h 1501375"/>
                <a:gd name="connsiteX12" fmla="*/ 1588613 w 1668298"/>
                <a:gd name="connsiteY12" fmla="*/ 651040 h 1501375"/>
                <a:gd name="connsiteX13" fmla="*/ 1508963 w 1668298"/>
                <a:gd name="connsiteY13" fmla="*/ 470319 h 1501375"/>
                <a:gd name="connsiteX14" fmla="*/ 778112 w 1668298"/>
                <a:gd name="connsiteY14" fmla="*/ 98045 h 1501375"/>
                <a:gd name="connsiteX15" fmla="*/ 93971 w 1668298"/>
                <a:gd name="connsiteY15" fmla="*/ 556571 h 1501375"/>
                <a:gd name="connsiteX16" fmla="*/ 93541 w 1668298"/>
                <a:gd name="connsiteY16" fmla="*/ 556353 h 1501375"/>
                <a:gd name="connsiteX17" fmla="*/ 86518 w 1668298"/>
                <a:gd name="connsiteY17" fmla="*/ 573652 h 1501375"/>
                <a:gd name="connsiteX18" fmla="*/ 50681 w 1668298"/>
                <a:gd name="connsiteY18" fmla="*/ 588796 h 1501375"/>
                <a:gd name="connsiteX19" fmla="*/ 0 w 1668298"/>
                <a:gd name="connsiteY19" fmla="*/ 537089 h 1501375"/>
                <a:gd name="connsiteX20" fmla="*/ 9514 w 1668298"/>
                <a:gd name="connsiteY20" fmla="*/ 513655 h 1501375"/>
                <a:gd name="connsiteX21" fmla="*/ 8880 w 1668298"/>
                <a:gd name="connsiteY21" fmla="*/ 513333 h 1501375"/>
                <a:gd name="connsiteX22" fmla="*/ 11505 w 1668298"/>
                <a:gd name="connsiteY22" fmla="*/ 508750 h 1501375"/>
                <a:gd name="connsiteX23" fmla="*/ 14844 w 1668298"/>
                <a:gd name="connsiteY23" fmla="*/ 500527 h 1501375"/>
                <a:gd name="connsiteX24" fmla="*/ 17109 w 1668298"/>
                <a:gd name="connsiteY24" fmla="*/ 498969 h 1501375"/>
                <a:gd name="connsiteX25" fmla="*/ 70026 w 1668298"/>
                <a:gd name="connsiteY25" fmla="*/ 406590 h 1501375"/>
                <a:gd name="connsiteX26" fmla="*/ 772332 w 1668298"/>
                <a:gd name="connsiteY26" fmla="*/ 1238 h 15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8298" h="1501375">
                  <a:moveTo>
                    <a:pt x="772332" y="1238"/>
                  </a:moveTo>
                  <a:cubicBezTo>
                    <a:pt x="1097084" y="-17546"/>
                    <a:pt x="1459555" y="179871"/>
                    <a:pt x="1588280" y="416859"/>
                  </a:cubicBezTo>
                  <a:cubicBezTo>
                    <a:pt x="1711205" y="595009"/>
                    <a:pt x="1649836" y="698673"/>
                    <a:pt x="1647033" y="772960"/>
                  </a:cubicBezTo>
                  <a:cubicBezTo>
                    <a:pt x="1640391" y="948960"/>
                    <a:pt x="1721816" y="1007885"/>
                    <a:pt x="1603948" y="1488148"/>
                  </a:cubicBezTo>
                  <a:lnTo>
                    <a:pt x="1596385" y="1486985"/>
                  </a:lnTo>
                  <a:lnTo>
                    <a:pt x="1594887" y="1490602"/>
                  </a:lnTo>
                  <a:cubicBezTo>
                    <a:pt x="1588230" y="1497258"/>
                    <a:pt x="1579035" y="1501375"/>
                    <a:pt x="1568878" y="1501375"/>
                  </a:cubicBezTo>
                  <a:cubicBezTo>
                    <a:pt x="1558721" y="1501375"/>
                    <a:pt x="1549526" y="1497258"/>
                    <a:pt x="1542870" y="1490602"/>
                  </a:cubicBezTo>
                  <a:lnTo>
                    <a:pt x="1537629" y="1477950"/>
                  </a:lnTo>
                  <a:lnTo>
                    <a:pt x="1534421" y="1470205"/>
                  </a:lnTo>
                  <a:lnTo>
                    <a:pt x="1537075" y="1416345"/>
                  </a:lnTo>
                  <a:cubicBezTo>
                    <a:pt x="1582276" y="1245675"/>
                    <a:pt x="1618378" y="955065"/>
                    <a:pt x="1561942" y="818679"/>
                  </a:cubicBezTo>
                  <a:cubicBezTo>
                    <a:pt x="1566570" y="709891"/>
                    <a:pt x="1587917" y="716720"/>
                    <a:pt x="1588613" y="651040"/>
                  </a:cubicBezTo>
                  <a:cubicBezTo>
                    <a:pt x="1589106" y="604510"/>
                    <a:pt x="1567847" y="568200"/>
                    <a:pt x="1508963" y="470319"/>
                  </a:cubicBezTo>
                  <a:cubicBezTo>
                    <a:pt x="1356593" y="217035"/>
                    <a:pt x="1068943" y="81368"/>
                    <a:pt x="778112" y="98045"/>
                  </a:cubicBezTo>
                  <a:cubicBezTo>
                    <a:pt x="485213" y="114840"/>
                    <a:pt x="224222" y="289761"/>
                    <a:pt x="93971" y="556571"/>
                  </a:cubicBezTo>
                  <a:lnTo>
                    <a:pt x="93541" y="556353"/>
                  </a:lnTo>
                  <a:lnTo>
                    <a:pt x="86518" y="573652"/>
                  </a:lnTo>
                  <a:cubicBezTo>
                    <a:pt x="77346" y="583009"/>
                    <a:pt x="64677" y="588796"/>
                    <a:pt x="50681" y="588796"/>
                  </a:cubicBezTo>
                  <a:cubicBezTo>
                    <a:pt x="22691" y="588796"/>
                    <a:pt x="0" y="565646"/>
                    <a:pt x="0" y="537089"/>
                  </a:cubicBezTo>
                  <a:lnTo>
                    <a:pt x="9514" y="513655"/>
                  </a:lnTo>
                  <a:lnTo>
                    <a:pt x="8880" y="513333"/>
                  </a:lnTo>
                  <a:lnTo>
                    <a:pt x="11505" y="508750"/>
                  </a:lnTo>
                  <a:lnTo>
                    <a:pt x="14844" y="500527"/>
                  </a:lnTo>
                  <a:lnTo>
                    <a:pt x="17109" y="498969"/>
                  </a:lnTo>
                  <a:lnTo>
                    <a:pt x="70026" y="406590"/>
                  </a:lnTo>
                  <a:cubicBezTo>
                    <a:pt x="227645" y="169408"/>
                    <a:pt x="486363" y="17780"/>
                    <a:pt x="772332" y="123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191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44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F3AE0-E972-41EB-B7F3-D96A841ADA7B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FFB700"/>
                </a:gs>
                <a:gs pos="100000">
                  <a:srgbClr val="FB8500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85F6859C-E866-4559-B66C-5159C6730DE7}"/>
                </a:ext>
              </a:extLst>
            </p:cNvPr>
            <p:cNvSpPr/>
            <p:nvPr/>
          </p:nvSpPr>
          <p:spPr>
            <a:xfrm>
              <a:off x="2189632" y="4419600"/>
              <a:ext cx="2745130" cy="66297"/>
            </a:xfrm>
            <a:custGeom>
              <a:avLst/>
              <a:gdLst>
                <a:gd name="connsiteX0" fmla="*/ 0 w 2509024"/>
                <a:gd name="connsiteY0" fmla="*/ 0 h 81023"/>
                <a:gd name="connsiteX1" fmla="*/ 2509024 w 2509024"/>
                <a:gd name="connsiteY1" fmla="*/ 0 h 81023"/>
                <a:gd name="connsiteX2" fmla="*/ 2507946 w 2509024"/>
                <a:gd name="connsiteY2" fmla="*/ 21354 h 81023"/>
                <a:gd name="connsiteX3" fmla="*/ 2498839 w 2509024"/>
                <a:gd name="connsiteY3" fmla="*/ 81023 h 81023"/>
                <a:gd name="connsiteX4" fmla="*/ 0 w 2509024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9024" h="81023">
                  <a:moveTo>
                    <a:pt x="0" y="0"/>
                  </a:moveTo>
                  <a:lnTo>
                    <a:pt x="2509024" y="0"/>
                  </a:lnTo>
                  <a:lnTo>
                    <a:pt x="2507946" y="21354"/>
                  </a:lnTo>
                  <a:lnTo>
                    <a:pt x="2498839" y="81023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A060288-5AAD-4F86-813F-984B076E7D7D}"/>
                </a:ext>
              </a:extLst>
            </p:cNvPr>
            <p:cNvSpPr/>
            <p:nvPr/>
          </p:nvSpPr>
          <p:spPr>
            <a:xfrm rot="8016737">
              <a:off x="1853065" y="3186247"/>
              <a:ext cx="2847070" cy="485500"/>
            </a:xfrm>
            <a:custGeom>
              <a:avLst/>
              <a:gdLst>
                <a:gd name="connsiteX0" fmla="*/ 2517355 w 2847070"/>
                <a:gd name="connsiteY0" fmla="*/ 448641 h 485500"/>
                <a:gd name="connsiteX1" fmla="*/ 2518855 w 2847070"/>
                <a:gd name="connsiteY1" fmla="*/ 226913 h 485500"/>
                <a:gd name="connsiteX2" fmla="*/ 2541678 w 2847070"/>
                <a:gd name="connsiteY2" fmla="*/ 231672 h 485500"/>
                <a:gd name="connsiteX3" fmla="*/ 2847070 w 2847070"/>
                <a:gd name="connsiteY3" fmla="*/ 334676 h 485500"/>
                <a:gd name="connsiteX4" fmla="*/ 2606505 w 2847070"/>
                <a:gd name="connsiteY4" fmla="*/ 429705 h 485500"/>
                <a:gd name="connsiteX5" fmla="*/ 1323542 w 2847070"/>
                <a:gd name="connsiteY5" fmla="*/ 485449 h 485500"/>
                <a:gd name="connsiteX6" fmla="*/ 1325691 w 2847070"/>
                <a:gd name="connsiteY6" fmla="*/ 167932 h 485500"/>
                <a:gd name="connsiteX7" fmla="*/ 1424820 w 2847070"/>
                <a:gd name="connsiteY7" fmla="*/ 169620 h 485500"/>
                <a:gd name="connsiteX8" fmla="*/ 2441298 w 2847070"/>
                <a:gd name="connsiteY8" fmla="*/ 215514 h 485500"/>
                <a:gd name="connsiteX9" fmla="*/ 2482895 w 2847070"/>
                <a:gd name="connsiteY9" fmla="*/ 220976 h 485500"/>
                <a:gd name="connsiteX10" fmla="*/ 2481303 w 2847070"/>
                <a:gd name="connsiteY10" fmla="*/ 456300 h 485500"/>
                <a:gd name="connsiteX11" fmla="*/ 2474723 w 2847070"/>
                <a:gd name="connsiteY11" fmla="*/ 457698 h 485500"/>
                <a:gd name="connsiteX12" fmla="*/ 1433853 w 2847070"/>
                <a:gd name="connsiteY12" fmla="*/ 485500 h 485500"/>
                <a:gd name="connsiteX13" fmla="*/ 24199 w 2847070"/>
                <a:gd name="connsiteY13" fmla="*/ 360471 h 485500"/>
                <a:gd name="connsiteX14" fmla="*/ 106226 w 2847070"/>
                <a:gd name="connsiteY14" fmla="*/ 205911 h 485500"/>
                <a:gd name="connsiteX15" fmla="*/ 152938 w 2847070"/>
                <a:gd name="connsiteY15" fmla="*/ 193478 h 485500"/>
                <a:gd name="connsiteX16" fmla="*/ 148273 w 2847070"/>
                <a:gd name="connsiteY16" fmla="*/ 193807 h 485500"/>
                <a:gd name="connsiteX17" fmla="*/ 196551 w 2847070"/>
                <a:gd name="connsiteY17" fmla="*/ 62793 h 485500"/>
                <a:gd name="connsiteX18" fmla="*/ 1061688 w 2847070"/>
                <a:gd name="connsiteY18" fmla="*/ 50949 h 485500"/>
                <a:gd name="connsiteX19" fmla="*/ 1140416 w 2847070"/>
                <a:gd name="connsiteY19" fmla="*/ 65 h 485500"/>
                <a:gd name="connsiteX20" fmla="*/ 1170377 w 2847070"/>
                <a:gd name="connsiteY20" fmla="*/ 50215 h 485500"/>
                <a:gd name="connsiteX21" fmla="*/ 1083197 w 2847070"/>
                <a:gd name="connsiteY21" fmla="*/ 130812 h 485500"/>
                <a:gd name="connsiteX22" fmla="*/ 250526 w 2847070"/>
                <a:gd name="connsiteY22" fmla="*/ 135138 h 485500"/>
                <a:gd name="connsiteX23" fmla="*/ 237183 w 2847070"/>
                <a:gd name="connsiteY23" fmla="*/ 164221 h 485500"/>
                <a:gd name="connsiteX24" fmla="*/ 240520 w 2847070"/>
                <a:gd name="connsiteY24" fmla="*/ 178493 h 485500"/>
                <a:gd name="connsiteX25" fmla="*/ 249382 w 2847070"/>
                <a:gd name="connsiteY25" fmla="*/ 177176 h 485500"/>
                <a:gd name="connsiteX26" fmla="*/ 1062761 w 2847070"/>
                <a:gd name="connsiteY26" fmla="*/ 163452 h 485500"/>
                <a:gd name="connsiteX27" fmla="*/ 1289694 w 2847070"/>
                <a:gd name="connsiteY27" fmla="*/ 167318 h 485500"/>
                <a:gd name="connsiteX28" fmla="*/ 1287542 w 2847070"/>
                <a:gd name="connsiteY28" fmla="*/ 485433 h 485500"/>
                <a:gd name="connsiteX29" fmla="*/ 1068718 w 2847070"/>
                <a:gd name="connsiteY29" fmla="*/ 485331 h 485500"/>
                <a:gd name="connsiteX30" fmla="*/ 245782 w 2847070"/>
                <a:gd name="connsiteY30" fmla="*/ 454959 h 485500"/>
                <a:gd name="connsiteX31" fmla="*/ 24199 w 2847070"/>
                <a:gd name="connsiteY31" fmla="*/ 360471 h 48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47070" h="485500">
                  <a:moveTo>
                    <a:pt x="2517355" y="448641"/>
                  </a:moveTo>
                  <a:lnTo>
                    <a:pt x="2518855" y="226913"/>
                  </a:lnTo>
                  <a:lnTo>
                    <a:pt x="2541678" y="231672"/>
                  </a:lnTo>
                  <a:cubicBezTo>
                    <a:pt x="2643659" y="255286"/>
                    <a:pt x="2819395" y="309999"/>
                    <a:pt x="2847070" y="334676"/>
                  </a:cubicBezTo>
                  <a:cubicBezTo>
                    <a:pt x="2837261" y="347805"/>
                    <a:pt x="2733308" y="395463"/>
                    <a:pt x="2606505" y="429705"/>
                  </a:cubicBezTo>
                  <a:close/>
                  <a:moveTo>
                    <a:pt x="1323542" y="485449"/>
                  </a:moveTo>
                  <a:lnTo>
                    <a:pt x="1325691" y="167932"/>
                  </a:lnTo>
                  <a:lnTo>
                    <a:pt x="1424820" y="169620"/>
                  </a:lnTo>
                  <a:cubicBezTo>
                    <a:pt x="1849693" y="179237"/>
                    <a:pt x="2262172" y="196711"/>
                    <a:pt x="2441298" y="215514"/>
                  </a:cubicBezTo>
                  <a:lnTo>
                    <a:pt x="2482895" y="220976"/>
                  </a:lnTo>
                  <a:lnTo>
                    <a:pt x="2481303" y="456300"/>
                  </a:lnTo>
                  <a:lnTo>
                    <a:pt x="2474723" y="457698"/>
                  </a:lnTo>
                  <a:cubicBezTo>
                    <a:pt x="2385311" y="471010"/>
                    <a:pt x="1921849" y="483117"/>
                    <a:pt x="1433853" y="485500"/>
                  </a:cubicBezTo>
                  <a:close/>
                  <a:moveTo>
                    <a:pt x="24199" y="360471"/>
                  </a:moveTo>
                  <a:cubicBezTo>
                    <a:pt x="-22582" y="306761"/>
                    <a:pt x="-4793" y="244067"/>
                    <a:pt x="106226" y="205911"/>
                  </a:cubicBezTo>
                  <a:lnTo>
                    <a:pt x="152938" y="193478"/>
                  </a:lnTo>
                  <a:lnTo>
                    <a:pt x="148273" y="193807"/>
                  </a:lnTo>
                  <a:cubicBezTo>
                    <a:pt x="140608" y="173081"/>
                    <a:pt x="139095" y="75187"/>
                    <a:pt x="196551" y="62793"/>
                  </a:cubicBezTo>
                  <a:cubicBezTo>
                    <a:pt x="348787" y="38983"/>
                    <a:pt x="889506" y="51489"/>
                    <a:pt x="1061688" y="50949"/>
                  </a:cubicBezTo>
                  <a:cubicBezTo>
                    <a:pt x="1135621" y="44652"/>
                    <a:pt x="1111480" y="2693"/>
                    <a:pt x="1140416" y="65"/>
                  </a:cubicBezTo>
                  <a:cubicBezTo>
                    <a:pt x="1158457" y="-1574"/>
                    <a:pt x="1179914" y="28424"/>
                    <a:pt x="1170377" y="50215"/>
                  </a:cubicBezTo>
                  <a:cubicBezTo>
                    <a:pt x="1160840" y="72006"/>
                    <a:pt x="1157542" y="125384"/>
                    <a:pt x="1083197" y="130812"/>
                  </a:cubicBezTo>
                  <a:lnTo>
                    <a:pt x="250526" y="135138"/>
                  </a:lnTo>
                  <a:cubicBezTo>
                    <a:pt x="240016" y="140438"/>
                    <a:pt x="234598" y="145985"/>
                    <a:pt x="237183" y="164221"/>
                  </a:cubicBezTo>
                  <a:lnTo>
                    <a:pt x="240520" y="178493"/>
                  </a:lnTo>
                  <a:lnTo>
                    <a:pt x="249382" y="177176"/>
                  </a:lnTo>
                  <a:cubicBezTo>
                    <a:pt x="390466" y="162719"/>
                    <a:pt x="707975" y="159515"/>
                    <a:pt x="1062761" y="163452"/>
                  </a:cubicBezTo>
                  <a:lnTo>
                    <a:pt x="1289694" y="167318"/>
                  </a:lnTo>
                  <a:lnTo>
                    <a:pt x="1287542" y="485433"/>
                  </a:lnTo>
                  <a:lnTo>
                    <a:pt x="1068718" y="485331"/>
                  </a:lnTo>
                  <a:cubicBezTo>
                    <a:pt x="709905" y="483073"/>
                    <a:pt x="386441" y="474147"/>
                    <a:pt x="245782" y="454959"/>
                  </a:cubicBezTo>
                  <a:cubicBezTo>
                    <a:pt x="140377" y="440656"/>
                    <a:pt x="61625" y="403438"/>
                    <a:pt x="24199" y="3604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CDDB40C-1128-4CD2-A8CF-90FA1A8DF02A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FEA800"/>
                </a:gs>
                <a:gs pos="100000">
                  <a:srgbClr val="FFCB00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CF78345-B9E1-4130-B03D-A7454537C2F7}"/>
                </a:ext>
              </a:extLst>
            </p:cNvPr>
            <p:cNvSpPr/>
            <p:nvPr/>
          </p:nvSpPr>
          <p:spPr>
            <a:xfrm flipV="1">
              <a:off x="8129694" y="2230880"/>
              <a:ext cx="1571409" cy="1988622"/>
            </a:xfrm>
            <a:custGeom>
              <a:avLst/>
              <a:gdLst>
                <a:gd name="connsiteX0" fmla="*/ 510030 w 1571409"/>
                <a:gd name="connsiteY0" fmla="*/ 1080336 h 1998401"/>
                <a:gd name="connsiteX1" fmla="*/ 510030 w 1571409"/>
                <a:gd name="connsiteY1" fmla="*/ 1031907 h 1998401"/>
                <a:gd name="connsiteX2" fmla="*/ 756531 w 1571409"/>
                <a:gd name="connsiteY2" fmla="*/ 1031907 h 1998401"/>
                <a:gd name="connsiteX3" fmla="*/ 756531 w 1571409"/>
                <a:gd name="connsiteY3" fmla="*/ 313625 h 1998401"/>
                <a:gd name="connsiteX4" fmla="*/ 810946 w 1571409"/>
                <a:gd name="connsiteY4" fmla="*/ 313625 h 1998401"/>
                <a:gd name="connsiteX5" fmla="*/ 810946 w 1571409"/>
                <a:gd name="connsiteY5" fmla="*/ 1031907 h 1998401"/>
                <a:gd name="connsiteX6" fmla="*/ 1061801 w 1571409"/>
                <a:gd name="connsiteY6" fmla="*/ 1031907 h 1998401"/>
                <a:gd name="connsiteX7" fmla="*/ 1061801 w 1571409"/>
                <a:gd name="connsiteY7" fmla="*/ 1080336 h 1998401"/>
                <a:gd name="connsiteX8" fmla="*/ 510030 w 1571409"/>
                <a:gd name="connsiteY8" fmla="*/ 1080336 h 1998401"/>
                <a:gd name="connsiteX9" fmla="*/ 785704 w 1571409"/>
                <a:gd name="connsiteY9" fmla="*/ 1998401 h 1998401"/>
                <a:gd name="connsiteX10" fmla="*/ 1571409 w 1571409"/>
                <a:gd name="connsiteY10" fmla="*/ 1212696 h 1998401"/>
                <a:gd name="connsiteX11" fmla="*/ 1341282 w 1571409"/>
                <a:gd name="connsiteY11" fmla="*/ 657120 h 1998401"/>
                <a:gd name="connsiteX12" fmla="*/ 1311661 w 1571409"/>
                <a:gd name="connsiteY12" fmla="*/ 632680 h 1998401"/>
                <a:gd name="connsiteX13" fmla="*/ 1293722 w 1571409"/>
                <a:gd name="connsiteY13" fmla="*/ 614134 h 1998401"/>
                <a:gd name="connsiteX14" fmla="*/ 1000889 w 1571409"/>
                <a:gd name="connsiteY14" fmla="*/ 11134 h 1998401"/>
                <a:gd name="connsiteX15" fmla="*/ 577807 w 1571409"/>
                <a:gd name="connsiteY15" fmla="*/ 19449 h 1998401"/>
                <a:gd name="connsiteX16" fmla="*/ 281837 w 1571409"/>
                <a:gd name="connsiteY16" fmla="*/ 603860 h 1998401"/>
                <a:gd name="connsiteX17" fmla="*/ 238644 w 1571409"/>
                <a:gd name="connsiteY17" fmla="*/ 650093 h 1998401"/>
                <a:gd name="connsiteX18" fmla="*/ 230128 w 1571409"/>
                <a:gd name="connsiteY18" fmla="*/ 657120 h 1998401"/>
                <a:gd name="connsiteX19" fmla="*/ 215381 w 1571409"/>
                <a:gd name="connsiteY19" fmla="*/ 674993 h 1998401"/>
                <a:gd name="connsiteX20" fmla="*/ 200584 w 1571409"/>
                <a:gd name="connsiteY20" fmla="*/ 690831 h 1998401"/>
                <a:gd name="connsiteX21" fmla="*/ 202305 w 1571409"/>
                <a:gd name="connsiteY21" fmla="*/ 690840 h 1998401"/>
                <a:gd name="connsiteX22" fmla="*/ 134186 w 1571409"/>
                <a:gd name="connsiteY22" fmla="*/ 773402 h 1998401"/>
                <a:gd name="connsiteX23" fmla="*/ 0 w 1571409"/>
                <a:gd name="connsiteY23" fmla="*/ 1212696 h 1998401"/>
                <a:gd name="connsiteX24" fmla="*/ 785704 w 1571409"/>
                <a:gd name="connsiteY24" fmla="*/ 1998401 h 1998401"/>
                <a:gd name="connsiteX0" fmla="*/ 510030 w 1571409"/>
                <a:gd name="connsiteY0" fmla="*/ 1076206 h 1994271"/>
                <a:gd name="connsiteX1" fmla="*/ 510030 w 1571409"/>
                <a:gd name="connsiteY1" fmla="*/ 1027777 h 1994271"/>
                <a:gd name="connsiteX2" fmla="*/ 756531 w 1571409"/>
                <a:gd name="connsiteY2" fmla="*/ 1027777 h 1994271"/>
                <a:gd name="connsiteX3" fmla="*/ 756531 w 1571409"/>
                <a:gd name="connsiteY3" fmla="*/ 309495 h 1994271"/>
                <a:gd name="connsiteX4" fmla="*/ 810946 w 1571409"/>
                <a:gd name="connsiteY4" fmla="*/ 309495 h 1994271"/>
                <a:gd name="connsiteX5" fmla="*/ 810946 w 1571409"/>
                <a:gd name="connsiteY5" fmla="*/ 1027777 h 1994271"/>
                <a:gd name="connsiteX6" fmla="*/ 1061801 w 1571409"/>
                <a:gd name="connsiteY6" fmla="*/ 1027777 h 1994271"/>
                <a:gd name="connsiteX7" fmla="*/ 1061801 w 1571409"/>
                <a:gd name="connsiteY7" fmla="*/ 1076206 h 1994271"/>
                <a:gd name="connsiteX8" fmla="*/ 510030 w 1571409"/>
                <a:gd name="connsiteY8" fmla="*/ 1076206 h 1994271"/>
                <a:gd name="connsiteX9" fmla="*/ 785704 w 1571409"/>
                <a:gd name="connsiteY9" fmla="*/ 1994271 h 1994271"/>
                <a:gd name="connsiteX10" fmla="*/ 1571409 w 1571409"/>
                <a:gd name="connsiteY10" fmla="*/ 1208566 h 1994271"/>
                <a:gd name="connsiteX11" fmla="*/ 1341282 w 1571409"/>
                <a:gd name="connsiteY11" fmla="*/ 652990 h 1994271"/>
                <a:gd name="connsiteX12" fmla="*/ 1311661 w 1571409"/>
                <a:gd name="connsiteY12" fmla="*/ 628550 h 1994271"/>
                <a:gd name="connsiteX13" fmla="*/ 1293722 w 1571409"/>
                <a:gd name="connsiteY13" fmla="*/ 610004 h 1994271"/>
                <a:gd name="connsiteX14" fmla="*/ 1000889 w 1571409"/>
                <a:gd name="connsiteY14" fmla="*/ 7004 h 1994271"/>
                <a:gd name="connsiteX15" fmla="*/ 577807 w 1571409"/>
                <a:gd name="connsiteY15" fmla="*/ 15319 h 1994271"/>
                <a:gd name="connsiteX16" fmla="*/ 281837 w 1571409"/>
                <a:gd name="connsiteY16" fmla="*/ 599730 h 1994271"/>
                <a:gd name="connsiteX17" fmla="*/ 238644 w 1571409"/>
                <a:gd name="connsiteY17" fmla="*/ 645963 h 1994271"/>
                <a:gd name="connsiteX18" fmla="*/ 230128 w 1571409"/>
                <a:gd name="connsiteY18" fmla="*/ 652990 h 1994271"/>
                <a:gd name="connsiteX19" fmla="*/ 215381 w 1571409"/>
                <a:gd name="connsiteY19" fmla="*/ 670863 h 1994271"/>
                <a:gd name="connsiteX20" fmla="*/ 200584 w 1571409"/>
                <a:gd name="connsiteY20" fmla="*/ 686701 h 1994271"/>
                <a:gd name="connsiteX21" fmla="*/ 202305 w 1571409"/>
                <a:gd name="connsiteY21" fmla="*/ 686710 h 1994271"/>
                <a:gd name="connsiteX22" fmla="*/ 134186 w 1571409"/>
                <a:gd name="connsiteY22" fmla="*/ 769272 h 1994271"/>
                <a:gd name="connsiteX23" fmla="*/ 0 w 1571409"/>
                <a:gd name="connsiteY23" fmla="*/ 1208566 h 1994271"/>
                <a:gd name="connsiteX24" fmla="*/ 785704 w 1571409"/>
                <a:gd name="connsiteY24" fmla="*/ 1994271 h 1994271"/>
                <a:gd name="connsiteX0" fmla="*/ 510030 w 1571409"/>
                <a:gd name="connsiteY0" fmla="*/ 1073678 h 1991743"/>
                <a:gd name="connsiteX1" fmla="*/ 510030 w 1571409"/>
                <a:gd name="connsiteY1" fmla="*/ 1025249 h 1991743"/>
                <a:gd name="connsiteX2" fmla="*/ 756531 w 1571409"/>
                <a:gd name="connsiteY2" fmla="*/ 1025249 h 1991743"/>
                <a:gd name="connsiteX3" fmla="*/ 756531 w 1571409"/>
                <a:gd name="connsiteY3" fmla="*/ 306967 h 1991743"/>
                <a:gd name="connsiteX4" fmla="*/ 810946 w 1571409"/>
                <a:gd name="connsiteY4" fmla="*/ 306967 h 1991743"/>
                <a:gd name="connsiteX5" fmla="*/ 810946 w 1571409"/>
                <a:gd name="connsiteY5" fmla="*/ 1025249 h 1991743"/>
                <a:gd name="connsiteX6" fmla="*/ 1061801 w 1571409"/>
                <a:gd name="connsiteY6" fmla="*/ 1025249 h 1991743"/>
                <a:gd name="connsiteX7" fmla="*/ 1061801 w 1571409"/>
                <a:gd name="connsiteY7" fmla="*/ 1073678 h 1991743"/>
                <a:gd name="connsiteX8" fmla="*/ 510030 w 1571409"/>
                <a:gd name="connsiteY8" fmla="*/ 1073678 h 1991743"/>
                <a:gd name="connsiteX9" fmla="*/ 785704 w 1571409"/>
                <a:gd name="connsiteY9" fmla="*/ 1991743 h 1991743"/>
                <a:gd name="connsiteX10" fmla="*/ 1571409 w 1571409"/>
                <a:gd name="connsiteY10" fmla="*/ 1206038 h 1991743"/>
                <a:gd name="connsiteX11" fmla="*/ 1341282 w 1571409"/>
                <a:gd name="connsiteY11" fmla="*/ 650462 h 1991743"/>
                <a:gd name="connsiteX12" fmla="*/ 1311661 w 1571409"/>
                <a:gd name="connsiteY12" fmla="*/ 626022 h 1991743"/>
                <a:gd name="connsiteX13" fmla="*/ 1293722 w 1571409"/>
                <a:gd name="connsiteY13" fmla="*/ 607476 h 1991743"/>
                <a:gd name="connsiteX14" fmla="*/ 998984 w 1571409"/>
                <a:gd name="connsiteY14" fmla="*/ 8286 h 1991743"/>
                <a:gd name="connsiteX15" fmla="*/ 577807 w 1571409"/>
                <a:gd name="connsiteY15" fmla="*/ 12791 h 1991743"/>
                <a:gd name="connsiteX16" fmla="*/ 281837 w 1571409"/>
                <a:gd name="connsiteY16" fmla="*/ 597202 h 1991743"/>
                <a:gd name="connsiteX17" fmla="*/ 238644 w 1571409"/>
                <a:gd name="connsiteY17" fmla="*/ 643435 h 1991743"/>
                <a:gd name="connsiteX18" fmla="*/ 230128 w 1571409"/>
                <a:gd name="connsiteY18" fmla="*/ 650462 h 1991743"/>
                <a:gd name="connsiteX19" fmla="*/ 215381 w 1571409"/>
                <a:gd name="connsiteY19" fmla="*/ 668335 h 1991743"/>
                <a:gd name="connsiteX20" fmla="*/ 200584 w 1571409"/>
                <a:gd name="connsiteY20" fmla="*/ 684173 h 1991743"/>
                <a:gd name="connsiteX21" fmla="*/ 202305 w 1571409"/>
                <a:gd name="connsiteY21" fmla="*/ 684182 h 1991743"/>
                <a:gd name="connsiteX22" fmla="*/ 134186 w 1571409"/>
                <a:gd name="connsiteY22" fmla="*/ 766744 h 1991743"/>
                <a:gd name="connsiteX23" fmla="*/ 0 w 1571409"/>
                <a:gd name="connsiteY23" fmla="*/ 1206038 h 1991743"/>
                <a:gd name="connsiteX24" fmla="*/ 785704 w 1571409"/>
                <a:gd name="connsiteY24" fmla="*/ 1991743 h 1991743"/>
                <a:gd name="connsiteX0" fmla="*/ 510030 w 1571409"/>
                <a:gd name="connsiteY0" fmla="*/ 1070557 h 1988622"/>
                <a:gd name="connsiteX1" fmla="*/ 510030 w 1571409"/>
                <a:gd name="connsiteY1" fmla="*/ 1022128 h 1988622"/>
                <a:gd name="connsiteX2" fmla="*/ 756531 w 1571409"/>
                <a:gd name="connsiteY2" fmla="*/ 1022128 h 1988622"/>
                <a:gd name="connsiteX3" fmla="*/ 756531 w 1571409"/>
                <a:gd name="connsiteY3" fmla="*/ 303846 h 1988622"/>
                <a:gd name="connsiteX4" fmla="*/ 810946 w 1571409"/>
                <a:gd name="connsiteY4" fmla="*/ 303846 h 1988622"/>
                <a:gd name="connsiteX5" fmla="*/ 810946 w 1571409"/>
                <a:gd name="connsiteY5" fmla="*/ 1022128 h 1988622"/>
                <a:gd name="connsiteX6" fmla="*/ 1061801 w 1571409"/>
                <a:gd name="connsiteY6" fmla="*/ 1022128 h 1988622"/>
                <a:gd name="connsiteX7" fmla="*/ 1061801 w 1571409"/>
                <a:gd name="connsiteY7" fmla="*/ 1070557 h 1988622"/>
                <a:gd name="connsiteX8" fmla="*/ 510030 w 1571409"/>
                <a:gd name="connsiteY8" fmla="*/ 1070557 h 1988622"/>
                <a:gd name="connsiteX9" fmla="*/ 785704 w 1571409"/>
                <a:gd name="connsiteY9" fmla="*/ 1988622 h 1988622"/>
                <a:gd name="connsiteX10" fmla="*/ 1571409 w 1571409"/>
                <a:gd name="connsiteY10" fmla="*/ 1202917 h 1988622"/>
                <a:gd name="connsiteX11" fmla="*/ 1341282 w 1571409"/>
                <a:gd name="connsiteY11" fmla="*/ 647341 h 1988622"/>
                <a:gd name="connsiteX12" fmla="*/ 1311661 w 1571409"/>
                <a:gd name="connsiteY12" fmla="*/ 622901 h 1988622"/>
                <a:gd name="connsiteX13" fmla="*/ 1293722 w 1571409"/>
                <a:gd name="connsiteY13" fmla="*/ 604355 h 1988622"/>
                <a:gd name="connsiteX14" fmla="*/ 998984 w 1571409"/>
                <a:gd name="connsiteY14" fmla="*/ 5165 h 1988622"/>
                <a:gd name="connsiteX15" fmla="*/ 577807 w 1571409"/>
                <a:gd name="connsiteY15" fmla="*/ 9670 h 1988622"/>
                <a:gd name="connsiteX16" fmla="*/ 281837 w 1571409"/>
                <a:gd name="connsiteY16" fmla="*/ 594081 h 1988622"/>
                <a:gd name="connsiteX17" fmla="*/ 238644 w 1571409"/>
                <a:gd name="connsiteY17" fmla="*/ 640314 h 1988622"/>
                <a:gd name="connsiteX18" fmla="*/ 230128 w 1571409"/>
                <a:gd name="connsiteY18" fmla="*/ 647341 h 1988622"/>
                <a:gd name="connsiteX19" fmla="*/ 215381 w 1571409"/>
                <a:gd name="connsiteY19" fmla="*/ 665214 h 1988622"/>
                <a:gd name="connsiteX20" fmla="*/ 200584 w 1571409"/>
                <a:gd name="connsiteY20" fmla="*/ 681052 h 1988622"/>
                <a:gd name="connsiteX21" fmla="*/ 202305 w 1571409"/>
                <a:gd name="connsiteY21" fmla="*/ 681061 h 1988622"/>
                <a:gd name="connsiteX22" fmla="*/ 134186 w 1571409"/>
                <a:gd name="connsiteY22" fmla="*/ 763623 h 1988622"/>
                <a:gd name="connsiteX23" fmla="*/ 0 w 1571409"/>
                <a:gd name="connsiteY23" fmla="*/ 1202917 h 1988622"/>
                <a:gd name="connsiteX24" fmla="*/ 785704 w 1571409"/>
                <a:gd name="connsiteY24" fmla="*/ 1988622 h 19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71409" h="1988622">
                  <a:moveTo>
                    <a:pt x="510030" y="1070557"/>
                  </a:moveTo>
                  <a:lnTo>
                    <a:pt x="510030" y="1022128"/>
                  </a:lnTo>
                  <a:lnTo>
                    <a:pt x="756531" y="1022128"/>
                  </a:lnTo>
                  <a:lnTo>
                    <a:pt x="756531" y="303846"/>
                  </a:lnTo>
                  <a:lnTo>
                    <a:pt x="810946" y="303846"/>
                  </a:lnTo>
                  <a:lnTo>
                    <a:pt x="810946" y="1022128"/>
                  </a:lnTo>
                  <a:lnTo>
                    <a:pt x="1061801" y="1022128"/>
                  </a:lnTo>
                  <a:lnTo>
                    <a:pt x="1061801" y="1070557"/>
                  </a:lnTo>
                  <a:lnTo>
                    <a:pt x="510030" y="1070557"/>
                  </a:lnTo>
                  <a:close/>
                  <a:moveTo>
                    <a:pt x="785704" y="1988622"/>
                  </a:moveTo>
                  <a:cubicBezTo>
                    <a:pt x="1219637" y="1988622"/>
                    <a:pt x="1571409" y="1636851"/>
                    <a:pt x="1571409" y="1202917"/>
                  </a:cubicBezTo>
                  <a:cubicBezTo>
                    <a:pt x="1571409" y="985951"/>
                    <a:pt x="1483466" y="789525"/>
                    <a:pt x="1341282" y="647341"/>
                  </a:cubicBezTo>
                  <a:lnTo>
                    <a:pt x="1311661" y="622901"/>
                  </a:lnTo>
                  <a:lnTo>
                    <a:pt x="1293722" y="604355"/>
                  </a:lnTo>
                  <a:cubicBezTo>
                    <a:pt x="926844" y="204911"/>
                    <a:pt x="1056296" y="35694"/>
                    <a:pt x="998984" y="5165"/>
                  </a:cubicBezTo>
                  <a:cubicBezTo>
                    <a:pt x="936458" y="-902"/>
                    <a:pt x="670699" y="-4017"/>
                    <a:pt x="577807" y="9670"/>
                  </a:cubicBezTo>
                  <a:cubicBezTo>
                    <a:pt x="516586" y="61634"/>
                    <a:pt x="653196" y="179366"/>
                    <a:pt x="281837" y="594081"/>
                  </a:cubicBezTo>
                  <a:lnTo>
                    <a:pt x="238644" y="640314"/>
                  </a:lnTo>
                  <a:lnTo>
                    <a:pt x="230128" y="647341"/>
                  </a:lnTo>
                  <a:lnTo>
                    <a:pt x="215381" y="665214"/>
                  </a:lnTo>
                  <a:lnTo>
                    <a:pt x="200584" y="681052"/>
                  </a:lnTo>
                  <a:lnTo>
                    <a:pt x="202305" y="681061"/>
                  </a:lnTo>
                  <a:lnTo>
                    <a:pt x="134186" y="763623"/>
                  </a:lnTo>
                  <a:cubicBezTo>
                    <a:pt x="49468" y="889022"/>
                    <a:pt x="0" y="1040193"/>
                    <a:pt x="0" y="1202917"/>
                  </a:cubicBezTo>
                  <a:cubicBezTo>
                    <a:pt x="0" y="1636851"/>
                    <a:pt x="351772" y="1988622"/>
                    <a:pt x="785704" y="198862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FFEEC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CF40AAFF-5AAB-4C72-858F-AA43F9355BFC}"/>
                </a:ext>
              </a:extLst>
            </p:cNvPr>
            <p:cNvSpPr/>
            <p:nvPr/>
          </p:nvSpPr>
          <p:spPr>
            <a:xfrm>
              <a:off x="8702608" y="4276220"/>
              <a:ext cx="427713" cy="302077"/>
            </a:xfrm>
            <a:custGeom>
              <a:avLst/>
              <a:gdLst>
                <a:gd name="connsiteX0" fmla="*/ 107065 w 474347"/>
                <a:gd name="connsiteY0" fmla="*/ 320040 h 408091"/>
                <a:gd name="connsiteX1" fmla="*/ 367279 w 474347"/>
                <a:gd name="connsiteY1" fmla="*/ 320040 h 408091"/>
                <a:gd name="connsiteX2" fmla="*/ 397194 w 474347"/>
                <a:gd name="connsiteY2" fmla="*/ 349955 h 408091"/>
                <a:gd name="connsiteX3" fmla="*/ 397194 w 474347"/>
                <a:gd name="connsiteY3" fmla="*/ 378176 h 408091"/>
                <a:gd name="connsiteX4" fmla="*/ 367279 w 474347"/>
                <a:gd name="connsiteY4" fmla="*/ 408091 h 408091"/>
                <a:gd name="connsiteX5" fmla="*/ 107065 w 474347"/>
                <a:gd name="connsiteY5" fmla="*/ 408091 h 408091"/>
                <a:gd name="connsiteX6" fmla="*/ 77150 w 474347"/>
                <a:gd name="connsiteY6" fmla="*/ 378176 h 408091"/>
                <a:gd name="connsiteX7" fmla="*/ 77150 w 474347"/>
                <a:gd name="connsiteY7" fmla="*/ 349955 h 408091"/>
                <a:gd name="connsiteX8" fmla="*/ 107065 w 474347"/>
                <a:gd name="connsiteY8" fmla="*/ 320040 h 408091"/>
                <a:gd name="connsiteX9" fmla="*/ 64204 w 474347"/>
                <a:gd name="connsiteY9" fmla="*/ 160020 h 408091"/>
                <a:gd name="connsiteX10" fmla="*/ 410141 w 474347"/>
                <a:gd name="connsiteY10" fmla="*/ 160020 h 408091"/>
                <a:gd name="connsiteX11" fmla="*/ 440056 w 474347"/>
                <a:gd name="connsiteY11" fmla="*/ 189935 h 408091"/>
                <a:gd name="connsiteX12" fmla="*/ 440056 w 474347"/>
                <a:gd name="connsiteY12" fmla="*/ 218156 h 408091"/>
                <a:gd name="connsiteX13" fmla="*/ 410141 w 474347"/>
                <a:gd name="connsiteY13" fmla="*/ 248071 h 408091"/>
                <a:gd name="connsiteX14" fmla="*/ 64204 w 474347"/>
                <a:gd name="connsiteY14" fmla="*/ 248071 h 408091"/>
                <a:gd name="connsiteX15" fmla="*/ 34289 w 474347"/>
                <a:gd name="connsiteY15" fmla="*/ 218156 h 408091"/>
                <a:gd name="connsiteX16" fmla="*/ 34289 w 474347"/>
                <a:gd name="connsiteY16" fmla="*/ 189935 h 408091"/>
                <a:gd name="connsiteX17" fmla="*/ 64204 w 474347"/>
                <a:gd name="connsiteY17" fmla="*/ 160020 h 408091"/>
                <a:gd name="connsiteX18" fmla="*/ 29915 w 474347"/>
                <a:gd name="connsiteY18" fmla="*/ 0 h 408091"/>
                <a:gd name="connsiteX19" fmla="*/ 444432 w 474347"/>
                <a:gd name="connsiteY19" fmla="*/ 0 h 408091"/>
                <a:gd name="connsiteX20" fmla="*/ 474347 w 474347"/>
                <a:gd name="connsiteY20" fmla="*/ 29915 h 408091"/>
                <a:gd name="connsiteX21" fmla="*/ 474347 w 474347"/>
                <a:gd name="connsiteY21" fmla="*/ 58136 h 408091"/>
                <a:gd name="connsiteX22" fmla="*/ 444432 w 474347"/>
                <a:gd name="connsiteY22" fmla="*/ 88051 h 408091"/>
                <a:gd name="connsiteX23" fmla="*/ 29915 w 474347"/>
                <a:gd name="connsiteY23" fmla="*/ 88051 h 408091"/>
                <a:gd name="connsiteX24" fmla="*/ 0 w 474347"/>
                <a:gd name="connsiteY24" fmla="*/ 58136 h 408091"/>
                <a:gd name="connsiteX25" fmla="*/ 0 w 474347"/>
                <a:gd name="connsiteY25" fmla="*/ 29915 h 408091"/>
                <a:gd name="connsiteX26" fmla="*/ 29915 w 474347"/>
                <a:gd name="connsiteY26" fmla="*/ 0 h 40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4347" h="408091">
                  <a:moveTo>
                    <a:pt x="107065" y="320040"/>
                  </a:moveTo>
                  <a:lnTo>
                    <a:pt x="367279" y="320040"/>
                  </a:lnTo>
                  <a:cubicBezTo>
                    <a:pt x="383801" y="320040"/>
                    <a:pt x="397194" y="333433"/>
                    <a:pt x="397194" y="349955"/>
                  </a:cubicBezTo>
                  <a:lnTo>
                    <a:pt x="397194" y="378176"/>
                  </a:lnTo>
                  <a:cubicBezTo>
                    <a:pt x="397194" y="394698"/>
                    <a:pt x="383801" y="408091"/>
                    <a:pt x="367279" y="408091"/>
                  </a:cubicBezTo>
                  <a:lnTo>
                    <a:pt x="107065" y="408091"/>
                  </a:lnTo>
                  <a:cubicBezTo>
                    <a:pt x="90543" y="408091"/>
                    <a:pt x="77150" y="394698"/>
                    <a:pt x="77150" y="378176"/>
                  </a:cubicBezTo>
                  <a:lnTo>
                    <a:pt x="77150" y="349955"/>
                  </a:lnTo>
                  <a:cubicBezTo>
                    <a:pt x="77150" y="333433"/>
                    <a:pt x="90543" y="320040"/>
                    <a:pt x="107065" y="320040"/>
                  </a:cubicBezTo>
                  <a:close/>
                  <a:moveTo>
                    <a:pt x="64204" y="160020"/>
                  </a:moveTo>
                  <a:lnTo>
                    <a:pt x="410141" y="160020"/>
                  </a:lnTo>
                  <a:cubicBezTo>
                    <a:pt x="426663" y="160020"/>
                    <a:pt x="440056" y="173413"/>
                    <a:pt x="440056" y="189935"/>
                  </a:cubicBezTo>
                  <a:lnTo>
                    <a:pt x="440056" y="218156"/>
                  </a:lnTo>
                  <a:cubicBezTo>
                    <a:pt x="440056" y="234678"/>
                    <a:pt x="426663" y="248071"/>
                    <a:pt x="410141" y="248071"/>
                  </a:cubicBezTo>
                  <a:lnTo>
                    <a:pt x="64204" y="248071"/>
                  </a:lnTo>
                  <a:cubicBezTo>
                    <a:pt x="47682" y="248071"/>
                    <a:pt x="34289" y="234678"/>
                    <a:pt x="34289" y="218156"/>
                  </a:cubicBezTo>
                  <a:lnTo>
                    <a:pt x="34289" y="189935"/>
                  </a:lnTo>
                  <a:cubicBezTo>
                    <a:pt x="34289" y="173413"/>
                    <a:pt x="47682" y="160020"/>
                    <a:pt x="64204" y="160020"/>
                  </a:cubicBezTo>
                  <a:close/>
                  <a:moveTo>
                    <a:pt x="29915" y="0"/>
                  </a:moveTo>
                  <a:lnTo>
                    <a:pt x="444432" y="0"/>
                  </a:lnTo>
                  <a:cubicBezTo>
                    <a:pt x="460954" y="0"/>
                    <a:pt x="474347" y="13393"/>
                    <a:pt x="474347" y="29915"/>
                  </a:cubicBezTo>
                  <a:lnTo>
                    <a:pt x="474347" y="58136"/>
                  </a:lnTo>
                  <a:cubicBezTo>
                    <a:pt x="474347" y="74658"/>
                    <a:pt x="460954" y="88051"/>
                    <a:pt x="444432" y="88051"/>
                  </a:cubicBezTo>
                  <a:lnTo>
                    <a:pt x="29915" y="88051"/>
                  </a:lnTo>
                  <a:cubicBezTo>
                    <a:pt x="13393" y="88051"/>
                    <a:pt x="0" y="74658"/>
                    <a:pt x="0" y="58136"/>
                  </a:cubicBezTo>
                  <a:lnTo>
                    <a:pt x="0" y="29915"/>
                  </a:lnTo>
                  <a:cubicBezTo>
                    <a:pt x="0" y="13393"/>
                    <a:pt x="13393" y="0"/>
                    <a:pt x="299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160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DFE19A3A-2846-488A-940F-1D7DF3C957F6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D1D1C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8B57B4D-6359-487D-9E6A-39B6B668F68E}"/>
                </a:ext>
              </a:extLst>
            </p:cNvPr>
            <p:cNvSpPr/>
            <p:nvPr/>
          </p:nvSpPr>
          <p:spPr>
            <a:xfrm>
              <a:off x="2020703" y="2481739"/>
              <a:ext cx="2511795" cy="1894520"/>
            </a:xfrm>
            <a:prstGeom prst="roundRect">
              <a:avLst>
                <a:gd name="adj" fmla="val 12223"/>
              </a:avLst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E5282C3-6864-4838-970A-477EF1B55FC5}"/>
                </a:ext>
              </a:extLst>
            </p:cNvPr>
            <p:cNvGrpSpPr/>
            <p:nvPr/>
          </p:nvGrpSpPr>
          <p:grpSpPr>
            <a:xfrm>
              <a:off x="2099208" y="2554883"/>
              <a:ext cx="2354784" cy="1777999"/>
              <a:chOff x="7948929" y="3408681"/>
              <a:chExt cx="2354784" cy="1821376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DBDA30C5-B16E-4F99-BED6-6FEFA50A61A4}"/>
                  </a:ext>
                </a:extLst>
              </p:cNvPr>
              <p:cNvSpPr/>
              <p:nvPr/>
            </p:nvSpPr>
            <p:spPr>
              <a:xfrm>
                <a:off x="7948929" y="3408681"/>
                <a:ext cx="2354784" cy="1233464"/>
              </a:xfrm>
              <a:prstGeom prst="roundRect">
                <a:avLst>
                  <a:gd name="adj" fmla="val 12223"/>
                </a:avLst>
              </a:prstGeom>
              <a:solidFill>
                <a:srgbClr val="3898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3D90319-8A9E-44BD-B7A8-043F828BB353}"/>
                  </a:ext>
                </a:extLst>
              </p:cNvPr>
              <p:cNvSpPr/>
              <p:nvPr/>
            </p:nvSpPr>
            <p:spPr>
              <a:xfrm>
                <a:off x="7948929" y="3604652"/>
                <a:ext cx="2354784" cy="1233464"/>
              </a:xfrm>
              <a:prstGeom prst="roundRect">
                <a:avLst>
                  <a:gd name="adj" fmla="val 12223"/>
                </a:avLst>
              </a:prstGeom>
              <a:solidFill>
                <a:srgbClr val="FFAF01"/>
              </a:solidFill>
              <a:ln>
                <a:noFill/>
              </a:ln>
              <a:effectLst>
                <a:outerShdw blurRad="50800" dist="38100" dir="16200000" sx="99000" sy="99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9571284-FB88-4FAE-BCE3-57BBA2C7586C}"/>
                  </a:ext>
                </a:extLst>
              </p:cNvPr>
              <p:cNvSpPr/>
              <p:nvPr/>
            </p:nvSpPr>
            <p:spPr>
              <a:xfrm>
                <a:off x="7948929" y="3800623"/>
                <a:ext cx="2354784" cy="1233464"/>
              </a:xfrm>
              <a:prstGeom prst="roundRect">
                <a:avLst>
                  <a:gd name="adj" fmla="val 12223"/>
                </a:avLst>
              </a:prstGeom>
              <a:solidFill>
                <a:srgbClr val="50BD3C"/>
              </a:solidFill>
              <a:ln>
                <a:noFill/>
              </a:ln>
              <a:effectLst>
                <a:outerShdw blurRad="50800" dist="38100" dir="16200000" sx="99000" sy="99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EF24DEB-C5E6-41AD-9129-57C9478B580B}"/>
                  </a:ext>
                </a:extLst>
              </p:cNvPr>
              <p:cNvSpPr/>
              <p:nvPr/>
            </p:nvSpPr>
            <p:spPr>
              <a:xfrm>
                <a:off x="7948929" y="3996593"/>
                <a:ext cx="2354784" cy="1233464"/>
              </a:xfrm>
              <a:prstGeom prst="roundRect">
                <a:avLst>
                  <a:gd name="adj" fmla="val 12223"/>
                </a:avLst>
              </a:prstGeom>
              <a:solidFill>
                <a:srgbClr val="F36B5D"/>
              </a:solidFill>
              <a:ln>
                <a:noFill/>
              </a:ln>
              <a:effectLst>
                <a:outerShdw blurRad="50800" dist="38100" dir="16200000" sx="99000" sy="99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74A6B41-09CB-4E79-AEC7-F69A6C64AF61}"/>
                </a:ext>
              </a:extLst>
            </p:cNvPr>
            <p:cNvSpPr/>
            <p:nvPr/>
          </p:nvSpPr>
          <p:spPr>
            <a:xfrm>
              <a:off x="2020703" y="3369421"/>
              <a:ext cx="2511795" cy="1006838"/>
            </a:xfrm>
            <a:custGeom>
              <a:avLst/>
              <a:gdLst>
                <a:gd name="connsiteX0" fmla="*/ 0 w 2511795"/>
                <a:gd name="connsiteY0" fmla="*/ 0 h 1006824"/>
                <a:gd name="connsiteX1" fmla="*/ 601708 w 2511795"/>
                <a:gd name="connsiteY1" fmla="*/ 0 h 1006824"/>
                <a:gd name="connsiteX2" fmla="*/ 1247650 w 2511795"/>
                <a:gd name="connsiteY2" fmla="*/ 400194 h 1006824"/>
                <a:gd name="connsiteX3" fmla="*/ 1255897 w 2511795"/>
                <a:gd name="connsiteY3" fmla="*/ 399710 h 1006824"/>
                <a:gd name="connsiteX4" fmla="*/ 1264144 w 2511795"/>
                <a:gd name="connsiteY4" fmla="*/ 400194 h 1006824"/>
                <a:gd name="connsiteX5" fmla="*/ 1910086 w 2511795"/>
                <a:gd name="connsiteY5" fmla="*/ 0 h 1006824"/>
                <a:gd name="connsiteX6" fmla="*/ 2511795 w 2511795"/>
                <a:gd name="connsiteY6" fmla="*/ 0 h 1006824"/>
                <a:gd name="connsiteX7" fmla="*/ 2511795 w 2511795"/>
                <a:gd name="connsiteY7" fmla="*/ 775257 h 1006824"/>
                <a:gd name="connsiteX8" fmla="*/ 2280228 w 2511795"/>
                <a:gd name="connsiteY8" fmla="*/ 1006824 h 1006824"/>
                <a:gd name="connsiteX9" fmla="*/ 231567 w 2511795"/>
                <a:gd name="connsiteY9" fmla="*/ 1006824 h 1006824"/>
                <a:gd name="connsiteX10" fmla="*/ 0 w 2511795"/>
                <a:gd name="connsiteY10" fmla="*/ 775257 h 1006824"/>
                <a:gd name="connsiteX0" fmla="*/ 0 w 2511795"/>
                <a:gd name="connsiteY0" fmla="*/ 0 h 1006824"/>
                <a:gd name="connsiteX1" fmla="*/ 601708 w 2511795"/>
                <a:gd name="connsiteY1" fmla="*/ 0 h 1006824"/>
                <a:gd name="connsiteX2" fmla="*/ 1247650 w 2511795"/>
                <a:gd name="connsiteY2" fmla="*/ 400194 h 1006824"/>
                <a:gd name="connsiteX3" fmla="*/ 1255897 w 2511795"/>
                <a:gd name="connsiteY3" fmla="*/ 399710 h 1006824"/>
                <a:gd name="connsiteX4" fmla="*/ 1264144 w 2511795"/>
                <a:gd name="connsiteY4" fmla="*/ 400194 h 1006824"/>
                <a:gd name="connsiteX5" fmla="*/ 1910086 w 2511795"/>
                <a:gd name="connsiteY5" fmla="*/ 0 h 1006824"/>
                <a:gd name="connsiteX6" fmla="*/ 2511795 w 2511795"/>
                <a:gd name="connsiteY6" fmla="*/ 0 h 1006824"/>
                <a:gd name="connsiteX7" fmla="*/ 2511795 w 2511795"/>
                <a:gd name="connsiteY7" fmla="*/ 775257 h 1006824"/>
                <a:gd name="connsiteX8" fmla="*/ 2280228 w 2511795"/>
                <a:gd name="connsiteY8" fmla="*/ 1006824 h 1006824"/>
                <a:gd name="connsiteX9" fmla="*/ 231567 w 2511795"/>
                <a:gd name="connsiteY9" fmla="*/ 1006824 h 1006824"/>
                <a:gd name="connsiteX10" fmla="*/ 0 w 2511795"/>
                <a:gd name="connsiteY10" fmla="*/ 775257 h 1006824"/>
                <a:gd name="connsiteX11" fmla="*/ 0 w 2511795"/>
                <a:gd name="connsiteY11" fmla="*/ 0 h 1006824"/>
                <a:gd name="connsiteX0" fmla="*/ 0 w 2511795"/>
                <a:gd name="connsiteY0" fmla="*/ 0 h 1006824"/>
                <a:gd name="connsiteX1" fmla="*/ 601708 w 2511795"/>
                <a:gd name="connsiteY1" fmla="*/ 0 h 1006824"/>
                <a:gd name="connsiteX2" fmla="*/ 1247650 w 2511795"/>
                <a:gd name="connsiteY2" fmla="*/ 400194 h 1006824"/>
                <a:gd name="connsiteX3" fmla="*/ 1255897 w 2511795"/>
                <a:gd name="connsiteY3" fmla="*/ 399710 h 1006824"/>
                <a:gd name="connsiteX4" fmla="*/ 1264144 w 2511795"/>
                <a:gd name="connsiteY4" fmla="*/ 400194 h 1006824"/>
                <a:gd name="connsiteX5" fmla="*/ 1910086 w 2511795"/>
                <a:gd name="connsiteY5" fmla="*/ 0 h 1006824"/>
                <a:gd name="connsiteX6" fmla="*/ 2511795 w 2511795"/>
                <a:gd name="connsiteY6" fmla="*/ 0 h 1006824"/>
                <a:gd name="connsiteX7" fmla="*/ 2511795 w 2511795"/>
                <a:gd name="connsiteY7" fmla="*/ 775257 h 1006824"/>
                <a:gd name="connsiteX8" fmla="*/ 2280228 w 2511795"/>
                <a:gd name="connsiteY8" fmla="*/ 1006824 h 1006824"/>
                <a:gd name="connsiteX9" fmla="*/ 231567 w 2511795"/>
                <a:gd name="connsiteY9" fmla="*/ 1006824 h 1006824"/>
                <a:gd name="connsiteX10" fmla="*/ 0 w 2511795"/>
                <a:gd name="connsiteY10" fmla="*/ 775257 h 1006824"/>
                <a:gd name="connsiteX11" fmla="*/ 0 w 2511795"/>
                <a:gd name="connsiteY11" fmla="*/ 0 h 1006824"/>
                <a:gd name="connsiteX0" fmla="*/ 0 w 2511795"/>
                <a:gd name="connsiteY0" fmla="*/ 14 h 1006838"/>
                <a:gd name="connsiteX1" fmla="*/ 601708 w 2511795"/>
                <a:gd name="connsiteY1" fmla="*/ 14 h 1006838"/>
                <a:gd name="connsiteX2" fmla="*/ 1247650 w 2511795"/>
                <a:gd name="connsiteY2" fmla="*/ 400208 h 1006838"/>
                <a:gd name="connsiteX3" fmla="*/ 1255897 w 2511795"/>
                <a:gd name="connsiteY3" fmla="*/ 399724 h 1006838"/>
                <a:gd name="connsiteX4" fmla="*/ 1264144 w 2511795"/>
                <a:gd name="connsiteY4" fmla="*/ 400208 h 1006838"/>
                <a:gd name="connsiteX5" fmla="*/ 1910086 w 2511795"/>
                <a:gd name="connsiteY5" fmla="*/ 14 h 1006838"/>
                <a:gd name="connsiteX6" fmla="*/ 2511795 w 2511795"/>
                <a:gd name="connsiteY6" fmla="*/ 14 h 1006838"/>
                <a:gd name="connsiteX7" fmla="*/ 2511795 w 2511795"/>
                <a:gd name="connsiteY7" fmla="*/ 775271 h 1006838"/>
                <a:gd name="connsiteX8" fmla="*/ 2280228 w 2511795"/>
                <a:gd name="connsiteY8" fmla="*/ 1006838 h 1006838"/>
                <a:gd name="connsiteX9" fmla="*/ 231567 w 2511795"/>
                <a:gd name="connsiteY9" fmla="*/ 1006838 h 1006838"/>
                <a:gd name="connsiteX10" fmla="*/ 0 w 2511795"/>
                <a:gd name="connsiteY10" fmla="*/ 775271 h 1006838"/>
                <a:gd name="connsiteX11" fmla="*/ 0 w 2511795"/>
                <a:gd name="connsiteY11" fmla="*/ 14 h 100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11795" h="1006838">
                  <a:moveTo>
                    <a:pt x="0" y="14"/>
                  </a:moveTo>
                  <a:lnTo>
                    <a:pt x="601708" y="14"/>
                  </a:lnTo>
                  <a:cubicBezTo>
                    <a:pt x="1134413" y="-2770"/>
                    <a:pt x="936910" y="398649"/>
                    <a:pt x="1247650" y="400208"/>
                  </a:cubicBezTo>
                  <a:lnTo>
                    <a:pt x="1255897" y="399724"/>
                  </a:lnTo>
                  <a:lnTo>
                    <a:pt x="1264144" y="400208"/>
                  </a:lnTo>
                  <a:cubicBezTo>
                    <a:pt x="1574884" y="398649"/>
                    <a:pt x="1487871" y="4850"/>
                    <a:pt x="1910086" y="14"/>
                  </a:cubicBezTo>
                  <a:lnTo>
                    <a:pt x="2511795" y="14"/>
                  </a:lnTo>
                  <a:lnTo>
                    <a:pt x="2511795" y="775271"/>
                  </a:lnTo>
                  <a:cubicBezTo>
                    <a:pt x="2511795" y="903162"/>
                    <a:pt x="2408119" y="1006838"/>
                    <a:pt x="2280228" y="1006838"/>
                  </a:cubicBezTo>
                  <a:lnTo>
                    <a:pt x="231567" y="1006838"/>
                  </a:lnTo>
                  <a:cubicBezTo>
                    <a:pt x="103676" y="1006838"/>
                    <a:pt x="0" y="903162"/>
                    <a:pt x="0" y="775271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D9D5CA"/>
            </a:solidFill>
            <a:ln>
              <a:noFill/>
            </a:ln>
            <a:effectLst>
              <a:outerShdw blurRad="50800" dist="38100" dir="16200000" sx="99000" sy="99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EE0FE3-4A56-41C9-A711-708CEB34FA24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FEFEFD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4D567DE-000E-4FF7-911A-DA83C14B777B}"/>
                </a:ext>
              </a:extLst>
            </p:cNvPr>
            <p:cNvSpPr txBox="1"/>
            <p:nvPr/>
          </p:nvSpPr>
          <p:spPr>
            <a:xfrm>
              <a:off x="7897772" y="2266950"/>
              <a:ext cx="1882853" cy="2324098"/>
            </a:xfrm>
            <a:custGeom>
              <a:avLst/>
              <a:gdLst>
                <a:gd name="connsiteX0" fmla="*/ 2523277 w 2523277"/>
                <a:gd name="connsiteY0" fmla="*/ 0 h 3114605"/>
                <a:gd name="connsiteX1" fmla="*/ 2523277 w 2523277"/>
                <a:gd name="connsiteY1" fmla="*/ 1188633 h 3114605"/>
                <a:gd name="connsiteX2" fmla="*/ 2523277 w 2523277"/>
                <a:gd name="connsiteY2" fmla="*/ 1949736 h 3114605"/>
                <a:gd name="connsiteX3" fmla="*/ 2523277 w 2523277"/>
                <a:gd name="connsiteY3" fmla="*/ 2231829 h 3114605"/>
                <a:gd name="connsiteX4" fmla="*/ 2481649 w 2523277"/>
                <a:gd name="connsiteY4" fmla="*/ 2488000 h 3114605"/>
                <a:gd name="connsiteX5" fmla="*/ 2365305 w 2523277"/>
                <a:gd name="connsiteY5" fmla="*/ 2701475 h 3114605"/>
                <a:gd name="connsiteX6" fmla="*/ 2185986 w 2523277"/>
                <a:gd name="connsiteY6" fmla="*/ 2847706 h 3114605"/>
                <a:gd name="connsiteX7" fmla="*/ 1955432 w 2523277"/>
                <a:gd name="connsiteY7" fmla="*/ 2902142 h 3114605"/>
                <a:gd name="connsiteX8" fmla="*/ 1630950 w 2523277"/>
                <a:gd name="connsiteY8" fmla="*/ 2791135 h 3114605"/>
                <a:gd name="connsiteX9" fmla="*/ 1517808 w 2523277"/>
                <a:gd name="connsiteY9" fmla="*/ 2488000 h 3114605"/>
                <a:gd name="connsiteX10" fmla="*/ 1566907 w 2523277"/>
                <a:gd name="connsiteY10" fmla="*/ 2264918 h 3114605"/>
                <a:gd name="connsiteX11" fmla="*/ 1700329 w 2523277"/>
                <a:gd name="connsiteY11" fmla="*/ 2085599 h 3114605"/>
                <a:gd name="connsiteX12" fmla="*/ 1895659 w 2523277"/>
                <a:gd name="connsiteY12" fmla="*/ 1966052 h 3114605"/>
                <a:gd name="connsiteX13" fmla="*/ 2130482 w 2523277"/>
                <a:gd name="connsiteY13" fmla="*/ 1922290 h 3114605"/>
                <a:gd name="connsiteX14" fmla="*/ 2303397 w 2523277"/>
                <a:gd name="connsiteY14" fmla="*/ 1945772 h 3114605"/>
                <a:gd name="connsiteX15" fmla="*/ 2303397 w 2523277"/>
                <a:gd name="connsiteY15" fmla="*/ 1188633 h 3114605"/>
                <a:gd name="connsiteX16" fmla="*/ 2303397 w 2523277"/>
                <a:gd name="connsiteY16" fmla="*/ 382121 h 3114605"/>
                <a:gd name="connsiteX17" fmla="*/ 1005467 w 2523277"/>
                <a:gd name="connsiteY17" fmla="*/ 693795 h 3114605"/>
                <a:gd name="connsiteX18" fmla="*/ 1005467 w 2523277"/>
                <a:gd name="connsiteY18" fmla="*/ 1401096 h 3114605"/>
                <a:gd name="connsiteX19" fmla="*/ 1005469 w 2523277"/>
                <a:gd name="connsiteY19" fmla="*/ 1401096 h 3114605"/>
                <a:gd name="connsiteX20" fmla="*/ 1005469 w 2523277"/>
                <a:gd name="connsiteY20" fmla="*/ 2444292 h 3114605"/>
                <a:gd name="connsiteX21" fmla="*/ 963841 w 2523277"/>
                <a:gd name="connsiteY21" fmla="*/ 2700463 h 3114605"/>
                <a:gd name="connsiteX22" fmla="*/ 847497 w 2523277"/>
                <a:gd name="connsiteY22" fmla="*/ 2913938 h 3114605"/>
                <a:gd name="connsiteX23" fmla="*/ 668178 w 2523277"/>
                <a:gd name="connsiteY23" fmla="*/ 3060169 h 3114605"/>
                <a:gd name="connsiteX24" fmla="*/ 437624 w 2523277"/>
                <a:gd name="connsiteY24" fmla="*/ 3114605 h 3114605"/>
                <a:gd name="connsiteX25" fmla="*/ 113142 w 2523277"/>
                <a:gd name="connsiteY25" fmla="*/ 3003598 h 3114605"/>
                <a:gd name="connsiteX26" fmla="*/ 0 w 2523277"/>
                <a:gd name="connsiteY26" fmla="*/ 2700463 h 3114605"/>
                <a:gd name="connsiteX27" fmla="*/ 49099 w 2523277"/>
                <a:gd name="connsiteY27" fmla="*/ 2477381 h 3114605"/>
                <a:gd name="connsiteX28" fmla="*/ 182521 w 2523277"/>
                <a:gd name="connsiteY28" fmla="*/ 2298062 h 3114605"/>
                <a:gd name="connsiteX29" fmla="*/ 377851 w 2523277"/>
                <a:gd name="connsiteY29" fmla="*/ 2178515 h 3114605"/>
                <a:gd name="connsiteX30" fmla="*/ 612674 w 2523277"/>
                <a:gd name="connsiteY30" fmla="*/ 2134753 h 3114605"/>
                <a:gd name="connsiteX31" fmla="*/ 785589 w 2523277"/>
                <a:gd name="connsiteY31" fmla="*/ 2158235 h 3114605"/>
                <a:gd name="connsiteX32" fmla="*/ 785589 w 2523277"/>
                <a:gd name="connsiteY32" fmla="*/ 1949736 h 3114605"/>
                <a:gd name="connsiteX33" fmla="*/ 785588 w 2523277"/>
                <a:gd name="connsiteY33" fmla="*/ 1949736 h 3114605"/>
                <a:gd name="connsiteX34" fmla="*/ 785588 w 2523277"/>
                <a:gd name="connsiteY34" fmla="*/ 418411 h 3114605"/>
                <a:gd name="connsiteX0" fmla="*/ 2523277 w 2523277"/>
                <a:gd name="connsiteY0" fmla="*/ 0 h 3114605"/>
                <a:gd name="connsiteX1" fmla="*/ 2523277 w 2523277"/>
                <a:gd name="connsiteY1" fmla="*/ 1188633 h 3114605"/>
                <a:gd name="connsiteX2" fmla="*/ 2523277 w 2523277"/>
                <a:gd name="connsiteY2" fmla="*/ 1949736 h 3114605"/>
                <a:gd name="connsiteX3" fmla="*/ 2523277 w 2523277"/>
                <a:gd name="connsiteY3" fmla="*/ 2231829 h 3114605"/>
                <a:gd name="connsiteX4" fmla="*/ 2481649 w 2523277"/>
                <a:gd name="connsiteY4" fmla="*/ 2488000 h 3114605"/>
                <a:gd name="connsiteX5" fmla="*/ 2365305 w 2523277"/>
                <a:gd name="connsiteY5" fmla="*/ 2701475 h 3114605"/>
                <a:gd name="connsiteX6" fmla="*/ 2185986 w 2523277"/>
                <a:gd name="connsiteY6" fmla="*/ 2847706 h 3114605"/>
                <a:gd name="connsiteX7" fmla="*/ 1955432 w 2523277"/>
                <a:gd name="connsiteY7" fmla="*/ 2902142 h 3114605"/>
                <a:gd name="connsiteX8" fmla="*/ 1630950 w 2523277"/>
                <a:gd name="connsiteY8" fmla="*/ 2791135 h 3114605"/>
                <a:gd name="connsiteX9" fmla="*/ 1517808 w 2523277"/>
                <a:gd name="connsiteY9" fmla="*/ 2488000 h 3114605"/>
                <a:gd name="connsiteX10" fmla="*/ 1566907 w 2523277"/>
                <a:gd name="connsiteY10" fmla="*/ 2264918 h 3114605"/>
                <a:gd name="connsiteX11" fmla="*/ 1700329 w 2523277"/>
                <a:gd name="connsiteY11" fmla="*/ 2085599 h 3114605"/>
                <a:gd name="connsiteX12" fmla="*/ 1895659 w 2523277"/>
                <a:gd name="connsiteY12" fmla="*/ 1966052 h 3114605"/>
                <a:gd name="connsiteX13" fmla="*/ 2130482 w 2523277"/>
                <a:gd name="connsiteY13" fmla="*/ 1922290 h 3114605"/>
                <a:gd name="connsiteX14" fmla="*/ 2303397 w 2523277"/>
                <a:gd name="connsiteY14" fmla="*/ 1945772 h 3114605"/>
                <a:gd name="connsiteX15" fmla="*/ 2303397 w 2523277"/>
                <a:gd name="connsiteY15" fmla="*/ 1188633 h 3114605"/>
                <a:gd name="connsiteX16" fmla="*/ 2303397 w 2523277"/>
                <a:gd name="connsiteY16" fmla="*/ 382121 h 3114605"/>
                <a:gd name="connsiteX17" fmla="*/ 997298 w 2523277"/>
                <a:gd name="connsiteY17" fmla="*/ 816337 h 3114605"/>
                <a:gd name="connsiteX18" fmla="*/ 1005467 w 2523277"/>
                <a:gd name="connsiteY18" fmla="*/ 1401096 h 3114605"/>
                <a:gd name="connsiteX19" fmla="*/ 1005469 w 2523277"/>
                <a:gd name="connsiteY19" fmla="*/ 1401096 h 3114605"/>
                <a:gd name="connsiteX20" fmla="*/ 1005469 w 2523277"/>
                <a:gd name="connsiteY20" fmla="*/ 2444292 h 3114605"/>
                <a:gd name="connsiteX21" fmla="*/ 963841 w 2523277"/>
                <a:gd name="connsiteY21" fmla="*/ 2700463 h 3114605"/>
                <a:gd name="connsiteX22" fmla="*/ 847497 w 2523277"/>
                <a:gd name="connsiteY22" fmla="*/ 2913938 h 3114605"/>
                <a:gd name="connsiteX23" fmla="*/ 668178 w 2523277"/>
                <a:gd name="connsiteY23" fmla="*/ 3060169 h 3114605"/>
                <a:gd name="connsiteX24" fmla="*/ 437624 w 2523277"/>
                <a:gd name="connsiteY24" fmla="*/ 3114605 h 3114605"/>
                <a:gd name="connsiteX25" fmla="*/ 113142 w 2523277"/>
                <a:gd name="connsiteY25" fmla="*/ 3003598 h 3114605"/>
                <a:gd name="connsiteX26" fmla="*/ 0 w 2523277"/>
                <a:gd name="connsiteY26" fmla="*/ 2700463 h 3114605"/>
                <a:gd name="connsiteX27" fmla="*/ 49099 w 2523277"/>
                <a:gd name="connsiteY27" fmla="*/ 2477381 h 3114605"/>
                <a:gd name="connsiteX28" fmla="*/ 182521 w 2523277"/>
                <a:gd name="connsiteY28" fmla="*/ 2298062 h 3114605"/>
                <a:gd name="connsiteX29" fmla="*/ 377851 w 2523277"/>
                <a:gd name="connsiteY29" fmla="*/ 2178515 h 3114605"/>
                <a:gd name="connsiteX30" fmla="*/ 612674 w 2523277"/>
                <a:gd name="connsiteY30" fmla="*/ 2134753 h 3114605"/>
                <a:gd name="connsiteX31" fmla="*/ 785589 w 2523277"/>
                <a:gd name="connsiteY31" fmla="*/ 2158235 h 3114605"/>
                <a:gd name="connsiteX32" fmla="*/ 785589 w 2523277"/>
                <a:gd name="connsiteY32" fmla="*/ 1949736 h 3114605"/>
                <a:gd name="connsiteX33" fmla="*/ 785588 w 2523277"/>
                <a:gd name="connsiteY33" fmla="*/ 1949736 h 3114605"/>
                <a:gd name="connsiteX34" fmla="*/ 785588 w 2523277"/>
                <a:gd name="connsiteY34" fmla="*/ 418411 h 3114605"/>
                <a:gd name="connsiteX35" fmla="*/ 2523277 w 2523277"/>
                <a:gd name="connsiteY35" fmla="*/ 0 h 3114605"/>
                <a:gd name="connsiteX0" fmla="*/ 2523277 w 2523277"/>
                <a:gd name="connsiteY0" fmla="*/ 0 h 3114605"/>
                <a:gd name="connsiteX1" fmla="*/ 2523277 w 2523277"/>
                <a:gd name="connsiteY1" fmla="*/ 1188633 h 3114605"/>
                <a:gd name="connsiteX2" fmla="*/ 2523277 w 2523277"/>
                <a:gd name="connsiteY2" fmla="*/ 1949736 h 3114605"/>
                <a:gd name="connsiteX3" fmla="*/ 2523277 w 2523277"/>
                <a:gd name="connsiteY3" fmla="*/ 2231829 h 3114605"/>
                <a:gd name="connsiteX4" fmla="*/ 2481649 w 2523277"/>
                <a:gd name="connsiteY4" fmla="*/ 2488000 h 3114605"/>
                <a:gd name="connsiteX5" fmla="*/ 2365305 w 2523277"/>
                <a:gd name="connsiteY5" fmla="*/ 2701475 h 3114605"/>
                <a:gd name="connsiteX6" fmla="*/ 2185986 w 2523277"/>
                <a:gd name="connsiteY6" fmla="*/ 2847706 h 3114605"/>
                <a:gd name="connsiteX7" fmla="*/ 1955432 w 2523277"/>
                <a:gd name="connsiteY7" fmla="*/ 2902142 h 3114605"/>
                <a:gd name="connsiteX8" fmla="*/ 1630950 w 2523277"/>
                <a:gd name="connsiteY8" fmla="*/ 2791135 h 3114605"/>
                <a:gd name="connsiteX9" fmla="*/ 1517808 w 2523277"/>
                <a:gd name="connsiteY9" fmla="*/ 2488000 h 3114605"/>
                <a:gd name="connsiteX10" fmla="*/ 1566907 w 2523277"/>
                <a:gd name="connsiteY10" fmla="*/ 2264918 h 3114605"/>
                <a:gd name="connsiteX11" fmla="*/ 1700329 w 2523277"/>
                <a:gd name="connsiteY11" fmla="*/ 2085599 h 3114605"/>
                <a:gd name="connsiteX12" fmla="*/ 1895659 w 2523277"/>
                <a:gd name="connsiteY12" fmla="*/ 1966052 h 3114605"/>
                <a:gd name="connsiteX13" fmla="*/ 2130482 w 2523277"/>
                <a:gd name="connsiteY13" fmla="*/ 1922290 h 3114605"/>
                <a:gd name="connsiteX14" fmla="*/ 2303397 w 2523277"/>
                <a:gd name="connsiteY14" fmla="*/ 1945772 h 3114605"/>
                <a:gd name="connsiteX15" fmla="*/ 2303397 w 2523277"/>
                <a:gd name="connsiteY15" fmla="*/ 1188633 h 3114605"/>
                <a:gd name="connsiteX16" fmla="*/ 2278889 w 2523277"/>
                <a:gd name="connsiteY16" fmla="*/ 570018 h 3114605"/>
                <a:gd name="connsiteX17" fmla="*/ 997298 w 2523277"/>
                <a:gd name="connsiteY17" fmla="*/ 816337 h 3114605"/>
                <a:gd name="connsiteX18" fmla="*/ 1005467 w 2523277"/>
                <a:gd name="connsiteY18" fmla="*/ 1401096 h 3114605"/>
                <a:gd name="connsiteX19" fmla="*/ 1005469 w 2523277"/>
                <a:gd name="connsiteY19" fmla="*/ 1401096 h 3114605"/>
                <a:gd name="connsiteX20" fmla="*/ 1005469 w 2523277"/>
                <a:gd name="connsiteY20" fmla="*/ 2444292 h 3114605"/>
                <a:gd name="connsiteX21" fmla="*/ 963841 w 2523277"/>
                <a:gd name="connsiteY21" fmla="*/ 2700463 h 3114605"/>
                <a:gd name="connsiteX22" fmla="*/ 847497 w 2523277"/>
                <a:gd name="connsiteY22" fmla="*/ 2913938 h 3114605"/>
                <a:gd name="connsiteX23" fmla="*/ 668178 w 2523277"/>
                <a:gd name="connsiteY23" fmla="*/ 3060169 h 3114605"/>
                <a:gd name="connsiteX24" fmla="*/ 437624 w 2523277"/>
                <a:gd name="connsiteY24" fmla="*/ 3114605 h 3114605"/>
                <a:gd name="connsiteX25" fmla="*/ 113142 w 2523277"/>
                <a:gd name="connsiteY25" fmla="*/ 3003598 h 3114605"/>
                <a:gd name="connsiteX26" fmla="*/ 0 w 2523277"/>
                <a:gd name="connsiteY26" fmla="*/ 2700463 h 3114605"/>
                <a:gd name="connsiteX27" fmla="*/ 49099 w 2523277"/>
                <a:gd name="connsiteY27" fmla="*/ 2477381 h 3114605"/>
                <a:gd name="connsiteX28" fmla="*/ 182521 w 2523277"/>
                <a:gd name="connsiteY28" fmla="*/ 2298062 h 3114605"/>
                <a:gd name="connsiteX29" fmla="*/ 377851 w 2523277"/>
                <a:gd name="connsiteY29" fmla="*/ 2178515 h 3114605"/>
                <a:gd name="connsiteX30" fmla="*/ 612674 w 2523277"/>
                <a:gd name="connsiteY30" fmla="*/ 2134753 h 3114605"/>
                <a:gd name="connsiteX31" fmla="*/ 785589 w 2523277"/>
                <a:gd name="connsiteY31" fmla="*/ 2158235 h 3114605"/>
                <a:gd name="connsiteX32" fmla="*/ 785589 w 2523277"/>
                <a:gd name="connsiteY32" fmla="*/ 1949736 h 3114605"/>
                <a:gd name="connsiteX33" fmla="*/ 785588 w 2523277"/>
                <a:gd name="connsiteY33" fmla="*/ 1949736 h 3114605"/>
                <a:gd name="connsiteX34" fmla="*/ 785588 w 2523277"/>
                <a:gd name="connsiteY34" fmla="*/ 418411 h 3114605"/>
                <a:gd name="connsiteX35" fmla="*/ 2523277 w 2523277"/>
                <a:gd name="connsiteY35" fmla="*/ 0 h 3114605"/>
                <a:gd name="connsiteX0" fmla="*/ 2523277 w 2523277"/>
                <a:gd name="connsiteY0" fmla="*/ 0 h 3114605"/>
                <a:gd name="connsiteX1" fmla="*/ 2523277 w 2523277"/>
                <a:gd name="connsiteY1" fmla="*/ 1188633 h 3114605"/>
                <a:gd name="connsiteX2" fmla="*/ 2523277 w 2523277"/>
                <a:gd name="connsiteY2" fmla="*/ 1949736 h 3114605"/>
                <a:gd name="connsiteX3" fmla="*/ 2523277 w 2523277"/>
                <a:gd name="connsiteY3" fmla="*/ 2231829 h 3114605"/>
                <a:gd name="connsiteX4" fmla="*/ 2481649 w 2523277"/>
                <a:gd name="connsiteY4" fmla="*/ 2488000 h 3114605"/>
                <a:gd name="connsiteX5" fmla="*/ 2365305 w 2523277"/>
                <a:gd name="connsiteY5" fmla="*/ 2701475 h 3114605"/>
                <a:gd name="connsiteX6" fmla="*/ 2185986 w 2523277"/>
                <a:gd name="connsiteY6" fmla="*/ 2847706 h 3114605"/>
                <a:gd name="connsiteX7" fmla="*/ 1955432 w 2523277"/>
                <a:gd name="connsiteY7" fmla="*/ 2902142 h 3114605"/>
                <a:gd name="connsiteX8" fmla="*/ 1630950 w 2523277"/>
                <a:gd name="connsiteY8" fmla="*/ 2791135 h 3114605"/>
                <a:gd name="connsiteX9" fmla="*/ 1517808 w 2523277"/>
                <a:gd name="connsiteY9" fmla="*/ 2488000 h 3114605"/>
                <a:gd name="connsiteX10" fmla="*/ 1566907 w 2523277"/>
                <a:gd name="connsiteY10" fmla="*/ 2264918 h 3114605"/>
                <a:gd name="connsiteX11" fmla="*/ 1700329 w 2523277"/>
                <a:gd name="connsiteY11" fmla="*/ 2085599 h 3114605"/>
                <a:gd name="connsiteX12" fmla="*/ 1895659 w 2523277"/>
                <a:gd name="connsiteY12" fmla="*/ 1966052 h 3114605"/>
                <a:gd name="connsiteX13" fmla="*/ 2130482 w 2523277"/>
                <a:gd name="connsiteY13" fmla="*/ 1922290 h 3114605"/>
                <a:gd name="connsiteX14" fmla="*/ 2303397 w 2523277"/>
                <a:gd name="connsiteY14" fmla="*/ 1945772 h 3114605"/>
                <a:gd name="connsiteX15" fmla="*/ 2303397 w 2523277"/>
                <a:gd name="connsiteY15" fmla="*/ 1188633 h 3114605"/>
                <a:gd name="connsiteX16" fmla="*/ 2278889 w 2523277"/>
                <a:gd name="connsiteY16" fmla="*/ 570018 h 3114605"/>
                <a:gd name="connsiteX17" fmla="*/ 989128 w 2523277"/>
                <a:gd name="connsiteY17" fmla="*/ 849014 h 3114605"/>
                <a:gd name="connsiteX18" fmla="*/ 1005467 w 2523277"/>
                <a:gd name="connsiteY18" fmla="*/ 1401096 h 3114605"/>
                <a:gd name="connsiteX19" fmla="*/ 1005469 w 2523277"/>
                <a:gd name="connsiteY19" fmla="*/ 1401096 h 3114605"/>
                <a:gd name="connsiteX20" fmla="*/ 1005469 w 2523277"/>
                <a:gd name="connsiteY20" fmla="*/ 2444292 h 3114605"/>
                <a:gd name="connsiteX21" fmla="*/ 963841 w 2523277"/>
                <a:gd name="connsiteY21" fmla="*/ 2700463 h 3114605"/>
                <a:gd name="connsiteX22" fmla="*/ 847497 w 2523277"/>
                <a:gd name="connsiteY22" fmla="*/ 2913938 h 3114605"/>
                <a:gd name="connsiteX23" fmla="*/ 668178 w 2523277"/>
                <a:gd name="connsiteY23" fmla="*/ 3060169 h 3114605"/>
                <a:gd name="connsiteX24" fmla="*/ 437624 w 2523277"/>
                <a:gd name="connsiteY24" fmla="*/ 3114605 h 3114605"/>
                <a:gd name="connsiteX25" fmla="*/ 113142 w 2523277"/>
                <a:gd name="connsiteY25" fmla="*/ 3003598 h 3114605"/>
                <a:gd name="connsiteX26" fmla="*/ 0 w 2523277"/>
                <a:gd name="connsiteY26" fmla="*/ 2700463 h 3114605"/>
                <a:gd name="connsiteX27" fmla="*/ 49099 w 2523277"/>
                <a:gd name="connsiteY27" fmla="*/ 2477381 h 3114605"/>
                <a:gd name="connsiteX28" fmla="*/ 182521 w 2523277"/>
                <a:gd name="connsiteY28" fmla="*/ 2298062 h 3114605"/>
                <a:gd name="connsiteX29" fmla="*/ 377851 w 2523277"/>
                <a:gd name="connsiteY29" fmla="*/ 2178515 h 3114605"/>
                <a:gd name="connsiteX30" fmla="*/ 612674 w 2523277"/>
                <a:gd name="connsiteY30" fmla="*/ 2134753 h 3114605"/>
                <a:gd name="connsiteX31" fmla="*/ 785589 w 2523277"/>
                <a:gd name="connsiteY31" fmla="*/ 2158235 h 3114605"/>
                <a:gd name="connsiteX32" fmla="*/ 785589 w 2523277"/>
                <a:gd name="connsiteY32" fmla="*/ 1949736 h 3114605"/>
                <a:gd name="connsiteX33" fmla="*/ 785588 w 2523277"/>
                <a:gd name="connsiteY33" fmla="*/ 1949736 h 3114605"/>
                <a:gd name="connsiteX34" fmla="*/ 785588 w 2523277"/>
                <a:gd name="connsiteY34" fmla="*/ 418411 h 3114605"/>
                <a:gd name="connsiteX35" fmla="*/ 2523277 w 2523277"/>
                <a:gd name="connsiteY35" fmla="*/ 0 h 311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523277" h="3114605">
                  <a:moveTo>
                    <a:pt x="2523277" y="0"/>
                  </a:moveTo>
                  <a:lnTo>
                    <a:pt x="2523277" y="1188633"/>
                  </a:lnTo>
                  <a:lnTo>
                    <a:pt x="2523277" y="1949736"/>
                  </a:lnTo>
                  <a:lnTo>
                    <a:pt x="2523277" y="2231829"/>
                  </a:lnTo>
                  <a:cubicBezTo>
                    <a:pt x="2523277" y="2321489"/>
                    <a:pt x="2509401" y="2406879"/>
                    <a:pt x="2481649" y="2488000"/>
                  </a:cubicBezTo>
                  <a:cubicBezTo>
                    <a:pt x="2453897" y="2569120"/>
                    <a:pt x="2415116" y="2640279"/>
                    <a:pt x="2365305" y="2701475"/>
                  </a:cubicBezTo>
                  <a:cubicBezTo>
                    <a:pt x="2315494" y="2762671"/>
                    <a:pt x="2255721" y="2811415"/>
                    <a:pt x="2185986" y="2847706"/>
                  </a:cubicBezTo>
                  <a:cubicBezTo>
                    <a:pt x="2116250" y="2883997"/>
                    <a:pt x="2039399" y="2902142"/>
                    <a:pt x="1955432" y="2902142"/>
                  </a:cubicBezTo>
                  <a:cubicBezTo>
                    <a:pt x="1814538" y="2902142"/>
                    <a:pt x="1706378" y="2865139"/>
                    <a:pt x="1630950" y="2791135"/>
                  </a:cubicBezTo>
                  <a:cubicBezTo>
                    <a:pt x="1555522" y="2717130"/>
                    <a:pt x="1517808" y="2616085"/>
                    <a:pt x="1517808" y="2488000"/>
                  </a:cubicBezTo>
                  <a:cubicBezTo>
                    <a:pt x="1517808" y="2408302"/>
                    <a:pt x="1534174" y="2333942"/>
                    <a:pt x="1566907" y="2264918"/>
                  </a:cubicBezTo>
                  <a:cubicBezTo>
                    <a:pt x="1599640" y="2195894"/>
                    <a:pt x="1644114" y="2136121"/>
                    <a:pt x="1700329" y="2085599"/>
                  </a:cubicBezTo>
                  <a:cubicBezTo>
                    <a:pt x="1756544" y="2035076"/>
                    <a:pt x="1821654" y="1995227"/>
                    <a:pt x="1895659" y="1966052"/>
                  </a:cubicBezTo>
                  <a:cubicBezTo>
                    <a:pt x="1969664" y="1936878"/>
                    <a:pt x="2047938" y="1922290"/>
                    <a:pt x="2130482" y="1922290"/>
                  </a:cubicBezTo>
                  <a:cubicBezTo>
                    <a:pt x="2194525" y="1922290"/>
                    <a:pt x="2252163" y="1930117"/>
                    <a:pt x="2303397" y="1945772"/>
                  </a:cubicBezTo>
                  <a:lnTo>
                    <a:pt x="2303397" y="1188633"/>
                  </a:lnTo>
                  <a:lnTo>
                    <a:pt x="2278889" y="570018"/>
                  </a:lnTo>
                  <a:lnTo>
                    <a:pt x="989128" y="849014"/>
                  </a:lnTo>
                  <a:lnTo>
                    <a:pt x="1005467" y="1401096"/>
                  </a:lnTo>
                  <a:lnTo>
                    <a:pt x="1005469" y="1401096"/>
                  </a:lnTo>
                  <a:lnTo>
                    <a:pt x="1005469" y="2444292"/>
                  </a:lnTo>
                  <a:cubicBezTo>
                    <a:pt x="1005469" y="2533952"/>
                    <a:pt x="991593" y="2619342"/>
                    <a:pt x="963841" y="2700463"/>
                  </a:cubicBezTo>
                  <a:cubicBezTo>
                    <a:pt x="936089" y="2781583"/>
                    <a:pt x="897308" y="2852742"/>
                    <a:pt x="847497" y="2913938"/>
                  </a:cubicBezTo>
                  <a:cubicBezTo>
                    <a:pt x="797686" y="2975134"/>
                    <a:pt x="737913" y="3023878"/>
                    <a:pt x="668178" y="3060169"/>
                  </a:cubicBezTo>
                  <a:cubicBezTo>
                    <a:pt x="598442" y="3096460"/>
                    <a:pt x="521591" y="3114605"/>
                    <a:pt x="437624" y="3114605"/>
                  </a:cubicBezTo>
                  <a:cubicBezTo>
                    <a:pt x="296730" y="3114605"/>
                    <a:pt x="188570" y="3077602"/>
                    <a:pt x="113142" y="3003598"/>
                  </a:cubicBezTo>
                  <a:cubicBezTo>
                    <a:pt x="37714" y="2929593"/>
                    <a:pt x="0" y="2828548"/>
                    <a:pt x="0" y="2700463"/>
                  </a:cubicBezTo>
                  <a:cubicBezTo>
                    <a:pt x="0" y="2620765"/>
                    <a:pt x="16366" y="2546405"/>
                    <a:pt x="49099" y="2477381"/>
                  </a:cubicBezTo>
                  <a:cubicBezTo>
                    <a:pt x="81832" y="2408357"/>
                    <a:pt x="126306" y="2348584"/>
                    <a:pt x="182521" y="2298062"/>
                  </a:cubicBezTo>
                  <a:cubicBezTo>
                    <a:pt x="238736" y="2247539"/>
                    <a:pt x="303846" y="2207690"/>
                    <a:pt x="377851" y="2178515"/>
                  </a:cubicBezTo>
                  <a:cubicBezTo>
                    <a:pt x="451856" y="2149341"/>
                    <a:pt x="530130" y="2134753"/>
                    <a:pt x="612674" y="2134753"/>
                  </a:cubicBezTo>
                  <a:cubicBezTo>
                    <a:pt x="676717" y="2134753"/>
                    <a:pt x="734355" y="2142580"/>
                    <a:pt x="785589" y="2158235"/>
                  </a:cubicBezTo>
                  <a:lnTo>
                    <a:pt x="785589" y="1949736"/>
                  </a:lnTo>
                  <a:lnTo>
                    <a:pt x="785588" y="1949736"/>
                  </a:lnTo>
                  <a:lnTo>
                    <a:pt x="785588" y="418411"/>
                  </a:lnTo>
                  <a:lnTo>
                    <a:pt x="2523277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rgbClr val="4BA0F2"/>
                </a:gs>
                <a:gs pos="51000">
                  <a:srgbClr val="5E35F3"/>
                </a:gs>
                <a:gs pos="78000">
                  <a:srgbClr val="FC5A6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4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94A4424-C627-4865-B1DD-DF5479769019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9CA5244-E8D1-4FFF-9820-F0A8C6529B0B}"/>
                </a:ext>
              </a:extLst>
            </p:cNvPr>
            <p:cNvSpPr/>
            <p:nvPr/>
          </p:nvSpPr>
          <p:spPr>
            <a:xfrm>
              <a:off x="1897765" y="2050164"/>
              <a:ext cx="2757670" cy="2757670"/>
            </a:xfrm>
            <a:prstGeom prst="ellipse">
              <a:avLst/>
            </a:prstGeom>
            <a:gradFill flip="none" rotWithShape="1">
              <a:gsLst>
                <a:gs pos="0">
                  <a:srgbClr val="21C7F5"/>
                </a:gs>
                <a:gs pos="100000">
                  <a:srgbClr val="2D73E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5A5D77F-06C8-4E82-83FC-FCD701D841FD}"/>
                </a:ext>
              </a:extLst>
            </p:cNvPr>
            <p:cNvGrpSpPr/>
            <p:nvPr/>
          </p:nvGrpSpPr>
          <p:grpSpPr>
            <a:xfrm>
              <a:off x="2012063" y="2164463"/>
              <a:ext cx="2529074" cy="2529073"/>
              <a:chOff x="5355581" y="2355355"/>
              <a:chExt cx="2529074" cy="252907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FF04504-DA65-4B5E-AC97-FFFEC041A679}"/>
                  </a:ext>
                </a:extLst>
              </p:cNvPr>
              <p:cNvGrpSpPr/>
              <p:nvPr/>
            </p:nvGrpSpPr>
            <p:grpSpPr>
              <a:xfrm>
                <a:off x="5355582" y="2355355"/>
                <a:ext cx="2529073" cy="2529073"/>
                <a:chOff x="7581556" y="2252836"/>
                <a:chExt cx="2529073" cy="2529073"/>
              </a:xfrm>
            </p:grpSpPr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D4C115E1-7446-4DF8-8C83-5C38310898CF}"/>
                    </a:ext>
                  </a:extLst>
                </p:cNvPr>
                <p:cNvGrpSpPr/>
                <p:nvPr/>
              </p:nvGrpSpPr>
              <p:grpSpPr>
                <a:xfrm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040CF7BB-986D-4D8A-AA98-A2D8CA085074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" name="矩形: 圆角 130">
                    <a:extLst>
                      <a:ext uri="{FF2B5EF4-FFF2-40B4-BE49-F238E27FC236}">
                        <a16:creationId xmlns:a16="http://schemas.microsoft.com/office/drawing/2014/main" id="{B2E2FBFA-4341-4E10-B15D-8E6AA852D608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8AF676B9-A4EA-4D8A-B94D-FBEB578DE2E5}"/>
                    </a:ext>
                  </a:extLst>
                </p:cNvPr>
                <p:cNvGrpSpPr/>
                <p:nvPr/>
              </p:nvGrpSpPr>
              <p:grpSpPr>
                <a:xfrm rot="6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28" name="矩形: 圆角 127">
                    <a:extLst>
                      <a:ext uri="{FF2B5EF4-FFF2-40B4-BE49-F238E27FC236}">
                        <a16:creationId xmlns:a16="http://schemas.microsoft.com/office/drawing/2014/main" id="{359CD820-9433-4143-BF04-4FB84B7414B4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矩形: 圆角 128">
                    <a:extLst>
                      <a:ext uri="{FF2B5EF4-FFF2-40B4-BE49-F238E27FC236}">
                        <a16:creationId xmlns:a16="http://schemas.microsoft.com/office/drawing/2014/main" id="{C4721F86-C5C4-40AE-8C52-31A040CBC687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D4C129C6-1B7A-4C01-8433-BB80033CAE84}"/>
                    </a:ext>
                  </a:extLst>
                </p:cNvPr>
                <p:cNvGrpSpPr/>
                <p:nvPr/>
              </p:nvGrpSpPr>
              <p:grpSpPr>
                <a:xfrm rot="12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26" name="矩形: 圆角 125">
                    <a:extLst>
                      <a:ext uri="{FF2B5EF4-FFF2-40B4-BE49-F238E27FC236}">
                        <a16:creationId xmlns:a16="http://schemas.microsoft.com/office/drawing/2014/main" id="{E708CDF5-B1E1-4DCE-ACB7-33131F585A3D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: 圆角 126">
                    <a:extLst>
                      <a:ext uri="{FF2B5EF4-FFF2-40B4-BE49-F238E27FC236}">
                        <a16:creationId xmlns:a16="http://schemas.microsoft.com/office/drawing/2014/main" id="{7DDCFAE4-825E-4C3F-A8CB-FE49D1828AD2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4C5E54DE-310B-4787-80E5-C90B8F2F0183}"/>
                    </a:ext>
                  </a:extLst>
                </p:cNvPr>
                <p:cNvGrpSpPr/>
                <p:nvPr/>
              </p:nvGrpSpPr>
              <p:grpSpPr>
                <a:xfrm rot="18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24" name="矩形: 圆角 123">
                    <a:extLst>
                      <a:ext uri="{FF2B5EF4-FFF2-40B4-BE49-F238E27FC236}">
                        <a16:creationId xmlns:a16="http://schemas.microsoft.com/office/drawing/2014/main" id="{DDFDA305-368F-4185-828A-83DEDD36A25C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矩形: 圆角 124">
                    <a:extLst>
                      <a:ext uri="{FF2B5EF4-FFF2-40B4-BE49-F238E27FC236}">
                        <a16:creationId xmlns:a16="http://schemas.microsoft.com/office/drawing/2014/main" id="{2A007D03-AE53-4ED2-92C9-B82A3F9C19D7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BD12A126-5BBE-4112-A9CD-7E54830118C7}"/>
                    </a:ext>
                  </a:extLst>
                </p:cNvPr>
                <p:cNvGrpSpPr/>
                <p:nvPr/>
              </p:nvGrpSpPr>
              <p:grpSpPr>
                <a:xfrm rot="24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22" name="矩形: 圆角 121">
                    <a:extLst>
                      <a:ext uri="{FF2B5EF4-FFF2-40B4-BE49-F238E27FC236}">
                        <a16:creationId xmlns:a16="http://schemas.microsoft.com/office/drawing/2014/main" id="{2C8B87C1-7B99-4E21-81E9-68D70AE891CA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7627A206-AE07-4FFA-9DAD-871893BD6B50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9532498A-B1ED-45AE-8899-1B09E9029BA2}"/>
                    </a:ext>
                  </a:extLst>
                </p:cNvPr>
                <p:cNvGrpSpPr/>
                <p:nvPr/>
              </p:nvGrpSpPr>
              <p:grpSpPr>
                <a:xfrm rot="30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20" name="矩形: 圆角 119">
                    <a:extLst>
                      <a:ext uri="{FF2B5EF4-FFF2-40B4-BE49-F238E27FC236}">
                        <a16:creationId xmlns:a16="http://schemas.microsoft.com/office/drawing/2014/main" id="{E802507F-40BB-4067-B857-A03C8B5A815B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F082E259-4F2A-4CE3-818E-F2913C78C7AB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2C1D7383-347A-44D2-9A4C-E38DDAB87E9A}"/>
                    </a:ext>
                  </a:extLst>
                </p:cNvPr>
                <p:cNvGrpSpPr/>
                <p:nvPr/>
              </p:nvGrpSpPr>
              <p:grpSpPr>
                <a:xfrm rot="36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18" name="矩形: 圆角 117">
                    <a:extLst>
                      <a:ext uri="{FF2B5EF4-FFF2-40B4-BE49-F238E27FC236}">
                        <a16:creationId xmlns:a16="http://schemas.microsoft.com/office/drawing/2014/main" id="{53027277-4781-48E8-916D-76ADA80C9BD9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矩形: 圆角 118">
                    <a:extLst>
                      <a:ext uri="{FF2B5EF4-FFF2-40B4-BE49-F238E27FC236}">
                        <a16:creationId xmlns:a16="http://schemas.microsoft.com/office/drawing/2014/main" id="{C6DAD9A3-F8E9-4E04-AE8F-99E5699E9286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8ABC0032-94B0-430A-8BA9-F01350FF5C05}"/>
                    </a:ext>
                  </a:extLst>
                </p:cNvPr>
                <p:cNvGrpSpPr/>
                <p:nvPr/>
              </p:nvGrpSpPr>
              <p:grpSpPr>
                <a:xfrm rot="42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16" name="矩形: 圆角 115">
                    <a:extLst>
                      <a:ext uri="{FF2B5EF4-FFF2-40B4-BE49-F238E27FC236}">
                        <a16:creationId xmlns:a16="http://schemas.microsoft.com/office/drawing/2014/main" id="{9AA1DC02-88A7-4D89-ABCD-CFCA517518E4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矩形: 圆角 116">
                    <a:extLst>
                      <a:ext uri="{FF2B5EF4-FFF2-40B4-BE49-F238E27FC236}">
                        <a16:creationId xmlns:a16="http://schemas.microsoft.com/office/drawing/2014/main" id="{47FBCBD7-12EA-4361-A924-7868F18E0821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EFB519FE-BC77-493D-88AD-AFF83D758DC5}"/>
                    </a:ext>
                  </a:extLst>
                </p:cNvPr>
                <p:cNvGrpSpPr/>
                <p:nvPr/>
              </p:nvGrpSpPr>
              <p:grpSpPr>
                <a:xfrm rot="48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14" name="矩形: 圆角 113">
                    <a:extLst>
                      <a:ext uri="{FF2B5EF4-FFF2-40B4-BE49-F238E27FC236}">
                        <a16:creationId xmlns:a16="http://schemas.microsoft.com/office/drawing/2014/main" id="{41C70DD0-90A8-417B-BEA5-68568DF42431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矩形: 圆角 114">
                    <a:extLst>
                      <a:ext uri="{FF2B5EF4-FFF2-40B4-BE49-F238E27FC236}">
                        <a16:creationId xmlns:a16="http://schemas.microsoft.com/office/drawing/2014/main" id="{CE3BB8A4-D1F2-4300-90E0-80FFA8F7CE8A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A0A29A8A-822A-4D42-A306-B92BFFDEE3EB}"/>
                    </a:ext>
                  </a:extLst>
                </p:cNvPr>
                <p:cNvGrpSpPr/>
                <p:nvPr/>
              </p:nvGrpSpPr>
              <p:grpSpPr>
                <a:xfrm rot="5400000">
                  <a:off x="8837093" y="2252836"/>
                  <a:ext cx="18000" cy="2529073"/>
                  <a:chOff x="3272040" y="2149224"/>
                  <a:chExt cx="18000" cy="2529073"/>
                </a:xfrm>
              </p:grpSpPr>
              <p:sp>
                <p:nvSpPr>
                  <p:cNvPr id="112" name="矩形: 圆角 111">
                    <a:extLst>
                      <a:ext uri="{FF2B5EF4-FFF2-40B4-BE49-F238E27FC236}">
                        <a16:creationId xmlns:a16="http://schemas.microsoft.com/office/drawing/2014/main" id="{A2FFDC5F-F174-4594-9A62-A3A56877E11C}"/>
                      </a:ext>
                    </a:extLst>
                  </p:cNvPr>
                  <p:cNvSpPr/>
                  <p:nvPr/>
                </p:nvSpPr>
                <p:spPr>
                  <a:xfrm>
                    <a:off x="3272040" y="2149224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矩形: 圆角 112">
                    <a:extLst>
                      <a:ext uri="{FF2B5EF4-FFF2-40B4-BE49-F238E27FC236}">
                        <a16:creationId xmlns:a16="http://schemas.microsoft.com/office/drawing/2014/main" id="{EAA3B4EB-EB8C-4977-A94D-29DD82A3BF71}"/>
                      </a:ext>
                    </a:extLst>
                  </p:cNvPr>
                  <p:cNvSpPr/>
                  <p:nvPr/>
                </p:nvSpPr>
                <p:spPr>
                  <a:xfrm>
                    <a:off x="3272040" y="4390297"/>
                    <a:ext cx="18000" cy="288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4" name="矩形: 圆角 93">
                  <a:extLst>
                    <a:ext uri="{FF2B5EF4-FFF2-40B4-BE49-F238E27FC236}">
                      <a16:creationId xmlns:a16="http://schemas.microsoft.com/office/drawing/2014/main" id="{287E8701-0201-4F77-B64B-AC0BC6D2E848}"/>
                    </a:ext>
                  </a:extLst>
                </p:cNvPr>
                <p:cNvSpPr/>
                <p:nvPr/>
              </p:nvSpPr>
              <p:spPr>
                <a:xfrm rot="21000000" flipH="1">
                  <a:off x="8642513" y="2269859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F3E81A22-BCEF-4781-A7E3-5AE5CC31A4EB}"/>
                    </a:ext>
                  </a:extLst>
                </p:cNvPr>
                <p:cNvSpPr/>
                <p:nvPr/>
              </p:nvSpPr>
              <p:spPr>
                <a:xfrm rot="21000000" flipH="1">
                  <a:off x="9031671" y="4476886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7EB6E83C-2784-4431-BCFD-AC9F7DF562D8}"/>
                    </a:ext>
                  </a:extLst>
                </p:cNvPr>
                <p:cNvSpPr/>
                <p:nvPr/>
              </p:nvSpPr>
              <p:spPr>
                <a:xfrm rot="20400000" flipH="1">
                  <a:off x="8453846" y="2320413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: 圆角 96">
                  <a:extLst>
                    <a:ext uri="{FF2B5EF4-FFF2-40B4-BE49-F238E27FC236}">
                      <a16:creationId xmlns:a16="http://schemas.microsoft.com/office/drawing/2014/main" id="{1E788369-ADE3-4627-8C09-6802D20DB876}"/>
                    </a:ext>
                  </a:extLst>
                </p:cNvPr>
                <p:cNvSpPr/>
                <p:nvPr/>
              </p:nvSpPr>
              <p:spPr>
                <a:xfrm rot="20400000" flipH="1">
                  <a:off x="9220338" y="4426332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0187CCA4-2A6B-4597-8359-3E9E876221BB}"/>
                    </a:ext>
                  </a:extLst>
                </p:cNvPr>
                <p:cNvSpPr/>
                <p:nvPr/>
              </p:nvSpPr>
              <p:spPr>
                <a:xfrm rot="19800000" flipH="1">
                  <a:off x="8276824" y="2402959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: 圆角 98">
                  <a:extLst>
                    <a:ext uri="{FF2B5EF4-FFF2-40B4-BE49-F238E27FC236}">
                      <a16:creationId xmlns:a16="http://schemas.microsoft.com/office/drawing/2014/main" id="{4EFC198B-9356-4CE3-AF17-627DA06BECE2}"/>
                    </a:ext>
                  </a:extLst>
                </p:cNvPr>
                <p:cNvSpPr/>
                <p:nvPr/>
              </p:nvSpPr>
              <p:spPr>
                <a:xfrm rot="19800000" flipH="1">
                  <a:off x="9397360" y="4343786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: 圆角 99">
                  <a:extLst>
                    <a:ext uri="{FF2B5EF4-FFF2-40B4-BE49-F238E27FC236}">
                      <a16:creationId xmlns:a16="http://schemas.microsoft.com/office/drawing/2014/main" id="{2B2BBBF9-DB11-4550-BB00-972319B08F9E}"/>
                    </a:ext>
                  </a:extLst>
                </p:cNvPr>
                <p:cNvSpPr/>
                <p:nvPr/>
              </p:nvSpPr>
              <p:spPr>
                <a:xfrm rot="19200000" flipH="1">
                  <a:off x="8116825" y="2514992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: 圆角 100">
                  <a:extLst>
                    <a:ext uri="{FF2B5EF4-FFF2-40B4-BE49-F238E27FC236}">
                      <a16:creationId xmlns:a16="http://schemas.microsoft.com/office/drawing/2014/main" id="{B3C1A187-9221-421F-80C5-21FD7AE96FB2}"/>
                    </a:ext>
                  </a:extLst>
                </p:cNvPr>
                <p:cNvSpPr/>
                <p:nvPr/>
              </p:nvSpPr>
              <p:spPr>
                <a:xfrm rot="19200000" flipH="1">
                  <a:off x="9557359" y="4231753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F664807C-A7C0-4250-9A3A-802BD58F9C52}"/>
                    </a:ext>
                  </a:extLst>
                </p:cNvPr>
                <p:cNvSpPr/>
                <p:nvPr/>
              </p:nvSpPr>
              <p:spPr>
                <a:xfrm rot="18600000" flipH="1">
                  <a:off x="7978711" y="2653106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41B178BF-069C-485D-8D52-40115B242907}"/>
                    </a:ext>
                  </a:extLst>
                </p:cNvPr>
                <p:cNvSpPr/>
                <p:nvPr/>
              </p:nvSpPr>
              <p:spPr>
                <a:xfrm rot="18600000" flipH="1">
                  <a:off x="9695473" y="4093639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C3A9FEE4-AB29-418A-9A00-3B77B1A32800}"/>
                    </a:ext>
                  </a:extLst>
                </p:cNvPr>
                <p:cNvSpPr/>
                <p:nvPr/>
              </p:nvSpPr>
              <p:spPr>
                <a:xfrm rot="18000000" flipH="1">
                  <a:off x="7866679" y="2813104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82A4A276-94F9-4E23-8122-2E0E0AAB1C62}"/>
                    </a:ext>
                  </a:extLst>
                </p:cNvPr>
                <p:cNvSpPr/>
                <p:nvPr/>
              </p:nvSpPr>
              <p:spPr>
                <a:xfrm rot="18000000" flipH="1">
                  <a:off x="9807505" y="3933641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: 圆角 105">
                  <a:extLst>
                    <a:ext uri="{FF2B5EF4-FFF2-40B4-BE49-F238E27FC236}">
                      <a16:creationId xmlns:a16="http://schemas.microsoft.com/office/drawing/2014/main" id="{75D3BBE3-2E3A-40D0-A36C-9941B401E827}"/>
                    </a:ext>
                  </a:extLst>
                </p:cNvPr>
                <p:cNvSpPr/>
                <p:nvPr/>
              </p:nvSpPr>
              <p:spPr>
                <a:xfrm rot="17400000" flipH="1">
                  <a:off x="7784132" y="2990126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: 圆角 106">
                  <a:extLst>
                    <a:ext uri="{FF2B5EF4-FFF2-40B4-BE49-F238E27FC236}">
                      <a16:creationId xmlns:a16="http://schemas.microsoft.com/office/drawing/2014/main" id="{181270B1-3DB9-44E0-B0E0-0112303F19CC}"/>
                    </a:ext>
                  </a:extLst>
                </p:cNvPr>
                <p:cNvSpPr/>
                <p:nvPr/>
              </p:nvSpPr>
              <p:spPr>
                <a:xfrm rot="17400000" flipH="1">
                  <a:off x="9890052" y="3756619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: 圆角 107">
                  <a:extLst>
                    <a:ext uri="{FF2B5EF4-FFF2-40B4-BE49-F238E27FC236}">
                      <a16:creationId xmlns:a16="http://schemas.microsoft.com/office/drawing/2014/main" id="{5CDB0A86-FDDC-4670-A161-38B0B646164A}"/>
                    </a:ext>
                  </a:extLst>
                </p:cNvPr>
                <p:cNvSpPr/>
                <p:nvPr/>
              </p:nvSpPr>
              <p:spPr>
                <a:xfrm rot="16800000" flipH="1">
                  <a:off x="7733579" y="3178793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: 圆角 108">
                  <a:extLst>
                    <a:ext uri="{FF2B5EF4-FFF2-40B4-BE49-F238E27FC236}">
                      <a16:creationId xmlns:a16="http://schemas.microsoft.com/office/drawing/2014/main" id="{F0D41C37-4E17-4729-822F-B45046F35AAF}"/>
                    </a:ext>
                  </a:extLst>
                </p:cNvPr>
                <p:cNvSpPr/>
                <p:nvPr/>
              </p:nvSpPr>
              <p:spPr>
                <a:xfrm rot="16800000" flipH="1">
                  <a:off x="9940605" y="3567952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: 圆角 109">
                  <a:extLst>
                    <a:ext uri="{FF2B5EF4-FFF2-40B4-BE49-F238E27FC236}">
                      <a16:creationId xmlns:a16="http://schemas.microsoft.com/office/drawing/2014/main" id="{73DEBC0A-52F0-4E87-92DA-82558861762D}"/>
                    </a:ext>
                  </a:extLst>
                </p:cNvPr>
                <p:cNvSpPr/>
                <p:nvPr/>
              </p:nvSpPr>
              <p:spPr>
                <a:xfrm rot="16200000" flipH="1">
                  <a:off x="7716556" y="3373373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: 圆角 110">
                  <a:extLst>
                    <a:ext uri="{FF2B5EF4-FFF2-40B4-BE49-F238E27FC236}">
                      <a16:creationId xmlns:a16="http://schemas.microsoft.com/office/drawing/2014/main" id="{B51524CD-F24D-42A6-ACE6-C32551C45077}"/>
                    </a:ext>
                  </a:extLst>
                </p:cNvPr>
                <p:cNvSpPr/>
                <p:nvPr/>
              </p:nvSpPr>
              <p:spPr>
                <a:xfrm rot="16200000" flipH="1">
                  <a:off x="9957629" y="3373372"/>
                  <a:ext cx="18000" cy="288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F957E9C-BD6B-49CB-B7A0-262C0B1D8A13}"/>
                  </a:ext>
                </a:extLst>
              </p:cNvPr>
              <p:cNvGrpSpPr/>
              <p:nvPr/>
            </p:nvGrpSpPr>
            <p:grpSpPr>
              <a:xfrm>
                <a:off x="5355581" y="2355355"/>
                <a:ext cx="2529074" cy="2529073"/>
                <a:chOff x="3129608" y="2457873"/>
                <a:chExt cx="2529074" cy="2529073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4D96644A-7AB8-45A6-8B72-17A02F7BFFA5}"/>
                    </a:ext>
                  </a:extLst>
                </p:cNvPr>
                <p:cNvGrpSpPr/>
                <p:nvPr/>
              </p:nvGrpSpPr>
              <p:grpSpPr>
                <a:xfrm rot="3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82" name="矩形: 圆角 81">
                    <a:extLst>
                      <a:ext uri="{FF2B5EF4-FFF2-40B4-BE49-F238E27FC236}">
                        <a16:creationId xmlns:a16="http://schemas.microsoft.com/office/drawing/2014/main" id="{6CA8CEDA-6C04-4C2A-9042-D71184F10B22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矩形: 圆角 82">
                    <a:extLst>
                      <a:ext uri="{FF2B5EF4-FFF2-40B4-BE49-F238E27FC236}">
                        <a16:creationId xmlns:a16="http://schemas.microsoft.com/office/drawing/2014/main" id="{BA362D7C-3A61-44D4-B43A-1666C8DF1C04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AB3D018D-150C-4E92-B86E-16530FA417D1}"/>
                    </a:ext>
                  </a:extLst>
                </p:cNvPr>
                <p:cNvGrpSpPr/>
                <p:nvPr/>
              </p:nvGrpSpPr>
              <p:grpSpPr>
                <a:xfrm rot="9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80" name="矩形: 圆角 79">
                    <a:extLst>
                      <a:ext uri="{FF2B5EF4-FFF2-40B4-BE49-F238E27FC236}">
                        <a16:creationId xmlns:a16="http://schemas.microsoft.com/office/drawing/2014/main" id="{D17D11F8-9590-415B-B3B8-76C4216E99EE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: 圆角 80">
                    <a:extLst>
                      <a:ext uri="{FF2B5EF4-FFF2-40B4-BE49-F238E27FC236}">
                        <a16:creationId xmlns:a16="http://schemas.microsoft.com/office/drawing/2014/main" id="{DE55808F-721C-49A6-9C86-31C9C791E46F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A9518478-F56B-4EBF-AAA7-B703FF054DB1}"/>
                    </a:ext>
                  </a:extLst>
                </p:cNvPr>
                <p:cNvGrpSpPr/>
                <p:nvPr/>
              </p:nvGrpSpPr>
              <p:grpSpPr>
                <a:xfrm rot="15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78" name="矩形: 圆角 77">
                    <a:extLst>
                      <a:ext uri="{FF2B5EF4-FFF2-40B4-BE49-F238E27FC236}">
                        <a16:creationId xmlns:a16="http://schemas.microsoft.com/office/drawing/2014/main" id="{CF31C473-69C0-48EB-92BB-D15D72C8879F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6AAB06DD-CCC0-4C8E-9A34-601619B75106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D04BCA2-63C7-44A6-8CF1-0654CAD3837E}"/>
                    </a:ext>
                  </a:extLst>
                </p:cNvPr>
                <p:cNvGrpSpPr/>
                <p:nvPr/>
              </p:nvGrpSpPr>
              <p:grpSpPr>
                <a:xfrm rot="21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76" name="矩形: 圆角 75">
                    <a:extLst>
                      <a:ext uri="{FF2B5EF4-FFF2-40B4-BE49-F238E27FC236}">
                        <a16:creationId xmlns:a16="http://schemas.microsoft.com/office/drawing/2014/main" id="{609FE8A2-B4D7-4047-86E1-B69C45A7D045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968A2625-B175-4A3C-9DCD-A15F571AD5A7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ECF6D51B-FC81-4B8B-9CBC-470D26FE745E}"/>
                    </a:ext>
                  </a:extLst>
                </p:cNvPr>
                <p:cNvGrpSpPr/>
                <p:nvPr/>
              </p:nvGrpSpPr>
              <p:grpSpPr>
                <a:xfrm rot="27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74" name="矩形: 圆角 73">
                    <a:extLst>
                      <a:ext uri="{FF2B5EF4-FFF2-40B4-BE49-F238E27FC236}">
                        <a16:creationId xmlns:a16="http://schemas.microsoft.com/office/drawing/2014/main" id="{FAC379F9-910D-4C42-9BE1-85811BF3BEF6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0702046D-C21D-4126-AE56-F7EA65EBFCF6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2E58DDD2-B62F-419D-B40E-FA0729508EC8}"/>
                    </a:ext>
                  </a:extLst>
                </p:cNvPr>
                <p:cNvGrpSpPr/>
                <p:nvPr/>
              </p:nvGrpSpPr>
              <p:grpSpPr>
                <a:xfrm rot="33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72" name="矩形: 圆角 71">
                    <a:extLst>
                      <a:ext uri="{FF2B5EF4-FFF2-40B4-BE49-F238E27FC236}">
                        <a16:creationId xmlns:a16="http://schemas.microsoft.com/office/drawing/2014/main" id="{06794CAA-23C2-4C40-A23E-562D38E46517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CA6B7CBB-7763-400A-B7A5-9B7B9E3DBF8E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6D24CE7B-D4EF-44A7-95A3-E4D82CC5A0F9}"/>
                    </a:ext>
                  </a:extLst>
                </p:cNvPr>
                <p:cNvGrpSpPr/>
                <p:nvPr/>
              </p:nvGrpSpPr>
              <p:grpSpPr>
                <a:xfrm rot="39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70" name="矩形: 圆角 69">
                    <a:extLst>
                      <a:ext uri="{FF2B5EF4-FFF2-40B4-BE49-F238E27FC236}">
                        <a16:creationId xmlns:a16="http://schemas.microsoft.com/office/drawing/2014/main" id="{5338A682-85A3-4524-81B3-09B6C56772EC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ED62B863-27A1-4141-A3CF-B806A78543CE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6E3F8549-80DE-4497-89B6-24A0521DDE5B}"/>
                    </a:ext>
                  </a:extLst>
                </p:cNvPr>
                <p:cNvGrpSpPr/>
                <p:nvPr/>
              </p:nvGrpSpPr>
              <p:grpSpPr>
                <a:xfrm rot="45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68" name="矩形: 圆角 67">
                    <a:extLst>
                      <a:ext uri="{FF2B5EF4-FFF2-40B4-BE49-F238E27FC236}">
                        <a16:creationId xmlns:a16="http://schemas.microsoft.com/office/drawing/2014/main" id="{B1B58D8F-FA50-4815-B635-B9E653F9A1D7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矩形: 圆角 68">
                    <a:extLst>
                      <a:ext uri="{FF2B5EF4-FFF2-40B4-BE49-F238E27FC236}">
                        <a16:creationId xmlns:a16="http://schemas.microsoft.com/office/drawing/2014/main" id="{8E3252AA-EA5B-417D-B47E-3225CCF59C0B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C14A3A12-E791-4301-B261-0843E8B44415}"/>
                    </a:ext>
                  </a:extLst>
                </p:cNvPr>
                <p:cNvGrpSpPr/>
                <p:nvPr/>
              </p:nvGrpSpPr>
              <p:grpSpPr>
                <a:xfrm rot="51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B1E0E437-BD27-466F-9F90-39EC3529DAE3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矩形: 圆角 66">
                    <a:extLst>
                      <a:ext uri="{FF2B5EF4-FFF2-40B4-BE49-F238E27FC236}">
                        <a16:creationId xmlns:a16="http://schemas.microsoft.com/office/drawing/2014/main" id="{01787C50-43BA-4F68-9CD4-CB21642AB1A6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6EC794AA-2891-40FB-B031-B6D8E46E269B}"/>
                    </a:ext>
                  </a:extLst>
                </p:cNvPr>
                <p:cNvGrpSpPr/>
                <p:nvPr/>
              </p:nvGrpSpPr>
              <p:grpSpPr>
                <a:xfrm rot="5700000">
                  <a:off x="4385146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DA9F74D6-6AED-4B0B-8BBC-1330AD97B081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: 圆角 64">
                    <a:extLst>
                      <a:ext uri="{FF2B5EF4-FFF2-40B4-BE49-F238E27FC236}">
                        <a16:creationId xmlns:a16="http://schemas.microsoft.com/office/drawing/2014/main" id="{E33FDCD7-298D-4B49-8C98-BC821073658A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D8CFB952-0BE5-4179-A2F6-3A50250595D3}"/>
                    </a:ext>
                  </a:extLst>
                </p:cNvPr>
                <p:cNvGrpSpPr/>
                <p:nvPr/>
              </p:nvGrpSpPr>
              <p:grpSpPr>
                <a:xfrm rot="213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842B9219-8C5B-4623-861D-9F8BD118C37C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: 圆角 62">
                    <a:extLst>
                      <a:ext uri="{FF2B5EF4-FFF2-40B4-BE49-F238E27FC236}">
                        <a16:creationId xmlns:a16="http://schemas.microsoft.com/office/drawing/2014/main" id="{F4E047D5-C90F-4C11-9AF6-4221BD924835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D1CB440D-7229-4A18-ACFE-A360E8723920}"/>
                    </a:ext>
                  </a:extLst>
                </p:cNvPr>
                <p:cNvGrpSpPr/>
                <p:nvPr/>
              </p:nvGrpSpPr>
              <p:grpSpPr>
                <a:xfrm rot="207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60" name="矩形: 圆角 59">
                    <a:extLst>
                      <a:ext uri="{FF2B5EF4-FFF2-40B4-BE49-F238E27FC236}">
                        <a16:creationId xmlns:a16="http://schemas.microsoft.com/office/drawing/2014/main" id="{788734C2-8388-4D29-B0B0-8FA0640D98DF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: 圆角 60">
                    <a:extLst>
                      <a:ext uri="{FF2B5EF4-FFF2-40B4-BE49-F238E27FC236}">
                        <a16:creationId xmlns:a16="http://schemas.microsoft.com/office/drawing/2014/main" id="{1ADEF8AB-A203-4046-AEAB-184D90A17F8B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A00CB914-72E4-491A-9EBC-659F1C7FC4E6}"/>
                    </a:ext>
                  </a:extLst>
                </p:cNvPr>
                <p:cNvGrpSpPr/>
                <p:nvPr/>
              </p:nvGrpSpPr>
              <p:grpSpPr>
                <a:xfrm rot="201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58" name="矩形: 圆角 57">
                    <a:extLst>
                      <a:ext uri="{FF2B5EF4-FFF2-40B4-BE49-F238E27FC236}">
                        <a16:creationId xmlns:a16="http://schemas.microsoft.com/office/drawing/2014/main" id="{7125693E-6EAB-4A19-803B-194BCEC194B3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矩形: 圆角 58">
                    <a:extLst>
                      <a:ext uri="{FF2B5EF4-FFF2-40B4-BE49-F238E27FC236}">
                        <a16:creationId xmlns:a16="http://schemas.microsoft.com/office/drawing/2014/main" id="{C3AFF9E8-3A2D-42D6-9A28-0442BFC37425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8466E552-424D-4CD4-A71B-19E1AE10A408}"/>
                    </a:ext>
                  </a:extLst>
                </p:cNvPr>
                <p:cNvGrpSpPr/>
                <p:nvPr/>
              </p:nvGrpSpPr>
              <p:grpSpPr>
                <a:xfrm rot="195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56" name="矩形: 圆角 55">
                    <a:extLst>
                      <a:ext uri="{FF2B5EF4-FFF2-40B4-BE49-F238E27FC236}">
                        <a16:creationId xmlns:a16="http://schemas.microsoft.com/office/drawing/2014/main" id="{875095CA-67A4-4C69-B758-D518F04DC63E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矩形: 圆角 56">
                    <a:extLst>
                      <a:ext uri="{FF2B5EF4-FFF2-40B4-BE49-F238E27FC236}">
                        <a16:creationId xmlns:a16="http://schemas.microsoft.com/office/drawing/2014/main" id="{968A9088-6F2E-4FE4-87F2-8A31A4067C1D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027E9B84-1E44-402C-B32F-2A9DB6C04476}"/>
                    </a:ext>
                  </a:extLst>
                </p:cNvPr>
                <p:cNvGrpSpPr/>
                <p:nvPr/>
              </p:nvGrpSpPr>
              <p:grpSpPr>
                <a:xfrm rot="189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54" name="矩形: 圆角 53">
                    <a:extLst>
                      <a:ext uri="{FF2B5EF4-FFF2-40B4-BE49-F238E27FC236}">
                        <a16:creationId xmlns:a16="http://schemas.microsoft.com/office/drawing/2014/main" id="{AC8B108F-9793-4060-BF40-405403A95FFB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: 圆角 54">
                    <a:extLst>
                      <a:ext uri="{FF2B5EF4-FFF2-40B4-BE49-F238E27FC236}">
                        <a16:creationId xmlns:a16="http://schemas.microsoft.com/office/drawing/2014/main" id="{6EACC629-BB83-48F4-AC12-696605C56E1E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205D4327-5BD7-46E9-8377-8B2683892470}"/>
                    </a:ext>
                  </a:extLst>
                </p:cNvPr>
                <p:cNvGrpSpPr/>
                <p:nvPr/>
              </p:nvGrpSpPr>
              <p:grpSpPr>
                <a:xfrm rot="183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52" name="矩形: 圆角 51">
                    <a:extLst>
                      <a:ext uri="{FF2B5EF4-FFF2-40B4-BE49-F238E27FC236}">
                        <a16:creationId xmlns:a16="http://schemas.microsoft.com/office/drawing/2014/main" id="{3FC17B92-1D77-4686-8516-0BA39C09D0FD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矩形: 圆角 52">
                    <a:extLst>
                      <a:ext uri="{FF2B5EF4-FFF2-40B4-BE49-F238E27FC236}">
                        <a16:creationId xmlns:a16="http://schemas.microsoft.com/office/drawing/2014/main" id="{0D341433-AD12-447B-8691-A08FAD76310E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B90FBD1E-E736-4C43-8453-6149398301B3}"/>
                    </a:ext>
                  </a:extLst>
                </p:cNvPr>
                <p:cNvGrpSpPr/>
                <p:nvPr/>
              </p:nvGrpSpPr>
              <p:grpSpPr>
                <a:xfrm rot="177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50" name="矩形: 圆角 49">
                    <a:extLst>
                      <a:ext uri="{FF2B5EF4-FFF2-40B4-BE49-F238E27FC236}">
                        <a16:creationId xmlns:a16="http://schemas.microsoft.com/office/drawing/2014/main" id="{B1CA683E-20AD-4509-8E55-025233A34272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: 圆角 50">
                    <a:extLst>
                      <a:ext uri="{FF2B5EF4-FFF2-40B4-BE49-F238E27FC236}">
                        <a16:creationId xmlns:a16="http://schemas.microsoft.com/office/drawing/2014/main" id="{F821F898-354A-4298-8FE8-F51DED5D5071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EC656FE5-1F7C-4ECA-8CF2-0738F6DEEA06}"/>
                    </a:ext>
                  </a:extLst>
                </p:cNvPr>
                <p:cNvGrpSpPr/>
                <p:nvPr/>
              </p:nvGrpSpPr>
              <p:grpSpPr>
                <a:xfrm rot="171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14FAAC17-EB71-4C8D-A6ED-95D74F21AF5D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: 圆角 48">
                    <a:extLst>
                      <a:ext uri="{FF2B5EF4-FFF2-40B4-BE49-F238E27FC236}">
                        <a16:creationId xmlns:a16="http://schemas.microsoft.com/office/drawing/2014/main" id="{3513F984-B7B6-432F-BA6F-4AAE2F43455A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CF0ADC3B-89BC-4CFE-B9D7-C489E48C5E41}"/>
                    </a:ext>
                  </a:extLst>
                </p:cNvPr>
                <p:cNvGrpSpPr/>
                <p:nvPr/>
              </p:nvGrpSpPr>
              <p:grpSpPr>
                <a:xfrm rot="165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46" name="矩形: 圆角 45">
                    <a:extLst>
                      <a:ext uri="{FF2B5EF4-FFF2-40B4-BE49-F238E27FC236}">
                        <a16:creationId xmlns:a16="http://schemas.microsoft.com/office/drawing/2014/main" id="{5A355E0C-963B-4BF6-BFD3-0FF3A2CA9A72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: 圆角 46">
                    <a:extLst>
                      <a:ext uri="{FF2B5EF4-FFF2-40B4-BE49-F238E27FC236}">
                        <a16:creationId xmlns:a16="http://schemas.microsoft.com/office/drawing/2014/main" id="{FE74820E-130C-459A-9406-AC891EEE4D2B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C34B4983-6E8B-477A-8925-E6D356A13636}"/>
                    </a:ext>
                  </a:extLst>
                </p:cNvPr>
                <p:cNvGrpSpPr/>
                <p:nvPr/>
              </p:nvGrpSpPr>
              <p:grpSpPr>
                <a:xfrm rot="15900000" flipH="1">
                  <a:off x="4385145" y="2457873"/>
                  <a:ext cx="18000" cy="2529073"/>
                  <a:chOff x="2416693" y="2227654"/>
                  <a:chExt cx="18000" cy="2529073"/>
                </a:xfrm>
              </p:grpSpPr>
              <p:sp>
                <p:nvSpPr>
                  <p:cNvPr id="43" name="矩形: 圆角 42">
                    <a:extLst>
                      <a:ext uri="{FF2B5EF4-FFF2-40B4-BE49-F238E27FC236}">
                        <a16:creationId xmlns:a16="http://schemas.microsoft.com/office/drawing/2014/main" id="{5E9D7400-E318-4EF4-A6D6-69EDAB3824EA}"/>
                      </a:ext>
                    </a:extLst>
                  </p:cNvPr>
                  <p:cNvSpPr/>
                  <p:nvPr/>
                </p:nvSpPr>
                <p:spPr>
                  <a:xfrm>
                    <a:off x="2416693" y="2227654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: 圆角 43">
                    <a:extLst>
                      <a:ext uri="{FF2B5EF4-FFF2-40B4-BE49-F238E27FC236}">
                        <a16:creationId xmlns:a16="http://schemas.microsoft.com/office/drawing/2014/main" id="{90D823BF-7E72-48F2-82AF-F189F3E89DD8}"/>
                      </a:ext>
                    </a:extLst>
                  </p:cNvPr>
                  <p:cNvSpPr/>
                  <p:nvPr/>
                </p:nvSpPr>
                <p:spPr>
                  <a:xfrm>
                    <a:off x="2416693" y="4612727"/>
                    <a:ext cx="18000" cy="144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1E8FC1A2-34AD-4FD5-826A-80E5C554EC8B}"/>
                </a:ext>
              </a:extLst>
            </p:cNvPr>
            <p:cNvGrpSpPr/>
            <p:nvPr/>
          </p:nvGrpSpPr>
          <p:grpSpPr>
            <a:xfrm rot="3000000">
              <a:off x="3087930" y="2117154"/>
              <a:ext cx="377340" cy="2623690"/>
              <a:chOff x="8874760" y="2053456"/>
              <a:chExt cx="377340" cy="2808846"/>
            </a:xfrm>
          </p:grpSpPr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837C1B82-2304-48FB-B6E0-821F2C4D0F92}"/>
                  </a:ext>
                </a:extLst>
              </p:cNvPr>
              <p:cNvSpPr/>
              <p:nvPr/>
            </p:nvSpPr>
            <p:spPr>
              <a:xfrm>
                <a:off x="8874760" y="2053456"/>
                <a:ext cx="375920" cy="1406785"/>
              </a:xfrm>
              <a:prstGeom prst="triangle">
                <a:avLst/>
              </a:prstGeom>
              <a:solidFill>
                <a:srgbClr val="FF3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id="{AC042DEF-47AE-42FE-AF05-17D487D2D938}"/>
                  </a:ext>
                </a:extLst>
              </p:cNvPr>
              <p:cNvSpPr/>
              <p:nvPr/>
            </p:nvSpPr>
            <p:spPr>
              <a:xfrm flipV="1">
                <a:off x="8876180" y="3455517"/>
                <a:ext cx="375920" cy="140678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7B421C-4E34-4FEA-9A90-3F2D70B09910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D16CF8"/>
                </a:gs>
                <a:gs pos="100000">
                  <a:srgbClr val="862DC2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7548FCC-42A4-4A1B-9588-50C49C648C5D}"/>
                </a:ext>
              </a:extLst>
            </p:cNvPr>
            <p:cNvGrpSpPr/>
            <p:nvPr/>
          </p:nvGrpSpPr>
          <p:grpSpPr>
            <a:xfrm>
              <a:off x="7751474" y="2187250"/>
              <a:ext cx="2327850" cy="2483499"/>
              <a:chOff x="7751474" y="2265074"/>
              <a:chExt cx="2327850" cy="2483499"/>
            </a:xfrm>
          </p:grpSpPr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3AB15BF3-1774-4BB2-8725-34D7B3C32EEC}"/>
                  </a:ext>
                </a:extLst>
              </p:cNvPr>
              <p:cNvSpPr/>
              <p:nvPr/>
            </p:nvSpPr>
            <p:spPr>
              <a:xfrm>
                <a:off x="7751474" y="2265074"/>
                <a:ext cx="2327850" cy="2279364"/>
              </a:xfrm>
              <a:custGeom>
                <a:avLst/>
                <a:gdLst>
                  <a:gd name="connsiteX0" fmla="*/ 1163925 w 2327850"/>
                  <a:gd name="connsiteY0" fmla="*/ 400715 h 2279364"/>
                  <a:gd name="connsiteX1" fmla="*/ 1927135 w 2327850"/>
                  <a:gd name="connsiteY1" fmla="*/ 1163925 h 2279364"/>
                  <a:gd name="connsiteX2" fmla="*/ 1590643 w 2327850"/>
                  <a:gd name="connsiteY2" fmla="*/ 1796791 h 2279364"/>
                  <a:gd name="connsiteX3" fmla="*/ 1534060 w 2327850"/>
                  <a:gd name="connsiteY3" fmla="*/ 1827503 h 2279364"/>
                  <a:gd name="connsiteX4" fmla="*/ 1538573 w 2327850"/>
                  <a:gd name="connsiteY4" fmla="*/ 1671249 h 2279364"/>
                  <a:gd name="connsiteX5" fmla="*/ 1534897 w 2327850"/>
                  <a:gd name="connsiteY5" fmla="*/ 1638685 h 2279364"/>
                  <a:gd name="connsiteX6" fmla="*/ 1591764 w 2327850"/>
                  <a:gd name="connsiteY6" fmla="*/ 1591765 h 2279364"/>
                  <a:gd name="connsiteX7" fmla="*/ 1768981 w 2327850"/>
                  <a:gd name="connsiteY7" fmla="*/ 1163925 h 2279364"/>
                  <a:gd name="connsiteX8" fmla="*/ 1163924 w 2327850"/>
                  <a:gd name="connsiteY8" fmla="*/ 558868 h 2279364"/>
                  <a:gd name="connsiteX9" fmla="*/ 558867 w 2327850"/>
                  <a:gd name="connsiteY9" fmla="*/ 1163925 h 2279364"/>
                  <a:gd name="connsiteX10" fmla="*/ 736084 w 2327850"/>
                  <a:gd name="connsiteY10" fmla="*/ 1591765 h 2279364"/>
                  <a:gd name="connsiteX11" fmla="*/ 792950 w 2327850"/>
                  <a:gd name="connsiteY11" fmla="*/ 1638683 h 2279364"/>
                  <a:gd name="connsiteX12" fmla="*/ 789273 w 2327850"/>
                  <a:gd name="connsiteY12" fmla="*/ 1671249 h 2279364"/>
                  <a:gd name="connsiteX13" fmla="*/ 799464 w 2327850"/>
                  <a:gd name="connsiteY13" fmla="*/ 1775491 h 2279364"/>
                  <a:gd name="connsiteX14" fmla="*/ 802790 w 2327850"/>
                  <a:gd name="connsiteY14" fmla="*/ 1832388 h 2279364"/>
                  <a:gd name="connsiteX15" fmla="*/ 737207 w 2327850"/>
                  <a:gd name="connsiteY15" fmla="*/ 1796791 h 2279364"/>
                  <a:gd name="connsiteX16" fmla="*/ 400715 w 2327850"/>
                  <a:gd name="connsiteY16" fmla="*/ 1163925 h 2279364"/>
                  <a:gd name="connsiteX17" fmla="*/ 1163925 w 2327850"/>
                  <a:gd name="connsiteY17" fmla="*/ 400715 h 2279364"/>
                  <a:gd name="connsiteX18" fmla="*/ 1163925 w 2327850"/>
                  <a:gd name="connsiteY18" fmla="*/ 0 h 2279364"/>
                  <a:gd name="connsiteX19" fmla="*/ 2327850 w 2327850"/>
                  <a:gd name="connsiteY19" fmla="*/ 1163925 h 2279364"/>
                  <a:gd name="connsiteX20" fmla="*/ 1510041 w 2327850"/>
                  <a:gd name="connsiteY20" fmla="*/ 2275522 h 2279364"/>
                  <a:gd name="connsiteX21" fmla="*/ 1495102 w 2327850"/>
                  <a:gd name="connsiteY21" fmla="*/ 2279364 h 2279364"/>
                  <a:gd name="connsiteX22" fmla="*/ 1504254 w 2327850"/>
                  <a:gd name="connsiteY22" fmla="*/ 2211051 h 2279364"/>
                  <a:gd name="connsiteX23" fmla="*/ 1514590 w 2327850"/>
                  <a:gd name="connsiteY23" fmla="*/ 2116868 h 2279364"/>
                  <a:gd name="connsiteX24" fmla="*/ 1559538 w 2327850"/>
                  <a:gd name="connsiteY24" fmla="*/ 2100416 h 2279364"/>
                  <a:gd name="connsiteX25" fmla="*/ 2180286 w 2327850"/>
                  <a:gd name="connsiteY25" fmla="*/ 1163925 h 2279364"/>
                  <a:gd name="connsiteX26" fmla="*/ 1163924 w 2327850"/>
                  <a:gd name="connsiteY26" fmla="*/ 147563 h 2279364"/>
                  <a:gd name="connsiteX27" fmla="*/ 147562 w 2327850"/>
                  <a:gd name="connsiteY27" fmla="*/ 1163925 h 2279364"/>
                  <a:gd name="connsiteX28" fmla="*/ 768310 w 2327850"/>
                  <a:gd name="connsiteY28" fmla="*/ 2100416 h 2279364"/>
                  <a:gd name="connsiteX29" fmla="*/ 815570 w 2327850"/>
                  <a:gd name="connsiteY29" fmla="*/ 2117714 h 2279364"/>
                  <a:gd name="connsiteX30" fmla="*/ 821690 w 2327850"/>
                  <a:gd name="connsiteY30" fmla="*/ 2218168 h 2279364"/>
                  <a:gd name="connsiteX31" fmla="*/ 827926 w 2327850"/>
                  <a:gd name="connsiteY31" fmla="*/ 2278124 h 2279364"/>
                  <a:gd name="connsiteX32" fmla="*/ 817809 w 2327850"/>
                  <a:gd name="connsiteY32" fmla="*/ 2275522 h 2279364"/>
                  <a:gd name="connsiteX33" fmla="*/ 0 w 2327850"/>
                  <a:gd name="connsiteY33" fmla="*/ 1163925 h 2279364"/>
                  <a:gd name="connsiteX34" fmla="*/ 1163925 w 2327850"/>
                  <a:gd name="connsiteY34" fmla="*/ 0 h 227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27850" h="2279364">
                    <a:moveTo>
                      <a:pt x="1163925" y="400715"/>
                    </a:moveTo>
                    <a:cubicBezTo>
                      <a:pt x="1585434" y="400715"/>
                      <a:pt x="1927135" y="742416"/>
                      <a:pt x="1927135" y="1163925"/>
                    </a:cubicBezTo>
                    <a:cubicBezTo>
                      <a:pt x="1927135" y="1427368"/>
                      <a:pt x="1793658" y="1659636"/>
                      <a:pt x="1590643" y="1796791"/>
                    </a:cubicBezTo>
                    <a:lnTo>
                      <a:pt x="1534060" y="1827503"/>
                    </a:lnTo>
                    <a:lnTo>
                      <a:pt x="1538573" y="1671249"/>
                    </a:lnTo>
                    <a:lnTo>
                      <a:pt x="1534897" y="1638685"/>
                    </a:lnTo>
                    <a:lnTo>
                      <a:pt x="1591764" y="1591765"/>
                    </a:lnTo>
                    <a:cubicBezTo>
                      <a:pt x="1701258" y="1482271"/>
                      <a:pt x="1768981" y="1331007"/>
                      <a:pt x="1768981" y="1163925"/>
                    </a:cubicBezTo>
                    <a:cubicBezTo>
                      <a:pt x="1768981" y="829761"/>
                      <a:pt x="1498088" y="558868"/>
                      <a:pt x="1163924" y="558868"/>
                    </a:cubicBezTo>
                    <a:cubicBezTo>
                      <a:pt x="829760" y="558868"/>
                      <a:pt x="558867" y="829761"/>
                      <a:pt x="558867" y="1163925"/>
                    </a:cubicBezTo>
                    <a:cubicBezTo>
                      <a:pt x="558867" y="1331007"/>
                      <a:pt x="626591" y="1482271"/>
                      <a:pt x="736084" y="1591765"/>
                    </a:cubicBezTo>
                    <a:lnTo>
                      <a:pt x="792950" y="1638683"/>
                    </a:lnTo>
                    <a:lnTo>
                      <a:pt x="789273" y="1671249"/>
                    </a:lnTo>
                    <a:cubicBezTo>
                      <a:pt x="793503" y="1704596"/>
                      <a:pt x="796795" y="1739537"/>
                      <a:pt x="799464" y="1775491"/>
                    </a:cubicBezTo>
                    <a:lnTo>
                      <a:pt x="802790" y="1832388"/>
                    </a:lnTo>
                    <a:lnTo>
                      <a:pt x="737207" y="1796791"/>
                    </a:lnTo>
                    <a:cubicBezTo>
                      <a:pt x="534192" y="1659636"/>
                      <a:pt x="400715" y="1427368"/>
                      <a:pt x="400715" y="1163925"/>
                    </a:cubicBezTo>
                    <a:cubicBezTo>
                      <a:pt x="400715" y="742416"/>
                      <a:pt x="742416" y="400715"/>
                      <a:pt x="1163925" y="400715"/>
                    </a:cubicBezTo>
                    <a:close/>
                    <a:moveTo>
                      <a:pt x="1163925" y="0"/>
                    </a:moveTo>
                    <a:cubicBezTo>
                      <a:pt x="1806743" y="0"/>
                      <a:pt x="2327850" y="521107"/>
                      <a:pt x="2327850" y="1163925"/>
                    </a:cubicBezTo>
                    <a:cubicBezTo>
                      <a:pt x="2327850" y="1686215"/>
                      <a:pt x="1983838" y="2128156"/>
                      <a:pt x="1510041" y="2275522"/>
                    </a:cubicBezTo>
                    <a:lnTo>
                      <a:pt x="1495102" y="2279364"/>
                    </a:lnTo>
                    <a:lnTo>
                      <a:pt x="1504254" y="2211051"/>
                    </a:lnTo>
                    <a:lnTo>
                      <a:pt x="1514590" y="2116868"/>
                    </a:lnTo>
                    <a:lnTo>
                      <a:pt x="1559538" y="2100416"/>
                    </a:lnTo>
                    <a:cubicBezTo>
                      <a:pt x="1924325" y="1946124"/>
                      <a:pt x="2180286" y="1584916"/>
                      <a:pt x="2180286" y="1163925"/>
                    </a:cubicBezTo>
                    <a:cubicBezTo>
                      <a:pt x="2180286" y="602604"/>
                      <a:pt x="1725245" y="147563"/>
                      <a:pt x="1163924" y="147563"/>
                    </a:cubicBezTo>
                    <a:cubicBezTo>
                      <a:pt x="602603" y="147563"/>
                      <a:pt x="147562" y="602604"/>
                      <a:pt x="147562" y="1163925"/>
                    </a:cubicBezTo>
                    <a:cubicBezTo>
                      <a:pt x="147562" y="1584916"/>
                      <a:pt x="403523" y="1946124"/>
                      <a:pt x="768310" y="2100416"/>
                    </a:cubicBezTo>
                    <a:lnTo>
                      <a:pt x="815570" y="2117714"/>
                    </a:lnTo>
                    <a:lnTo>
                      <a:pt x="821690" y="2218168"/>
                    </a:lnTo>
                    <a:lnTo>
                      <a:pt x="827926" y="2278124"/>
                    </a:lnTo>
                    <a:lnTo>
                      <a:pt x="817809" y="2275522"/>
                    </a:lnTo>
                    <a:cubicBezTo>
                      <a:pt x="344012" y="2128156"/>
                      <a:pt x="0" y="1686215"/>
                      <a:pt x="0" y="1163925"/>
                    </a:cubicBezTo>
                    <a:cubicBezTo>
                      <a:pt x="0" y="521107"/>
                      <a:pt x="521107" y="0"/>
                      <a:pt x="11639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8C8802D-4B27-4081-8CFB-B470F71B9699}"/>
                  </a:ext>
                </a:extLst>
              </p:cNvPr>
              <p:cNvSpPr/>
              <p:nvPr/>
            </p:nvSpPr>
            <p:spPr>
              <a:xfrm>
                <a:off x="8658599" y="3030513"/>
                <a:ext cx="513601" cy="513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A842AAFA-9BF4-447F-8AE2-D2D44075371F}"/>
                  </a:ext>
                </a:extLst>
              </p:cNvPr>
              <p:cNvSpPr/>
              <p:nvPr/>
            </p:nvSpPr>
            <p:spPr>
              <a:xfrm>
                <a:off x="8640774" y="3646461"/>
                <a:ext cx="549251" cy="1102112"/>
              </a:xfrm>
              <a:custGeom>
                <a:avLst/>
                <a:gdLst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84903 w 584903"/>
                  <a:gd name="connsiteY4" fmla="*/ 979990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0 w 584903"/>
                  <a:gd name="connsiteY7" fmla="*/ 979990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54423 w 584903"/>
                  <a:gd name="connsiteY4" fmla="*/ 955606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0 w 584903"/>
                  <a:gd name="connsiteY7" fmla="*/ 979990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54423 w 584903"/>
                  <a:gd name="connsiteY4" fmla="*/ 955606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79248 w 584903"/>
                  <a:gd name="connsiteY7" fmla="*/ 943414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05655 w 584903"/>
                  <a:gd name="connsiteY4" fmla="*/ 919030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79248 w 584903"/>
                  <a:gd name="connsiteY7" fmla="*/ 943414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05655 w 584903"/>
                  <a:gd name="connsiteY4" fmla="*/ 919030 h 1223778"/>
                  <a:gd name="connsiteX5" fmla="*/ 341115 w 584903"/>
                  <a:gd name="connsiteY5" fmla="*/ 1223778 h 1223778"/>
                  <a:gd name="connsiteX6" fmla="*/ 243788 w 584903"/>
                  <a:gd name="connsiteY6" fmla="*/ 1223778 h 1223778"/>
                  <a:gd name="connsiteX7" fmla="*/ 79248 w 584903"/>
                  <a:gd name="connsiteY7" fmla="*/ 943414 h 1223778"/>
                  <a:gd name="connsiteX8" fmla="*/ 0 w 584903"/>
                  <a:gd name="connsiteY8" fmla="*/ 243788 h 1223778"/>
                  <a:gd name="connsiteX0" fmla="*/ 0 w 584903"/>
                  <a:gd name="connsiteY0" fmla="*/ 243788 h 1223778"/>
                  <a:gd name="connsiteX1" fmla="*/ 243788 w 584903"/>
                  <a:gd name="connsiteY1" fmla="*/ 0 h 1223778"/>
                  <a:gd name="connsiteX2" fmla="*/ 341115 w 584903"/>
                  <a:gd name="connsiteY2" fmla="*/ 0 h 1223778"/>
                  <a:gd name="connsiteX3" fmla="*/ 584903 w 584903"/>
                  <a:gd name="connsiteY3" fmla="*/ 243788 h 1223778"/>
                  <a:gd name="connsiteX4" fmla="*/ 505655 w 584903"/>
                  <a:gd name="connsiteY4" fmla="*/ 919030 h 1223778"/>
                  <a:gd name="connsiteX5" fmla="*/ 243788 w 584903"/>
                  <a:gd name="connsiteY5" fmla="*/ 1223778 h 1223778"/>
                  <a:gd name="connsiteX6" fmla="*/ 79248 w 584903"/>
                  <a:gd name="connsiteY6" fmla="*/ 943414 h 1223778"/>
                  <a:gd name="connsiteX7" fmla="*/ 0 w 584903"/>
                  <a:gd name="connsiteY7" fmla="*/ 243788 h 1223778"/>
                  <a:gd name="connsiteX0" fmla="*/ 0 w 584903"/>
                  <a:gd name="connsiteY0" fmla="*/ 243788 h 1107954"/>
                  <a:gd name="connsiteX1" fmla="*/ 243788 w 584903"/>
                  <a:gd name="connsiteY1" fmla="*/ 0 h 1107954"/>
                  <a:gd name="connsiteX2" fmla="*/ 341115 w 584903"/>
                  <a:gd name="connsiteY2" fmla="*/ 0 h 1107954"/>
                  <a:gd name="connsiteX3" fmla="*/ 584903 w 584903"/>
                  <a:gd name="connsiteY3" fmla="*/ 243788 h 1107954"/>
                  <a:gd name="connsiteX4" fmla="*/ 505655 w 584903"/>
                  <a:gd name="connsiteY4" fmla="*/ 919030 h 1107954"/>
                  <a:gd name="connsiteX5" fmla="*/ 353516 w 584903"/>
                  <a:gd name="connsiteY5" fmla="*/ 1107954 h 1107954"/>
                  <a:gd name="connsiteX6" fmla="*/ 79248 w 584903"/>
                  <a:gd name="connsiteY6" fmla="*/ 943414 h 1107954"/>
                  <a:gd name="connsiteX7" fmla="*/ 0 w 584903"/>
                  <a:gd name="connsiteY7" fmla="*/ 243788 h 1107954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13269"/>
                  <a:gd name="connsiteX1" fmla="*/ 243788 w 584903"/>
                  <a:gd name="connsiteY1" fmla="*/ 0 h 1113269"/>
                  <a:gd name="connsiteX2" fmla="*/ 341115 w 584903"/>
                  <a:gd name="connsiteY2" fmla="*/ 0 h 1113269"/>
                  <a:gd name="connsiteX3" fmla="*/ 584903 w 584903"/>
                  <a:gd name="connsiteY3" fmla="*/ 243788 h 1113269"/>
                  <a:gd name="connsiteX4" fmla="*/ 505655 w 584903"/>
                  <a:gd name="connsiteY4" fmla="*/ 919030 h 1113269"/>
                  <a:gd name="connsiteX5" fmla="*/ 310844 w 584903"/>
                  <a:gd name="connsiteY5" fmla="*/ 1101858 h 1113269"/>
                  <a:gd name="connsiteX6" fmla="*/ 79248 w 584903"/>
                  <a:gd name="connsiteY6" fmla="*/ 943414 h 1113269"/>
                  <a:gd name="connsiteX7" fmla="*/ 0 w 584903"/>
                  <a:gd name="connsiteY7" fmla="*/ 243788 h 1113269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10844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29132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29132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04748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04748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1858"/>
                  <a:gd name="connsiteX1" fmla="*/ 243788 w 584903"/>
                  <a:gd name="connsiteY1" fmla="*/ 0 h 1101858"/>
                  <a:gd name="connsiteX2" fmla="*/ 341115 w 584903"/>
                  <a:gd name="connsiteY2" fmla="*/ 0 h 1101858"/>
                  <a:gd name="connsiteX3" fmla="*/ 584903 w 584903"/>
                  <a:gd name="connsiteY3" fmla="*/ 243788 h 1101858"/>
                  <a:gd name="connsiteX4" fmla="*/ 505655 w 584903"/>
                  <a:gd name="connsiteY4" fmla="*/ 919030 h 1101858"/>
                  <a:gd name="connsiteX5" fmla="*/ 304748 w 584903"/>
                  <a:gd name="connsiteY5" fmla="*/ 1101858 h 1101858"/>
                  <a:gd name="connsiteX6" fmla="*/ 79248 w 584903"/>
                  <a:gd name="connsiteY6" fmla="*/ 943414 h 1101858"/>
                  <a:gd name="connsiteX7" fmla="*/ 0 w 584903"/>
                  <a:gd name="connsiteY7" fmla="*/ 243788 h 1101858"/>
                  <a:gd name="connsiteX0" fmla="*/ 0 w 584903"/>
                  <a:gd name="connsiteY0" fmla="*/ 243788 h 1102333"/>
                  <a:gd name="connsiteX1" fmla="*/ 243788 w 584903"/>
                  <a:gd name="connsiteY1" fmla="*/ 0 h 1102333"/>
                  <a:gd name="connsiteX2" fmla="*/ 341115 w 584903"/>
                  <a:gd name="connsiteY2" fmla="*/ 0 h 1102333"/>
                  <a:gd name="connsiteX3" fmla="*/ 584903 w 584903"/>
                  <a:gd name="connsiteY3" fmla="*/ 243788 h 1102333"/>
                  <a:gd name="connsiteX4" fmla="*/ 505655 w 584903"/>
                  <a:gd name="connsiteY4" fmla="*/ 919030 h 1102333"/>
                  <a:gd name="connsiteX5" fmla="*/ 304748 w 584903"/>
                  <a:gd name="connsiteY5" fmla="*/ 1101858 h 1102333"/>
                  <a:gd name="connsiteX6" fmla="*/ 79248 w 584903"/>
                  <a:gd name="connsiteY6" fmla="*/ 943414 h 1102333"/>
                  <a:gd name="connsiteX7" fmla="*/ 0 w 584903"/>
                  <a:gd name="connsiteY7" fmla="*/ 243788 h 1102333"/>
                  <a:gd name="connsiteX0" fmla="*/ 0 w 584903"/>
                  <a:gd name="connsiteY0" fmla="*/ 243788 h 1102766"/>
                  <a:gd name="connsiteX1" fmla="*/ 243788 w 584903"/>
                  <a:gd name="connsiteY1" fmla="*/ 0 h 1102766"/>
                  <a:gd name="connsiteX2" fmla="*/ 341115 w 584903"/>
                  <a:gd name="connsiteY2" fmla="*/ 0 h 1102766"/>
                  <a:gd name="connsiteX3" fmla="*/ 584903 w 584903"/>
                  <a:gd name="connsiteY3" fmla="*/ 243788 h 1102766"/>
                  <a:gd name="connsiteX4" fmla="*/ 505655 w 584903"/>
                  <a:gd name="connsiteY4" fmla="*/ 919030 h 1102766"/>
                  <a:gd name="connsiteX5" fmla="*/ 304748 w 584903"/>
                  <a:gd name="connsiteY5" fmla="*/ 1101858 h 1102766"/>
                  <a:gd name="connsiteX6" fmla="*/ 79248 w 584903"/>
                  <a:gd name="connsiteY6" fmla="*/ 943414 h 1102766"/>
                  <a:gd name="connsiteX7" fmla="*/ 0 w 584903"/>
                  <a:gd name="connsiteY7" fmla="*/ 243788 h 1102766"/>
                  <a:gd name="connsiteX0" fmla="*/ 0 w 584903"/>
                  <a:gd name="connsiteY0" fmla="*/ 243788 h 1102232"/>
                  <a:gd name="connsiteX1" fmla="*/ 243788 w 584903"/>
                  <a:gd name="connsiteY1" fmla="*/ 0 h 1102232"/>
                  <a:gd name="connsiteX2" fmla="*/ 341115 w 584903"/>
                  <a:gd name="connsiteY2" fmla="*/ 0 h 1102232"/>
                  <a:gd name="connsiteX3" fmla="*/ 584903 w 584903"/>
                  <a:gd name="connsiteY3" fmla="*/ 243788 h 1102232"/>
                  <a:gd name="connsiteX4" fmla="*/ 505655 w 584903"/>
                  <a:gd name="connsiteY4" fmla="*/ 919030 h 1102232"/>
                  <a:gd name="connsiteX5" fmla="*/ 304748 w 584903"/>
                  <a:gd name="connsiteY5" fmla="*/ 1101858 h 1102232"/>
                  <a:gd name="connsiteX6" fmla="*/ 79248 w 584903"/>
                  <a:gd name="connsiteY6" fmla="*/ 943414 h 1102232"/>
                  <a:gd name="connsiteX7" fmla="*/ 0 w 584903"/>
                  <a:gd name="connsiteY7" fmla="*/ 243788 h 1102232"/>
                  <a:gd name="connsiteX0" fmla="*/ 0 w 584903"/>
                  <a:gd name="connsiteY0" fmla="*/ 243788 h 1102285"/>
                  <a:gd name="connsiteX1" fmla="*/ 243788 w 584903"/>
                  <a:gd name="connsiteY1" fmla="*/ 0 h 1102285"/>
                  <a:gd name="connsiteX2" fmla="*/ 341115 w 584903"/>
                  <a:gd name="connsiteY2" fmla="*/ 0 h 1102285"/>
                  <a:gd name="connsiteX3" fmla="*/ 584903 w 584903"/>
                  <a:gd name="connsiteY3" fmla="*/ 243788 h 1102285"/>
                  <a:gd name="connsiteX4" fmla="*/ 505655 w 584903"/>
                  <a:gd name="connsiteY4" fmla="*/ 919030 h 1102285"/>
                  <a:gd name="connsiteX5" fmla="*/ 304748 w 584903"/>
                  <a:gd name="connsiteY5" fmla="*/ 1101858 h 1102285"/>
                  <a:gd name="connsiteX6" fmla="*/ 79248 w 584903"/>
                  <a:gd name="connsiteY6" fmla="*/ 943414 h 1102285"/>
                  <a:gd name="connsiteX7" fmla="*/ 0 w 584903"/>
                  <a:gd name="connsiteY7" fmla="*/ 243788 h 1102285"/>
                  <a:gd name="connsiteX0" fmla="*/ 0 w 584903"/>
                  <a:gd name="connsiteY0" fmla="*/ 243788 h 1102285"/>
                  <a:gd name="connsiteX1" fmla="*/ 243788 w 584903"/>
                  <a:gd name="connsiteY1" fmla="*/ 0 h 1102285"/>
                  <a:gd name="connsiteX2" fmla="*/ 341115 w 584903"/>
                  <a:gd name="connsiteY2" fmla="*/ 0 h 1102285"/>
                  <a:gd name="connsiteX3" fmla="*/ 584903 w 584903"/>
                  <a:gd name="connsiteY3" fmla="*/ 243788 h 1102285"/>
                  <a:gd name="connsiteX4" fmla="*/ 505655 w 584903"/>
                  <a:gd name="connsiteY4" fmla="*/ 919030 h 1102285"/>
                  <a:gd name="connsiteX5" fmla="*/ 304748 w 584903"/>
                  <a:gd name="connsiteY5" fmla="*/ 1101858 h 1102285"/>
                  <a:gd name="connsiteX6" fmla="*/ 79248 w 584903"/>
                  <a:gd name="connsiteY6" fmla="*/ 943414 h 1102285"/>
                  <a:gd name="connsiteX7" fmla="*/ 0 w 584903"/>
                  <a:gd name="connsiteY7" fmla="*/ 243788 h 1102285"/>
                  <a:gd name="connsiteX0" fmla="*/ 0 w 584903"/>
                  <a:gd name="connsiteY0" fmla="*/ 243788 h 1102112"/>
                  <a:gd name="connsiteX1" fmla="*/ 243788 w 584903"/>
                  <a:gd name="connsiteY1" fmla="*/ 0 h 1102112"/>
                  <a:gd name="connsiteX2" fmla="*/ 341115 w 584903"/>
                  <a:gd name="connsiteY2" fmla="*/ 0 h 1102112"/>
                  <a:gd name="connsiteX3" fmla="*/ 584903 w 584903"/>
                  <a:gd name="connsiteY3" fmla="*/ 243788 h 1102112"/>
                  <a:gd name="connsiteX4" fmla="*/ 505655 w 584903"/>
                  <a:gd name="connsiteY4" fmla="*/ 919030 h 1102112"/>
                  <a:gd name="connsiteX5" fmla="*/ 304748 w 584903"/>
                  <a:gd name="connsiteY5" fmla="*/ 1101858 h 1102112"/>
                  <a:gd name="connsiteX6" fmla="*/ 79248 w 584903"/>
                  <a:gd name="connsiteY6" fmla="*/ 943414 h 1102112"/>
                  <a:gd name="connsiteX7" fmla="*/ 0 w 584903"/>
                  <a:gd name="connsiteY7" fmla="*/ 243788 h 110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4903" h="1102112">
                    <a:moveTo>
                      <a:pt x="0" y="243788"/>
                    </a:moveTo>
                    <a:cubicBezTo>
                      <a:pt x="0" y="109148"/>
                      <a:pt x="109148" y="0"/>
                      <a:pt x="243788" y="0"/>
                    </a:cubicBezTo>
                    <a:lnTo>
                      <a:pt x="341115" y="0"/>
                    </a:lnTo>
                    <a:cubicBezTo>
                      <a:pt x="475755" y="0"/>
                      <a:pt x="584903" y="109148"/>
                      <a:pt x="584903" y="243788"/>
                    </a:cubicBezTo>
                    <a:cubicBezTo>
                      <a:pt x="584903" y="489189"/>
                      <a:pt x="535583" y="774494"/>
                      <a:pt x="505655" y="919030"/>
                    </a:cubicBezTo>
                    <a:cubicBezTo>
                      <a:pt x="475727" y="1063566"/>
                      <a:pt x="405860" y="1099572"/>
                      <a:pt x="304748" y="1101858"/>
                    </a:cubicBezTo>
                    <a:cubicBezTo>
                      <a:pt x="203636" y="1104144"/>
                      <a:pt x="137659" y="1094046"/>
                      <a:pt x="79248" y="943414"/>
                    </a:cubicBezTo>
                    <a:cubicBezTo>
                      <a:pt x="20837" y="792782"/>
                      <a:pt x="26416" y="476997"/>
                      <a:pt x="0" y="2437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53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2DA14A40-CB23-42B1-9C53-CD61C0814795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1AEC5CE1-5C6B-4CB7-BD46-0350F697EE63}"/>
                </a:ext>
              </a:extLst>
            </p:cNvPr>
            <p:cNvSpPr/>
            <p:nvPr/>
          </p:nvSpPr>
          <p:spPr>
            <a:xfrm>
              <a:off x="2823210" y="1973579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DF6613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0855BA1-C13B-4B5E-9309-4DED83E4F50D}"/>
                </a:ext>
              </a:extLst>
            </p:cNvPr>
            <p:cNvSpPr/>
            <p:nvPr/>
          </p:nvSpPr>
          <p:spPr>
            <a:xfrm>
              <a:off x="2823210" y="3528059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1F547B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A654052-EBCB-4D4C-B083-FB6A6C827A5D}"/>
                </a:ext>
              </a:extLst>
            </p:cNvPr>
            <p:cNvSpPr/>
            <p:nvPr/>
          </p:nvSpPr>
          <p:spPr>
            <a:xfrm rot="2700000">
              <a:off x="3372802" y="2201227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D4C60A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33AE636-4DBD-42E9-BFED-6E676D040E3A}"/>
                </a:ext>
              </a:extLst>
            </p:cNvPr>
            <p:cNvSpPr/>
            <p:nvPr/>
          </p:nvSpPr>
          <p:spPr>
            <a:xfrm rot="2700000">
              <a:off x="2273618" y="3300411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5A2781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9A8E26D-6D93-4943-84E7-3D7BE6D9F81D}"/>
                </a:ext>
              </a:extLst>
            </p:cNvPr>
            <p:cNvSpPr/>
            <p:nvPr/>
          </p:nvSpPr>
          <p:spPr>
            <a:xfrm rot="5400000">
              <a:off x="3600450" y="2750820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alpha val="5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0F80AE7-1929-4ED7-8420-45864DBDFBF3}"/>
                </a:ext>
              </a:extLst>
            </p:cNvPr>
            <p:cNvSpPr/>
            <p:nvPr/>
          </p:nvSpPr>
          <p:spPr>
            <a:xfrm rot="5400000">
              <a:off x="2045970" y="2750820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DB8AA9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4379845-63B9-480A-BF9F-C0488F96A05F}"/>
                </a:ext>
              </a:extLst>
            </p:cNvPr>
            <p:cNvSpPr/>
            <p:nvPr/>
          </p:nvSpPr>
          <p:spPr>
            <a:xfrm rot="18900000">
              <a:off x="2273618" y="2201227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E80E0E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7A46277-414C-4207-819A-C77435633C8E}"/>
                </a:ext>
              </a:extLst>
            </p:cNvPr>
            <p:cNvSpPr/>
            <p:nvPr/>
          </p:nvSpPr>
          <p:spPr>
            <a:xfrm rot="18900000">
              <a:off x="3372802" y="3300411"/>
              <a:ext cx="906780" cy="1356360"/>
            </a:xfrm>
            <a:prstGeom prst="roundRect">
              <a:avLst>
                <a:gd name="adj" fmla="val 50000"/>
              </a:avLst>
            </a:prstGeom>
            <a:solidFill>
              <a:srgbClr val="3C8C5C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4230EEC-98F0-4593-8F1B-A7BE4A2BB752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5CF473"/>
                </a:gs>
                <a:gs pos="100000">
                  <a:srgbClr val="0EBD29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D9594AA0-0397-4FE9-B3EA-CEEFD4BD8BF8}"/>
                </a:ext>
              </a:extLst>
            </p:cNvPr>
            <p:cNvSpPr/>
            <p:nvPr/>
          </p:nvSpPr>
          <p:spPr>
            <a:xfrm>
              <a:off x="7812653" y="2331271"/>
              <a:ext cx="2205493" cy="2195456"/>
            </a:xfrm>
            <a:custGeom>
              <a:avLst/>
              <a:gdLst>
                <a:gd name="connsiteX0" fmla="*/ 388620 w 2202180"/>
                <a:gd name="connsiteY0" fmla="*/ 0 h 2156460"/>
                <a:gd name="connsiteX1" fmla="*/ 792480 w 2202180"/>
                <a:gd name="connsiteY1" fmla="*/ 586740 h 2156460"/>
                <a:gd name="connsiteX2" fmla="*/ 609600 w 2202180"/>
                <a:gd name="connsiteY2" fmla="*/ 838200 h 2156460"/>
                <a:gd name="connsiteX3" fmla="*/ 1264920 w 2202180"/>
                <a:gd name="connsiteY3" fmla="*/ 1562100 h 2156460"/>
                <a:gd name="connsiteX4" fmla="*/ 1615440 w 2202180"/>
                <a:gd name="connsiteY4" fmla="*/ 1424940 h 2156460"/>
                <a:gd name="connsiteX5" fmla="*/ 2202180 w 2202180"/>
                <a:gd name="connsiteY5" fmla="*/ 1775460 h 2156460"/>
                <a:gd name="connsiteX6" fmla="*/ 1996440 w 2202180"/>
                <a:gd name="connsiteY6" fmla="*/ 2156460 h 2156460"/>
                <a:gd name="connsiteX7" fmla="*/ 1562100 w 2202180"/>
                <a:gd name="connsiteY7" fmla="*/ 2133600 h 2156460"/>
                <a:gd name="connsiteX8" fmla="*/ 601980 w 2202180"/>
                <a:gd name="connsiteY8" fmla="*/ 1485900 h 2156460"/>
                <a:gd name="connsiteX9" fmla="*/ 0 w 2202180"/>
                <a:gd name="connsiteY9" fmla="*/ 312420 h 2156460"/>
                <a:gd name="connsiteX10" fmla="*/ 388620 w 2202180"/>
                <a:gd name="connsiteY10" fmla="*/ 0 h 2156460"/>
                <a:gd name="connsiteX0" fmla="*/ 391597 w 2205157"/>
                <a:gd name="connsiteY0" fmla="*/ 10096 h 2166556"/>
                <a:gd name="connsiteX1" fmla="*/ 795457 w 2205157"/>
                <a:gd name="connsiteY1" fmla="*/ 596836 h 2166556"/>
                <a:gd name="connsiteX2" fmla="*/ 612577 w 2205157"/>
                <a:gd name="connsiteY2" fmla="*/ 848296 h 2166556"/>
                <a:gd name="connsiteX3" fmla="*/ 1267897 w 2205157"/>
                <a:gd name="connsiteY3" fmla="*/ 1572196 h 2166556"/>
                <a:gd name="connsiteX4" fmla="*/ 1618417 w 2205157"/>
                <a:gd name="connsiteY4" fmla="*/ 1435036 h 2166556"/>
                <a:gd name="connsiteX5" fmla="*/ 2205157 w 2205157"/>
                <a:gd name="connsiteY5" fmla="*/ 1785556 h 2166556"/>
                <a:gd name="connsiteX6" fmla="*/ 1999417 w 2205157"/>
                <a:gd name="connsiteY6" fmla="*/ 2166556 h 2166556"/>
                <a:gd name="connsiteX7" fmla="*/ 1565077 w 2205157"/>
                <a:gd name="connsiteY7" fmla="*/ 2143696 h 2166556"/>
                <a:gd name="connsiteX8" fmla="*/ 604957 w 2205157"/>
                <a:gd name="connsiteY8" fmla="*/ 1495996 h 2166556"/>
                <a:gd name="connsiteX9" fmla="*/ 2977 w 2205157"/>
                <a:gd name="connsiteY9" fmla="*/ 322516 h 2166556"/>
                <a:gd name="connsiteX10" fmla="*/ 391597 w 2205157"/>
                <a:gd name="connsiteY10" fmla="*/ 10096 h 2166556"/>
                <a:gd name="connsiteX0" fmla="*/ 391597 w 2205157"/>
                <a:gd name="connsiteY0" fmla="*/ 10096 h 2166556"/>
                <a:gd name="connsiteX1" fmla="*/ 795457 w 2205157"/>
                <a:gd name="connsiteY1" fmla="*/ 596836 h 2166556"/>
                <a:gd name="connsiteX2" fmla="*/ 612577 w 2205157"/>
                <a:gd name="connsiteY2" fmla="*/ 848296 h 2166556"/>
                <a:gd name="connsiteX3" fmla="*/ 1267897 w 2205157"/>
                <a:gd name="connsiteY3" fmla="*/ 1572196 h 2166556"/>
                <a:gd name="connsiteX4" fmla="*/ 1618417 w 2205157"/>
                <a:gd name="connsiteY4" fmla="*/ 1435036 h 2166556"/>
                <a:gd name="connsiteX5" fmla="*/ 2205157 w 2205157"/>
                <a:gd name="connsiteY5" fmla="*/ 1785556 h 2166556"/>
                <a:gd name="connsiteX6" fmla="*/ 1999417 w 2205157"/>
                <a:gd name="connsiteY6" fmla="*/ 2166556 h 2166556"/>
                <a:gd name="connsiteX7" fmla="*/ 1565077 w 2205157"/>
                <a:gd name="connsiteY7" fmla="*/ 2143696 h 2166556"/>
                <a:gd name="connsiteX8" fmla="*/ 604957 w 2205157"/>
                <a:gd name="connsiteY8" fmla="*/ 1495996 h 2166556"/>
                <a:gd name="connsiteX9" fmla="*/ 2977 w 2205157"/>
                <a:gd name="connsiteY9" fmla="*/ 322516 h 2166556"/>
                <a:gd name="connsiteX10" fmla="*/ 391597 w 2205157"/>
                <a:gd name="connsiteY10" fmla="*/ 10096 h 2166556"/>
                <a:gd name="connsiteX0" fmla="*/ 391597 w 2205157"/>
                <a:gd name="connsiteY0" fmla="*/ 10096 h 2166556"/>
                <a:gd name="connsiteX1" fmla="*/ 795457 w 2205157"/>
                <a:gd name="connsiteY1" fmla="*/ 596836 h 2166556"/>
                <a:gd name="connsiteX2" fmla="*/ 612577 w 2205157"/>
                <a:gd name="connsiteY2" fmla="*/ 848296 h 2166556"/>
                <a:gd name="connsiteX3" fmla="*/ 1267897 w 2205157"/>
                <a:gd name="connsiteY3" fmla="*/ 1572196 h 2166556"/>
                <a:gd name="connsiteX4" fmla="*/ 1618417 w 2205157"/>
                <a:gd name="connsiteY4" fmla="*/ 1435036 h 2166556"/>
                <a:gd name="connsiteX5" fmla="*/ 2205157 w 2205157"/>
                <a:gd name="connsiteY5" fmla="*/ 1785556 h 2166556"/>
                <a:gd name="connsiteX6" fmla="*/ 1999417 w 2205157"/>
                <a:gd name="connsiteY6" fmla="*/ 2166556 h 2166556"/>
                <a:gd name="connsiteX7" fmla="*/ 1565077 w 2205157"/>
                <a:gd name="connsiteY7" fmla="*/ 2143696 h 2166556"/>
                <a:gd name="connsiteX8" fmla="*/ 604957 w 2205157"/>
                <a:gd name="connsiteY8" fmla="*/ 1495996 h 2166556"/>
                <a:gd name="connsiteX9" fmla="*/ 2977 w 2205157"/>
                <a:gd name="connsiteY9" fmla="*/ 322516 h 2166556"/>
                <a:gd name="connsiteX10" fmla="*/ 391597 w 2205157"/>
                <a:gd name="connsiteY10" fmla="*/ 10096 h 2166556"/>
                <a:gd name="connsiteX0" fmla="*/ 392606 w 2206166"/>
                <a:gd name="connsiteY0" fmla="*/ 150 h 2156610"/>
                <a:gd name="connsiteX1" fmla="*/ 796466 w 2206166"/>
                <a:gd name="connsiteY1" fmla="*/ 586890 h 2156610"/>
                <a:gd name="connsiteX2" fmla="*/ 613586 w 2206166"/>
                <a:gd name="connsiteY2" fmla="*/ 838350 h 2156610"/>
                <a:gd name="connsiteX3" fmla="*/ 1268906 w 2206166"/>
                <a:gd name="connsiteY3" fmla="*/ 1562250 h 2156610"/>
                <a:gd name="connsiteX4" fmla="*/ 1619426 w 2206166"/>
                <a:gd name="connsiteY4" fmla="*/ 1425090 h 2156610"/>
                <a:gd name="connsiteX5" fmla="*/ 2206166 w 2206166"/>
                <a:gd name="connsiteY5" fmla="*/ 1775610 h 2156610"/>
                <a:gd name="connsiteX6" fmla="*/ 2000426 w 2206166"/>
                <a:gd name="connsiteY6" fmla="*/ 2156610 h 2156610"/>
                <a:gd name="connsiteX7" fmla="*/ 1566086 w 2206166"/>
                <a:gd name="connsiteY7" fmla="*/ 2133750 h 2156610"/>
                <a:gd name="connsiteX8" fmla="*/ 605966 w 2206166"/>
                <a:gd name="connsiteY8" fmla="*/ 1486050 h 2156610"/>
                <a:gd name="connsiteX9" fmla="*/ 3986 w 2206166"/>
                <a:gd name="connsiteY9" fmla="*/ 312570 h 2156610"/>
                <a:gd name="connsiteX10" fmla="*/ 392606 w 2206166"/>
                <a:gd name="connsiteY10" fmla="*/ 150 h 2156610"/>
                <a:gd name="connsiteX0" fmla="*/ 392482 w 2206042"/>
                <a:gd name="connsiteY0" fmla="*/ 15076 h 2171536"/>
                <a:gd name="connsiteX1" fmla="*/ 796342 w 2206042"/>
                <a:gd name="connsiteY1" fmla="*/ 601816 h 2171536"/>
                <a:gd name="connsiteX2" fmla="*/ 613462 w 2206042"/>
                <a:gd name="connsiteY2" fmla="*/ 853276 h 2171536"/>
                <a:gd name="connsiteX3" fmla="*/ 1268782 w 2206042"/>
                <a:gd name="connsiteY3" fmla="*/ 1577176 h 2171536"/>
                <a:gd name="connsiteX4" fmla="*/ 1619302 w 2206042"/>
                <a:gd name="connsiteY4" fmla="*/ 1440016 h 2171536"/>
                <a:gd name="connsiteX5" fmla="*/ 2206042 w 2206042"/>
                <a:gd name="connsiteY5" fmla="*/ 1790536 h 2171536"/>
                <a:gd name="connsiteX6" fmla="*/ 2000302 w 2206042"/>
                <a:gd name="connsiteY6" fmla="*/ 2171536 h 2171536"/>
                <a:gd name="connsiteX7" fmla="*/ 1565962 w 2206042"/>
                <a:gd name="connsiteY7" fmla="*/ 2148676 h 2171536"/>
                <a:gd name="connsiteX8" fmla="*/ 605842 w 2206042"/>
                <a:gd name="connsiteY8" fmla="*/ 1500976 h 2171536"/>
                <a:gd name="connsiteX9" fmla="*/ 3862 w 2206042"/>
                <a:gd name="connsiteY9" fmla="*/ 327496 h 2171536"/>
                <a:gd name="connsiteX10" fmla="*/ 392482 w 2206042"/>
                <a:gd name="connsiteY10" fmla="*/ 15076 h 2171536"/>
                <a:gd name="connsiteX0" fmla="*/ 392482 w 2206042"/>
                <a:gd name="connsiteY0" fmla="*/ 15076 h 2171536"/>
                <a:gd name="connsiteX1" fmla="*/ 796342 w 2206042"/>
                <a:gd name="connsiteY1" fmla="*/ 601816 h 2171536"/>
                <a:gd name="connsiteX2" fmla="*/ 613462 w 2206042"/>
                <a:gd name="connsiteY2" fmla="*/ 853276 h 2171536"/>
                <a:gd name="connsiteX3" fmla="*/ 1268782 w 2206042"/>
                <a:gd name="connsiteY3" fmla="*/ 1577176 h 2171536"/>
                <a:gd name="connsiteX4" fmla="*/ 1619302 w 2206042"/>
                <a:gd name="connsiteY4" fmla="*/ 1440016 h 2171536"/>
                <a:gd name="connsiteX5" fmla="*/ 2206042 w 2206042"/>
                <a:gd name="connsiteY5" fmla="*/ 1790536 h 2171536"/>
                <a:gd name="connsiteX6" fmla="*/ 2000302 w 2206042"/>
                <a:gd name="connsiteY6" fmla="*/ 2171536 h 2171536"/>
                <a:gd name="connsiteX7" fmla="*/ 1565962 w 2206042"/>
                <a:gd name="connsiteY7" fmla="*/ 2148676 h 2171536"/>
                <a:gd name="connsiteX8" fmla="*/ 605842 w 2206042"/>
                <a:gd name="connsiteY8" fmla="*/ 1500976 h 2171536"/>
                <a:gd name="connsiteX9" fmla="*/ 3862 w 2206042"/>
                <a:gd name="connsiteY9" fmla="*/ 327496 h 2171536"/>
                <a:gd name="connsiteX10" fmla="*/ 392482 w 2206042"/>
                <a:gd name="connsiteY10" fmla="*/ 15076 h 2171536"/>
                <a:gd name="connsiteX0" fmla="*/ 390860 w 2204420"/>
                <a:gd name="connsiteY0" fmla="*/ 483 h 2156943"/>
                <a:gd name="connsiteX1" fmla="*/ 794720 w 2204420"/>
                <a:gd name="connsiteY1" fmla="*/ 587223 h 2156943"/>
                <a:gd name="connsiteX2" fmla="*/ 611840 w 2204420"/>
                <a:gd name="connsiteY2" fmla="*/ 838683 h 2156943"/>
                <a:gd name="connsiteX3" fmla="*/ 1267160 w 2204420"/>
                <a:gd name="connsiteY3" fmla="*/ 1562583 h 2156943"/>
                <a:gd name="connsiteX4" fmla="*/ 1617680 w 2204420"/>
                <a:gd name="connsiteY4" fmla="*/ 1425423 h 2156943"/>
                <a:gd name="connsiteX5" fmla="*/ 2204420 w 2204420"/>
                <a:gd name="connsiteY5" fmla="*/ 1775943 h 2156943"/>
                <a:gd name="connsiteX6" fmla="*/ 1998680 w 2204420"/>
                <a:gd name="connsiteY6" fmla="*/ 2156943 h 2156943"/>
                <a:gd name="connsiteX7" fmla="*/ 1564340 w 2204420"/>
                <a:gd name="connsiteY7" fmla="*/ 2134083 h 2156943"/>
                <a:gd name="connsiteX8" fmla="*/ 604220 w 2204420"/>
                <a:gd name="connsiteY8" fmla="*/ 1486383 h 2156943"/>
                <a:gd name="connsiteX9" fmla="*/ 2240 w 2204420"/>
                <a:gd name="connsiteY9" fmla="*/ 312903 h 2156943"/>
                <a:gd name="connsiteX10" fmla="*/ 390860 w 2204420"/>
                <a:gd name="connsiteY10" fmla="*/ 483 h 2156943"/>
                <a:gd name="connsiteX0" fmla="*/ 391597 w 2205157"/>
                <a:gd name="connsiteY0" fmla="*/ 10096 h 2166556"/>
                <a:gd name="connsiteX1" fmla="*/ 795457 w 2205157"/>
                <a:gd name="connsiteY1" fmla="*/ 596836 h 2166556"/>
                <a:gd name="connsiteX2" fmla="*/ 612577 w 2205157"/>
                <a:gd name="connsiteY2" fmla="*/ 848296 h 2166556"/>
                <a:gd name="connsiteX3" fmla="*/ 1267897 w 2205157"/>
                <a:gd name="connsiteY3" fmla="*/ 1572196 h 2166556"/>
                <a:gd name="connsiteX4" fmla="*/ 1618417 w 2205157"/>
                <a:gd name="connsiteY4" fmla="*/ 1435036 h 2166556"/>
                <a:gd name="connsiteX5" fmla="*/ 2205157 w 2205157"/>
                <a:gd name="connsiteY5" fmla="*/ 1785556 h 2166556"/>
                <a:gd name="connsiteX6" fmla="*/ 1999417 w 2205157"/>
                <a:gd name="connsiteY6" fmla="*/ 2166556 h 2166556"/>
                <a:gd name="connsiteX7" fmla="*/ 1565077 w 2205157"/>
                <a:gd name="connsiteY7" fmla="*/ 2143696 h 2166556"/>
                <a:gd name="connsiteX8" fmla="*/ 604957 w 2205157"/>
                <a:gd name="connsiteY8" fmla="*/ 1495996 h 2166556"/>
                <a:gd name="connsiteX9" fmla="*/ 2977 w 2205157"/>
                <a:gd name="connsiteY9" fmla="*/ 322516 h 2166556"/>
                <a:gd name="connsiteX10" fmla="*/ 391597 w 2205157"/>
                <a:gd name="connsiteY10" fmla="*/ 10096 h 2166556"/>
                <a:gd name="connsiteX0" fmla="*/ 388693 w 2202253"/>
                <a:gd name="connsiteY0" fmla="*/ 6035 h 2162495"/>
                <a:gd name="connsiteX1" fmla="*/ 792553 w 2202253"/>
                <a:gd name="connsiteY1" fmla="*/ 592775 h 2162495"/>
                <a:gd name="connsiteX2" fmla="*/ 609673 w 2202253"/>
                <a:gd name="connsiteY2" fmla="*/ 844235 h 2162495"/>
                <a:gd name="connsiteX3" fmla="*/ 1264993 w 2202253"/>
                <a:gd name="connsiteY3" fmla="*/ 1568135 h 2162495"/>
                <a:gd name="connsiteX4" fmla="*/ 1615513 w 2202253"/>
                <a:gd name="connsiteY4" fmla="*/ 1430975 h 2162495"/>
                <a:gd name="connsiteX5" fmla="*/ 2202253 w 2202253"/>
                <a:gd name="connsiteY5" fmla="*/ 1781495 h 2162495"/>
                <a:gd name="connsiteX6" fmla="*/ 1996513 w 2202253"/>
                <a:gd name="connsiteY6" fmla="*/ 2162495 h 2162495"/>
                <a:gd name="connsiteX7" fmla="*/ 1562173 w 2202253"/>
                <a:gd name="connsiteY7" fmla="*/ 2139635 h 2162495"/>
                <a:gd name="connsiteX8" fmla="*/ 602053 w 2202253"/>
                <a:gd name="connsiteY8" fmla="*/ 1491935 h 2162495"/>
                <a:gd name="connsiteX9" fmla="*/ 73 w 2202253"/>
                <a:gd name="connsiteY9" fmla="*/ 318455 h 2162495"/>
                <a:gd name="connsiteX10" fmla="*/ 388693 w 2202253"/>
                <a:gd name="connsiteY10" fmla="*/ 6035 h 2162495"/>
                <a:gd name="connsiteX0" fmla="*/ 388693 w 2202253"/>
                <a:gd name="connsiteY0" fmla="*/ 6035 h 2162495"/>
                <a:gd name="connsiteX1" fmla="*/ 792553 w 2202253"/>
                <a:gd name="connsiteY1" fmla="*/ 592775 h 2162495"/>
                <a:gd name="connsiteX2" fmla="*/ 609673 w 2202253"/>
                <a:gd name="connsiteY2" fmla="*/ 844235 h 2162495"/>
                <a:gd name="connsiteX3" fmla="*/ 1264993 w 2202253"/>
                <a:gd name="connsiteY3" fmla="*/ 1568135 h 2162495"/>
                <a:gd name="connsiteX4" fmla="*/ 1615513 w 2202253"/>
                <a:gd name="connsiteY4" fmla="*/ 1430975 h 2162495"/>
                <a:gd name="connsiteX5" fmla="*/ 2202253 w 2202253"/>
                <a:gd name="connsiteY5" fmla="*/ 1781495 h 2162495"/>
                <a:gd name="connsiteX6" fmla="*/ 1996513 w 2202253"/>
                <a:gd name="connsiteY6" fmla="*/ 2162495 h 2162495"/>
                <a:gd name="connsiteX7" fmla="*/ 1562173 w 2202253"/>
                <a:gd name="connsiteY7" fmla="*/ 2139635 h 2162495"/>
                <a:gd name="connsiteX8" fmla="*/ 602053 w 2202253"/>
                <a:gd name="connsiteY8" fmla="*/ 1491935 h 2162495"/>
                <a:gd name="connsiteX9" fmla="*/ 73 w 2202253"/>
                <a:gd name="connsiteY9" fmla="*/ 318455 h 2162495"/>
                <a:gd name="connsiteX10" fmla="*/ 388693 w 2202253"/>
                <a:gd name="connsiteY10" fmla="*/ 6035 h 2162495"/>
                <a:gd name="connsiteX0" fmla="*/ 388693 w 2202253"/>
                <a:gd name="connsiteY0" fmla="*/ 6035 h 2215380"/>
                <a:gd name="connsiteX1" fmla="*/ 792553 w 2202253"/>
                <a:gd name="connsiteY1" fmla="*/ 592775 h 2215380"/>
                <a:gd name="connsiteX2" fmla="*/ 609673 w 2202253"/>
                <a:gd name="connsiteY2" fmla="*/ 844235 h 2215380"/>
                <a:gd name="connsiteX3" fmla="*/ 1264993 w 2202253"/>
                <a:gd name="connsiteY3" fmla="*/ 1568135 h 2215380"/>
                <a:gd name="connsiteX4" fmla="*/ 1615513 w 2202253"/>
                <a:gd name="connsiteY4" fmla="*/ 1430975 h 2215380"/>
                <a:gd name="connsiteX5" fmla="*/ 2202253 w 2202253"/>
                <a:gd name="connsiteY5" fmla="*/ 1781495 h 2215380"/>
                <a:gd name="connsiteX6" fmla="*/ 1996513 w 2202253"/>
                <a:gd name="connsiteY6" fmla="*/ 2162495 h 2215380"/>
                <a:gd name="connsiteX7" fmla="*/ 1562173 w 2202253"/>
                <a:gd name="connsiteY7" fmla="*/ 2139635 h 2215380"/>
                <a:gd name="connsiteX8" fmla="*/ 602053 w 2202253"/>
                <a:gd name="connsiteY8" fmla="*/ 1491935 h 2215380"/>
                <a:gd name="connsiteX9" fmla="*/ 73 w 2202253"/>
                <a:gd name="connsiteY9" fmla="*/ 318455 h 2215380"/>
                <a:gd name="connsiteX10" fmla="*/ 388693 w 2202253"/>
                <a:gd name="connsiteY10" fmla="*/ 6035 h 2215380"/>
                <a:gd name="connsiteX0" fmla="*/ 388693 w 2202253"/>
                <a:gd name="connsiteY0" fmla="*/ 6035 h 2215380"/>
                <a:gd name="connsiteX1" fmla="*/ 792553 w 2202253"/>
                <a:gd name="connsiteY1" fmla="*/ 592775 h 2215380"/>
                <a:gd name="connsiteX2" fmla="*/ 609673 w 2202253"/>
                <a:gd name="connsiteY2" fmla="*/ 844235 h 2215380"/>
                <a:gd name="connsiteX3" fmla="*/ 1264993 w 2202253"/>
                <a:gd name="connsiteY3" fmla="*/ 1568135 h 2215380"/>
                <a:gd name="connsiteX4" fmla="*/ 1615513 w 2202253"/>
                <a:gd name="connsiteY4" fmla="*/ 1430975 h 2215380"/>
                <a:gd name="connsiteX5" fmla="*/ 2202253 w 2202253"/>
                <a:gd name="connsiteY5" fmla="*/ 1781495 h 2215380"/>
                <a:gd name="connsiteX6" fmla="*/ 1996513 w 2202253"/>
                <a:gd name="connsiteY6" fmla="*/ 2162495 h 2215380"/>
                <a:gd name="connsiteX7" fmla="*/ 1562173 w 2202253"/>
                <a:gd name="connsiteY7" fmla="*/ 2139635 h 2215380"/>
                <a:gd name="connsiteX8" fmla="*/ 602053 w 2202253"/>
                <a:gd name="connsiteY8" fmla="*/ 1491935 h 2215380"/>
                <a:gd name="connsiteX9" fmla="*/ 73 w 2202253"/>
                <a:gd name="connsiteY9" fmla="*/ 318455 h 2215380"/>
                <a:gd name="connsiteX10" fmla="*/ 388693 w 2202253"/>
                <a:gd name="connsiteY10" fmla="*/ 6035 h 2215380"/>
                <a:gd name="connsiteX0" fmla="*/ 388693 w 2202253"/>
                <a:gd name="connsiteY0" fmla="*/ 6035 h 2197062"/>
                <a:gd name="connsiteX1" fmla="*/ 792553 w 2202253"/>
                <a:gd name="connsiteY1" fmla="*/ 592775 h 2197062"/>
                <a:gd name="connsiteX2" fmla="*/ 609673 w 2202253"/>
                <a:gd name="connsiteY2" fmla="*/ 844235 h 2197062"/>
                <a:gd name="connsiteX3" fmla="*/ 1264993 w 2202253"/>
                <a:gd name="connsiteY3" fmla="*/ 1568135 h 2197062"/>
                <a:gd name="connsiteX4" fmla="*/ 1615513 w 2202253"/>
                <a:gd name="connsiteY4" fmla="*/ 1430975 h 2197062"/>
                <a:gd name="connsiteX5" fmla="*/ 2202253 w 2202253"/>
                <a:gd name="connsiteY5" fmla="*/ 1781495 h 2197062"/>
                <a:gd name="connsiteX6" fmla="*/ 1996513 w 2202253"/>
                <a:gd name="connsiteY6" fmla="*/ 2162495 h 2197062"/>
                <a:gd name="connsiteX7" fmla="*/ 1562173 w 2202253"/>
                <a:gd name="connsiteY7" fmla="*/ 2139635 h 2197062"/>
                <a:gd name="connsiteX8" fmla="*/ 602053 w 2202253"/>
                <a:gd name="connsiteY8" fmla="*/ 1491935 h 2197062"/>
                <a:gd name="connsiteX9" fmla="*/ 73 w 2202253"/>
                <a:gd name="connsiteY9" fmla="*/ 318455 h 2197062"/>
                <a:gd name="connsiteX10" fmla="*/ 388693 w 2202253"/>
                <a:gd name="connsiteY10" fmla="*/ 6035 h 2197062"/>
                <a:gd name="connsiteX0" fmla="*/ 388693 w 2216537"/>
                <a:gd name="connsiteY0" fmla="*/ 6035 h 2215380"/>
                <a:gd name="connsiteX1" fmla="*/ 792553 w 2216537"/>
                <a:gd name="connsiteY1" fmla="*/ 592775 h 2215380"/>
                <a:gd name="connsiteX2" fmla="*/ 609673 w 2216537"/>
                <a:gd name="connsiteY2" fmla="*/ 844235 h 2215380"/>
                <a:gd name="connsiteX3" fmla="*/ 1264993 w 2216537"/>
                <a:gd name="connsiteY3" fmla="*/ 1568135 h 2215380"/>
                <a:gd name="connsiteX4" fmla="*/ 1615513 w 2216537"/>
                <a:gd name="connsiteY4" fmla="*/ 1430975 h 2215380"/>
                <a:gd name="connsiteX5" fmla="*/ 2202253 w 2216537"/>
                <a:gd name="connsiteY5" fmla="*/ 1781495 h 2215380"/>
                <a:gd name="connsiteX6" fmla="*/ 1996513 w 2216537"/>
                <a:gd name="connsiteY6" fmla="*/ 2162495 h 2215380"/>
                <a:gd name="connsiteX7" fmla="*/ 1562173 w 2216537"/>
                <a:gd name="connsiteY7" fmla="*/ 2139635 h 2215380"/>
                <a:gd name="connsiteX8" fmla="*/ 602053 w 2216537"/>
                <a:gd name="connsiteY8" fmla="*/ 1491935 h 2215380"/>
                <a:gd name="connsiteX9" fmla="*/ 73 w 2216537"/>
                <a:gd name="connsiteY9" fmla="*/ 318455 h 2215380"/>
                <a:gd name="connsiteX10" fmla="*/ 388693 w 2216537"/>
                <a:gd name="connsiteY10" fmla="*/ 6035 h 2215380"/>
                <a:gd name="connsiteX0" fmla="*/ 388693 w 2213522"/>
                <a:gd name="connsiteY0" fmla="*/ 6035 h 2217655"/>
                <a:gd name="connsiteX1" fmla="*/ 792553 w 2213522"/>
                <a:gd name="connsiteY1" fmla="*/ 592775 h 2217655"/>
                <a:gd name="connsiteX2" fmla="*/ 609673 w 2213522"/>
                <a:gd name="connsiteY2" fmla="*/ 844235 h 2217655"/>
                <a:gd name="connsiteX3" fmla="*/ 1264993 w 2213522"/>
                <a:gd name="connsiteY3" fmla="*/ 1568135 h 2217655"/>
                <a:gd name="connsiteX4" fmla="*/ 1615513 w 2213522"/>
                <a:gd name="connsiteY4" fmla="*/ 1430975 h 2217655"/>
                <a:gd name="connsiteX5" fmla="*/ 2202253 w 2213522"/>
                <a:gd name="connsiteY5" fmla="*/ 1781495 h 2217655"/>
                <a:gd name="connsiteX6" fmla="*/ 1996513 w 2213522"/>
                <a:gd name="connsiteY6" fmla="*/ 2162495 h 2217655"/>
                <a:gd name="connsiteX7" fmla="*/ 1562173 w 2213522"/>
                <a:gd name="connsiteY7" fmla="*/ 2139635 h 2217655"/>
                <a:gd name="connsiteX8" fmla="*/ 602053 w 2213522"/>
                <a:gd name="connsiteY8" fmla="*/ 1491935 h 2217655"/>
                <a:gd name="connsiteX9" fmla="*/ 73 w 2213522"/>
                <a:gd name="connsiteY9" fmla="*/ 318455 h 2217655"/>
                <a:gd name="connsiteX10" fmla="*/ 388693 w 2213522"/>
                <a:gd name="connsiteY10" fmla="*/ 6035 h 2217655"/>
                <a:gd name="connsiteX0" fmla="*/ 388693 w 2213431"/>
                <a:gd name="connsiteY0" fmla="*/ 6035 h 2209398"/>
                <a:gd name="connsiteX1" fmla="*/ 792553 w 2213431"/>
                <a:gd name="connsiteY1" fmla="*/ 592775 h 2209398"/>
                <a:gd name="connsiteX2" fmla="*/ 609673 w 2213431"/>
                <a:gd name="connsiteY2" fmla="*/ 844235 h 2209398"/>
                <a:gd name="connsiteX3" fmla="*/ 1264993 w 2213431"/>
                <a:gd name="connsiteY3" fmla="*/ 1568135 h 2209398"/>
                <a:gd name="connsiteX4" fmla="*/ 1615513 w 2213431"/>
                <a:gd name="connsiteY4" fmla="*/ 1430975 h 2209398"/>
                <a:gd name="connsiteX5" fmla="*/ 2202253 w 2213431"/>
                <a:gd name="connsiteY5" fmla="*/ 1781495 h 2209398"/>
                <a:gd name="connsiteX6" fmla="*/ 1996513 w 2213431"/>
                <a:gd name="connsiteY6" fmla="*/ 2162495 h 2209398"/>
                <a:gd name="connsiteX7" fmla="*/ 1562173 w 2213431"/>
                <a:gd name="connsiteY7" fmla="*/ 2139635 h 2209398"/>
                <a:gd name="connsiteX8" fmla="*/ 602053 w 2213431"/>
                <a:gd name="connsiteY8" fmla="*/ 1491935 h 2209398"/>
                <a:gd name="connsiteX9" fmla="*/ 73 w 2213431"/>
                <a:gd name="connsiteY9" fmla="*/ 318455 h 2209398"/>
                <a:gd name="connsiteX10" fmla="*/ 388693 w 2213431"/>
                <a:gd name="connsiteY10" fmla="*/ 6035 h 2209398"/>
                <a:gd name="connsiteX0" fmla="*/ 388693 w 2213128"/>
                <a:gd name="connsiteY0" fmla="*/ 6035 h 2195466"/>
                <a:gd name="connsiteX1" fmla="*/ 792553 w 2213128"/>
                <a:gd name="connsiteY1" fmla="*/ 592775 h 2195466"/>
                <a:gd name="connsiteX2" fmla="*/ 609673 w 2213128"/>
                <a:gd name="connsiteY2" fmla="*/ 844235 h 2195466"/>
                <a:gd name="connsiteX3" fmla="*/ 1264993 w 2213128"/>
                <a:gd name="connsiteY3" fmla="*/ 1568135 h 2195466"/>
                <a:gd name="connsiteX4" fmla="*/ 1615513 w 2213128"/>
                <a:gd name="connsiteY4" fmla="*/ 1430975 h 2195466"/>
                <a:gd name="connsiteX5" fmla="*/ 2202253 w 2213128"/>
                <a:gd name="connsiteY5" fmla="*/ 1781495 h 2195466"/>
                <a:gd name="connsiteX6" fmla="*/ 1988893 w 2213128"/>
                <a:gd name="connsiteY6" fmla="*/ 2132015 h 2195466"/>
                <a:gd name="connsiteX7" fmla="*/ 1562173 w 2213128"/>
                <a:gd name="connsiteY7" fmla="*/ 2139635 h 2195466"/>
                <a:gd name="connsiteX8" fmla="*/ 602053 w 2213128"/>
                <a:gd name="connsiteY8" fmla="*/ 1491935 h 2195466"/>
                <a:gd name="connsiteX9" fmla="*/ 73 w 2213128"/>
                <a:gd name="connsiteY9" fmla="*/ 318455 h 2195466"/>
                <a:gd name="connsiteX10" fmla="*/ 388693 w 2213128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15645"/>
                <a:gd name="connsiteY0" fmla="*/ 6035 h 2195466"/>
                <a:gd name="connsiteX1" fmla="*/ 792553 w 2215645"/>
                <a:gd name="connsiteY1" fmla="*/ 592775 h 2195466"/>
                <a:gd name="connsiteX2" fmla="*/ 609673 w 2215645"/>
                <a:gd name="connsiteY2" fmla="*/ 844235 h 2195466"/>
                <a:gd name="connsiteX3" fmla="*/ 1264993 w 2215645"/>
                <a:gd name="connsiteY3" fmla="*/ 1568135 h 2195466"/>
                <a:gd name="connsiteX4" fmla="*/ 1615513 w 2215645"/>
                <a:gd name="connsiteY4" fmla="*/ 1430975 h 2195466"/>
                <a:gd name="connsiteX5" fmla="*/ 2202253 w 2215645"/>
                <a:gd name="connsiteY5" fmla="*/ 1781495 h 2195466"/>
                <a:gd name="connsiteX6" fmla="*/ 1988893 w 2215645"/>
                <a:gd name="connsiteY6" fmla="*/ 2132015 h 2195466"/>
                <a:gd name="connsiteX7" fmla="*/ 1562173 w 2215645"/>
                <a:gd name="connsiteY7" fmla="*/ 2139635 h 2195466"/>
                <a:gd name="connsiteX8" fmla="*/ 602053 w 2215645"/>
                <a:gd name="connsiteY8" fmla="*/ 1491935 h 2195466"/>
                <a:gd name="connsiteX9" fmla="*/ 73 w 2215645"/>
                <a:gd name="connsiteY9" fmla="*/ 318455 h 2195466"/>
                <a:gd name="connsiteX10" fmla="*/ 388693 w 2215645"/>
                <a:gd name="connsiteY10" fmla="*/ 6035 h 2195466"/>
                <a:gd name="connsiteX0" fmla="*/ 388693 w 2228962"/>
                <a:gd name="connsiteY0" fmla="*/ 6035 h 2195466"/>
                <a:gd name="connsiteX1" fmla="*/ 792553 w 2228962"/>
                <a:gd name="connsiteY1" fmla="*/ 592775 h 2195466"/>
                <a:gd name="connsiteX2" fmla="*/ 609673 w 2228962"/>
                <a:gd name="connsiteY2" fmla="*/ 844235 h 2195466"/>
                <a:gd name="connsiteX3" fmla="*/ 1264993 w 2228962"/>
                <a:gd name="connsiteY3" fmla="*/ 1568135 h 2195466"/>
                <a:gd name="connsiteX4" fmla="*/ 1615513 w 2228962"/>
                <a:gd name="connsiteY4" fmla="*/ 1430975 h 2195466"/>
                <a:gd name="connsiteX5" fmla="*/ 2202253 w 2228962"/>
                <a:gd name="connsiteY5" fmla="*/ 1781495 h 2195466"/>
                <a:gd name="connsiteX6" fmla="*/ 1988893 w 2228962"/>
                <a:gd name="connsiteY6" fmla="*/ 2132015 h 2195466"/>
                <a:gd name="connsiteX7" fmla="*/ 1562173 w 2228962"/>
                <a:gd name="connsiteY7" fmla="*/ 2139635 h 2195466"/>
                <a:gd name="connsiteX8" fmla="*/ 602053 w 2228962"/>
                <a:gd name="connsiteY8" fmla="*/ 1491935 h 2195466"/>
                <a:gd name="connsiteX9" fmla="*/ 73 w 2228962"/>
                <a:gd name="connsiteY9" fmla="*/ 318455 h 2195466"/>
                <a:gd name="connsiteX10" fmla="*/ 388693 w 2228962"/>
                <a:gd name="connsiteY10" fmla="*/ 6035 h 2195466"/>
                <a:gd name="connsiteX0" fmla="*/ 388693 w 2210954"/>
                <a:gd name="connsiteY0" fmla="*/ 6035 h 2195466"/>
                <a:gd name="connsiteX1" fmla="*/ 792553 w 2210954"/>
                <a:gd name="connsiteY1" fmla="*/ 592775 h 2195466"/>
                <a:gd name="connsiteX2" fmla="*/ 609673 w 2210954"/>
                <a:gd name="connsiteY2" fmla="*/ 844235 h 2195466"/>
                <a:gd name="connsiteX3" fmla="*/ 1264993 w 2210954"/>
                <a:gd name="connsiteY3" fmla="*/ 1568135 h 2195466"/>
                <a:gd name="connsiteX4" fmla="*/ 1615513 w 2210954"/>
                <a:gd name="connsiteY4" fmla="*/ 1430975 h 2195466"/>
                <a:gd name="connsiteX5" fmla="*/ 2202253 w 2210954"/>
                <a:gd name="connsiteY5" fmla="*/ 1781495 h 2195466"/>
                <a:gd name="connsiteX6" fmla="*/ 1988893 w 2210954"/>
                <a:gd name="connsiteY6" fmla="*/ 2132015 h 2195466"/>
                <a:gd name="connsiteX7" fmla="*/ 1562173 w 2210954"/>
                <a:gd name="connsiteY7" fmla="*/ 2139635 h 2195466"/>
                <a:gd name="connsiteX8" fmla="*/ 602053 w 2210954"/>
                <a:gd name="connsiteY8" fmla="*/ 1491935 h 2195466"/>
                <a:gd name="connsiteX9" fmla="*/ 73 w 2210954"/>
                <a:gd name="connsiteY9" fmla="*/ 318455 h 2195466"/>
                <a:gd name="connsiteX10" fmla="*/ 388693 w 2210954"/>
                <a:gd name="connsiteY10" fmla="*/ 6035 h 2195466"/>
                <a:gd name="connsiteX0" fmla="*/ 389024 w 2211285"/>
                <a:gd name="connsiteY0" fmla="*/ 6025 h 2195456"/>
                <a:gd name="connsiteX1" fmla="*/ 792884 w 2211285"/>
                <a:gd name="connsiteY1" fmla="*/ 592765 h 2195456"/>
                <a:gd name="connsiteX2" fmla="*/ 610004 w 2211285"/>
                <a:gd name="connsiteY2" fmla="*/ 844225 h 2195456"/>
                <a:gd name="connsiteX3" fmla="*/ 1265324 w 2211285"/>
                <a:gd name="connsiteY3" fmla="*/ 1568125 h 2195456"/>
                <a:gd name="connsiteX4" fmla="*/ 1615844 w 2211285"/>
                <a:gd name="connsiteY4" fmla="*/ 1430965 h 2195456"/>
                <a:gd name="connsiteX5" fmla="*/ 2202584 w 2211285"/>
                <a:gd name="connsiteY5" fmla="*/ 1781485 h 2195456"/>
                <a:gd name="connsiteX6" fmla="*/ 1989224 w 2211285"/>
                <a:gd name="connsiteY6" fmla="*/ 2132005 h 2195456"/>
                <a:gd name="connsiteX7" fmla="*/ 1562504 w 2211285"/>
                <a:gd name="connsiteY7" fmla="*/ 2139625 h 2195456"/>
                <a:gd name="connsiteX8" fmla="*/ 602384 w 2211285"/>
                <a:gd name="connsiteY8" fmla="*/ 1491925 h 2195456"/>
                <a:gd name="connsiteX9" fmla="*/ 404 w 2211285"/>
                <a:gd name="connsiteY9" fmla="*/ 318445 h 2195456"/>
                <a:gd name="connsiteX10" fmla="*/ 389024 w 2211285"/>
                <a:gd name="connsiteY10" fmla="*/ 6025 h 2195456"/>
                <a:gd name="connsiteX0" fmla="*/ 389024 w 2211285"/>
                <a:gd name="connsiteY0" fmla="*/ 6025 h 2195456"/>
                <a:gd name="connsiteX1" fmla="*/ 792884 w 2211285"/>
                <a:gd name="connsiteY1" fmla="*/ 592765 h 2195456"/>
                <a:gd name="connsiteX2" fmla="*/ 610004 w 2211285"/>
                <a:gd name="connsiteY2" fmla="*/ 844225 h 2195456"/>
                <a:gd name="connsiteX3" fmla="*/ 1265324 w 2211285"/>
                <a:gd name="connsiteY3" fmla="*/ 1568125 h 2195456"/>
                <a:gd name="connsiteX4" fmla="*/ 1615844 w 2211285"/>
                <a:gd name="connsiteY4" fmla="*/ 1430965 h 2195456"/>
                <a:gd name="connsiteX5" fmla="*/ 2202584 w 2211285"/>
                <a:gd name="connsiteY5" fmla="*/ 1781485 h 2195456"/>
                <a:gd name="connsiteX6" fmla="*/ 1989224 w 2211285"/>
                <a:gd name="connsiteY6" fmla="*/ 2132005 h 2195456"/>
                <a:gd name="connsiteX7" fmla="*/ 1562504 w 2211285"/>
                <a:gd name="connsiteY7" fmla="*/ 2139625 h 2195456"/>
                <a:gd name="connsiteX8" fmla="*/ 602384 w 2211285"/>
                <a:gd name="connsiteY8" fmla="*/ 1491925 h 2195456"/>
                <a:gd name="connsiteX9" fmla="*/ 404 w 2211285"/>
                <a:gd name="connsiteY9" fmla="*/ 318445 h 2195456"/>
                <a:gd name="connsiteX10" fmla="*/ 389024 w 2211285"/>
                <a:gd name="connsiteY10" fmla="*/ 6025 h 2195456"/>
                <a:gd name="connsiteX0" fmla="*/ 389024 w 2205493"/>
                <a:gd name="connsiteY0" fmla="*/ 6025 h 2195456"/>
                <a:gd name="connsiteX1" fmla="*/ 792884 w 2205493"/>
                <a:gd name="connsiteY1" fmla="*/ 592765 h 2195456"/>
                <a:gd name="connsiteX2" fmla="*/ 610004 w 2205493"/>
                <a:gd name="connsiteY2" fmla="*/ 844225 h 2195456"/>
                <a:gd name="connsiteX3" fmla="*/ 1265324 w 2205493"/>
                <a:gd name="connsiteY3" fmla="*/ 1568125 h 2195456"/>
                <a:gd name="connsiteX4" fmla="*/ 1615844 w 2205493"/>
                <a:gd name="connsiteY4" fmla="*/ 1430965 h 2195456"/>
                <a:gd name="connsiteX5" fmla="*/ 2202584 w 2205493"/>
                <a:gd name="connsiteY5" fmla="*/ 1781485 h 2195456"/>
                <a:gd name="connsiteX6" fmla="*/ 1989224 w 2205493"/>
                <a:gd name="connsiteY6" fmla="*/ 2132005 h 2195456"/>
                <a:gd name="connsiteX7" fmla="*/ 1562504 w 2205493"/>
                <a:gd name="connsiteY7" fmla="*/ 2139625 h 2195456"/>
                <a:gd name="connsiteX8" fmla="*/ 602384 w 2205493"/>
                <a:gd name="connsiteY8" fmla="*/ 1491925 h 2195456"/>
                <a:gd name="connsiteX9" fmla="*/ 404 w 2205493"/>
                <a:gd name="connsiteY9" fmla="*/ 318445 h 2195456"/>
                <a:gd name="connsiteX10" fmla="*/ 389024 w 2205493"/>
                <a:gd name="connsiteY10" fmla="*/ 6025 h 219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5493" h="2195456">
                  <a:moveTo>
                    <a:pt x="389024" y="6025"/>
                  </a:moveTo>
                  <a:cubicBezTo>
                    <a:pt x="459914" y="26499"/>
                    <a:pt x="786419" y="460684"/>
                    <a:pt x="792884" y="592765"/>
                  </a:cubicBezTo>
                  <a:cubicBezTo>
                    <a:pt x="797951" y="696284"/>
                    <a:pt x="619128" y="734714"/>
                    <a:pt x="610004" y="844225"/>
                  </a:cubicBezTo>
                  <a:cubicBezTo>
                    <a:pt x="599979" y="964546"/>
                    <a:pt x="1148266" y="1530169"/>
                    <a:pt x="1265324" y="1568125"/>
                  </a:cubicBezTo>
                  <a:cubicBezTo>
                    <a:pt x="1373432" y="1603179"/>
                    <a:pt x="1566314" y="1433505"/>
                    <a:pt x="1615844" y="1430965"/>
                  </a:cubicBezTo>
                  <a:cubicBezTo>
                    <a:pt x="1775840" y="1422760"/>
                    <a:pt x="2150104" y="1659953"/>
                    <a:pt x="2202584" y="1781485"/>
                  </a:cubicBezTo>
                  <a:cubicBezTo>
                    <a:pt x="2226714" y="1837365"/>
                    <a:pt x="2095904" y="2072315"/>
                    <a:pt x="1989224" y="2132005"/>
                  </a:cubicBezTo>
                  <a:cubicBezTo>
                    <a:pt x="1931930" y="2174960"/>
                    <a:pt x="1793644" y="2246305"/>
                    <a:pt x="1562504" y="2139625"/>
                  </a:cubicBezTo>
                  <a:cubicBezTo>
                    <a:pt x="1331364" y="2032945"/>
                    <a:pt x="878711" y="1780986"/>
                    <a:pt x="602384" y="1491925"/>
                  </a:cubicBezTo>
                  <a:cubicBezTo>
                    <a:pt x="326794" y="1203635"/>
                    <a:pt x="43584" y="787075"/>
                    <a:pt x="404" y="318445"/>
                  </a:cubicBezTo>
                  <a:cubicBezTo>
                    <a:pt x="-11840" y="185561"/>
                    <a:pt x="256944" y="-39695"/>
                    <a:pt x="389024" y="60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0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4FEB05A-C5F3-4821-9E1F-222EF5499FE6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121176"/>
                </a:gs>
                <a:gs pos="100000">
                  <a:srgbClr val="703CBD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星形: 五角 1">
              <a:extLst>
                <a:ext uri="{FF2B5EF4-FFF2-40B4-BE49-F238E27FC236}">
                  <a16:creationId xmlns:a16="http://schemas.microsoft.com/office/drawing/2014/main" id="{ACB23298-BA13-4654-A4E8-8672B4C6D5D9}"/>
                </a:ext>
              </a:extLst>
            </p:cNvPr>
            <p:cNvSpPr/>
            <p:nvPr/>
          </p:nvSpPr>
          <p:spPr>
            <a:xfrm>
              <a:off x="1822679" y="1975079"/>
              <a:ext cx="2907842" cy="290784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573D266-130B-42D7-A4DA-94800A15D74F}"/>
                </a:ext>
              </a:extLst>
            </p:cNvPr>
            <p:cNvSpPr/>
            <p:nvPr/>
          </p:nvSpPr>
          <p:spPr>
            <a:xfrm rot="16200000">
              <a:off x="3044327" y="3156081"/>
              <a:ext cx="464545" cy="849255"/>
            </a:xfrm>
            <a:custGeom>
              <a:avLst/>
              <a:gdLst>
                <a:gd name="connsiteX0" fmla="*/ 383264 w 464545"/>
                <a:gd name="connsiteY0" fmla="*/ 10584 h 849255"/>
                <a:gd name="connsiteX1" fmla="*/ 383264 w 464545"/>
                <a:gd name="connsiteY1" fmla="*/ 52916 h 849255"/>
                <a:gd name="connsiteX2" fmla="*/ 372680 w 464545"/>
                <a:gd name="connsiteY2" fmla="*/ 63500 h 849255"/>
                <a:gd name="connsiteX3" fmla="*/ 302408 w 464545"/>
                <a:gd name="connsiteY3" fmla="*/ 63500 h 849255"/>
                <a:gd name="connsiteX4" fmla="*/ 291824 w 464545"/>
                <a:gd name="connsiteY4" fmla="*/ 52916 h 849255"/>
                <a:gd name="connsiteX5" fmla="*/ 291824 w 464545"/>
                <a:gd name="connsiteY5" fmla="*/ 10584 h 849255"/>
                <a:gd name="connsiteX6" fmla="*/ 302408 w 464545"/>
                <a:gd name="connsiteY6" fmla="*/ 0 h 849255"/>
                <a:gd name="connsiteX7" fmla="*/ 372680 w 464545"/>
                <a:gd name="connsiteY7" fmla="*/ 0 h 849255"/>
                <a:gd name="connsiteX8" fmla="*/ 383264 w 464545"/>
                <a:gd name="connsiteY8" fmla="*/ 10584 h 849255"/>
                <a:gd name="connsiteX9" fmla="*/ 418215 w 464545"/>
                <a:gd name="connsiteY9" fmla="*/ 849255 h 849255"/>
                <a:gd name="connsiteX10" fmla="*/ 46334 w 464545"/>
                <a:gd name="connsiteY10" fmla="*/ 849255 h 849255"/>
                <a:gd name="connsiteX11" fmla="*/ 153384 w 464545"/>
                <a:gd name="connsiteY11" fmla="*/ 653300 h 849255"/>
                <a:gd name="connsiteX12" fmla="*/ 311165 w 464545"/>
                <a:gd name="connsiteY12" fmla="*/ 653300 h 849255"/>
                <a:gd name="connsiteX13" fmla="*/ 464545 w 464545"/>
                <a:gd name="connsiteY13" fmla="*/ 157696 h 849255"/>
                <a:gd name="connsiteX14" fmla="*/ 464545 w 464545"/>
                <a:gd name="connsiteY14" fmla="*/ 559104 h 849255"/>
                <a:gd name="connsiteX15" fmla="*/ 387119 w 464545"/>
                <a:gd name="connsiteY15" fmla="*/ 636530 h 849255"/>
                <a:gd name="connsiteX16" fmla="*/ 77426 w 464545"/>
                <a:gd name="connsiteY16" fmla="*/ 636530 h 849255"/>
                <a:gd name="connsiteX17" fmla="*/ 0 w 464545"/>
                <a:gd name="connsiteY17" fmla="*/ 559104 h 849255"/>
                <a:gd name="connsiteX18" fmla="*/ 0 w 464545"/>
                <a:gd name="connsiteY18" fmla="*/ 157696 h 849255"/>
                <a:gd name="connsiteX19" fmla="*/ 77426 w 464545"/>
                <a:gd name="connsiteY19" fmla="*/ 80270 h 849255"/>
                <a:gd name="connsiteX20" fmla="*/ 387119 w 464545"/>
                <a:gd name="connsiteY20" fmla="*/ 80270 h 849255"/>
                <a:gd name="connsiteX21" fmla="*/ 464545 w 464545"/>
                <a:gd name="connsiteY21" fmla="*/ 157696 h 8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4545" h="849255">
                  <a:moveTo>
                    <a:pt x="383264" y="10584"/>
                  </a:moveTo>
                  <a:lnTo>
                    <a:pt x="383264" y="52916"/>
                  </a:lnTo>
                  <a:cubicBezTo>
                    <a:pt x="383264" y="58761"/>
                    <a:pt x="378525" y="63500"/>
                    <a:pt x="372680" y="63500"/>
                  </a:cubicBezTo>
                  <a:lnTo>
                    <a:pt x="302408" y="63500"/>
                  </a:lnTo>
                  <a:cubicBezTo>
                    <a:pt x="296563" y="63500"/>
                    <a:pt x="291824" y="58761"/>
                    <a:pt x="291824" y="52916"/>
                  </a:cubicBezTo>
                  <a:lnTo>
                    <a:pt x="291824" y="10584"/>
                  </a:lnTo>
                  <a:cubicBezTo>
                    <a:pt x="291824" y="4739"/>
                    <a:pt x="296563" y="0"/>
                    <a:pt x="302408" y="0"/>
                  </a:cubicBezTo>
                  <a:lnTo>
                    <a:pt x="372680" y="0"/>
                  </a:lnTo>
                  <a:cubicBezTo>
                    <a:pt x="378525" y="0"/>
                    <a:pt x="383264" y="4739"/>
                    <a:pt x="383264" y="10584"/>
                  </a:cubicBezTo>
                  <a:close/>
                  <a:moveTo>
                    <a:pt x="418215" y="849255"/>
                  </a:moveTo>
                  <a:lnTo>
                    <a:pt x="46334" y="849255"/>
                  </a:lnTo>
                  <a:lnTo>
                    <a:pt x="153384" y="653300"/>
                  </a:lnTo>
                  <a:lnTo>
                    <a:pt x="311165" y="653300"/>
                  </a:lnTo>
                  <a:close/>
                  <a:moveTo>
                    <a:pt x="464545" y="157696"/>
                  </a:moveTo>
                  <a:lnTo>
                    <a:pt x="464545" y="559104"/>
                  </a:lnTo>
                  <a:cubicBezTo>
                    <a:pt x="464545" y="601865"/>
                    <a:pt x="429880" y="636530"/>
                    <a:pt x="387119" y="636530"/>
                  </a:cubicBezTo>
                  <a:lnTo>
                    <a:pt x="77426" y="636530"/>
                  </a:lnTo>
                  <a:cubicBezTo>
                    <a:pt x="34665" y="636530"/>
                    <a:pt x="0" y="601865"/>
                    <a:pt x="0" y="559104"/>
                  </a:cubicBezTo>
                  <a:lnTo>
                    <a:pt x="0" y="157696"/>
                  </a:lnTo>
                  <a:cubicBezTo>
                    <a:pt x="0" y="114935"/>
                    <a:pt x="34665" y="80270"/>
                    <a:pt x="77426" y="80270"/>
                  </a:cubicBezTo>
                  <a:lnTo>
                    <a:pt x="387119" y="80270"/>
                  </a:lnTo>
                  <a:cubicBezTo>
                    <a:pt x="429880" y="80270"/>
                    <a:pt x="464545" y="114935"/>
                    <a:pt x="464545" y="157696"/>
                  </a:cubicBezTo>
                  <a:close/>
                </a:path>
              </a:pathLst>
            </a:custGeom>
            <a:solidFill>
              <a:srgbClr val="432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6FBE1CE-2AFC-40E4-880C-60A763F04278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1D72F1"/>
                </a:gs>
                <a:gs pos="100000">
                  <a:srgbClr val="1AC3FB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7406211-5931-4A6B-8869-0739E8AA1592}"/>
                </a:ext>
              </a:extLst>
            </p:cNvPr>
            <p:cNvGrpSpPr/>
            <p:nvPr/>
          </p:nvGrpSpPr>
          <p:grpSpPr>
            <a:xfrm>
              <a:off x="7717527" y="2459125"/>
              <a:ext cx="2395743" cy="1778620"/>
              <a:chOff x="6450206" y="-2286195"/>
              <a:chExt cx="2395743" cy="1778620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BF80D24-B1F9-485E-8E80-A0F1F9D7763D}"/>
                  </a:ext>
                </a:extLst>
              </p:cNvPr>
              <p:cNvSpPr/>
              <p:nvPr/>
            </p:nvSpPr>
            <p:spPr>
              <a:xfrm>
                <a:off x="6450206" y="-2286195"/>
                <a:ext cx="1215342" cy="1215342"/>
              </a:xfrm>
              <a:prstGeom prst="ellipse">
                <a:avLst/>
              </a:prstGeom>
              <a:gradFill>
                <a:gsLst>
                  <a:gs pos="0">
                    <a:srgbClr val="F9C60C"/>
                  </a:gs>
                  <a:gs pos="100000">
                    <a:srgbClr val="FFE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2669C7A-29F2-4906-AA20-C0CDC3F2C60B}"/>
                  </a:ext>
                </a:extLst>
              </p:cNvPr>
              <p:cNvSpPr/>
              <p:nvPr/>
            </p:nvSpPr>
            <p:spPr>
              <a:xfrm>
                <a:off x="6780117" y="-1985855"/>
                <a:ext cx="2065832" cy="1478280"/>
              </a:xfrm>
              <a:custGeom>
                <a:avLst/>
                <a:gdLst>
                  <a:gd name="connsiteX0" fmla="*/ 877112 w 2065832"/>
                  <a:gd name="connsiteY0" fmla="*/ 0 h 1478280"/>
                  <a:gd name="connsiteX1" fmla="*/ 1414233 w 2065832"/>
                  <a:gd name="connsiteY1" fmla="*/ 356027 h 1478280"/>
                  <a:gd name="connsiteX2" fmla="*/ 1427283 w 2065832"/>
                  <a:gd name="connsiteY2" fmla="*/ 398068 h 1478280"/>
                  <a:gd name="connsiteX3" fmla="*/ 1521002 w 2065832"/>
                  <a:gd name="connsiteY3" fmla="*/ 388620 h 1478280"/>
                  <a:gd name="connsiteX4" fmla="*/ 2065832 w 2065832"/>
                  <a:gd name="connsiteY4" fmla="*/ 933450 h 1478280"/>
                  <a:gd name="connsiteX5" fmla="*/ 1521002 w 2065832"/>
                  <a:gd name="connsiteY5" fmla="*/ 1478280 h 1478280"/>
                  <a:gd name="connsiteX6" fmla="*/ 472440 w 2065832"/>
                  <a:gd name="connsiteY6" fmla="*/ 1478280 h 1478280"/>
                  <a:gd name="connsiteX7" fmla="*/ 469442 w 2065832"/>
                  <a:gd name="connsiteY7" fmla="*/ 1478280 h 1478280"/>
                  <a:gd name="connsiteX8" fmla="*/ 469442 w 2065832"/>
                  <a:gd name="connsiteY8" fmla="*/ 1477978 h 1478280"/>
                  <a:gd name="connsiteX9" fmla="*/ 377227 w 2065832"/>
                  <a:gd name="connsiteY9" fmla="*/ 1468682 h 1478280"/>
                  <a:gd name="connsiteX10" fmla="*/ 0 w 2065832"/>
                  <a:gd name="connsiteY10" fmla="*/ 1005840 h 1478280"/>
                  <a:gd name="connsiteX11" fmla="*/ 288545 w 2065832"/>
                  <a:gd name="connsiteY11" fmla="*/ 570527 h 1478280"/>
                  <a:gd name="connsiteX12" fmla="*/ 295655 w 2065832"/>
                  <a:gd name="connsiteY12" fmla="*/ 568320 h 1478280"/>
                  <a:gd name="connsiteX13" fmla="*/ 306025 w 2065832"/>
                  <a:gd name="connsiteY13" fmla="*/ 465449 h 1478280"/>
                  <a:gd name="connsiteX14" fmla="*/ 877112 w 2065832"/>
                  <a:gd name="connsiteY14" fmla="*/ 0 h 147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65832" h="1478280">
                    <a:moveTo>
                      <a:pt x="877112" y="0"/>
                    </a:moveTo>
                    <a:cubicBezTo>
                      <a:pt x="1118570" y="0"/>
                      <a:pt x="1325739" y="146805"/>
                      <a:pt x="1414233" y="356027"/>
                    </a:cubicBezTo>
                    <a:lnTo>
                      <a:pt x="1427283" y="398068"/>
                    </a:lnTo>
                    <a:lnTo>
                      <a:pt x="1521002" y="388620"/>
                    </a:lnTo>
                    <a:cubicBezTo>
                      <a:pt x="1821903" y="388620"/>
                      <a:pt x="2065832" y="632549"/>
                      <a:pt x="2065832" y="933450"/>
                    </a:cubicBezTo>
                    <a:cubicBezTo>
                      <a:pt x="2065832" y="1234351"/>
                      <a:pt x="1821903" y="1478280"/>
                      <a:pt x="1521002" y="1478280"/>
                    </a:cubicBezTo>
                    <a:lnTo>
                      <a:pt x="472440" y="1478280"/>
                    </a:lnTo>
                    <a:lnTo>
                      <a:pt x="469442" y="1478280"/>
                    </a:lnTo>
                    <a:lnTo>
                      <a:pt x="469442" y="1477978"/>
                    </a:lnTo>
                    <a:lnTo>
                      <a:pt x="377227" y="1468682"/>
                    </a:lnTo>
                    <a:cubicBezTo>
                      <a:pt x="161944" y="1424628"/>
                      <a:pt x="0" y="1234146"/>
                      <a:pt x="0" y="1005840"/>
                    </a:cubicBezTo>
                    <a:cubicBezTo>
                      <a:pt x="0" y="810149"/>
                      <a:pt x="118979" y="642247"/>
                      <a:pt x="288545" y="570527"/>
                    </a:cubicBezTo>
                    <a:lnTo>
                      <a:pt x="295655" y="568320"/>
                    </a:lnTo>
                    <a:lnTo>
                      <a:pt x="306025" y="465449"/>
                    </a:lnTo>
                    <a:cubicBezTo>
                      <a:pt x="360381" y="199818"/>
                      <a:pt x="595412" y="0"/>
                      <a:pt x="877112" y="0"/>
                    </a:cubicBezTo>
                    <a:close/>
                  </a:path>
                </a:pathLst>
              </a:cu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82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A6B3928-9DA2-4C98-BDBE-83384CEDC3CC}"/>
              </a:ext>
            </a:extLst>
          </p:cNvPr>
          <p:cNvGrpSpPr/>
          <p:nvPr/>
        </p:nvGrpSpPr>
        <p:grpSpPr>
          <a:xfrm>
            <a:off x="1618439" y="1772601"/>
            <a:ext cx="3316323" cy="3312797"/>
            <a:chOff x="1618439" y="1772601"/>
            <a:chExt cx="3316323" cy="331279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37EC97F-A9D4-4030-B904-B1630932B2FB}"/>
                </a:ext>
              </a:extLst>
            </p:cNvPr>
            <p:cNvSpPr/>
            <p:nvPr/>
          </p:nvSpPr>
          <p:spPr>
            <a:xfrm>
              <a:off x="1618439" y="1772601"/>
              <a:ext cx="3316323" cy="3312797"/>
            </a:xfrm>
            <a:prstGeom prst="roundRect">
              <a:avLst>
                <a:gd name="adj" fmla="val 21993"/>
              </a:avLst>
            </a:prstGeom>
            <a:solidFill>
              <a:srgbClr val="1B1F58"/>
            </a:soli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7117552-DD82-4296-BC2A-6FAB55E4962F}"/>
                </a:ext>
              </a:extLst>
            </p:cNvPr>
            <p:cNvSpPr/>
            <p:nvPr/>
          </p:nvSpPr>
          <p:spPr>
            <a:xfrm rot="18900000" flipH="1">
              <a:off x="2489528" y="3045787"/>
              <a:ext cx="1574144" cy="1574144"/>
            </a:xfrm>
            <a:custGeom>
              <a:avLst/>
              <a:gdLst>
                <a:gd name="connsiteX0" fmla="*/ 226066 w 1574144"/>
                <a:gd name="connsiteY0" fmla="*/ 191344 h 1574144"/>
                <a:gd name="connsiteX1" fmla="*/ 210369 w 1574144"/>
                <a:gd name="connsiteY1" fmla="*/ 210369 h 1574144"/>
                <a:gd name="connsiteX2" fmla="*/ 191344 w 1574144"/>
                <a:gd name="connsiteY2" fmla="*/ 226066 h 1574144"/>
                <a:gd name="connsiteX3" fmla="*/ 80226 w 1574144"/>
                <a:gd name="connsiteY3" fmla="*/ 494328 h 1574144"/>
                <a:gd name="connsiteX4" fmla="*/ 11527 w 1574144"/>
                <a:gd name="connsiteY4" fmla="*/ 1136511 h 1574144"/>
                <a:gd name="connsiteX5" fmla="*/ 7169 w 1574144"/>
                <a:gd name="connsiteY5" fmla="*/ 1221888 h 1574144"/>
                <a:gd name="connsiteX6" fmla="*/ 0 w 1574144"/>
                <a:gd name="connsiteY6" fmla="*/ 1272592 h 1574144"/>
                <a:gd name="connsiteX7" fmla="*/ 4775 w 1574144"/>
                <a:gd name="connsiteY7" fmla="*/ 1345500 h 1574144"/>
                <a:gd name="connsiteX8" fmla="*/ 5627 w 1574144"/>
                <a:gd name="connsiteY8" fmla="*/ 1349166 h 1574144"/>
                <a:gd name="connsiteX9" fmla="*/ 6635 w 1574144"/>
                <a:gd name="connsiteY9" fmla="*/ 1388107 h 1574144"/>
                <a:gd name="connsiteX10" fmla="*/ 247673 w 1574144"/>
                <a:gd name="connsiteY10" fmla="*/ 1574144 h 1574144"/>
                <a:gd name="connsiteX11" fmla="*/ 293742 w 1574144"/>
                <a:gd name="connsiteY11" fmla="*/ 1568369 h 1574144"/>
                <a:gd name="connsiteX12" fmla="*/ 311130 w 1574144"/>
                <a:gd name="connsiteY12" fmla="*/ 1569352 h 1574144"/>
                <a:gd name="connsiteX13" fmla="*/ 491917 w 1574144"/>
                <a:gd name="connsiteY13" fmla="*/ 1543525 h 1574144"/>
                <a:gd name="connsiteX14" fmla="*/ 1078618 w 1574144"/>
                <a:gd name="connsiteY14" fmla="*/ 1469974 h 1574144"/>
                <a:gd name="connsiteX15" fmla="*/ 1346880 w 1574144"/>
                <a:gd name="connsiteY15" fmla="*/ 1358856 h 1574144"/>
                <a:gd name="connsiteX16" fmla="*/ 1352294 w 1574144"/>
                <a:gd name="connsiteY16" fmla="*/ 1352294 h 1574144"/>
                <a:gd name="connsiteX17" fmla="*/ 1358856 w 1574144"/>
                <a:gd name="connsiteY17" fmla="*/ 1346880 h 1574144"/>
                <a:gd name="connsiteX18" fmla="*/ 1469974 w 1574144"/>
                <a:gd name="connsiteY18" fmla="*/ 1078618 h 1574144"/>
                <a:gd name="connsiteX19" fmla="*/ 1543524 w 1574144"/>
                <a:gd name="connsiteY19" fmla="*/ 491923 h 1574144"/>
                <a:gd name="connsiteX20" fmla="*/ 1569352 w 1574144"/>
                <a:gd name="connsiteY20" fmla="*/ 311130 h 1574144"/>
                <a:gd name="connsiteX21" fmla="*/ 1568369 w 1574144"/>
                <a:gd name="connsiteY21" fmla="*/ 293741 h 1574144"/>
                <a:gd name="connsiteX22" fmla="*/ 1574144 w 1574144"/>
                <a:gd name="connsiteY22" fmla="*/ 247673 h 1574144"/>
                <a:gd name="connsiteX23" fmla="*/ 1388107 w 1574144"/>
                <a:gd name="connsiteY23" fmla="*/ 6635 h 1574144"/>
                <a:gd name="connsiteX24" fmla="*/ 1349166 w 1574144"/>
                <a:gd name="connsiteY24" fmla="*/ 5627 h 1574144"/>
                <a:gd name="connsiteX25" fmla="*/ 1345500 w 1574144"/>
                <a:gd name="connsiteY25" fmla="*/ 4775 h 1574144"/>
                <a:gd name="connsiteX26" fmla="*/ 1272592 w 1574144"/>
                <a:gd name="connsiteY26" fmla="*/ 0 h 1574144"/>
                <a:gd name="connsiteX27" fmla="*/ 1221888 w 1574144"/>
                <a:gd name="connsiteY27" fmla="*/ 7169 h 1574144"/>
                <a:gd name="connsiteX28" fmla="*/ 1136511 w 1574144"/>
                <a:gd name="connsiteY28" fmla="*/ 11527 h 1574144"/>
                <a:gd name="connsiteX29" fmla="*/ 494328 w 1574144"/>
                <a:gd name="connsiteY29" fmla="*/ 80226 h 1574144"/>
                <a:gd name="connsiteX30" fmla="*/ 226066 w 1574144"/>
                <a:gd name="connsiteY30" fmla="*/ 191344 h 15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74144" h="1574144">
                  <a:moveTo>
                    <a:pt x="226066" y="191344"/>
                  </a:moveTo>
                  <a:lnTo>
                    <a:pt x="210369" y="210369"/>
                  </a:lnTo>
                  <a:lnTo>
                    <a:pt x="191344" y="226066"/>
                  </a:lnTo>
                  <a:cubicBezTo>
                    <a:pt x="122689" y="294720"/>
                    <a:pt x="80226" y="389565"/>
                    <a:pt x="80226" y="494328"/>
                  </a:cubicBezTo>
                  <a:cubicBezTo>
                    <a:pt x="53285" y="664947"/>
                    <a:pt x="24324" y="930532"/>
                    <a:pt x="11527" y="1136511"/>
                  </a:cubicBezTo>
                  <a:lnTo>
                    <a:pt x="7169" y="1221888"/>
                  </a:lnTo>
                  <a:lnTo>
                    <a:pt x="0" y="1272592"/>
                  </a:lnTo>
                  <a:cubicBezTo>
                    <a:pt x="0" y="1298783"/>
                    <a:pt x="1588" y="1323063"/>
                    <a:pt x="4775" y="1345500"/>
                  </a:cubicBezTo>
                  <a:lnTo>
                    <a:pt x="5627" y="1349166"/>
                  </a:lnTo>
                  <a:lnTo>
                    <a:pt x="6635" y="1388107"/>
                  </a:lnTo>
                  <a:cubicBezTo>
                    <a:pt x="15883" y="1537607"/>
                    <a:pt x="64338" y="1574144"/>
                    <a:pt x="247673" y="1574144"/>
                  </a:cubicBezTo>
                  <a:lnTo>
                    <a:pt x="293742" y="1568369"/>
                  </a:lnTo>
                  <a:lnTo>
                    <a:pt x="311130" y="1569352"/>
                  </a:lnTo>
                  <a:lnTo>
                    <a:pt x="491917" y="1543525"/>
                  </a:lnTo>
                  <a:lnTo>
                    <a:pt x="1078618" y="1469974"/>
                  </a:lnTo>
                  <a:cubicBezTo>
                    <a:pt x="1183381" y="1469974"/>
                    <a:pt x="1278226" y="1427510"/>
                    <a:pt x="1346880" y="1358856"/>
                  </a:cubicBezTo>
                  <a:lnTo>
                    <a:pt x="1352294" y="1352294"/>
                  </a:lnTo>
                  <a:lnTo>
                    <a:pt x="1358856" y="1346880"/>
                  </a:lnTo>
                  <a:cubicBezTo>
                    <a:pt x="1427510" y="1278226"/>
                    <a:pt x="1469974" y="1183381"/>
                    <a:pt x="1469974" y="1078618"/>
                  </a:cubicBezTo>
                  <a:lnTo>
                    <a:pt x="1543524" y="491923"/>
                  </a:lnTo>
                  <a:lnTo>
                    <a:pt x="1569352" y="311130"/>
                  </a:lnTo>
                  <a:lnTo>
                    <a:pt x="1568369" y="293741"/>
                  </a:lnTo>
                  <a:lnTo>
                    <a:pt x="1574144" y="247673"/>
                  </a:lnTo>
                  <a:cubicBezTo>
                    <a:pt x="1574144" y="64338"/>
                    <a:pt x="1537607" y="15884"/>
                    <a:pt x="1388107" y="6635"/>
                  </a:cubicBezTo>
                  <a:lnTo>
                    <a:pt x="1349166" y="5627"/>
                  </a:lnTo>
                  <a:lnTo>
                    <a:pt x="1345500" y="4775"/>
                  </a:lnTo>
                  <a:cubicBezTo>
                    <a:pt x="1323063" y="1588"/>
                    <a:pt x="1298783" y="0"/>
                    <a:pt x="1272592" y="0"/>
                  </a:cubicBezTo>
                  <a:lnTo>
                    <a:pt x="1221888" y="7169"/>
                  </a:lnTo>
                  <a:lnTo>
                    <a:pt x="1136511" y="11527"/>
                  </a:lnTo>
                  <a:cubicBezTo>
                    <a:pt x="930532" y="24324"/>
                    <a:pt x="664947" y="53285"/>
                    <a:pt x="494328" y="80226"/>
                  </a:cubicBezTo>
                  <a:cubicBezTo>
                    <a:pt x="389565" y="80226"/>
                    <a:pt x="294720" y="122689"/>
                    <a:pt x="226066" y="191344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41C1A3">
                    <a:alpha val="60000"/>
                  </a:srgbClr>
                </a:gs>
                <a:gs pos="69000">
                  <a:srgbClr val="2EA8C7"/>
                </a:gs>
                <a:gs pos="52000">
                  <a:srgbClr val="3AB8B0"/>
                </a:gs>
                <a:gs pos="34000">
                  <a:srgbClr val="41C1A3">
                    <a:alpha val="87000"/>
                  </a:srgbClr>
                </a:gs>
                <a:gs pos="85000">
                  <a:srgbClr val="1183FD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1F22E71-58CE-45C4-B20C-6526EB49E65F}"/>
                </a:ext>
              </a:extLst>
            </p:cNvPr>
            <p:cNvSpPr/>
            <p:nvPr/>
          </p:nvSpPr>
          <p:spPr>
            <a:xfrm rot="18900000" flipH="1">
              <a:off x="2489528" y="2238067"/>
              <a:ext cx="1574144" cy="1574144"/>
            </a:xfrm>
            <a:custGeom>
              <a:avLst/>
              <a:gdLst>
                <a:gd name="connsiteX0" fmla="*/ 226066 w 1574144"/>
                <a:gd name="connsiteY0" fmla="*/ 191344 h 1574144"/>
                <a:gd name="connsiteX1" fmla="*/ 210369 w 1574144"/>
                <a:gd name="connsiteY1" fmla="*/ 210369 h 1574144"/>
                <a:gd name="connsiteX2" fmla="*/ 191344 w 1574144"/>
                <a:gd name="connsiteY2" fmla="*/ 226066 h 1574144"/>
                <a:gd name="connsiteX3" fmla="*/ 80226 w 1574144"/>
                <a:gd name="connsiteY3" fmla="*/ 494328 h 1574144"/>
                <a:gd name="connsiteX4" fmla="*/ 11527 w 1574144"/>
                <a:gd name="connsiteY4" fmla="*/ 1136511 h 1574144"/>
                <a:gd name="connsiteX5" fmla="*/ 7169 w 1574144"/>
                <a:gd name="connsiteY5" fmla="*/ 1221888 h 1574144"/>
                <a:gd name="connsiteX6" fmla="*/ 0 w 1574144"/>
                <a:gd name="connsiteY6" fmla="*/ 1272592 h 1574144"/>
                <a:gd name="connsiteX7" fmla="*/ 4775 w 1574144"/>
                <a:gd name="connsiteY7" fmla="*/ 1345500 h 1574144"/>
                <a:gd name="connsiteX8" fmla="*/ 5627 w 1574144"/>
                <a:gd name="connsiteY8" fmla="*/ 1349166 h 1574144"/>
                <a:gd name="connsiteX9" fmla="*/ 6635 w 1574144"/>
                <a:gd name="connsiteY9" fmla="*/ 1388107 h 1574144"/>
                <a:gd name="connsiteX10" fmla="*/ 247673 w 1574144"/>
                <a:gd name="connsiteY10" fmla="*/ 1574144 h 1574144"/>
                <a:gd name="connsiteX11" fmla="*/ 293742 w 1574144"/>
                <a:gd name="connsiteY11" fmla="*/ 1568369 h 1574144"/>
                <a:gd name="connsiteX12" fmla="*/ 311130 w 1574144"/>
                <a:gd name="connsiteY12" fmla="*/ 1569352 h 1574144"/>
                <a:gd name="connsiteX13" fmla="*/ 491917 w 1574144"/>
                <a:gd name="connsiteY13" fmla="*/ 1543525 h 1574144"/>
                <a:gd name="connsiteX14" fmla="*/ 1078618 w 1574144"/>
                <a:gd name="connsiteY14" fmla="*/ 1469974 h 1574144"/>
                <a:gd name="connsiteX15" fmla="*/ 1346880 w 1574144"/>
                <a:gd name="connsiteY15" fmla="*/ 1358856 h 1574144"/>
                <a:gd name="connsiteX16" fmla="*/ 1352294 w 1574144"/>
                <a:gd name="connsiteY16" fmla="*/ 1352294 h 1574144"/>
                <a:gd name="connsiteX17" fmla="*/ 1358856 w 1574144"/>
                <a:gd name="connsiteY17" fmla="*/ 1346880 h 1574144"/>
                <a:gd name="connsiteX18" fmla="*/ 1469974 w 1574144"/>
                <a:gd name="connsiteY18" fmla="*/ 1078618 h 1574144"/>
                <a:gd name="connsiteX19" fmla="*/ 1543524 w 1574144"/>
                <a:gd name="connsiteY19" fmla="*/ 491923 h 1574144"/>
                <a:gd name="connsiteX20" fmla="*/ 1569352 w 1574144"/>
                <a:gd name="connsiteY20" fmla="*/ 311130 h 1574144"/>
                <a:gd name="connsiteX21" fmla="*/ 1568369 w 1574144"/>
                <a:gd name="connsiteY21" fmla="*/ 293741 h 1574144"/>
                <a:gd name="connsiteX22" fmla="*/ 1574144 w 1574144"/>
                <a:gd name="connsiteY22" fmla="*/ 247673 h 1574144"/>
                <a:gd name="connsiteX23" fmla="*/ 1388107 w 1574144"/>
                <a:gd name="connsiteY23" fmla="*/ 6635 h 1574144"/>
                <a:gd name="connsiteX24" fmla="*/ 1349166 w 1574144"/>
                <a:gd name="connsiteY24" fmla="*/ 5627 h 1574144"/>
                <a:gd name="connsiteX25" fmla="*/ 1345500 w 1574144"/>
                <a:gd name="connsiteY25" fmla="*/ 4775 h 1574144"/>
                <a:gd name="connsiteX26" fmla="*/ 1272592 w 1574144"/>
                <a:gd name="connsiteY26" fmla="*/ 0 h 1574144"/>
                <a:gd name="connsiteX27" fmla="*/ 1221888 w 1574144"/>
                <a:gd name="connsiteY27" fmla="*/ 7169 h 1574144"/>
                <a:gd name="connsiteX28" fmla="*/ 1136511 w 1574144"/>
                <a:gd name="connsiteY28" fmla="*/ 11527 h 1574144"/>
                <a:gd name="connsiteX29" fmla="*/ 494328 w 1574144"/>
                <a:gd name="connsiteY29" fmla="*/ 80226 h 1574144"/>
                <a:gd name="connsiteX30" fmla="*/ 226066 w 1574144"/>
                <a:gd name="connsiteY30" fmla="*/ 191344 h 15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74144" h="1574144">
                  <a:moveTo>
                    <a:pt x="226066" y="191344"/>
                  </a:moveTo>
                  <a:lnTo>
                    <a:pt x="210369" y="210369"/>
                  </a:lnTo>
                  <a:lnTo>
                    <a:pt x="191344" y="226066"/>
                  </a:lnTo>
                  <a:cubicBezTo>
                    <a:pt x="122689" y="294720"/>
                    <a:pt x="80226" y="389565"/>
                    <a:pt x="80226" y="494328"/>
                  </a:cubicBezTo>
                  <a:cubicBezTo>
                    <a:pt x="53285" y="664947"/>
                    <a:pt x="24324" y="930532"/>
                    <a:pt x="11527" y="1136511"/>
                  </a:cubicBezTo>
                  <a:lnTo>
                    <a:pt x="7169" y="1221888"/>
                  </a:lnTo>
                  <a:lnTo>
                    <a:pt x="0" y="1272592"/>
                  </a:lnTo>
                  <a:cubicBezTo>
                    <a:pt x="0" y="1298783"/>
                    <a:pt x="1588" y="1323063"/>
                    <a:pt x="4775" y="1345500"/>
                  </a:cubicBezTo>
                  <a:lnTo>
                    <a:pt x="5627" y="1349166"/>
                  </a:lnTo>
                  <a:lnTo>
                    <a:pt x="6635" y="1388107"/>
                  </a:lnTo>
                  <a:cubicBezTo>
                    <a:pt x="15883" y="1537607"/>
                    <a:pt x="64338" y="1574144"/>
                    <a:pt x="247673" y="1574144"/>
                  </a:cubicBezTo>
                  <a:lnTo>
                    <a:pt x="293742" y="1568369"/>
                  </a:lnTo>
                  <a:lnTo>
                    <a:pt x="311130" y="1569352"/>
                  </a:lnTo>
                  <a:lnTo>
                    <a:pt x="491917" y="1543525"/>
                  </a:lnTo>
                  <a:lnTo>
                    <a:pt x="1078618" y="1469974"/>
                  </a:lnTo>
                  <a:cubicBezTo>
                    <a:pt x="1183381" y="1469974"/>
                    <a:pt x="1278226" y="1427510"/>
                    <a:pt x="1346880" y="1358856"/>
                  </a:cubicBezTo>
                  <a:lnTo>
                    <a:pt x="1352294" y="1352294"/>
                  </a:lnTo>
                  <a:lnTo>
                    <a:pt x="1358856" y="1346880"/>
                  </a:lnTo>
                  <a:cubicBezTo>
                    <a:pt x="1427510" y="1278226"/>
                    <a:pt x="1469974" y="1183381"/>
                    <a:pt x="1469974" y="1078618"/>
                  </a:cubicBezTo>
                  <a:lnTo>
                    <a:pt x="1543524" y="491923"/>
                  </a:lnTo>
                  <a:lnTo>
                    <a:pt x="1569352" y="311130"/>
                  </a:lnTo>
                  <a:lnTo>
                    <a:pt x="1568369" y="293741"/>
                  </a:lnTo>
                  <a:lnTo>
                    <a:pt x="1574144" y="247673"/>
                  </a:lnTo>
                  <a:cubicBezTo>
                    <a:pt x="1574144" y="64338"/>
                    <a:pt x="1537607" y="15884"/>
                    <a:pt x="1388107" y="6635"/>
                  </a:cubicBezTo>
                  <a:lnTo>
                    <a:pt x="1349166" y="5627"/>
                  </a:lnTo>
                  <a:lnTo>
                    <a:pt x="1345500" y="4775"/>
                  </a:lnTo>
                  <a:cubicBezTo>
                    <a:pt x="1323063" y="1588"/>
                    <a:pt x="1298783" y="0"/>
                    <a:pt x="1272592" y="0"/>
                  </a:cubicBezTo>
                  <a:lnTo>
                    <a:pt x="1221888" y="7169"/>
                  </a:lnTo>
                  <a:lnTo>
                    <a:pt x="1136511" y="11527"/>
                  </a:lnTo>
                  <a:cubicBezTo>
                    <a:pt x="930532" y="24324"/>
                    <a:pt x="664947" y="53285"/>
                    <a:pt x="494328" y="80226"/>
                  </a:cubicBezTo>
                  <a:cubicBezTo>
                    <a:pt x="389565" y="80226"/>
                    <a:pt x="294720" y="122689"/>
                    <a:pt x="226066" y="19134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462CB">
                    <a:alpha val="40000"/>
                  </a:srgbClr>
                </a:gs>
                <a:gs pos="22000">
                  <a:srgbClr val="F76052"/>
                </a:gs>
                <a:gs pos="68000">
                  <a:srgbClr val="F063CA">
                    <a:alpha val="83000"/>
                  </a:srgbClr>
                </a:gs>
                <a:gs pos="49000">
                  <a:srgbClr val="F3629F"/>
                </a:gs>
                <a:gs pos="84000">
                  <a:srgbClr val="F462CB">
                    <a:alpha val="5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908B4CB-CDB4-40F5-A24C-EEDFB69F3AF9}"/>
              </a:ext>
            </a:extLst>
          </p:cNvPr>
          <p:cNvGrpSpPr/>
          <p:nvPr/>
        </p:nvGrpSpPr>
        <p:grpSpPr>
          <a:xfrm>
            <a:off x="7257238" y="1772601"/>
            <a:ext cx="3316323" cy="3312797"/>
            <a:chOff x="7257238" y="1772601"/>
            <a:chExt cx="3316323" cy="331279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8A3C8BD-5E21-4B93-8CAD-2B2963589035}"/>
                </a:ext>
              </a:extLst>
            </p:cNvPr>
            <p:cNvSpPr/>
            <p:nvPr/>
          </p:nvSpPr>
          <p:spPr>
            <a:xfrm>
              <a:off x="7257238" y="1772601"/>
              <a:ext cx="3316323" cy="3312797"/>
            </a:xfrm>
            <a:prstGeom prst="roundRect">
              <a:avLst>
                <a:gd name="adj" fmla="val 21993"/>
              </a:avLst>
            </a:prstGeom>
            <a:gradFill>
              <a:gsLst>
                <a:gs pos="0">
                  <a:srgbClr val="E3E3E7"/>
                </a:gs>
                <a:gs pos="100000">
                  <a:srgbClr val="8F8F93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E765BB2-0233-498D-A8D6-5B4382E231E6}"/>
                </a:ext>
              </a:extLst>
            </p:cNvPr>
            <p:cNvSpPr/>
            <p:nvPr/>
          </p:nvSpPr>
          <p:spPr>
            <a:xfrm>
              <a:off x="7454528" y="1968128"/>
              <a:ext cx="2921742" cy="2921742"/>
            </a:xfrm>
            <a:prstGeom prst="ellipse">
              <a:avLst/>
            </a:prstGeom>
            <a:solidFill>
              <a:srgbClr val="2E2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25D81D4B-F6F0-454F-9907-FE8248EA66D2}"/>
                </a:ext>
              </a:extLst>
            </p:cNvPr>
            <p:cNvGrpSpPr/>
            <p:nvPr/>
          </p:nvGrpSpPr>
          <p:grpSpPr>
            <a:xfrm>
              <a:off x="8025364" y="2538965"/>
              <a:ext cx="1780071" cy="1780071"/>
              <a:chOff x="7467312" y="-2429864"/>
              <a:chExt cx="1780071" cy="1780071"/>
            </a:xfrm>
            <a:gradFill>
              <a:gsLst>
                <a:gs pos="0">
                  <a:srgbClr val="DADADE"/>
                </a:gs>
                <a:gs pos="100000">
                  <a:srgbClr val="B3B3B7"/>
                </a:gs>
              </a:gsLst>
              <a:lin ang="3600000" scaled="0"/>
            </a:gradFill>
          </p:grpSpPr>
          <p:sp>
            <p:nvSpPr>
              <p:cNvPr id="27" name="圆: 空心 26">
                <a:extLst>
                  <a:ext uri="{FF2B5EF4-FFF2-40B4-BE49-F238E27FC236}">
                    <a16:creationId xmlns:a16="http://schemas.microsoft.com/office/drawing/2014/main" id="{1E0BB4F4-24BB-41EB-A444-17DAF50870C3}"/>
                  </a:ext>
                </a:extLst>
              </p:cNvPr>
              <p:cNvSpPr/>
              <p:nvPr/>
            </p:nvSpPr>
            <p:spPr>
              <a:xfrm>
                <a:off x="7619731" y="-2277445"/>
                <a:ext cx="1475232" cy="1475232"/>
              </a:xfrm>
              <a:prstGeom prst="donut">
                <a:avLst>
                  <a:gd name="adj" fmla="val 969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68723AE6-234F-4A00-B93F-A1ED2C4F00C1}"/>
                  </a:ext>
                </a:extLst>
              </p:cNvPr>
              <p:cNvSpPr/>
              <p:nvPr/>
            </p:nvSpPr>
            <p:spPr>
              <a:xfrm rot="10200000" flipV="1">
                <a:off x="7467312" y="-2429864"/>
                <a:ext cx="1780071" cy="1780071"/>
              </a:xfrm>
              <a:custGeom>
                <a:avLst/>
                <a:gdLst>
                  <a:gd name="connsiteX0" fmla="*/ 1035252 w 1780071"/>
                  <a:gd name="connsiteY0" fmla="*/ 1613425 h 1780071"/>
                  <a:gd name="connsiteX1" fmla="*/ 1000916 w 1780071"/>
                  <a:gd name="connsiteY1" fmla="*/ 1619479 h 1780071"/>
                  <a:gd name="connsiteX2" fmla="*/ 1044548 w 1780071"/>
                  <a:gd name="connsiteY2" fmla="*/ 1766537 h 1780071"/>
                  <a:gd name="connsiteX3" fmla="*/ 1035252 w 1780071"/>
                  <a:gd name="connsiteY3" fmla="*/ 1613425 h 1780071"/>
                  <a:gd name="connsiteX4" fmla="*/ 872641 w 1780071"/>
                  <a:gd name="connsiteY4" fmla="*/ 1627651 h 1780071"/>
                  <a:gd name="connsiteX5" fmla="*/ 890074 w 1780071"/>
                  <a:gd name="connsiteY5" fmla="*/ 1780051 h 1780071"/>
                  <a:gd name="connsiteX6" fmla="*/ 907506 w 1780071"/>
                  <a:gd name="connsiteY6" fmla="*/ 1627652 h 1780071"/>
                  <a:gd name="connsiteX7" fmla="*/ 1158661 w 1780071"/>
                  <a:gd name="connsiteY7" fmla="*/ 1577218 h 1780071"/>
                  <a:gd name="connsiteX8" fmla="*/ 1125898 w 1780071"/>
                  <a:gd name="connsiteY8" fmla="*/ 1589143 h 1780071"/>
                  <a:gd name="connsiteX9" fmla="*/ 1194403 w 1780071"/>
                  <a:gd name="connsiteY9" fmla="*/ 1726390 h 1780071"/>
                  <a:gd name="connsiteX10" fmla="*/ 1158661 w 1780071"/>
                  <a:gd name="connsiteY10" fmla="*/ 1577218 h 1780071"/>
                  <a:gd name="connsiteX11" fmla="*/ 744818 w 1780071"/>
                  <a:gd name="connsiteY11" fmla="*/ 1613425 h 1780071"/>
                  <a:gd name="connsiteX12" fmla="*/ 735523 w 1780071"/>
                  <a:gd name="connsiteY12" fmla="*/ 1766537 h 1780071"/>
                  <a:gd name="connsiteX13" fmla="*/ 779154 w 1780071"/>
                  <a:gd name="connsiteY13" fmla="*/ 1619479 h 1780071"/>
                  <a:gd name="connsiteX14" fmla="*/ 1273908 w 1780071"/>
                  <a:gd name="connsiteY14" fmla="*/ 1520132 h 1780071"/>
                  <a:gd name="connsiteX15" fmla="*/ 1243714 w 1780071"/>
                  <a:gd name="connsiteY15" fmla="*/ 1537565 h 1780071"/>
                  <a:gd name="connsiteX16" fmla="*/ 1335011 w 1780071"/>
                  <a:gd name="connsiteY16" fmla="*/ 1660831 h 1780071"/>
                  <a:gd name="connsiteX17" fmla="*/ 1273908 w 1780071"/>
                  <a:gd name="connsiteY17" fmla="*/ 1520132 h 1780071"/>
                  <a:gd name="connsiteX18" fmla="*/ 621409 w 1780071"/>
                  <a:gd name="connsiteY18" fmla="*/ 1577218 h 1780071"/>
                  <a:gd name="connsiteX19" fmla="*/ 585667 w 1780071"/>
                  <a:gd name="connsiteY19" fmla="*/ 1726390 h 1780071"/>
                  <a:gd name="connsiteX20" fmla="*/ 654173 w 1780071"/>
                  <a:gd name="connsiteY20" fmla="*/ 1589143 h 1780071"/>
                  <a:gd name="connsiteX21" fmla="*/ 1377492 w 1780071"/>
                  <a:gd name="connsiteY21" fmla="*/ 1443901 h 1780071"/>
                  <a:gd name="connsiteX22" fmla="*/ 1350783 w 1780071"/>
                  <a:gd name="connsiteY22" fmla="*/ 1466312 h 1780071"/>
                  <a:gd name="connsiteX23" fmla="*/ 1462098 w 1780071"/>
                  <a:gd name="connsiteY23" fmla="*/ 1571852 h 1780071"/>
                  <a:gd name="connsiteX24" fmla="*/ 1377492 w 1780071"/>
                  <a:gd name="connsiteY24" fmla="*/ 1443901 h 1780071"/>
                  <a:gd name="connsiteX25" fmla="*/ 506163 w 1780071"/>
                  <a:gd name="connsiteY25" fmla="*/ 1520132 h 1780071"/>
                  <a:gd name="connsiteX26" fmla="*/ 445060 w 1780071"/>
                  <a:gd name="connsiteY26" fmla="*/ 1660831 h 1780071"/>
                  <a:gd name="connsiteX27" fmla="*/ 536358 w 1780071"/>
                  <a:gd name="connsiteY27" fmla="*/ 1537565 h 1780071"/>
                  <a:gd name="connsiteX28" fmla="*/ 1466263 w 1780071"/>
                  <a:gd name="connsiteY28" fmla="*/ 1350841 h 1780071"/>
                  <a:gd name="connsiteX29" fmla="*/ 1443852 w 1780071"/>
                  <a:gd name="connsiteY29" fmla="*/ 1377549 h 1780071"/>
                  <a:gd name="connsiteX30" fmla="*/ 1571803 w 1780071"/>
                  <a:gd name="connsiteY30" fmla="*/ 1462156 h 1780071"/>
                  <a:gd name="connsiteX31" fmla="*/ 1466263 w 1780071"/>
                  <a:gd name="connsiteY31" fmla="*/ 1350841 h 1780071"/>
                  <a:gd name="connsiteX32" fmla="*/ 402579 w 1780071"/>
                  <a:gd name="connsiteY32" fmla="*/ 1443900 h 1780071"/>
                  <a:gd name="connsiteX33" fmla="*/ 317972 w 1780071"/>
                  <a:gd name="connsiteY33" fmla="*/ 1571851 h 1780071"/>
                  <a:gd name="connsiteX34" fmla="*/ 429288 w 1780071"/>
                  <a:gd name="connsiteY34" fmla="*/ 1466312 h 1780071"/>
                  <a:gd name="connsiteX35" fmla="*/ 1537528 w 1780071"/>
                  <a:gd name="connsiteY35" fmla="*/ 1243778 h 1780071"/>
                  <a:gd name="connsiteX36" fmla="*/ 1520094 w 1780071"/>
                  <a:gd name="connsiteY36" fmla="*/ 1273973 h 1780071"/>
                  <a:gd name="connsiteX37" fmla="*/ 1660793 w 1780071"/>
                  <a:gd name="connsiteY37" fmla="*/ 1335076 h 1780071"/>
                  <a:gd name="connsiteX38" fmla="*/ 1537528 w 1780071"/>
                  <a:gd name="connsiteY38" fmla="*/ 1243778 h 1780071"/>
                  <a:gd name="connsiteX39" fmla="*/ 313807 w 1780071"/>
                  <a:gd name="connsiteY39" fmla="*/ 1350840 h 1780071"/>
                  <a:gd name="connsiteX40" fmla="*/ 208267 w 1780071"/>
                  <a:gd name="connsiteY40" fmla="*/ 1462156 h 1780071"/>
                  <a:gd name="connsiteX41" fmla="*/ 336218 w 1780071"/>
                  <a:gd name="connsiteY41" fmla="*/ 1377549 h 1780071"/>
                  <a:gd name="connsiteX42" fmla="*/ 1589117 w 1780071"/>
                  <a:gd name="connsiteY42" fmla="*/ 1125969 h 1780071"/>
                  <a:gd name="connsiteX43" fmla="*/ 1577192 w 1780071"/>
                  <a:gd name="connsiteY43" fmla="*/ 1158732 h 1780071"/>
                  <a:gd name="connsiteX44" fmla="*/ 1726364 w 1780071"/>
                  <a:gd name="connsiteY44" fmla="*/ 1194474 h 1780071"/>
                  <a:gd name="connsiteX45" fmla="*/ 1589117 w 1780071"/>
                  <a:gd name="connsiteY45" fmla="*/ 1125969 h 1780071"/>
                  <a:gd name="connsiteX46" fmla="*/ 242543 w 1780071"/>
                  <a:gd name="connsiteY46" fmla="*/ 1243779 h 1780071"/>
                  <a:gd name="connsiteX47" fmla="*/ 119278 w 1780071"/>
                  <a:gd name="connsiteY47" fmla="*/ 1335076 h 1780071"/>
                  <a:gd name="connsiteX48" fmla="*/ 259976 w 1780071"/>
                  <a:gd name="connsiteY48" fmla="*/ 1273974 h 1780071"/>
                  <a:gd name="connsiteX49" fmla="*/ 1619466 w 1780071"/>
                  <a:gd name="connsiteY49" fmla="*/ 1000990 h 1780071"/>
                  <a:gd name="connsiteX50" fmla="*/ 1613412 w 1780071"/>
                  <a:gd name="connsiteY50" fmla="*/ 1035326 h 1780071"/>
                  <a:gd name="connsiteX51" fmla="*/ 1766523 w 1780071"/>
                  <a:gd name="connsiteY51" fmla="*/ 1044622 h 1780071"/>
                  <a:gd name="connsiteX52" fmla="*/ 1619466 w 1780071"/>
                  <a:gd name="connsiteY52" fmla="*/ 1000990 h 1780071"/>
                  <a:gd name="connsiteX53" fmla="*/ 190954 w 1780071"/>
                  <a:gd name="connsiteY53" fmla="*/ 1125968 h 1780071"/>
                  <a:gd name="connsiteX54" fmla="*/ 53707 w 1780071"/>
                  <a:gd name="connsiteY54" fmla="*/ 1194474 h 1780071"/>
                  <a:gd name="connsiteX55" fmla="*/ 202878 w 1780071"/>
                  <a:gd name="connsiteY55" fmla="*/ 1158732 h 1780071"/>
                  <a:gd name="connsiteX56" fmla="*/ 1627651 w 1780071"/>
                  <a:gd name="connsiteY56" fmla="*/ 872640 h 1780071"/>
                  <a:gd name="connsiteX57" fmla="*/ 1627651 w 1780071"/>
                  <a:gd name="connsiteY57" fmla="*/ 907506 h 1780071"/>
                  <a:gd name="connsiteX58" fmla="*/ 1780051 w 1780071"/>
                  <a:gd name="connsiteY58" fmla="*/ 890073 h 1780071"/>
                  <a:gd name="connsiteX59" fmla="*/ 1627651 w 1780071"/>
                  <a:gd name="connsiteY59" fmla="*/ 872640 h 1780071"/>
                  <a:gd name="connsiteX60" fmla="*/ 146959 w 1780071"/>
                  <a:gd name="connsiteY60" fmla="*/ 1002790 h 1780071"/>
                  <a:gd name="connsiteX61" fmla="*/ 13547 w 1780071"/>
                  <a:gd name="connsiteY61" fmla="*/ 1044622 h 1780071"/>
                  <a:gd name="connsiteX62" fmla="*/ 166659 w 1780071"/>
                  <a:gd name="connsiteY62" fmla="*/ 1035326 h 1780071"/>
                  <a:gd name="connsiteX63" fmla="*/ 160605 w 1780071"/>
                  <a:gd name="connsiteY63" fmla="*/ 1000990 h 1780071"/>
                  <a:gd name="connsiteX64" fmla="*/ 146959 w 1780071"/>
                  <a:gd name="connsiteY64" fmla="*/ 1002790 h 1780071"/>
                  <a:gd name="connsiteX65" fmla="*/ 1626863 w 1780071"/>
                  <a:gd name="connsiteY65" fmla="*/ 741843 h 1780071"/>
                  <a:gd name="connsiteX66" fmla="*/ 1613425 w 1780071"/>
                  <a:gd name="connsiteY66" fmla="*/ 744819 h 1780071"/>
                  <a:gd name="connsiteX67" fmla="*/ 1619479 w 1780071"/>
                  <a:gd name="connsiteY67" fmla="*/ 779155 h 1780071"/>
                  <a:gd name="connsiteX68" fmla="*/ 1766537 w 1780071"/>
                  <a:gd name="connsiteY68" fmla="*/ 735523 h 1780071"/>
                  <a:gd name="connsiteX69" fmla="*/ 1626863 w 1780071"/>
                  <a:gd name="connsiteY69" fmla="*/ 741843 h 1780071"/>
                  <a:gd name="connsiteX70" fmla="*/ 21185 w 1780071"/>
                  <a:gd name="connsiteY70" fmla="*/ 881677 h 1780071"/>
                  <a:gd name="connsiteX71" fmla="*/ 20 w 1780071"/>
                  <a:gd name="connsiteY71" fmla="*/ 890074 h 1780071"/>
                  <a:gd name="connsiteX72" fmla="*/ 152420 w 1780071"/>
                  <a:gd name="connsiteY72" fmla="*/ 907506 h 1780071"/>
                  <a:gd name="connsiteX73" fmla="*/ 152420 w 1780071"/>
                  <a:gd name="connsiteY73" fmla="*/ 872641 h 1780071"/>
                  <a:gd name="connsiteX74" fmla="*/ 21185 w 1780071"/>
                  <a:gd name="connsiteY74" fmla="*/ 881677 h 1780071"/>
                  <a:gd name="connsiteX75" fmla="*/ 1703628 w 1780071"/>
                  <a:gd name="connsiteY75" fmla="*/ 585017 h 1780071"/>
                  <a:gd name="connsiteX76" fmla="*/ 1577218 w 1780071"/>
                  <a:gd name="connsiteY76" fmla="*/ 621410 h 1780071"/>
                  <a:gd name="connsiteX77" fmla="*/ 1589143 w 1780071"/>
                  <a:gd name="connsiteY77" fmla="*/ 654173 h 1780071"/>
                  <a:gd name="connsiteX78" fmla="*/ 1726390 w 1780071"/>
                  <a:gd name="connsiteY78" fmla="*/ 585668 h 1780071"/>
                  <a:gd name="connsiteX79" fmla="*/ 1703628 w 1780071"/>
                  <a:gd name="connsiteY79" fmla="*/ 585017 h 1780071"/>
                  <a:gd name="connsiteX80" fmla="*/ 20351 w 1780071"/>
                  <a:gd name="connsiteY80" fmla="*/ 732205 h 1780071"/>
                  <a:gd name="connsiteX81" fmla="*/ 13534 w 1780071"/>
                  <a:gd name="connsiteY81" fmla="*/ 735523 h 1780071"/>
                  <a:gd name="connsiteX82" fmla="*/ 160592 w 1780071"/>
                  <a:gd name="connsiteY82" fmla="*/ 779155 h 1780071"/>
                  <a:gd name="connsiteX83" fmla="*/ 166647 w 1780071"/>
                  <a:gd name="connsiteY83" fmla="*/ 744819 h 1780071"/>
                  <a:gd name="connsiteX84" fmla="*/ 20351 w 1780071"/>
                  <a:gd name="connsiteY84" fmla="*/ 732205 h 1780071"/>
                  <a:gd name="connsiteX85" fmla="*/ 1653291 w 1780071"/>
                  <a:gd name="connsiteY85" fmla="*/ 444274 h 1780071"/>
                  <a:gd name="connsiteX86" fmla="*/ 1520132 w 1780071"/>
                  <a:gd name="connsiteY86" fmla="*/ 506163 h 1780071"/>
                  <a:gd name="connsiteX87" fmla="*/ 1537564 w 1780071"/>
                  <a:gd name="connsiteY87" fmla="*/ 536357 h 1780071"/>
                  <a:gd name="connsiteX88" fmla="*/ 1660830 w 1780071"/>
                  <a:gd name="connsiteY88" fmla="*/ 445060 h 1780071"/>
                  <a:gd name="connsiteX89" fmla="*/ 1653291 w 1780071"/>
                  <a:gd name="connsiteY89" fmla="*/ 444274 h 1780071"/>
                  <a:gd name="connsiteX90" fmla="*/ 60969 w 1780071"/>
                  <a:gd name="connsiteY90" fmla="*/ 583584 h 1780071"/>
                  <a:gd name="connsiteX91" fmla="*/ 53681 w 1780071"/>
                  <a:gd name="connsiteY91" fmla="*/ 585667 h 1780071"/>
                  <a:gd name="connsiteX92" fmla="*/ 190928 w 1780071"/>
                  <a:gd name="connsiteY92" fmla="*/ 654173 h 1780071"/>
                  <a:gd name="connsiteX93" fmla="*/ 202853 w 1780071"/>
                  <a:gd name="connsiteY93" fmla="*/ 621410 h 1780071"/>
                  <a:gd name="connsiteX94" fmla="*/ 60969 w 1780071"/>
                  <a:gd name="connsiteY94" fmla="*/ 583584 h 1780071"/>
                  <a:gd name="connsiteX95" fmla="*/ 1564290 w 1780071"/>
                  <a:gd name="connsiteY95" fmla="*/ 318508 h 1780071"/>
                  <a:gd name="connsiteX96" fmla="*/ 1443900 w 1780071"/>
                  <a:gd name="connsiteY96" fmla="*/ 402580 h 1780071"/>
                  <a:gd name="connsiteX97" fmla="*/ 1466312 w 1780071"/>
                  <a:gd name="connsiteY97" fmla="*/ 429288 h 1780071"/>
                  <a:gd name="connsiteX98" fmla="*/ 1571851 w 1780071"/>
                  <a:gd name="connsiteY98" fmla="*/ 317973 h 1780071"/>
                  <a:gd name="connsiteX99" fmla="*/ 1564290 w 1780071"/>
                  <a:gd name="connsiteY99" fmla="*/ 318508 h 1780071"/>
                  <a:gd name="connsiteX100" fmla="*/ 119240 w 1780071"/>
                  <a:gd name="connsiteY100" fmla="*/ 445061 h 1780071"/>
                  <a:gd name="connsiteX101" fmla="*/ 242506 w 1780071"/>
                  <a:gd name="connsiteY101" fmla="*/ 536358 h 1780071"/>
                  <a:gd name="connsiteX102" fmla="*/ 259939 w 1780071"/>
                  <a:gd name="connsiteY102" fmla="*/ 506163 h 1780071"/>
                  <a:gd name="connsiteX103" fmla="*/ 119240 w 1780071"/>
                  <a:gd name="connsiteY103" fmla="*/ 445061 h 1780071"/>
                  <a:gd name="connsiteX104" fmla="*/ 1462155 w 1780071"/>
                  <a:gd name="connsiteY104" fmla="*/ 208268 h 1780071"/>
                  <a:gd name="connsiteX105" fmla="*/ 1350840 w 1780071"/>
                  <a:gd name="connsiteY105" fmla="*/ 313808 h 1780071"/>
                  <a:gd name="connsiteX106" fmla="*/ 1377549 w 1780071"/>
                  <a:gd name="connsiteY106" fmla="*/ 336219 h 1780071"/>
                  <a:gd name="connsiteX107" fmla="*/ 1462155 w 1780071"/>
                  <a:gd name="connsiteY107" fmla="*/ 208268 h 1780071"/>
                  <a:gd name="connsiteX108" fmla="*/ 208219 w 1780071"/>
                  <a:gd name="connsiteY108" fmla="*/ 317973 h 1780071"/>
                  <a:gd name="connsiteX109" fmla="*/ 313759 w 1780071"/>
                  <a:gd name="connsiteY109" fmla="*/ 429288 h 1780071"/>
                  <a:gd name="connsiteX110" fmla="*/ 336171 w 1780071"/>
                  <a:gd name="connsiteY110" fmla="*/ 402580 h 1780071"/>
                  <a:gd name="connsiteX111" fmla="*/ 208219 w 1780071"/>
                  <a:gd name="connsiteY111" fmla="*/ 317973 h 1780071"/>
                  <a:gd name="connsiteX112" fmla="*/ 1335075 w 1780071"/>
                  <a:gd name="connsiteY112" fmla="*/ 119278 h 1780071"/>
                  <a:gd name="connsiteX113" fmla="*/ 1243778 w 1780071"/>
                  <a:gd name="connsiteY113" fmla="*/ 242544 h 1780071"/>
                  <a:gd name="connsiteX114" fmla="*/ 1273973 w 1780071"/>
                  <a:gd name="connsiteY114" fmla="*/ 259977 h 1780071"/>
                  <a:gd name="connsiteX115" fmla="*/ 1335075 w 1780071"/>
                  <a:gd name="connsiteY115" fmla="*/ 119278 h 1780071"/>
                  <a:gd name="connsiteX116" fmla="*/ 317916 w 1780071"/>
                  <a:gd name="connsiteY116" fmla="*/ 208268 h 1780071"/>
                  <a:gd name="connsiteX117" fmla="*/ 402522 w 1780071"/>
                  <a:gd name="connsiteY117" fmla="*/ 336219 h 1780071"/>
                  <a:gd name="connsiteX118" fmla="*/ 429231 w 1780071"/>
                  <a:gd name="connsiteY118" fmla="*/ 313807 h 1780071"/>
                  <a:gd name="connsiteX119" fmla="*/ 317916 w 1780071"/>
                  <a:gd name="connsiteY119" fmla="*/ 208268 h 1780071"/>
                  <a:gd name="connsiteX120" fmla="*/ 1194474 w 1780071"/>
                  <a:gd name="connsiteY120" fmla="*/ 53707 h 1780071"/>
                  <a:gd name="connsiteX121" fmla="*/ 1125968 w 1780071"/>
                  <a:gd name="connsiteY121" fmla="*/ 190954 h 1780071"/>
                  <a:gd name="connsiteX122" fmla="*/ 1158731 w 1780071"/>
                  <a:gd name="connsiteY122" fmla="*/ 202879 h 1780071"/>
                  <a:gd name="connsiteX123" fmla="*/ 1194474 w 1780071"/>
                  <a:gd name="connsiteY123" fmla="*/ 53707 h 1780071"/>
                  <a:gd name="connsiteX124" fmla="*/ 444995 w 1780071"/>
                  <a:gd name="connsiteY124" fmla="*/ 119278 h 1780071"/>
                  <a:gd name="connsiteX125" fmla="*/ 506098 w 1780071"/>
                  <a:gd name="connsiteY125" fmla="*/ 259977 h 1780071"/>
                  <a:gd name="connsiteX126" fmla="*/ 536292 w 1780071"/>
                  <a:gd name="connsiteY126" fmla="*/ 242544 h 1780071"/>
                  <a:gd name="connsiteX127" fmla="*/ 444995 w 1780071"/>
                  <a:gd name="connsiteY127" fmla="*/ 119278 h 1780071"/>
                  <a:gd name="connsiteX128" fmla="*/ 1044622 w 1780071"/>
                  <a:gd name="connsiteY128" fmla="*/ 13548 h 1780071"/>
                  <a:gd name="connsiteX129" fmla="*/ 1000990 w 1780071"/>
                  <a:gd name="connsiteY129" fmla="*/ 160605 h 1780071"/>
                  <a:gd name="connsiteX130" fmla="*/ 1035326 w 1780071"/>
                  <a:gd name="connsiteY130" fmla="*/ 166660 h 1780071"/>
                  <a:gd name="connsiteX131" fmla="*/ 1044622 w 1780071"/>
                  <a:gd name="connsiteY131" fmla="*/ 13548 h 1780071"/>
                  <a:gd name="connsiteX132" fmla="*/ 585597 w 1780071"/>
                  <a:gd name="connsiteY132" fmla="*/ 53707 h 1780071"/>
                  <a:gd name="connsiteX133" fmla="*/ 621340 w 1780071"/>
                  <a:gd name="connsiteY133" fmla="*/ 202879 h 1780071"/>
                  <a:gd name="connsiteX134" fmla="*/ 654103 w 1780071"/>
                  <a:gd name="connsiteY134" fmla="*/ 190954 h 1780071"/>
                  <a:gd name="connsiteX135" fmla="*/ 585597 w 1780071"/>
                  <a:gd name="connsiteY135" fmla="*/ 53707 h 1780071"/>
                  <a:gd name="connsiteX136" fmla="*/ 890072 w 1780071"/>
                  <a:gd name="connsiteY136" fmla="*/ 20 h 1780071"/>
                  <a:gd name="connsiteX137" fmla="*/ 872639 w 1780071"/>
                  <a:gd name="connsiteY137" fmla="*/ 152420 h 1780071"/>
                  <a:gd name="connsiteX138" fmla="*/ 907505 w 1780071"/>
                  <a:gd name="connsiteY138" fmla="*/ 152420 h 1780071"/>
                  <a:gd name="connsiteX139" fmla="*/ 890072 w 1780071"/>
                  <a:gd name="connsiteY139" fmla="*/ 20 h 1780071"/>
                  <a:gd name="connsiteX140" fmla="*/ 735449 w 1780071"/>
                  <a:gd name="connsiteY140" fmla="*/ 13548 h 1780071"/>
                  <a:gd name="connsiteX141" fmla="*/ 744745 w 1780071"/>
                  <a:gd name="connsiteY141" fmla="*/ 166660 h 1780071"/>
                  <a:gd name="connsiteX142" fmla="*/ 779081 w 1780071"/>
                  <a:gd name="connsiteY142" fmla="*/ 160605 h 1780071"/>
                  <a:gd name="connsiteX143" fmla="*/ 735449 w 1780071"/>
                  <a:gd name="connsiteY143" fmla="*/ 13548 h 178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780071" h="1780071">
                    <a:moveTo>
                      <a:pt x="1035252" y="1613425"/>
                    </a:moveTo>
                    <a:lnTo>
                      <a:pt x="1000916" y="1619479"/>
                    </a:lnTo>
                    <a:cubicBezTo>
                      <a:pt x="1002465" y="1644998"/>
                      <a:pt x="1034204" y="1770295"/>
                      <a:pt x="1044548" y="1766537"/>
                    </a:cubicBezTo>
                    <a:cubicBezTo>
                      <a:pt x="1056456" y="1762210"/>
                      <a:pt x="1042524" y="1637935"/>
                      <a:pt x="1035252" y="1613425"/>
                    </a:cubicBezTo>
                    <a:close/>
                    <a:moveTo>
                      <a:pt x="872641" y="1627651"/>
                    </a:moveTo>
                    <a:cubicBezTo>
                      <a:pt x="869735" y="1653051"/>
                      <a:pt x="877594" y="1777859"/>
                      <a:pt x="890074" y="1780051"/>
                    </a:cubicBezTo>
                    <a:cubicBezTo>
                      <a:pt x="900913" y="1781957"/>
                      <a:pt x="910411" y="1653052"/>
                      <a:pt x="907506" y="1627652"/>
                    </a:cubicBezTo>
                    <a:close/>
                    <a:moveTo>
                      <a:pt x="1158661" y="1577218"/>
                    </a:moveTo>
                    <a:lnTo>
                      <a:pt x="1125898" y="1589143"/>
                    </a:lnTo>
                    <a:cubicBezTo>
                      <a:pt x="1131855" y="1614005"/>
                      <a:pt x="1184869" y="1731888"/>
                      <a:pt x="1194403" y="1726390"/>
                    </a:cubicBezTo>
                    <a:cubicBezTo>
                      <a:pt x="1205379" y="1720061"/>
                      <a:pt x="1170078" y="1600093"/>
                      <a:pt x="1158661" y="1577218"/>
                    </a:cubicBezTo>
                    <a:close/>
                    <a:moveTo>
                      <a:pt x="744818" y="1613425"/>
                    </a:moveTo>
                    <a:cubicBezTo>
                      <a:pt x="737546" y="1637934"/>
                      <a:pt x="723615" y="1762210"/>
                      <a:pt x="735523" y="1766537"/>
                    </a:cubicBezTo>
                    <a:cubicBezTo>
                      <a:pt x="745867" y="1770295"/>
                      <a:pt x="777605" y="1644998"/>
                      <a:pt x="779154" y="1619479"/>
                    </a:cubicBezTo>
                    <a:close/>
                    <a:moveTo>
                      <a:pt x="1273908" y="1520132"/>
                    </a:moveTo>
                    <a:lnTo>
                      <a:pt x="1243714" y="1537565"/>
                    </a:lnTo>
                    <a:cubicBezTo>
                      <a:pt x="1253897" y="1561015"/>
                      <a:pt x="1326576" y="1667900"/>
                      <a:pt x="1335011" y="1660831"/>
                    </a:cubicBezTo>
                    <a:cubicBezTo>
                      <a:pt x="1344721" y="1652692"/>
                      <a:pt x="1289124" y="1540676"/>
                      <a:pt x="1273908" y="1520132"/>
                    </a:cubicBezTo>
                    <a:close/>
                    <a:moveTo>
                      <a:pt x="621409" y="1577218"/>
                    </a:moveTo>
                    <a:cubicBezTo>
                      <a:pt x="609992" y="1600093"/>
                      <a:pt x="574691" y="1720061"/>
                      <a:pt x="585667" y="1726390"/>
                    </a:cubicBezTo>
                    <a:cubicBezTo>
                      <a:pt x="595201" y="1731888"/>
                      <a:pt x="648216" y="1614005"/>
                      <a:pt x="654173" y="1589143"/>
                    </a:cubicBezTo>
                    <a:close/>
                    <a:moveTo>
                      <a:pt x="1377492" y="1443901"/>
                    </a:moveTo>
                    <a:lnTo>
                      <a:pt x="1350783" y="1466312"/>
                    </a:lnTo>
                    <a:cubicBezTo>
                      <a:pt x="1364884" y="1487637"/>
                      <a:pt x="1455019" y="1580279"/>
                      <a:pt x="1462098" y="1571852"/>
                    </a:cubicBezTo>
                    <a:cubicBezTo>
                      <a:pt x="1470248" y="1562151"/>
                      <a:pt x="1396044" y="1461491"/>
                      <a:pt x="1377492" y="1443901"/>
                    </a:cubicBezTo>
                    <a:close/>
                    <a:moveTo>
                      <a:pt x="506163" y="1520132"/>
                    </a:moveTo>
                    <a:cubicBezTo>
                      <a:pt x="490947" y="1540677"/>
                      <a:pt x="435350" y="1652693"/>
                      <a:pt x="445060" y="1660831"/>
                    </a:cubicBezTo>
                    <a:cubicBezTo>
                      <a:pt x="453495" y="1667901"/>
                      <a:pt x="526174" y="1561015"/>
                      <a:pt x="536358" y="1537565"/>
                    </a:cubicBezTo>
                    <a:close/>
                    <a:moveTo>
                      <a:pt x="1466263" y="1350841"/>
                    </a:moveTo>
                    <a:lnTo>
                      <a:pt x="1443852" y="1377549"/>
                    </a:lnTo>
                    <a:cubicBezTo>
                      <a:pt x="1461442" y="1396102"/>
                      <a:pt x="1566294" y="1471684"/>
                      <a:pt x="1571803" y="1462156"/>
                    </a:cubicBezTo>
                    <a:cubicBezTo>
                      <a:pt x="1578144" y="1451187"/>
                      <a:pt x="1487589" y="1364942"/>
                      <a:pt x="1466263" y="1350841"/>
                    </a:cubicBezTo>
                    <a:close/>
                    <a:moveTo>
                      <a:pt x="402579" y="1443900"/>
                    </a:moveTo>
                    <a:cubicBezTo>
                      <a:pt x="384026" y="1461491"/>
                      <a:pt x="309823" y="1562150"/>
                      <a:pt x="317972" y="1571851"/>
                    </a:cubicBezTo>
                    <a:cubicBezTo>
                      <a:pt x="325051" y="1580278"/>
                      <a:pt x="415187" y="1487637"/>
                      <a:pt x="429288" y="1466312"/>
                    </a:cubicBezTo>
                    <a:close/>
                    <a:moveTo>
                      <a:pt x="1537528" y="1243778"/>
                    </a:moveTo>
                    <a:lnTo>
                      <a:pt x="1520094" y="1273973"/>
                    </a:lnTo>
                    <a:cubicBezTo>
                      <a:pt x="1540639" y="1289189"/>
                      <a:pt x="1657023" y="1345416"/>
                      <a:pt x="1660793" y="1335076"/>
                    </a:cubicBezTo>
                    <a:cubicBezTo>
                      <a:pt x="1665133" y="1323173"/>
                      <a:pt x="1560977" y="1253962"/>
                      <a:pt x="1537528" y="1243778"/>
                    </a:cubicBezTo>
                    <a:close/>
                    <a:moveTo>
                      <a:pt x="313807" y="1350840"/>
                    </a:moveTo>
                    <a:cubicBezTo>
                      <a:pt x="292482" y="1364942"/>
                      <a:pt x="201926" y="1451187"/>
                      <a:pt x="208267" y="1462156"/>
                    </a:cubicBezTo>
                    <a:cubicBezTo>
                      <a:pt x="213776" y="1471684"/>
                      <a:pt x="318629" y="1396102"/>
                      <a:pt x="336218" y="1377549"/>
                    </a:cubicBezTo>
                    <a:close/>
                    <a:moveTo>
                      <a:pt x="1589117" y="1125969"/>
                    </a:moveTo>
                    <a:lnTo>
                      <a:pt x="1577192" y="1158732"/>
                    </a:lnTo>
                    <a:cubicBezTo>
                      <a:pt x="1600067" y="1170149"/>
                      <a:pt x="1724447" y="1205312"/>
                      <a:pt x="1726364" y="1194474"/>
                    </a:cubicBezTo>
                    <a:cubicBezTo>
                      <a:pt x="1728571" y="1181998"/>
                      <a:pt x="1613979" y="1131926"/>
                      <a:pt x="1589117" y="1125969"/>
                    </a:cubicBezTo>
                    <a:close/>
                    <a:moveTo>
                      <a:pt x="242543" y="1243779"/>
                    </a:moveTo>
                    <a:cubicBezTo>
                      <a:pt x="219094" y="1253963"/>
                      <a:pt x="114937" y="1323173"/>
                      <a:pt x="119278" y="1335076"/>
                    </a:cubicBezTo>
                    <a:cubicBezTo>
                      <a:pt x="123048" y="1345416"/>
                      <a:pt x="239433" y="1289190"/>
                      <a:pt x="259976" y="1273974"/>
                    </a:cubicBezTo>
                    <a:close/>
                    <a:moveTo>
                      <a:pt x="1619466" y="1000990"/>
                    </a:moveTo>
                    <a:lnTo>
                      <a:pt x="1613412" y="1035326"/>
                    </a:lnTo>
                    <a:cubicBezTo>
                      <a:pt x="1637921" y="1042598"/>
                      <a:pt x="1766517" y="1055628"/>
                      <a:pt x="1766523" y="1044622"/>
                    </a:cubicBezTo>
                    <a:cubicBezTo>
                      <a:pt x="1766530" y="1031953"/>
                      <a:pt x="1644984" y="1002540"/>
                      <a:pt x="1619466" y="1000990"/>
                    </a:cubicBezTo>
                    <a:close/>
                    <a:moveTo>
                      <a:pt x="190954" y="1125968"/>
                    </a:moveTo>
                    <a:cubicBezTo>
                      <a:pt x="166092" y="1131925"/>
                      <a:pt x="51500" y="1181998"/>
                      <a:pt x="53707" y="1194474"/>
                    </a:cubicBezTo>
                    <a:cubicBezTo>
                      <a:pt x="55624" y="1205311"/>
                      <a:pt x="180004" y="1170149"/>
                      <a:pt x="202878" y="1158732"/>
                    </a:cubicBezTo>
                    <a:close/>
                    <a:moveTo>
                      <a:pt x="1627651" y="872640"/>
                    </a:moveTo>
                    <a:lnTo>
                      <a:pt x="1627651" y="907506"/>
                    </a:lnTo>
                    <a:cubicBezTo>
                      <a:pt x="1653051" y="910411"/>
                      <a:pt x="1781956" y="900912"/>
                      <a:pt x="1780051" y="890073"/>
                    </a:cubicBezTo>
                    <a:cubicBezTo>
                      <a:pt x="1777858" y="877594"/>
                      <a:pt x="1653051" y="869734"/>
                      <a:pt x="1627651" y="872640"/>
                    </a:cubicBezTo>
                    <a:close/>
                    <a:moveTo>
                      <a:pt x="146959" y="1002790"/>
                    </a:moveTo>
                    <a:cubicBezTo>
                      <a:pt x="106599" y="1009631"/>
                      <a:pt x="13541" y="1033536"/>
                      <a:pt x="13547" y="1044622"/>
                    </a:cubicBezTo>
                    <a:cubicBezTo>
                      <a:pt x="13553" y="1055628"/>
                      <a:pt x="142150" y="1042598"/>
                      <a:pt x="166659" y="1035326"/>
                    </a:cubicBezTo>
                    <a:lnTo>
                      <a:pt x="160605" y="1000990"/>
                    </a:lnTo>
                    <a:cubicBezTo>
                      <a:pt x="157415" y="1001184"/>
                      <a:pt x="152725" y="1001813"/>
                      <a:pt x="146959" y="1002790"/>
                    </a:cubicBezTo>
                    <a:close/>
                    <a:moveTo>
                      <a:pt x="1626863" y="741843"/>
                    </a:moveTo>
                    <a:cubicBezTo>
                      <a:pt x="1621111" y="742897"/>
                      <a:pt x="1616488" y="743910"/>
                      <a:pt x="1613425" y="744819"/>
                    </a:cubicBezTo>
                    <a:lnTo>
                      <a:pt x="1619479" y="779155"/>
                    </a:lnTo>
                    <a:cubicBezTo>
                      <a:pt x="1644998" y="777606"/>
                      <a:pt x="1770295" y="745867"/>
                      <a:pt x="1766537" y="735523"/>
                    </a:cubicBezTo>
                    <a:cubicBezTo>
                      <a:pt x="1762751" y="725103"/>
                      <a:pt x="1667129" y="734468"/>
                      <a:pt x="1626863" y="741843"/>
                    </a:cubicBezTo>
                    <a:close/>
                    <a:moveTo>
                      <a:pt x="21185" y="881677"/>
                    </a:moveTo>
                    <a:cubicBezTo>
                      <a:pt x="8779" y="884123"/>
                      <a:pt x="568" y="886954"/>
                      <a:pt x="20" y="890074"/>
                    </a:cubicBezTo>
                    <a:cubicBezTo>
                      <a:pt x="-1885" y="900913"/>
                      <a:pt x="127020" y="910412"/>
                      <a:pt x="152420" y="907506"/>
                    </a:cubicBezTo>
                    <a:lnTo>
                      <a:pt x="152420" y="872641"/>
                    </a:lnTo>
                    <a:cubicBezTo>
                      <a:pt x="133370" y="870461"/>
                      <a:pt x="58403" y="874338"/>
                      <a:pt x="21185" y="881677"/>
                    </a:cubicBezTo>
                    <a:close/>
                    <a:moveTo>
                      <a:pt x="1703628" y="585017"/>
                    </a:moveTo>
                    <a:cubicBezTo>
                      <a:pt x="1666145" y="590850"/>
                      <a:pt x="1594374" y="612847"/>
                      <a:pt x="1577218" y="621410"/>
                    </a:cubicBezTo>
                    <a:lnTo>
                      <a:pt x="1589143" y="654173"/>
                    </a:lnTo>
                    <a:cubicBezTo>
                      <a:pt x="1614005" y="648216"/>
                      <a:pt x="1731887" y="595202"/>
                      <a:pt x="1726390" y="585668"/>
                    </a:cubicBezTo>
                    <a:cubicBezTo>
                      <a:pt x="1724808" y="582924"/>
                      <a:pt x="1716123" y="583072"/>
                      <a:pt x="1703628" y="585017"/>
                    </a:cubicBezTo>
                    <a:close/>
                    <a:moveTo>
                      <a:pt x="20351" y="732205"/>
                    </a:moveTo>
                    <a:cubicBezTo>
                      <a:pt x="16491" y="732950"/>
                      <a:pt x="14075" y="734034"/>
                      <a:pt x="13534" y="735523"/>
                    </a:cubicBezTo>
                    <a:cubicBezTo>
                      <a:pt x="9777" y="745867"/>
                      <a:pt x="135073" y="777605"/>
                      <a:pt x="160592" y="779155"/>
                    </a:cubicBezTo>
                    <a:lnTo>
                      <a:pt x="166647" y="744819"/>
                    </a:lnTo>
                    <a:cubicBezTo>
                      <a:pt x="145200" y="738456"/>
                      <a:pt x="47371" y="726994"/>
                      <a:pt x="20351" y="732205"/>
                    </a:cubicBezTo>
                    <a:close/>
                    <a:moveTo>
                      <a:pt x="1653291" y="444274"/>
                    </a:moveTo>
                    <a:cubicBezTo>
                      <a:pt x="1626117" y="448618"/>
                      <a:pt x="1538108" y="492849"/>
                      <a:pt x="1520132" y="506163"/>
                    </a:cubicBezTo>
                    <a:lnTo>
                      <a:pt x="1537564" y="536357"/>
                    </a:lnTo>
                    <a:cubicBezTo>
                      <a:pt x="1561014" y="526174"/>
                      <a:pt x="1667900" y="453495"/>
                      <a:pt x="1660830" y="445060"/>
                    </a:cubicBezTo>
                    <a:cubicBezTo>
                      <a:pt x="1659813" y="443846"/>
                      <a:pt x="1657172" y="443653"/>
                      <a:pt x="1653291" y="444274"/>
                    </a:cubicBezTo>
                    <a:close/>
                    <a:moveTo>
                      <a:pt x="60969" y="583584"/>
                    </a:moveTo>
                    <a:cubicBezTo>
                      <a:pt x="57039" y="583647"/>
                      <a:pt x="54472" y="584296"/>
                      <a:pt x="53681" y="585667"/>
                    </a:cubicBezTo>
                    <a:cubicBezTo>
                      <a:pt x="48183" y="595202"/>
                      <a:pt x="166066" y="648216"/>
                      <a:pt x="190928" y="654173"/>
                    </a:cubicBezTo>
                    <a:lnTo>
                      <a:pt x="202853" y="621410"/>
                    </a:lnTo>
                    <a:cubicBezTo>
                      <a:pt x="182837" y="611420"/>
                      <a:pt x="88485" y="583144"/>
                      <a:pt x="60969" y="583584"/>
                    </a:cubicBezTo>
                    <a:close/>
                    <a:moveTo>
                      <a:pt x="1564290" y="318508"/>
                    </a:moveTo>
                    <a:cubicBezTo>
                      <a:pt x="1538283" y="327505"/>
                      <a:pt x="1459292" y="386346"/>
                      <a:pt x="1443900" y="402580"/>
                    </a:cubicBezTo>
                    <a:lnTo>
                      <a:pt x="1466312" y="429288"/>
                    </a:lnTo>
                    <a:cubicBezTo>
                      <a:pt x="1487637" y="415187"/>
                      <a:pt x="1580278" y="325052"/>
                      <a:pt x="1571851" y="317973"/>
                    </a:cubicBezTo>
                    <a:cubicBezTo>
                      <a:pt x="1570638" y="316955"/>
                      <a:pt x="1568005" y="317223"/>
                      <a:pt x="1564290" y="318508"/>
                    </a:cubicBezTo>
                    <a:close/>
                    <a:moveTo>
                      <a:pt x="119240" y="445061"/>
                    </a:moveTo>
                    <a:cubicBezTo>
                      <a:pt x="112170" y="453495"/>
                      <a:pt x="219056" y="526174"/>
                      <a:pt x="242506" y="536358"/>
                    </a:cubicBezTo>
                    <a:lnTo>
                      <a:pt x="259939" y="506163"/>
                    </a:lnTo>
                    <a:cubicBezTo>
                      <a:pt x="239395" y="490947"/>
                      <a:pt x="127379" y="435350"/>
                      <a:pt x="119240" y="445061"/>
                    </a:cubicBezTo>
                    <a:close/>
                    <a:moveTo>
                      <a:pt x="1462155" y="208268"/>
                    </a:moveTo>
                    <a:cubicBezTo>
                      <a:pt x="1451187" y="201927"/>
                      <a:pt x="1364941" y="292483"/>
                      <a:pt x="1350840" y="313808"/>
                    </a:cubicBezTo>
                    <a:lnTo>
                      <a:pt x="1377549" y="336219"/>
                    </a:lnTo>
                    <a:cubicBezTo>
                      <a:pt x="1396101" y="318629"/>
                      <a:pt x="1471684" y="213776"/>
                      <a:pt x="1462155" y="208268"/>
                    </a:cubicBezTo>
                    <a:close/>
                    <a:moveTo>
                      <a:pt x="208219" y="317973"/>
                    </a:moveTo>
                    <a:cubicBezTo>
                      <a:pt x="199793" y="325052"/>
                      <a:pt x="292434" y="415187"/>
                      <a:pt x="313759" y="429288"/>
                    </a:cubicBezTo>
                    <a:lnTo>
                      <a:pt x="336171" y="402580"/>
                    </a:lnTo>
                    <a:cubicBezTo>
                      <a:pt x="318580" y="384027"/>
                      <a:pt x="217921" y="309824"/>
                      <a:pt x="208219" y="317973"/>
                    </a:cubicBezTo>
                    <a:close/>
                    <a:moveTo>
                      <a:pt x="1335075" y="119278"/>
                    </a:moveTo>
                    <a:cubicBezTo>
                      <a:pt x="1323172" y="114938"/>
                      <a:pt x="1253962" y="219094"/>
                      <a:pt x="1243778" y="242544"/>
                    </a:cubicBezTo>
                    <a:lnTo>
                      <a:pt x="1273973" y="259977"/>
                    </a:lnTo>
                    <a:cubicBezTo>
                      <a:pt x="1289189" y="239432"/>
                      <a:pt x="1345416" y="123048"/>
                      <a:pt x="1335075" y="119278"/>
                    </a:cubicBezTo>
                    <a:close/>
                    <a:moveTo>
                      <a:pt x="317916" y="208268"/>
                    </a:moveTo>
                    <a:cubicBezTo>
                      <a:pt x="308388" y="213776"/>
                      <a:pt x="383969" y="318629"/>
                      <a:pt x="402522" y="336219"/>
                    </a:cubicBezTo>
                    <a:lnTo>
                      <a:pt x="429231" y="313807"/>
                    </a:lnTo>
                    <a:cubicBezTo>
                      <a:pt x="415129" y="292482"/>
                      <a:pt x="328884" y="201927"/>
                      <a:pt x="317916" y="208268"/>
                    </a:cubicBezTo>
                    <a:close/>
                    <a:moveTo>
                      <a:pt x="1194474" y="53707"/>
                    </a:moveTo>
                    <a:cubicBezTo>
                      <a:pt x="1181998" y="51500"/>
                      <a:pt x="1131926" y="166092"/>
                      <a:pt x="1125968" y="190954"/>
                    </a:cubicBezTo>
                    <a:lnTo>
                      <a:pt x="1158731" y="202879"/>
                    </a:lnTo>
                    <a:cubicBezTo>
                      <a:pt x="1170149" y="180004"/>
                      <a:pt x="1205312" y="55624"/>
                      <a:pt x="1194474" y="53707"/>
                    </a:cubicBezTo>
                    <a:close/>
                    <a:moveTo>
                      <a:pt x="444995" y="119278"/>
                    </a:moveTo>
                    <a:cubicBezTo>
                      <a:pt x="434655" y="123048"/>
                      <a:pt x="490881" y="239433"/>
                      <a:pt x="506098" y="259977"/>
                    </a:cubicBezTo>
                    <a:lnTo>
                      <a:pt x="536292" y="242544"/>
                    </a:lnTo>
                    <a:cubicBezTo>
                      <a:pt x="526109" y="219094"/>
                      <a:pt x="456898" y="114938"/>
                      <a:pt x="444995" y="119278"/>
                    </a:cubicBezTo>
                    <a:close/>
                    <a:moveTo>
                      <a:pt x="1044622" y="13548"/>
                    </a:moveTo>
                    <a:cubicBezTo>
                      <a:pt x="1031952" y="13541"/>
                      <a:pt x="1002540" y="135087"/>
                      <a:pt x="1000990" y="160605"/>
                    </a:cubicBezTo>
                    <a:lnTo>
                      <a:pt x="1035326" y="166660"/>
                    </a:lnTo>
                    <a:cubicBezTo>
                      <a:pt x="1042598" y="142150"/>
                      <a:pt x="1055628" y="13554"/>
                      <a:pt x="1044622" y="13548"/>
                    </a:cubicBezTo>
                    <a:close/>
                    <a:moveTo>
                      <a:pt x="585597" y="53707"/>
                    </a:moveTo>
                    <a:cubicBezTo>
                      <a:pt x="574760" y="55625"/>
                      <a:pt x="609922" y="180004"/>
                      <a:pt x="621340" y="202879"/>
                    </a:cubicBezTo>
                    <a:lnTo>
                      <a:pt x="654103" y="190954"/>
                    </a:lnTo>
                    <a:cubicBezTo>
                      <a:pt x="648146" y="166092"/>
                      <a:pt x="598074" y="51500"/>
                      <a:pt x="585597" y="53707"/>
                    </a:cubicBezTo>
                    <a:close/>
                    <a:moveTo>
                      <a:pt x="890072" y="20"/>
                    </a:moveTo>
                    <a:cubicBezTo>
                      <a:pt x="877594" y="2213"/>
                      <a:pt x="869734" y="127020"/>
                      <a:pt x="872639" y="152420"/>
                    </a:cubicBezTo>
                    <a:lnTo>
                      <a:pt x="907505" y="152420"/>
                    </a:lnTo>
                    <a:cubicBezTo>
                      <a:pt x="910411" y="127020"/>
                      <a:pt x="900912" y="-1885"/>
                      <a:pt x="890072" y="20"/>
                    </a:cubicBezTo>
                    <a:close/>
                    <a:moveTo>
                      <a:pt x="735449" y="13548"/>
                    </a:moveTo>
                    <a:cubicBezTo>
                      <a:pt x="724443" y="13554"/>
                      <a:pt x="737473" y="142150"/>
                      <a:pt x="744745" y="166660"/>
                    </a:cubicBezTo>
                    <a:lnTo>
                      <a:pt x="779081" y="160605"/>
                    </a:lnTo>
                    <a:cubicBezTo>
                      <a:pt x="777532" y="135086"/>
                      <a:pt x="748119" y="13540"/>
                      <a:pt x="735449" y="135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9AE26FE4-0525-49E7-9703-A3D860F7B216}"/>
                </a:ext>
              </a:extLst>
            </p:cNvPr>
            <p:cNvSpPr/>
            <p:nvPr/>
          </p:nvSpPr>
          <p:spPr>
            <a:xfrm rot="19833572" flipH="1">
              <a:off x="7572100" y="2085701"/>
              <a:ext cx="2686598" cy="2686598"/>
            </a:xfrm>
            <a:custGeom>
              <a:avLst/>
              <a:gdLst>
                <a:gd name="connsiteX0" fmla="*/ 1529218 w 2843354"/>
                <a:gd name="connsiteY0" fmla="*/ 1533770 h 2843354"/>
                <a:gd name="connsiteX1" fmla="*/ 2202360 w 2843354"/>
                <a:gd name="connsiteY1" fmla="*/ 1922408 h 2843354"/>
                <a:gd name="connsiteX2" fmla="*/ 2267138 w 2843354"/>
                <a:gd name="connsiteY2" fmla="*/ 2052550 h 2843354"/>
                <a:gd name="connsiteX3" fmla="*/ 2264856 w 2843354"/>
                <a:gd name="connsiteY3" fmla="*/ 2059334 h 2843354"/>
                <a:gd name="connsiteX4" fmla="*/ 2228696 w 2843354"/>
                <a:gd name="connsiteY4" fmla="*/ 2106292 h 2843354"/>
                <a:gd name="connsiteX5" fmla="*/ 1305182 w 2843354"/>
                <a:gd name="connsiteY5" fmla="*/ 2473443 h 2843354"/>
                <a:gd name="connsiteX6" fmla="*/ 595563 w 2843354"/>
                <a:gd name="connsiteY6" fmla="*/ 2083027 h 2843354"/>
                <a:gd name="connsiteX7" fmla="*/ 578494 w 2843354"/>
                <a:gd name="connsiteY7" fmla="*/ 2059487 h 2843354"/>
                <a:gd name="connsiteX8" fmla="*/ 576161 w 2843354"/>
                <a:gd name="connsiteY8" fmla="*/ 2052551 h 2843354"/>
                <a:gd name="connsiteX9" fmla="*/ 640939 w 2843354"/>
                <a:gd name="connsiteY9" fmla="*/ 1922408 h 2843354"/>
                <a:gd name="connsiteX10" fmla="*/ 1314081 w 2843354"/>
                <a:gd name="connsiteY10" fmla="*/ 1533770 h 2843354"/>
                <a:gd name="connsiteX11" fmla="*/ 1421648 w 2843354"/>
                <a:gd name="connsiteY11" fmla="*/ 1367620 h 2843354"/>
                <a:gd name="connsiteX12" fmla="*/ 1475678 w 2843354"/>
                <a:gd name="connsiteY12" fmla="*/ 1421649 h 2843354"/>
                <a:gd name="connsiteX13" fmla="*/ 1421648 w 2843354"/>
                <a:gd name="connsiteY13" fmla="*/ 1475678 h 2843354"/>
                <a:gd name="connsiteX14" fmla="*/ 1367620 w 2843354"/>
                <a:gd name="connsiteY14" fmla="*/ 1421649 h 2843354"/>
                <a:gd name="connsiteX15" fmla="*/ 1421648 w 2843354"/>
                <a:gd name="connsiteY15" fmla="*/ 1367620 h 2843354"/>
                <a:gd name="connsiteX16" fmla="*/ 1290563 w 2843354"/>
                <a:gd name="connsiteY16" fmla="*/ 372479 h 2843354"/>
                <a:gd name="connsiteX17" fmla="*/ 1298016 w 2843354"/>
                <a:gd name="connsiteY17" fmla="*/ 373983 h 2843354"/>
                <a:gd name="connsiteX18" fmla="*/ 1378332 w 2843354"/>
                <a:gd name="connsiteY18" fmla="*/ 495153 h 2843354"/>
                <a:gd name="connsiteX19" fmla="*/ 1378332 w 2843354"/>
                <a:gd name="connsiteY19" fmla="*/ 1281299 h 2843354"/>
                <a:gd name="connsiteX20" fmla="*/ 1277756 w 2843354"/>
                <a:gd name="connsiteY20" fmla="*/ 1454706 h 2843354"/>
                <a:gd name="connsiteX21" fmla="*/ 597622 w 2843354"/>
                <a:gd name="connsiteY21" fmla="*/ 1847382 h 2843354"/>
                <a:gd name="connsiteX22" fmla="*/ 452527 w 2843354"/>
                <a:gd name="connsiteY22" fmla="*/ 1838410 h 2843354"/>
                <a:gd name="connsiteX23" fmla="*/ 446288 w 2843354"/>
                <a:gd name="connsiteY23" fmla="*/ 1831337 h 2843354"/>
                <a:gd name="connsiteX24" fmla="*/ 441285 w 2843354"/>
                <a:gd name="connsiteY24" fmla="*/ 1820588 h 2843354"/>
                <a:gd name="connsiteX25" fmla="*/ 369853 w 2843354"/>
                <a:gd name="connsiteY25" fmla="*/ 1305182 h 2843354"/>
                <a:gd name="connsiteX26" fmla="*/ 1220106 w 2843354"/>
                <a:gd name="connsiteY26" fmla="*/ 382507 h 2843354"/>
                <a:gd name="connsiteX27" fmla="*/ 1553434 w 2843354"/>
                <a:gd name="connsiteY27" fmla="*/ 372338 h 2843354"/>
                <a:gd name="connsiteX28" fmla="*/ 1645053 w 2843354"/>
                <a:gd name="connsiteY28" fmla="*/ 387192 h 2843354"/>
                <a:gd name="connsiteX29" fmla="*/ 2473444 w 2843354"/>
                <a:gd name="connsiteY29" fmla="*/ 1538115 h 2843354"/>
                <a:gd name="connsiteX30" fmla="*/ 2428603 w 2843354"/>
                <a:gd name="connsiteY30" fmla="*/ 1747722 h 2843354"/>
                <a:gd name="connsiteX31" fmla="*/ 2396893 w 2843354"/>
                <a:gd name="connsiteY31" fmla="*/ 1831471 h 2843354"/>
                <a:gd name="connsiteX32" fmla="*/ 2390772 w 2843354"/>
                <a:gd name="connsiteY32" fmla="*/ 1838410 h 2843354"/>
                <a:gd name="connsiteX33" fmla="*/ 2245677 w 2843354"/>
                <a:gd name="connsiteY33" fmla="*/ 1847382 h 2843354"/>
                <a:gd name="connsiteX34" fmla="*/ 1565544 w 2843354"/>
                <a:gd name="connsiteY34" fmla="*/ 1454706 h 2843354"/>
                <a:gd name="connsiteX35" fmla="*/ 1464967 w 2843354"/>
                <a:gd name="connsiteY35" fmla="*/ 1281299 h 2843354"/>
                <a:gd name="connsiteX36" fmla="*/ 1464967 w 2843354"/>
                <a:gd name="connsiteY36" fmla="*/ 495153 h 2843354"/>
                <a:gd name="connsiteX37" fmla="*/ 1545283 w 2843354"/>
                <a:gd name="connsiteY37" fmla="*/ 373983 h 2843354"/>
                <a:gd name="connsiteX38" fmla="*/ 1330120 w 2843354"/>
                <a:gd name="connsiteY38" fmla="*/ 13 h 2843354"/>
                <a:gd name="connsiteX39" fmla="*/ 1315661 w 2843354"/>
                <a:gd name="connsiteY39" fmla="*/ 223058 h 2843354"/>
                <a:gd name="connsiteX40" fmla="*/ 1316400 w 2843354"/>
                <a:gd name="connsiteY40" fmla="*/ 230257 h 2843354"/>
                <a:gd name="connsiteX41" fmla="*/ 1208352 w 2843354"/>
                <a:gd name="connsiteY41" fmla="*/ 244610 h 2843354"/>
                <a:gd name="connsiteX42" fmla="*/ 1166727 w 2843354"/>
                <a:gd name="connsiteY42" fmla="*/ 254144 h 2843354"/>
                <a:gd name="connsiteX43" fmla="*/ 1165176 w 2843354"/>
                <a:gd name="connsiteY43" fmla="*/ 246307 h 2843354"/>
                <a:gd name="connsiteX44" fmla="*/ 1084646 w 2843354"/>
                <a:gd name="connsiteY44" fmla="*/ 37504 h 2843354"/>
                <a:gd name="connsiteX45" fmla="*/ 1109136 w 2843354"/>
                <a:gd name="connsiteY45" fmla="*/ 259672 h 2843354"/>
                <a:gd name="connsiteX46" fmla="*/ 1111181 w 2843354"/>
                <a:gd name="connsiteY46" fmla="*/ 266867 h 2843354"/>
                <a:gd name="connsiteX47" fmla="*/ 1101262 w 2843354"/>
                <a:gd name="connsiteY47" fmla="*/ 269139 h 2843354"/>
                <a:gd name="connsiteX48" fmla="*/ 997742 w 2843354"/>
                <a:gd name="connsiteY48" fmla="*/ 303135 h 2843354"/>
                <a:gd name="connsiteX49" fmla="*/ 967838 w 2843354"/>
                <a:gd name="connsiteY49" fmla="*/ 316077 h 2843354"/>
                <a:gd name="connsiteX50" fmla="*/ 964976 w 2843354"/>
                <a:gd name="connsiteY50" fmla="*/ 308698 h 2843354"/>
                <a:gd name="connsiteX51" fmla="*/ 849412 w 2843354"/>
                <a:gd name="connsiteY51" fmla="*/ 117053 h 2843354"/>
                <a:gd name="connsiteX52" fmla="*/ 912109 w 2843354"/>
                <a:gd name="connsiteY52" fmla="*/ 331592 h 2843354"/>
                <a:gd name="connsiteX53" fmla="*/ 915557 w 2843354"/>
                <a:gd name="connsiteY53" fmla="*/ 338705 h 2843354"/>
                <a:gd name="connsiteX54" fmla="*/ 898338 w 2843354"/>
                <a:gd name="connsiteY54" fmla="*/ 346158 h 2843354"/>
                <a:gd name="connsiteX55" fmla="*/ 803599 w 2843354"/>
                <a:gd name="connsiteY55" fmla="*/ 397771 h 2843354"/>
                <a:gd name="connsiteX56" fmla="*/ 782756 w 2843354"/>
                <a:gd name="connsiteY56" fmla="*/ 411685 h 2843354"/>
                <a:gd name="connsiteX57" fmla="*/ 778652 w 2843354"/>
                <a:gd name="connsiteY57" fmla="*/ 404908 h 2843354"/>
                <a:gd name="connsiteX58" fmla="*/ 631564 w 2843354"/>
                <a:gd name="connsiteY58" fmla="*/ 236240 h 2843354"/>
                <a:gd name="connsiteX59" fmla="*/ 730564 w 2843354"/>
                <a:gd name="connsiteY59" fmla="*/ 436632 h 2843354"/>
                <a:gd name="connsiteX60" fmla="*/ 735388 w 2843354"/>
                <a:gd name="connsiteY60" fmla="*/ 443305 h 2843354"/>
                <a:gd name="connsiteX61" fmla="*/ 714071 w 2843354"/>
                <a:gd name="connsiteY61" fmla="*/ 457536 h 2843354"/>
                <a:gd name="connsiteX62" fmla="*/ 630300 w 2843354"/>
                <a:gd name="connsiteY62" fmla="*/ 525015 h 2843354"/>
                <a:gd name="connsiteX63" fmla="*/ 617538 w 2843354"/>
                <a:gd name="connsiteY63" fmla="*/ 538489 h 2843354"/>
                <a:gd name="connsiteX64" fmla="*/ 611866 w 2843354"/>
                <a:gd name="connsiteY64" fmla="*/ 532009 h 2843354"/>
                <a:gd name="connsiteX65" fmla="*/ 437723 w 2843354"/>
                <a:gd name="connsiteY65" fmla="*/ 391447 h 2843354"/>
                <a:gd name="connsiteX66" fmla="*/ 570016 w 2843354"/>
                <a:gd name="connsiteY66" fmla="*/ 571603 h 2843354"/>
                <a:gd name="connsiteX67" fmla="*/ 578436 w 2843354"/>
                <a:gd name="connsiteY67" fmla="*/ 579774 h 2843354"/>
                <a:gd name="connsiteX68" fmla="*/ 482217 w 2843354"/>
                <a:gd name="connsiteY68" fmla="*/ 681366 h 2843354"/>
                <a:gd name="connsiteX69" fmla="*/ 475505 w 2843354"/>
                <a:gd name="connsiteY69" fmla="*/ 690709 h 2843354"/>
                <a:gd name="connsiteX70" fmla="*/ 472422 w 2843354"/>
                <a:gd name="connsiteY70" fmla="*/ 688199 h 2843354"/>
                <a:gd name="connsiteX71" fmla="*/ 285911 w 2843354"/>
                <a:gd name="connsiteY71" fmla="*/ 578031 h 2843354"/>
                <a:gd name="connsiteX72" fmla="*/ 273779 w 2843354"/>
                <a:gd name="connsiteY72" fmla="*/ 577953 h 2843354"/>
                <a:gd name="connsiteX73" fmla="*/ 435346 w 2843354"/>
                <a:gd name="connsiteY73" fmla="*/ 732401 h 2843354"/>
                <a:gd name="connsiteX74" fmla="*/ 442209 w 2843354"/>
                <a:gd name="connsiteY74" fmla="*/ 737055 h 2843354"/>
                <a:gd name="connsiteX75" fmla="*/ 419000 w 2843354"/>
                <a:gd name="connsiteY75" fmla="*/ 769361 h 2843354"/>
                <a:gd name="connsiteX76" fmla="*/ 363727 w 2843354"/>
                <a:gd name="connsiteY76" fmla="*/ 863320 h 2843354"/>
                <a:gd name="connsiteX77" fmla="*/ 362527 w 2843354"/>
                <a:gd name="connsiteY77" fmla="*/ 865872 h 2843354"/>
                <a:gd name="connsiteX78" fmla="*/ 359482 w 2843354"/>
                <a:gd name="connsiteY78" fmla="*/ 864173 h 2843354"/>
                <a:gd name="connsiteX79" fmla="*/ 156675 w 2843354"/>
                <a:gd name="connsiteY79" fmla="*/ 788066 h 2843354"/>
                <a:gd name="connsiteX80" fmla="*/ 144711 w 2843354"/>
                <a:gd name="connsiteY80" fmla="*/ 790097 h 2843354"/>
                <a:gd name="connsiteX81" fmla="*/ 330643 w 2843354"/>
                <a:gd name="connsiteY81" fmla="*/ 914142 h 2843354"/>
                <a:gd name="connsiteX82" fmla="*/ 338229 w 2843354"/>
                <a:gd name="connsiteY82" fmla="*/ 917542 h 2843354"/>
                <a:gd name="connsiteX83" fmla="*/ 316945 w 2843354"/>
                <a:gd name="connsiteY83" fmla="*/ 962804 h 2843354"/>
                <a:gd name="connsiteX84" fmla="*/ 282492 w 2843354"/>
                <a:gd name="connsiteY84" fmla="*/ 1058260 h 2843354"/>
                <a:gd name="connsiteX85" fmla="*/ 281914 w 2843354"/>
                <a:gd name="connsiteY85" fmla="*/ 1058055 h 2843354"/>
                <a:gd name="connsiteX86" fmla="*/ 90732 w 2843354"/>
                <a:gd name="connsiteY86" fmla="*/ 1018051 h 2843354"/>
                <a:gd name="connsiteX87" fmla="*/ 54443 w 2843354"/>
                <a:gd name="connsiteY87" fmla="*/ 1021431 h 2843354"/>
                <a:gd name="connsiteX88" fmla="*/ 259091 w 2843354"/>
                <a:gd name="connsiteY88" fmla="*/ 1111303 h 2843354"/>
                <a:gd name="connsiteX89" fmla="*/ 267341 w 2843354"/>
                <a:gd name="connsiteY89" fmla="*/ 1113382 h 2843354"/>
                <a:gd name="connsiteX90" fmla="*/ 251044 w 2843354"/>
                <a:gd name="connsiteY90" fmla="*/ 1176598 h 2843354"/>
                <a:gd name="connsiteX91" fmla="*/ 237488 w 2843354"/>
                <a:gd name="connsiteY91" fmla="*/ 1261905 h 2843354"/>
                <a:gd name="connsiteX92" fmla="*/ 229469 w 2843354"/>
                <a:gd name="connsiteY92" fmla="*/ 1260663 h 2843354"/>
                <a:gd name="connsiteX93" fmla="*/ 5716 w 2843354"/>
                <a:gd name="connsiteY93" fmla="*/ 1264922 h 2843354"/>
                <a:gd name="connsiteX94" fmla="*/ 222861 w 2843354"/>
                <a:gd name="connsiteY94" fmla="*/ 1317893 h 2843354"/>
                <a:gd name="connsiteX95" fmla="*/ 231312 w 2843354"/>
                <a:gd name="connsiteY95" fmla="*/ 1318505 h 2843354"/>
                <a:gd name="connsiteX96" fmla="*/ 225698 w 2843354"/>
                <a:gd name="connsiteY96" fmla="*/ 1412241 h 2843354"/>
                <a:gd name="connsiteX97" fmla="*/ 228075 w 2843354"/>
                <a:gd name="connsiteY97" fmla="*/ 1469951 h 2843354"/>
                <a:gd name="connsiteX98" fmla="*/ 219627 w 2843354"/>
                <a:gd name="connsiteY98" fmla="*/ 1470128 h 2843354"/>
                <a:gd name="connsiteX99" fmla="*/ 13 w 2843354"/>
                <a:gd name="connsiteY99" fmla="*/ 1513177 h 2843354"/>
                <a:gd name="connsiteX100" fmla="*/ 223057 w 2843354"/>
                <a:gd name="connsiteY100" fmla="*/ 1527637 h 2843354"/>
                <a:gd name="connsiteX101" fmla="*/ 230420 w 2843354"/>
                <a:gd name="connsiteY101" fmla="*/ 1526881 h 2843354"/>
                <a:gd name="connsiteX102" fmla="*/ 230641 w 2843354"/>
                <a:gd name="connsiteY102" fmla="*/ 1532256 h 2843354"/>
                <a:gd name="connsiteX103" fmla="*/ 247318 w 2843354"/>
                <a:gd name="connsiteY103" fmla="*/ 1649411 h 2843354"/>
                <a:gd name="connsiteX104" fmla="*/ 253988 w 2843354"/>
                <a:gd name="connsiteY104" fmla="*/ 1676601 h 2843354"/>
                <a:gd name="connsiteX105" fmla="*/ 246306 w 2843354"/>
                <a:gd name="connsiteY105" fmla="*/ 1678121 h 2843354"/>
                <a:gd name="connsiteX106" fmla="*/ 37504 w 2843354"/>
                <a:gd name="connsiteY106" fmla="*/ 1758651 h 2843354"/>
                <a:gd name="connsiteX107" fmla="*/ 259670 w 2843354"/>
                <a:gd name="connsiteY107" fmla="*/ 1734161 h 2843354"/>
                <a:gd name="connsiteX108" fmla="*/ 267560 w 2843354"/>
                <a:gd name="connsiteY108" fmla="*/ 1731920 h 2843354"/>
                <a:gd name="connsiteX109" fmla="*/ 275195 w 2843354"/>
                <a:gd name="connsiteY109" fmla="*/ 1763043 h 2843354"/>
                <a:gd name="connsiteX110" fmla="*/ 313743 w 2843354"/>
                <a:gd name="connsiteY110" fmla="*/ 1872488 h 2843354"/>
                <a:gd name="connsiteX111" fmla="*/ 315271 w 2843354"/>
                <a:gd name="connsiteY111" fmla="*/ 1875771 h 2843354"/>
                <a:gd name="connsiteX112" fmla="*/ 308697 w 2843354"/>
                <a:gd name="connsiteY112" fmla="*/ 1878320 h 2843354"/>
                <a:gd name="connsiteX113" fmla="*/ 117051 w 2843354"/>
                <a:gd name="connsiteY113" fmla="*/ 1993886 h 2843354"/>
                <a:gd name="connsiteX114" fmla="*/ 331590 w 2843354"/>
                <a:gd name="connsiteY114" fmla="*/ 1931188 h 2843354"/>
                <a:gd name="connsiteX115" fmla="*/ 339322 w 2843354"/>
                <a:gd name="connsiteY115" fmla="*/ 1927440 h 2843354"/>
                <a:gd name="connsiteX116" fmla="*/ 362429 w 2843354"/>
                <a:gd name="connsiteY116" fmla="*/ 1977084 h 2843354"/>
                <a:gd name="connsiteX117" fmla="*/ 411570 w 2843354"/>
                <a:gd name="connsiteY117" fmla="*/ 2060609 h 2843354"/>
                <a:gd name="connsiteX118" fmla="*/ 404906 w 2843354"/>
                <a:gd name="connsiteY118" fmla="*/ 2064644 h 2843354"/>
                <a:gd name="connsiteX119" fmla="*/ 236239 w 2843354"/>
                <a:gd name="connsiteY119" fmla="*/ 2211731 h 2843354"/>
                <a:gd name="connsiteX120" fmla="*/ 436632 w 2843354"/>
                <a:gd name="connsiteY120" fmla="*/ 2112733 h 2843354"/>
                <a:gd name="connsiteX121" fmla="*/ 443592 w 2843354"/>
                <a:gd name="connsiteY121" fmla="*/ 2107702 h 2843354"/>
                <a:gd name="connsiteX122" fmla="*/ 488092 w 2843354"/>
                <a:gd name="connsiteY122" fmla="*/ 2169069 h 2843354"/>
                <a:gd name="connsiteX123" fmla="*/ 538268 w 2843354"/>
                <a:gd name="connsiteY123" fmla="*/ 2225953 h 2843354"/>
                <a:gd name="connsiteX124" fmla="*/ 532009 w 2843354"/>
                <a:gd name="connsiteY124" fmla="*/ 2231432 h 2843354"/>
                <a:gd name="connsiteX125" fmla="*/ 391446 w 2843354"/>
                <a:gd name="connsiteY125" fmla="*/ 2405574 h 2843354"/>
                <a:gd name="connsiteX126" fmla="*/ 571603 w 2843354"/>
                <a:gd name="connsiteY126" fmla="*/ 2273281 h 2843354"/>
                <a:gd name="connsiteX127" fmla="*/ 577216 w 2843354"/>
                <a:gd name="connsiteY127" fmla="*/ 2267497 h 2843354"/>
                <a:gd name="connsiteX128" fmla="*/ 647935 w 2843354"/>
                <a:gd name="connsiteY128" fmla="*/ 2333691 h 2843354"/>
                <a:gd name="connsiteX129" fmla="*/ 691356 w 2843354"/>
                <a:gd name="connsiteY129" fmla="*/ 2367127 h 2843354"/>
                <a:gd name="connsiteX130" fmla="*/ 686140 w 2843354"/>
                <a:gd name="connsiteY130" fmla="*/ 2373613 h 2843354"/>
                <a:gd name="connsiteX131" fmla="*/ 577953 w 2843354"/>
                <a:gd name="connsiteY131" fmla="*/ 2569518 h 2843354"/>
                <a:gd name="connsiteX132" fmla="*/ 732401 w 2843354"/>
                <a:gd name="connsiteY132" fmla="*/ 2407951 h 2843354"/>
                <a:gd name="connsiteX133" fmla="*/ 736507 w 2843354"/>
                <a:gd name="connsiteY133" fmla="*/ 2401895 h 2843354"/>
                <a:gd name="connsiteX134" fmla="*/ 739345 w 2843354"/>
                <a:gd name="connsiteY134" fmla="*/ 2404081 h 2843354"/>
                <a:gd name="connsiteX135" fmla="*/ 837706 w 2843354"/>
                <a:gd name="connsiteY135" fmla="*/ 2465639 h 2843354"/>
                <a:gd name="connsiteX136" fmla="*/ 866444 w 2843354"/>
                <a:gd name="connsiteY136" fmla="*/ 2479918 h 2843354"/>
                <a:gd name="connsiteX137" fmla="*/ 862621 w 2843354"/>
                <a:gd name="connsiteY137" fmla="*/ 2486870 h 2843354"/>
                <a:gd name="connsiteX138" fmla="*/ 790097 w 2843354"/>
                <a:gd name="connsiteY138" fmla="*/ 2698586 h 2843354"/>
                <a:gd name="connsiteX139" fmla="*/ 914140 w 2843354"/>
                <a:gd name="connsiteY139" fmla="*/ 2512653 h 2843354"/>
                <a:gd name="connsiteX140" fmla="*/ 917452 w 2843354"/>
                <a:gd name="connsiteY140" fmla="*/ 2505263 h 2843354"/>
                <a:gd name="connsiteX141" fmla="*/ 942486 w 2843354"/>
                <a:gd name="connsiteY141" fmla="*/ 2517701 h 2843354"/>
                <a:gd name="connsiteX142" fmla="*/ 1053155 w 2843354"/>
                <a:gd name="connsiteY142" fmla="*/ 2559605 h 2843354"/>
                <a:gd name="connsiteX143" fmla="*/ 1058390 w 2843354"/>
                <a:gd name="connsiteY143" fmla="*/ 2561007 h 2843354"/>
                <a:gd name="connsiteX144" fmla="*/ 1056090 w 2843354"/>
                <a:gd name="connsiteY144" fmla="*/ 2567761 h 2843354"/>
                <a:gd name="connsiteX145" fmla="*/ 1021431 w 2843354"/>
                <a:gd name="connsiteY145" fmla="*/ 2788854 h 2843354"/>
                <a:gd name="connsiteX146" fmla="*/ 1111302 w 2843354"/>
                <a:gd name="connsiteY146" fmla="*/ 2584207 h 2843354"/>
                <a:gd name="connsiteX147" fmla="*/ 1113433 w 2843354"/>
                <a:gd name="connsiteY147" fmla="*/ 2575752 h 2843354"/>
                <a:gd name="connsiteX148" fmla="*/ 1169180 w 2843354"/>
                <a:gd name="connsiteY148" fmla="*/ 2590685 h 2843354"/>
                <a:gd name="connsiteX149" fmla="*/ 1261872 w 2843354"/>
                <a:gd name="connsiteY149" fmla="*/ 2605714 h 2843354"/>
                <a:gd name="connsiteX150" fmla="*/ 1260620 w 2843354"/>
                <a:gd name="connsiteY150" fmla="*/ 2614094 h 2843354"/>
                <a:gd name="connsiteX151" fmla="*/ 1264802 w 2843354"/>
                <a:gd name="connsiteY151" fmla="*/ 2837568 h 2843354"/>
                <a:gd name="connsiteX152" fmla="*/ 1317910 w 2843354"/>
                <a:gd name="connsiteY152" fmla="*/ 2620167 h 2843354"/>
                <a:gd name="connsiteX153" fmla="*/ 1318459 w 2843354"/>
                <a:gd name="connsiteY153" fmla="*/ 2611982 h 2843354"/>
                <a:gd name="connsiteX154" fmla="*/ 1412241 w 2843354"/>
                <a:gd name="connsiteY154" fmla="*/ 2617599 h 2843354"/>
                <a:gd name="connsiteX155" fmla="*/ 1469905 w 2843354"/>
                <a:gd name="connsiteY155" fmla="*/ 2615224 h 2843354"/>
                <a:gd name="connsiteX156" fmla="*/ 1470133 w 2843354"/>
                <a:gd name="connsiteY156" fmla="*/ 2623940 h 2843354"/>
                <a:gd name="connsiteX157" fmla="*/ 1513056 w 2843354"/>
                <a:gd name="connsiteY157" fmla="*/ 2843292 h 2843354"/>
                <a:gd name="connsiteX158" fmla="*/ 1527607 w 2843354"/>
                <a:gd name="connsiteY158" fmla="*/ 2619972 h 2843354"/>
                <a:gd name="connsiteX159" fmla="*/ 1526840 w 2843354"/>
                <a:gd name="connsiteY159" fmla="*/ 2612879 h 2843354"/>
                <a:gd name="connsiteX160" fmla="*/ 1532255 w 2843354"/>
                <a:gd name="connsiteY160" fmla="*/ 2612656 h 2843354"/>
                <a:gd name="connsiteX161" fmla="*/ 1649410 w 2843354"/>
                <a:gd name="connsiteY161" fmla="*/ 2595979 h 2843354"/>
                <a:gd name="connsiteX162" fmla="*/ 1676558 w 2843354"/>
                <a:gd name="connsiteY162" fmla="*/ 2589319 h 2843354"/>
                <a:gd name="connsiteX163" fmla="*/ 1678172 w 2843354"/>
                <a:gd name="connsiteY163" fmla="*/ 2597255 h 2843354"/>
                <a:gd name="connsiteX164" fmla="*/ 1758534 w 2843354"/>
                <a:gd name="connsiteY164" fmla="*/ 2805822 h 2843354"/>
                <a:gd name="connsiteX165" fmla="*/ 1734084 w 2843354"/>
                <a:gd name="connsiteY165" fmla="*/ 2583367 h 2843354"/>
                <a:gd name="connsiteX166" fmla="*/ 1731875 w 2843354"/>
                <a:gd name="connsiteY166" fmla="*/ 2575748 h 2843354"/>
                <a:gd name="connsiteX167" fmla="*/ 1763043 w 2843354"/>
                <a:gd name="connsiteY167" fmla="*/ 2568102 h 2843354"/>
                <a:gd name="connsiteX168" fmla="*/ 1872488 w 2843354"/>
                <a:gd name="connsiteY168" fmla="*/ 2529554 h 2843354"/>
                <a:gd name="connsiteX169" fmla="*/ 1875736 w 2843354"/>
                <a:gd name="connsiteY169" fmla="*/ 2528043 h 2843354"/>
                <a:gd name="connsiteX170" fmla="*/ 1878418 w 2843354"/>
                <a:gd name="connsiteY170" fmla="*/ 2534851 h 2843354"/>
                <a:gd name="connsiteX171" fmla="*/ 1993775 w 2843354"/>
                <a:gd name="connsiteY171" fmla="*/ 2726294 h 2843354"/>
                <a:gd name="connsiteX172" fmla="*/ 1931068 w 2843354"/>
                <a:gd name="connsiteY172" fmla="*/ 2511465 h 2843354"/>
                <a:gd name="connsiteX173" fmla="*/ 1927398 w 2843354"/>
                <a:gd name="connsiteY173" fmla="*/ 2503995 h 2843354"/>
                <a:gd name="connsiteX174" fmla="*/ 1977084 w 2843354"/>
                <a:gd name="connsiteY174" fmla="*/ 2480868 h 2843354"/>
                <a:gd name="connsiteX175" fmla="*/ 2060571 w 2843354"/>
                <a:gd name="connsiteY175" fmla="*/ 2431749 h 2843354"/>
                <a:gd name="connsiteX176" fmla="*/ 2064783 w 2843354"/>
                <a:gd name="connsiteY176" fmla="*/ 2438621 h 2843354"/>
                <a:gd name="connsiteX177" fmla="*/ 2211632 w 2843354"/>
                <a:gd name="connsiteY177" fmla="*/ 2607124 h 2843354"/>
                <a:gd name="connsiteX178" fmla="*/ 2112573 w 2843354"/>
                <a:gd name="connsiteY178" fmla="*/ 2406449 h 2843354"/>
                <a:gd name="connsiteX179" fmla="*/ 2107664 w 2843354"/>
                <a:gd name="connsiteY179" fmla="*/ 2399733 h 2843354"/>
                <a:gd name="connsiteX180" fmla="*/ 2169070 w 2843354"/>
                <a:gd name="connsiteY180" fmla="*/ 2355205 h 2843354"/>
                <a:gd name="connsiteX181" fmla="*/ 2225918 w 2843354"/>
                <a:gd name="connsiteY181" fmla="*/ 2305060 h 2843354"/>
                <a:gd name="connsiteX182" fmla="*/ 2231608 w 2843354"/>
                <a:gd name="connsiteY182" fmla="*/ 2311491 h 2843354"/>
                <a:gd name="connsiteX183" fmla="*/ 2405486 w 2843354"/>
                <a:gd name="connsiteY183" fmla="*/ 2451934 h 2843354"/>
                <a:gd name="connsiteX184" fmla="*/ 2273087 w 2843354"/>
                <a:gd name="connsiteY184" fmla="*/ 2271508 h 2843354"/>
                <a:gd name="connsiteX185" fmla="*/ 2267467 w 2843354"/>
                <a:gd name="connsiteY185" fmla="*/ 2266113 h 2843354"/>
                <a:gd name="connsiteX186" fmla="*/ 2333691 w 2843354"/>
                <a:gd name="connsiteY186" fmla="*/ 2195362 h 2843354"/>
                <a:gd name="connsiteX187" fmla="*/ 2367099 w 2843354"/>
                <a:gd name="connsiteY187" fmla="*/ 2151978 h 2843354"/>
                <a:gd name="connsiteX188" fmla="*/ 2373822 w 2843354"/>
                <a:gd name="connsiteY188" fmla="*/ 2157325 h 2843354"/>
                <a:gd name="connsiteX189" fmla="*/ 2569447 w 2843354"/>
                <a:gd name="connsiteY189" fmla="*/ 2265440 h 2843354"/>
                <a:gd name="connsiteX190" fmla="*/ 2407727 w 2843354"/>
                <a:gd name="connsiteY190" fmla="*/ 2110747 h 2843354"/>
                <a:gd name="connsiteX191" fmla="*/ 2401871 w 2843354"/>
                <a:gd name="connsiteY191" fmla="*/ 2106822 h 2843354"/>
                <a:gd name="connsiteX192" fmla="*/ 2404081 w 2843354"/>
                <a:gd name="connsiteY192" fmla="*/ 2103952 h 2843354"/>
                <a:gd name="connsiteX193" fmla="*/ 2465639 w 2843354"/>
                <a:gd name="connsiteY193" fmla="*/ 2005591 h 2843354"/>
                <a:gd name="connsiteX194" fmla="*/ 2479899 w 2843354"/>
                <a:gd name="connsiteY194" fmla="*/ 1976892 h 2843354"/>
                <a:gd name="connsiteX195" fmla="*/ 2487106 w 2843354"/>
                <a:gd name="connsiteY195" fmla="*/ 1980805 h 2843354"/>
                <a:gd name="connsiteX196" fmla="*/ 2698532 w 2843354"/>
                <a:gd name="connsiteY196" fmla="*/ 2053308 h 2843354"/>
                <a:gd name="connsiteX197" fmla="*/ 2512407 w 2843354"/>
                <a:gd name="connsiteY197" fmla="*/ 1929048 h 2843354"/>
                <a:gd name="connsiteX198" fmla="*/ 2505244 w 2843354"/>
                <a:gd name="connsiteY198" fmla="*/ 1925883 h 2843354"/>
                <a:gd name="connsiteX199" fmla="*/ 2517702 w 2843354"/>
                <a:gd name="connsiteY199" fmla="*/ 1900811 h 2843354"/>
                <a:gd name="connsiteX200" fmla="*/ 2559605 w 2843354"/>
                <a:gd name="connsiteY200" fmla="*/ 1790142 h 2843354"/>
                <a:gd name="connsiteX201" fmla="*/ 2560997 w 2843354"/>
                <a:gd name="connsiteY201" fmla="*/ 1784947 h 2843354"/>
                <a:gd name="connsiteX202" fmla="*/ 2568015 w 2843354"/>
                <a:gd name="connsiteY202" fmla="*/ 1787295 h 2843354"/>
                <a:gd name="connsiteX203" fmla="*/ 2788820 w 2843354"/>
                <a:gd name="connsiteY203" fmla="*/ 1821983 h 2843354"/>
                <a:gd name="connsiteX204" fmla="*/ 2583944 w 2843354"/>
                <a:gd name="connsiteY204" fmla="*/ 1731930 h 2843354"/>
                <a:gd name="connsiteX205" fmla="*/ 2575740 w 2843354"/>
                <a:gd name="connsiteY205" fmla="*/ 1729910 h 2843354"/>
                <a:gd name="connsiteX206" fmla="*/ 2590685 w 2843354"/>
                <a:gd name="connsiteY206" fmla="*/ 1674117 h 2843354"/>
                <a:gd name="connsiteX207" fmla="*/ 2605714 w 2843354"/>
                <a:gd name="connsiteY207" fmla="*/ 1581424 h 2843354"/>
                <a:gd name="connsiteX208" fmla="*/ 2614094 w 2843354"/>
                <a:gd name="connsiteY208" fmla="*/ 1582677 h 2843354"/>
                <a:gd name="connsiteX209" fmla="*/ 2837568 w 2843354"/>
                <a:gd name="connsiteY209" fmla="*/ 1578495 h 2843354"/>
                <a:gd name="connsiteX210" fmla="*/ 2620167 w 2843354"/>
                <a:gd name="connsiteY210" fmla="*/ 1525386 h 2843354"/>
                <a:gd name="connsiteX211" fmla="*/ 2611982 w 2843354"/>
                <a:gd name="connsiteY211" fmla="*/ 1524838 h 2843354"/>
                <a:gd name="connsiteX212" fmla="*/ 2617600 w 2843354"/>
                <a:gd name="connsiteY212" fmla="*/ 1431056 h 2843354"/>
                <a:gd name="connsiteX213" fmla="*/ 2615224 w 2843354"/>
                <a:gd name="connsiteY213" fmla="*/ 1373393 h 2843354"/>
                <a:gd name="connsiteX214" fmla="*/ 2623940 w 2843354"/>
                <a:gd name="connsiteY214" fmla="*/ 1373164 h 2843354"/>
                <a:gd name="connsiteX215" fmla="*/ 2843292 w 2843354"/>
                <a:gd name="connsiteY215" fmla="*/ 1330241 h 2843354"/>
                <a:gd name="connsiteX216" fmla="*/ 2808620 w 2843354"/>
                <a:gd name="connsiteY216" fmla="*/ 1319004 h 2843354"/>
                <a:gd name="connsiteX217" fmla="*/ 2613319 w 2843354"/>
                <a:gd name="connsiteY217" fmla="*/ 1316212 h 2843354"/>
                <a:gd name="connsiteX218" fmla="*/ 2612871 w 2843354"/>
                <a:gd name="connsiteY218" fmla="*/ 1316266 h 2843354"/>
                <a:gd name="connsiteX219" fmla="*/ 2612656 w 2843354"/>
                <a:gd name="connsiteY219" fmla="*/ 1311042 h 2843354"/>
                <a:gd name="connsiteX220" fmla="*/ 2595980 w 2843354"/>
                <a:gd name="connsiteY220" fmla="*/ 1193886 h 2843354"/>
                <a:gd name="connsiteX221" fmla="*/ 2589319 w 2843354"/>
                <a:gd name="connsiteY221" fmla="*/ 1166739 h 2843354"/>
                <a:gd name="connsiteX222" fmla="*/ 2597254 w 2843354"/>
                <a:gd name="connsiteY222" fmla="*/ 1165124 h 2843354"/>
                <a:gd name="connsiteX223" fmla="*/ 2805820 w 2843354"/>
                <a:gd name="connsiteY223" fmla="*/ 1084762 h 2843354"/>
                <a:gd name="connsiteX224" fmla="*/ 2794593 w 2843354"/>
                <a:gd name="connsiteY224" fmla="*/ 1080165 h 2843354"/>
                <a:gd name="connsiteX225" fmla="*/ 2580049 w 2843354"/>
                <a:gd name="connsiteY225" fmla="*/ 1110057 h 2843354"/>
                <a:gd name="connsiteX226" fmla="*/ 2575728 w 2843354"/>
                <a:gd name="connsiteY226" fmla="*/ 1111339 h 2843354"/>
                <a:gd name="connsiteX227" fmla="*/ 2568102 w 2843354"/>
                <a:gd name="connsiteY227" fmla="*/ 1080254 h 2843354"/>
                <a:gd name="connsiteX228" fmla="*/ 2529554 w 2843354"/>
                <a:gd name="connsiteY228" fmla="*/ 970809 h 2843354"/>
                <a:gd name="connsiteX229" fmla="*/ 2528043 w 2843354"/>
                <a:gd name="connsiteY229" fmla="*/ 967562 h 2843354"/>
                <a:gd name="connsiteX230" fmla="*/ 2534851 w 2843354"/>
                <a:gd name="connsiteY230" fmla="*/ 964880 h 2843354"/>
                <a:gd name="connsiteX231" fmla="*/ 2726293 w 2843354"/>
                <a:gd name="connsiteY231" fmla="*/ 849522 h 2843354"/>
                <a:gd name="connsiteX232" fmla="*/ 2714437 w 2843354"/>
                <a:gd name="connsiteY232" fmla="*/ 846943 h 2843354"/>
                <a:gd name="connsiteX233" fmla="*/ 2508342 w 2843354"/>
                <a:gd name="connsiteY233" fmla="*/ 913637 h 2843354"/>
                <a:gd name="connsiteX234" fmla="*/ 2503960 w 2843354"/>
                <a:gd name="connsiteY234" fmla="*/ 915823 h 2843354"/>
                <a:gd name="connsiteX235" fmla="*/ 2480868 w 2843354"/>
                <a:gd name="connsiteY235" fmla="*/ 866213 h 2843354"/>
                <a:gd name="connsiteX236" fmla="*/ 2431749 w 2843354"/>
                <a:gd name="connsiteY236" fmla="*/ 782726 h 2843354"/>
                <a:gd name="connsiteX237" fmla="*/ 2438621 w 2843354"/>
                <a:gd name="connsiteY237" fmla="*/ 778514 h 2843354"/>
                <a:gd name="connsiteX238" fmla="*/ 2607123 w 2843354"/>
                <a:gd name="connsiteY238" fmla="*/ 631665 h 2843354"/>
                <a:gd name="connsiteX239" fmla="*/ 2406447 w 2843354"/>
                <a:gd name="connsiteY239" fmla="*/ 730725 h 2843354"/>
                <a:gd name="connsiteX240" fmla="*/ 2399733 w 2843354"/>
                <a:gd name="connsiteY240" fmla="*/ 735633 h 2843354"/>
                <a:gd name="connsiteX241" fmla="*/ 2355205 w 2843354"/>
                <a:gd name="connsiteY241" fmla="*/ 674228 h 2843354"/>
                <a:gd name="connsiteX242" fmla="*/ 2305060 w 2843354"/>
                <a:gd name="connsiteY242" fmla="*/ 617380 h 2843354"/>
                <a:gd name="connsiteX243" fmla="*/ 2311491 w 2843354"/>
                <a:gd name="connsiteY243" fmla="*/ 611689 h 2843354"/>
                <a:gd name="connsiteX244" fmla="*/ 2451933 w 2843354"/>
                <a:gd name="connsiteY244" fmla="*/ 437810 h 2843354"/>
                <a:gd name="connsiteX245" fmla="*/ 2271508 w 2843354"/>
                <a:gd name="connsiteY245" fmla="*/ 570212 h 2843354"/>
                <a:gd name="connsiteX246" fmla="*/ 2266113 w 2843354"/>
                <a:gd name="connsiteY246" fmla="*/ 575831 h 2843354"/>
                <a:gd name="connsiteX247" fmla="*/ 2195362 w 2843354"/>
                <a:gd name="connsiteY247" fmla="*/ 509606 h 2843354"/>
                <a:gd name="connsiteX248" fmla="*/ 2151977 w 2843354"/>
                <a:gd name="connsiteY248" fmla="*/ 476198 h 2843354"/>
                <a:gd name="connsiteX249" fmla="*/ 2157324 w 2843354"/>
                <a:gd name="connsiteY249" fmla="*/ 469475 h 2843354"/>
                <a:gd name="connsiteX250" fmla="*/ 2265440 w 2843354"/>
                <a:gd name="connsiteY250" fmla="*/ 273850 h 2843354"/>
                <a:gd name="connsiteX251" fmla="*/ 2110747 w 2843354"/>
                <a:gd name="connsiteY251" fmla="*/ 435570 h 2843354"/>
                <a:gd name="connsiteX252" fmla="*/ 2106822 w 2843354"/>
                <a:gd name="connsiteY252" fmla="*/ 441426 h 2843354"/>
                <a:gd name="connsiteX253" fmla="*/ 2103952 w 2843354"/>
                <a:gd name="connsiteY253" fmla="*/ 439216 h 2843354"/>
                <a:gd name="connsiteX254" fmla="*/ 2005591 w 2843354"/>
                <a:gd name="connsiteY254" fmla="*/ 377658 h 2843354"/>
                <a:gd name="connsiteX255" fmla="*/ 1976892 w 2843354"/>
                <a:gd name="connsiteY255" fmla="*/ 363399 h 2843354"/>
                <a:gd name="connsiteX256" fmla="*/ 1980805 w 2843354"/>
                <a:gd name="connsiteY256" fmla="*/ 356192 h 2843354"/>
                <a:gd name="connsiteX257" fmla="*/ 2053308 w 2843354"/>
                <a:gd name="connsiteY257" fmla="*/ 144765 h 2843354"/>
                <a:gd name="connsiteX258" fmla="*/ 1929047 w 2843354"/>
                <a:gd name="connsiteY258" fmla="*/ 330891 h 2843354"/>
                <a:gd name="connsiteX259" fmla="*/ 1925883 w 2843354"/>
                <a:gd name="connsiteY259" fmla="*/ 338054 h 2843354"/>
                <a:gd name="connsiteX260" fmla="*/ 1900811 w 2843354"/>
                <a:gd name="connsiteY260" fmla="*/ 325596 h 2843354"/>
                <a:gd name="connsiteX261" fmla="*/ 1790142 w 2843354"/>
                <a:gd name="connsiteY261" fmla="*/ 283693 h 2843354"/>
                <a:gd name="connsiteX262" fmla="*/ 1784946 w 2843354"/>
                <a:gd name="connsiteY262" fmla="*/ 282301 h 2843354"/>
                <a:gd name="connsiteX263" fmla="*/ 1787294 w 2843354"/>
                <a:gd name="connsiteY263" fmla="*/ 275282 h 2843354"/>
                <a:gd name="connsiteX264" fmla="*/ 1821981 w 2843354"/>
                <a:gd name="connsiteY264" fmla="*/ 54477 h 2843354"/>
                <a:gd name="connsiteX265" fmla="*/ 1731929 w 2843354"/>
                <a:gd name="connsiteY265" fmla="*/ 259353 h 2843354"/>
                <a:gd name="connsiteX266" fmla="*/ 1729908 w 2843354"/>
                <a:gd name="connsiteY266" fmla="*/ 267557 h 2843354"/>
                <a:gd name="connsiteX267" fmla="*/ 1674117 w 2843354"/>
                <a:gd name="connsiteY267" fmla="*/ 252612 h 2843354"/>
                <a:gd name="connsiteX268" fmla="*/ 1581378 w 2843354"/>
                <a:gd name="connsiteY268" fmla="*/ 237576 h 2843354"/>
                <a:gd name="connsiteX269" fmla="*/ 1582634 w 2843354"/>
                <a:gd name="connsiteY269" fmla="*/ 229469 h 2843354"/>
                <a:gd name="connsiteX270" fmla="*/ 1578375 w 2843354"/>
                <a:gd name="connsiteY270" fmla="*/ 5718 h 2843354"/>
                <a:gd name="connsiteX271" fmla="*/ 1525403 w 2843354"/>
                <a:gd name="connsiteY271" fmla="*/ 222862 h 2843354"/>
                <a:gd name="connsiteX272" fmla="*/ 1524792 w 2843354"/>
                <a:gd name="connsiteY272" fmla="*/ 231313 h 2843354"/>
                <a:gd name="connsiteX273" fmla="*/ 1431056 w 2843354"/>
                <a:gd name="connsiteY273" fmla="*/ 225698 h 2843354"/>
                <a:gd name="connsiteX274" fmla="*/ 1373342 w 2843354"/>
                <a:gd name="connsiteY274" fmla="*/ 227894 h 2843354"/>
                <a:gd name="connsiteX275" fmla="*/ 1373169 w 2843354"/>
                <a:gd name="connsiteY275" fmla="*/ 219627 h 2843354"/>
                <a:gd name="connsiteX276" fmla="*/ 1330120 w 2843354"/>
                <a:gd name="connsiteY276" fmla="*/ 13 h 28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</a:cxnLst>
              <a:rect l="l" t="t" r="r" b="b"/>
              <a:pathLst>
                <a:path w="2843354" h="2843354">
                  <a:moveTo>
                    <a:pt x="1529218" y="1533770"/>
                  </a:moveTo>
                  <a:lnTo>
                    <a:pt x="2202360" y="1922408"/>
                  </a:lnTo>
                  <a:cubicBezTo>
                    <a:pt x="2249533" y="1949645"/>
                    <a:pt x="2273449" y="2001693"/>
                    <a:pt x="2267138" y="2052550"/>
                  </a:cubicBezTo>
                  <a:lnTo>
                    <a:pt x="2264856" y="2059334"/>
                  </a:lnTo>
                  <a:lnTo>
                    <a:pt x="2228696" y="2106292"/>
                  </a:lnTo>
                  <a:cubicBezTo>
                    <a:pt x="2008701" y="2365142"/>
                    <a:pt x="1668239" y="2513645"/>
                    <a:pt x="1305182" y="2473443"/>
                  </a:cubicBezTo>
                  <a:cubicBezTo>
                    <a:pt x="1014738" y="2441282"/>
                    <a:pt x="764825" y="2294439"/>
                    <a:pt x="595563" y="2083027"/>
                  </a:cubicBezTo>
                  <a:lnTo>
                    <a:pt x="578494" y="2059487"/>
                  </a:lnTo>
                  <a:lnTo>
                    <a:pt x="576161" y="2052551"/>
                  </a:lnTo>
                  <a:cubicBezTo>
                    <a:pt x="569850" y="2001693"/>
                    <a:pt x="593766" y="1949645"/>
                    <a:pt x="640939" y="1922408"/>
                  </a:cubicBezTo>
                  <a:lnTo>
                    <a:pt x="1314081" y="1533770"/>
                  </a:lnTo>
                  <a:close/>
                  <a:moveTo>
                    <a:pt x="1421648" y="1367620"/>
                  </a:moveTo>
                  <a:cubicBezTo>
                    <a:pt x="1451488" y="1367620"/>
                    <a:pt x="1475678" y="1391809"/>
                    <a:pt x="1475678" y="1421649"/>
                  </a:cubicBezTo>
                  <a:cubicBezTo>
                    <a:pt x="1475678" y="1451488"/>
                    <a:pt x="1451488" y="1475678"/>
                    <a:pt x="1421648" y="1475678"/>
                  </a:cubicBezTo>
                  <a:cubicBezTo>
                    <a:pt x="1391809" y="1475678"/>
                    <a:pt x="1367620" y="1451488"/>
                    <a:pt x="1367620" y="1421649"/>
                  </a:cubicBezTo>
                  <a:cubicBezTo>
                    <a:pt x="1367620" y="1391809"/>
                    <a:pt x="1391809" y="1367620"/>
                    <a:pt x="1421648" y="1367620"/>
                  </a:cubicBezTo>
                  <a:close/>
                  <a:moveTo>
                    <a:pt x="1290563" y="372479"/>
                  </a:moveTo>
                  <a:lnTo>
                    <a:pt x="1298016" y="373983"/>
                  </a:lnTo>
                  <a:cubicBezTo>
                    <a:pt x="1345215" y="393946"/>
                    <a:pt x="1378332" y="440682"/>
                    <a:pt x="1378332" y="495153"/>
                  </a:cubicBezTo>
                  <a:lnTo>
                    <a:pt x="1378332" y="1281299"/>
                  </a:lnTo>
                  <a:lnTo>
                    <a:pt x="1277756" y="1454706"/>
                  </a:lnTo>
                  <a:lnTo>
                    <a:pt x="597622" y="1847382"/>
                  </a:lnTo>
                  <a:cubicBezTo>
                    <a:pt x="550449" y="1874617"/>
                    <a:pt x="493416" y="1869304"/>
                    <a:pt x="452527" y="1838410"/>
                  </a:cubicBezTo>
                  <a:lnTo>
                    <a:pt x="446288" y="1831337"/>
                  </a:lnTo>
                  <a:lnTo>
                    <a:pt x="441285" y="1820588"/>
                  </a:lnTo>
                  <a:cubicBezTo>
                    <a:pt x="376828" y="1662591"/>
                    <a:pt x="349753" y="1486711"/>
                    <a:pt x="369853" y="1305182"/>
                  </a:cubicBezTo>
                  <a:cubicBezTo>
                    <a:pt x="422115" y="833210"/>
                    <a:pt x="777209" y="468267"/>
                    <a:pt x="1220106" y="382507"/>
                  </a:cubicBezTo>
                  <a:close/>
                  <a:moveTo>
                    <a:pt x="1553434" y="372338"/>
                  </a:moveTo>
                  <a:lnTo>
                    <a:pt x="1645053" y="387192"/>
                  </a:lnTo>
                  <a:cubicBezTo>
                    <a:pt x="2169463" y="499783"/>
                    <a:pt x="2533746" y="993530"/>
                    <a:pt x="2473444" y="1538115"/>
                  </a:cubicBezTo>
                  <a:cubicBezTo>
                    <a:pt x="2465404" y="1610726"/>
                    <a:pt x="2450196" y="1680803"/>
                    <a:pt x="2428603" y="1747722"/>
                  </a:cubicBezTo>
                  <a:lnTo>
                    <a:pt x="2396893" y="1831471"/>
                  </a:lnTo>
                  <a:lnTo>
                    <a:pt x="2390772" y="1838410"/>
                  </a:lnTo>
                  <a:cubicBezTo>
                    <a:pt x="2349884" y="1869304"/>
                    <a:pt x="2292850" y="1874617"/>
                    <a:pt x="2245677" y="1847382"/>
                  </a:cubicBezTo>
                  <a:lnTo>
                    <a:pt x="1565544" y="1454706"/>
                  </a:lnTo>
                  <a:lnTo>
                    <a:pt x="1464967" y="1281299"/>
                  </a:lnTo>
                  <a:lnTo>
                    <a:pt x="1464967" y="495153"/>
                  </a:lnTo>
                  <a:cubicBezTo>
                    <a:pt x="1464967" y="440682"/>
                    <a:pt x="1498084" y="393946"/>
                    <a:pt x="1545283" y="373983"/>
                  </a:cubicBezTo>
                  <a:close/>
                  <a:moveTo>
                    <a:pt x="1330120" y="13"/>
                  </a:moveTo>
                  <a:cubicBezTo>
                    <a:pt x="1314799" y="-1674"/>
                    <a:pt x="1311411" y="156506"/>
                    <a:pt x="1315661" y="223058"/>
                  </a:cubicBezTo>
                  <a:lnTo>
                    <a:pt x="1316400" y="230257"/>
                  </a:lnTo>
                  <a:lnTo>
                    <a:pt x="1208352" y="244610"/>
                  </a:lnTo>
                  <a:lnTo>
                    <a:pt x="1166727" y="254144"/>
                  </a:lnTo>
                  <a:lnTo>
                    <a:pt x="1165176" y="246307"/>
                  </a:lnTo>
                  <a:cubicBezTo>
                    <a:pt x="1150101" y="182542"/>
                    <a:pt x="1102353" y="36355"/>
                    <a:pt x="1084646" y="37504"/>
                  </a:cubicBezTo>
                  <a:cubicBezTo>
                    <a:pt x="1069264" y="38503"/>
                    <a:pt x="1093394" y="194869"/>
                    <a:pt x="1109136" y="259672"/>
                  </a:cubicBezTo>
                  <a:lnTo>
                    <a:pt x="1111181" y="266867"/>
                  </a:lnTo>
                  <a:lnTo>
                    <a:pt x="1101262" y="269139"/>
                  </a:lnTo>
                  <a:cubicBezTo>
                    <a:pt x="1066129" y="278918"/>
                    <a:pt x="1031592" y="290274"/>
                    <a:pt x="997742" y="303135"/>
                  </a:cubicBezTo>
                  <a:lnTo>
                    <a:pt x="967838" y="316077"/>
                  </a:lnTo>
                  <a:lnTo>
                    <a:pt x="964976" y="308698"/>
                  </a:lnTo>
                  <a:cubicBezTo>
                    <a:pt x="939057" y="248520"/>
                    <a:pt x="866650" y="112846"/>
                    <a:pt x="849412" y="117053"/>
                  </a:cubicBezTo>
                  <a:cubicBezTo>
                    <a:pt x="834438" y="120707"/>
                    <a:pt x="885353" y="270507"/>
                    <a:pt x="912109" y="331592"/>
                  </a:cubicBezTo>
                  <a:lnTo>
                    <a:pt x="915557" y="338705"/>
                  </a:lnTo>
                  <a:lnTo>
                    <a:pt x="898338" y="346158"/>
                  </a:lnTo>
                  <a:cubicBezTo>
                    <a:pt x="865951" y="361955"/>
                    <a:pt x="834341" y="379183"/>
                    <a:pt x="803599" y="397771"/>
                  </a:cubicBezTo>
                  <a:lnTo>
                    <a:pt x="782756" y="411685"/>
                  </a:lnTo>
                  <a:lnTo>
                    <a:pt x="778652" y="404908"/>
                  </a:lnTo>
                  <a:cubicBezTo>
                    <a:pt x="742677" y="350144"/>
                    <a:pt x="647811" y="229105"/>
                    <a:pt x="631564" y="236240"/>
                  </a:cubicBezTo>
                  <a:cubicBezTo>
                    <a:pt x="617452" y="242439"/>
                    <a:pt x="693607" y="381122"/>
                    <a:pt x="730564" y="436632"/>
                  </a:cubicBezTo>
                  <a:lnTo>
                    <a:pt x="735388" y="443305"/>
                  </a:lnTo>
                  <a:lnTo>
                    <a:pt x="714071" y="457536"/>
                  </a:lnTo>
                  <a:cubicBezTo>
                    <a:pt x="685157" y="478767"/>
                    <a:pt x="657203" y="501285"/>
                    <a:pt x="630300" y="525015"/>
                  </a:cubicBezTo>
                  <a:lnTo>
                    <a:pt x="617538" y="538489"/>
                  </a:lnTo>
                  <a:lnTo>
                    <a:pt x="611866" y="532009"/>
                  </a:lnTo>
                  <a:cubicBezTo>
                    <a:pt x="566928" y="484325"/>
                    <a:pt x="452484" y="381597"/>
                    <a:pt x="437723" y="391447"/>
                  </a:cubicBezTo>
                  <a:cubicBezTo>
                    <a:pt x="424901" y="400001"/>
                    <a:pt x="523981" y="523353"/>
                    <a:pt x="570016" y="571603"/>
                  </a:cubicBezTo>
                  <a:lnTo>
                    <a:pt x="578436" y="579774"/>
                  </a:lnTo>
                  <a:lnTo>
                    <a:pt x="482217" y="681366"/>
                  </a:lnTo>
                  <a:lnTo>
                    <a:pt x="475505" y="690709"/>
                  </a:lnTo>
                  <a:lnTo>
                    <a:pt x="472422" y="688199"/>
                  </a:lnTo>
                  <a:cubicBezTo>
                    <a:pt x="428945" y="655291"/>
                    <a:pt x="323069" y="588268"/>
                    <a:pt x="285911" y="578031"/>
                  </a:cubicBezTo>
                  <a:cubicBezTo>
                    <a:pt x="279845" y="576360"/>
                    <a:pt x="275610" y="576203"/>
                    <a:pt x="273779" y="577953"/>
                  </a:cubicBezTo>
                  <a:cubicBezTo>
                    <a:pt x="262637" y="588606"/>
                    <a:pt x="381632" y="692878"/>
                    <a:pt x="435346" y="732401"/>
                  </a:cubicBezTo>
                  <a:lnTo>
                    <a:pt x="442209" y="737055"/>
                  </a:lnTo>
                  <a:lnTo>
                    <a:pt x="419000" y="769361"/>
                  </a:lnTo>
                  <a:cubicBezTo>
                    <a:pt x="399221" y="799711"/>
                    <a:pt x="380766" y="831055"/>
                    <a:pt x="363727" y="863320"/>
                  </a:cubicBezTo>
                  <a:lnTo>
                    <a:pt x="362527" y="865872"/>
                  </a:lnTo>
                  <a:lnTo>
                    <a:pt x="359482" y="864173"/>
                  </a:lnTo>
                  <a:cubicBezTo>
                    <a:pt x="310950" y="839315"/>
                    <a:pt x="195044" y="791695"/>
                    <a:pt x="156675" y="788066"/>
                  </a:cubicBezTo>
                  <a:cubicBezTo>
                    <a:pt x="150410" y="787474"/>
                    <a:pt x="146212" y="788053"/>
                    <a:pt x="144711" y="790097"/>
                  </a:cubicBezTo>
                  <a:cubicBezTo>
                    <a:pt x="135590" y="802522"/>
                    <a:pt x="270883" y="884546"/>
                    <a:pt x="330643" y="914142"/>
                  </a:cubicBezTo>
                  <a:lnTo>
                    <a:pt x="338229" y="917542"/>
                  </a:lnTo>
                  <a:lnTo>
                    <a:pt x="316945" y="962804"/>
                  </a:lnTo>
                  <a:lnTo>
                    <a:pt x="282492" y="1058260"/>
                  </a:lnTo>
                  <a:lnTo>
                    <a:pt x="281914" y="1058055"/>
                  </a:lnTo>
                  <a:cubicBezTo>
                    <a:pt x="239764" y="1044684"/>
                    <a:pt x="143646" y="1022833"/>
                    <a:pt x="90732" y="1018051"/>
                  </a:cubicBezTo>
                  <a:cubicBezTo>
                    <a:pt x="70575" y="1016229"/>
                    <a:pt x="56688" y="1016885"/>
                    <a:pt x="54443" y="1021431"/>
                  </a:cubicBezTo>
                  <a:cubicBezTo>
                    <a:pt x="47617" y="1035250"/>
                    <a:pt x="195099" y="1092536"/>
                    <a:pt x="259091" y="1111303"/>
                  </a:cubicBezTo>
                  <a:lnTo>
                    <a:pt x="267341" y="1113382"/>
                  </a:lnTo>
                  <a:lnTo>
                    <a:pt x="251044" y="1176598"/>
                  </a:lnTo>
                  <a:lnTo>
                    <a:pt x="237488" y="1261905"/>
                  </a:lnTo>
                  <a:lnTo>
                    <a:pt x="229469" y="1260663"/>
                  </a:lnTo>
                  <a:cubicBezTo>
                    <a:pt x="164394" y="1253020"/>
                    <a:pt x="10693" y="1247890"/>
                    <a:pt x="5716" y="1264922"/>
                  </a:cubicBezTo>
                  <a:cubicBezTo>
                    <a:pt x="1393" y="1279718"/>
                    <a:pt x="156584" y="1310523"/>
                    <a:pt x="222861" y="1317893"/>
                  </a:cubicBezTo>
                  <a:lnTo>
                    <a:pt x="231312" y="1318505"/>
                  </a:lnTo>
                  <a:lnTo>
                    <a:pt x="225698" y="1412241"/>
                  </a:lnTo>
                  <a:lnTo>
                    <a:pt x="228075" y="1469951"/>
                  </a:lnTo>
                  <a:lnTo>
                    <a:pt x="219627" y="1470128"/>
                  </a:lnTo>
                  <a:cubicBezTo>
                    <a:pt x="154213" y="1473901"/>
                    <a:pt x="1956" y="1495539"/>
                    <a:pt x="13" y="1513177"/>
                  </a:cubicBezTo>
                  <a:cubicBezTo>
                    <a:pt x="-1675" y="1528498"/>
                    <a:pt x="156506" y="1531887"/>
                    <a:pt x="223057" y="1527637"/>
                  </a:cubicBezTo>
                  <a:lnTo>
                    <a:pt x="230420" y="1526881"/>
                  </a:lnTo>
                  <a:lnTo>
                    <a:pt x="230641" y="1532256"/>
                  </a:lnTo>
                  <a:cubicBezTo>
                    <a:pt x="234274" y="1571821"/>
                    <a:pt x="239862" y="1610909"/>
                    <a:pt x="247318" y="1649411"/>
                  </a:cubicBezTo>
                  <a:lnTo>
                    <a:pt x="253988" y="1676601"/>
                  </a:lnTo>
                  <a:lnTo>
                    <a:pt x="246306" y="1678121"/>
                  </a:lnTo>
                  <a:cubicBezTo>
                    <a:pt x="182541" y="1693197"/>
                    <a:pt x="36353" y="1740944"/>
                    <a:pt x="37504" y="1758651"/>
                  </a:cubicBezTo>
                  <a:cubicBezTo>
                    <a:pt x="38502" y="1774033"/>
                    <a:pt x="194869" y="1749903"/>
                    <a:pt x="259670" y="1734161"/>
                  </a:cubicBezTo>
                  <a:lnTo>
                    <a:pt x="267560" y="1731920"/>
                  </a:lnTo>
                  <a:lnTo>
                    <a:pt x="275195" y="1763043"/>
                  </a:lnTo>
                  <a:cubicBezTo>
                    <a:pt x="286296" y="1800259"/>
                    <a:pt x="299174" y="1836778"/>
                    <a:pt x="313743" y="1872488"/>
                  </a:cubicBezTo>
                  <a:lnTo>
                    <a:pt x="315271" y="1875771"/>
                  </a:lnTo>
                  <a:lnTo>
                    <a:pt x="308697" y="1878320"/>
                  </a:lnTo>
                  <a:cubicBezTo>
                    <a:pt x="248519" y="1904240"/>
                    <a:pt x="112844" y="1976647"/>
                    <a:pt x="117051" y="1993886"/>
                  </a:cubicBezTo>
                  <a:cubicBezTo>
                    <a:pt x="120706" y="2008861"/>
                    <a:pt x="270506" y="1957944"/>
                    <a:pt x="331590" y="1931188"/>
                  </a:cubicBezTo>
                  <a:lnTo>
                    <a:pt x="339322" y="1927440"/>
                  </a:lnTo>
                  <a:lnTo>
                    <a:pt x="362429" y="1977084"/>
                  </a:lnTo>
                  <a:lnTo>
                    <a:pt x="411570" y="2060609"/>
                  </a:lnTo>
                  <a:lnTo>
                    <a:pt x="404906" y="2064644"/>
                  </a:lnTo>
                  <a:cubicBezTo>
                    <a:pt x="350142" y="2100619"/>
                    <a:pt x="229103" y="2195485"/>
                    <a:pt x="236239" y="2211731"/>
                  </a:cubicBezTo>
                  <a:cubicBezTo>
                    <a:pt x="242438" y="2225844"/>
                    <a:pt x="381121" y="2149689"/>
                    <a:pt x="436632" y="2112733"/>
                  </a:cubicBezTo>
                  <a:lnTo>
                    <a:pt x="443592" y="2107702"/>
                  </a:lnTo>
                  <a:lnTo>
                    <a:pt x="488092" y="2169069"/>
                  </a:lnTo>
                  <a:lnTo>
                    <a:pt x="538268" y="2225953"/>
                  </a:lnTo>
                  <a:lnTo>
                    <a:pt x="532009" y="2231432"/>
                  </a:lnTo>
                  <a:cubicBezTo>
                    <a:pt x="484325" y="2276371"/>
                    <a:pt x="381597" y="2390814"/>
                    <a:pt x="391446" y="2405574"/>
                  </a:cubicBezTo>
                  <a:cubicBezTo>
                    <a:pt x="400001" y="2418396"/>
                    <a:pt x="523353" y="2319315"/>
                    <a:pt x="571603" y="2273281"/>
                  </a:cubicBezTo>
                  <a:lnTo>
                    <a:pt x="577216" y="2267497"/>
                  </a:lnTo>
                  <a:lnTo>
                    <a:pt x="647935" y="2333691"/>
                  </a:lnTo>
                  <a:lnTo>
                    <a:pt x="691356" y="2367127"/>
                  </a:lnTo>
                  <a:lnTo>
                    <a:pt x="686140" y="2373613"/>
                  </a:lnTo>
                  <a:cubicBezTo>
                    <a:pt x="646984" y="2426149"/>
                    <a:pt x="565691" y="2556692"/>
                    <a:pt x="577953" y="2569518"/>
                  </a:cubicBezTo>
                  <a:cubicBezTo>
                    <a:pt x="588604" y="2580660"/>
                    <a:pt x="692878" y="2461665"/>
                    <a:pt x="732401" y="2407951"/>
                  </a:cubicBezTo>
                  <a:lnTo>
                    <a:pt x="736507" y="2401895"/>
                  </a:lnTo>
                  <a:lnTo>
                    <a:pt x="739345" y="2404081"/>
                  </a:lnTo>
                  <a:cubicBezTo>
                    <a:pt x="771003" y="2426109"/>
                    <a:pt x="803819" y="2446665"/>
                    <a:pt x="837706" y="2465639"/>
                  </a:cubicBezTo>
                  <a:lnTo>
                    <a:pt x="866444" y="2479918"/>
                  </a:lnTo>
                  <a:lnTo>
                    <a:pt x="862621" y="2486870"/>
                  </a:lnTo>
                  <a:cubicBezTo>
                    <a:pt x="833182" y="2545407"/>
                    <a:pt x="775793" y="2688084"/>
                    <a:pt x="790097" y="2698586"/>
                  </a:cubicBezTo>
                  <a:cubicBezTo>
                    <a:pt x="802522" y="2707708"/>
                    <a:pt x="884546" y="2572414"/>
                    <a:pt x="914140" y="2512653"/>
                  </a:cubicBezTo>
                  <a:lnTo>
                    <a:pt x="917452" y="2505263"/>
                  </a:lnTo>
                  <a:lnTo>
                    <a:pt x="942486" y="2517701"/>
                  </a:lnTo>
                  <a:cubicBezTo>
                    <a:pt x="978424" y="2533399"/>
                    <a:pt x="1015343" y="2547404"/>
                    <a:pt x="1053155" y="2559605"/>
                  </a:cubicBezTo>
                  <a:lnTo>
                    <a:pt x="1058390" y="2561007"/>
                  </a:lnTo>
                  <a:lnTo>
                    <a:pt x="1056090" y="2567761"/>
                  </a:lnTo>
                  <a:cubicBezTo>
                    <a:pt x="1037263" y="2630520"/>
                    <a:pt x="1005519" y="2780996"/>
                    <a:pt x="1021431" y="2788854"/>
                  </a:cubicBezTo>
                  <a:cubicBezTo>
                    <a:pt x="1035250" y="2795681"/>
                    <a:pt x="1092534" y="2648199"/>
                    <a:pt x="1111302" y="2584207"/>
                  </a:cubicBezTo>
                  <a:lnTo>
                    <a:pt x="1113433" y="2575752"/>
                  </a:lnTo>
                  <a:lnTo>
                    <a:pt x="1169180" y="2590685"/>
                  </a:lnTo>
                  <a:lnTo>
                    <a:pt x="1261872" y="2605714"/>
                  </a:lnTo>
                  <a:lnTo>
                    <a:pt x="1260620" y="2614094"/>
                  </a:lnTo>
                  <a:cubicBezTo>
                    <a:pt x="1253312" y="2680379"/>
                    <a:pt x="1249420" y="2838548"/>
                    <a:pt x="1264802" y="2837568"/>
                  </a:cubicBezTo>
                  <a:cubicBezTo>
                    <a:pt x="1282511" y="2836438"/>
                    <a:pt x="1311131" y="2685338"/>
                    <a:pt x="1317910" y="2620167"/>
                  </a:cubicBezTo>
                  <a:lnTo>
                    <a:pt x="1318459" y="2611982"/>
                  </a:lnTo>
                  <a:lnTo>
                    <a:pt x="1412241" y="2617599"/>
                  </a:lnTo>
                  <a:lnTo>
                    <a:pt x="1469905" y="2615224"/>
                  </a:lnTo>
                  <a:lnTo>
                    <a:pt x="1470133" y="2623940"/>
                  </a:lnTo>
                  <a:cubicBezTo>
                    <a:pt x="1474446" y="2690488"/>
                    <a:pt x="1498078" y="2846930"/>
                    <a:pt x="1513056" y="2843292"/>
                  </a:cubicBezTo>
                  <a:cubicBezTo>
                    <a:pt x="1530300" y="2839105"/>
                    <a:pt x="1532247" y="2685331"/>
                    <a:pt x="1527607" y="2619972"/>
                  </a:cubicBezTo>
                  <a:lnTo>
                    <a:pt x="1526840" y="2612879"/>
                  </a:lnTo>
                  <a:lnTo>
                    <a:pt x="1532255" y="2612656"/>
                  </a:lnTo>
                  <a:cubicBezTo>
                    <a:pt x="1571820" y="2609023"/>
                    <a:pt x="1610909" y="2603435"/>
                    <a:pt x="1649410" y="2595979"/>
                  </a:cubicBezTo>
                  <a:lnTo>
                    <a:pt x="1676558" y="2589319"/>
                  </a:lnTo>
                  <a:lnTo>
                    <a:pt x="1678172" y="2597255"/>
                  </a:lnTo>
                  <a:cubicBezTo>
                    <a:pt x="1693975" y="2662043"/>
                    <a:pt x="1744415" y="2812004"/>
                    <a:pt x="1758534" y="2805822"/>
                  </a:cubicBezTo>
                  <a:cubicBezTo>
                    <a:pt x="1774789" y="2798703"/>
                    <a:pt x="1750003" y="2646926"/>
                    <a:pt x="1734084" y="2583367"/>
                  </a:cubicBezTo>
                  <a:lnTo>
                    <a:pt x="1731875" y="2575748"/>
                  </a:lnTo>
                  <a:lnTo>
                    <a:pt x="1763043" y="2568102"/>
                  </a:lnTo>
                  <a:cubicBezTo>
                    <a:pt x="1800259" y="2557001"/>
                    <a:pt x="1836778" y="2544123"/>
                    <a:pt x="1872488" y="2529554"/>
                  </a:cubicBezTo>
                  <a:lnTo>
                    <a:pt x="1875736" y="2528043"/>
                  </a:lnTo>
                  <a:lnTo>
                    <a:pt x="1878418" y="2534851"/>
                  </a:lnTo>
                  <a:cubicBezTo>
                    <a:pt x="1905231" y="2595909"/>
                    <a:pt x="1980944" y="2734835"/>
                    <a:pt x="1993775" y="2726294"/>
                  </a:cubicBezTo>
                  <a:cubicBezTo>
                    <a:pt x="2008548" y="2716462"/>
                    <a:pt x="1957783" y="2571295"/>
                    <a:pt x="1931068" y="2511465"/>
                  </a:cubicBezTo>
                  <a:lnTo>
                    <a:pt x="1927398" y="2503995"/>
                  </a:lnTo>
                  <a:lnTo>
                    <a:pt x="1977084" y="2480868"/>
                  </a:lnTo>
                  <a:lnTo>
                    <a:pt x="2060571" y="2431749"/>
                  </a:lnTo>
                  <a:lnTo>
                    <a:pt x="2064783" y="2438621"/>
                  </a:lnTo>
                  <a:cubicBezTo>
                    <a:pt x="2101792" y="2494097"/>
                    <a:pt x="2200478" y="2617763"/>
                    <a:pt x="2211632" y="2607124"/>
                  </a:cubicBezTo>
                  <a:cubicBezTo>
                    <a:pt x="2224472" y="2594876"/>
                    <a:pt x="2149271" y="2460730"/>
                    <a:pt x="2112573" y="2406449"/>
                  </a:cubicBezTo>
                  <a:lnTo>
                    <a:pt x="2107664" y="2399733"/>
                  </a:lnTo>
                  <a:lnTo>
                    <a:pt x="2169070" y="2355205"/>
                  </a:lnTo>
                  <a:lnTo>
                    <a:pt x="2225918" y="2305060"/>
                  </a:lnTo>
                  <a:lnTo>
                    <a:pt x="2231608" y="2311491"/>
                  </a:lnTo>
                  <a:cubicBezTo>
                    <a:pt x="2277689" y="2359697"/>
                    <a:pt x="2396350" y="2464349"/>
                    <a:pt x="2405486" y="2451934"/>
                  </a:cubicBezTo>
                  <a:cubicBezTo>
                    <a:pt x="2416004" y="2437643"/>
                    <a:pt x="2318652" y="2318593"/>
                    <a:pt x="2273087" y="2271508"/>
                  </a:cubicBezTo>
                  <a:lnTo>
                    <a:pt x="2267467" y="2266113"/>
                  </a:lnTo>
                  <a:lnTo>
                    <a:pt x="2333691" y="2195362"/>
                  </a:lnTo>
                  <a:lnTo>
                    <a:pt x="2367099" y="2151978"/>
                  </a:lnTo>
                  <a:lnTo>
                    <a:pt x="2373822" y="2157325"/>
                  </a:lnTo>
                  <a:cubicBezTo>
                    <a:pt x="2427574" y="2196796"/>
                    <a:pt x="2562606" y="2279253"/>
                    <a:pt x="2569447" y="2265440"/>
                  </a:cubicBezTo>
                  <a:cubicBezTo>
                    <a:pt x="2577323" y="2249539"/>
                    <a:pt x="2460777" y="2149204"/>
                    <a:pt x="2407727" y="2110747"/>
                  </a:cubicBezTo>
                  <a:lnTo>
                    <a:pt x="2401871" y="2106822"/>
                  </a:lnTo>
                  <a:lnTo>
                    <a:pt x="2404081" y="2103952"/>
                  </a:lnTo>
                  <a:cubicBezTo>
                    <a:pt x="2426109" y="2072294"/>
                    <a:pt x="2446666" y="2039478"/>
                    <a:pt x="2465639" y="2005591"/>
                  </a:cubicBezTo>
                  <a:lnTo>
                    <a:pt x="2479899" y="1976892"/>
                  </a:lnTo>
                  <a:lnTo>
                    <a:pt x="2487106" y="1980805"/>
                  </a:lnTo>
                  <a:cubicBezTo>
                    <a:pt x="2546894" y="2010343"/>
                    <a:pt x="2694193" y="2068099"/>
                    <a:pt x="2698532" y="2053308"/>
                  </a:cubicBezTo>
                  <a:cubicBezTo>
                    <a:pt x="2703527" y="2036282"/>
                    <a:pt x="2571328" y="1957708"/>
                    <a:pt x="2512407" y="1929048"/>
                  </a:cubicBezTo>
                  <a:lnTo>
                    <a:pt x="2505244" y="1925883"/>
                  </a:lnTo>
                  <a:lnTo>
                    <a:pt x="2517702" y="1900811"/>
                  </a:lnTo>
                  <a:cubicBezTo>
                    <a:pt x="2533400" y="1864873"/>
                    <a:pt x="2547404" y="1827954"/>
                    <a:pt x="2559605" y="1790142"/>
                  </a:cubicBezTo>
                  <a:lnTo>
                    <a:pt x="2560997" y="1784947"/>
                  </a:lnTo>
                  <a:lnTo>
                    <a:pt x="2568015" y="1787295"/>
                  </a:lnTo>
                  <a:cubicBezTo>
                    <a:pt x="2632025" y="1806002"/>
                    <a:pt x="2787115" y="1837302"/>
                    <a:pt x="2788820" y="1821983"/>
                  </a:cubicBezTo>
                  <a:cubicBezTo>
                    <a:pt x="2790783" y="1804347"/>
                    <a:pt x="2646948" y="1749923"/>
                    <a:pt x="2583944" y="1731930"/>
                  </a:cubicBezTo>
                  <a:lnTo>
                    <a:pt x="2575740" y="1729910"/>
                  </a:lnTo>
                  <a:lnTo>
                    <a:pt x="2590685" y="1674117"/>
                  </a:lnTo>
                  <a:lnTo>
                    <a:pt x="2605714" y="1581424"/>
                  </a:lnTo>
                  <a:lnTo>
                    <a:pt x="2614094" y="1582677"/>
                  </a:lnTo>
                  <a:cubicBezTo>
                    <a:pt x="2680380" y="1589985"/>
                    <a:pt x="2838548" y="1593877"/>
                    <a:pt x="2837568" y="1578495"/>
                  </a:cubicBezTo>
                  <a:cubicBezTo>
                    <a:pt x="2836438" y="1560786"/>
                    <a:pt x="2685338" y="1532166"/>
                    <a:pt x="2620167" y="1525386"/>
                  </a:cubicBezTo>
                  <a:lnTo>
                    <a:pt x="2611982" y="1524838"/>
                  </a:lnTo>
                  <a:lnTo>
                    <a:pt x="2617600" y="1431056"/>
                  </a:lnTo>
                  <a:lnTo>
                    <a:pt x="2615224" y="1373393"/>
                  </a:lnTo>
                  <a:lnTo>
                    <a:pt x="2623940" y="1373164"/>
                  </a:lnTo>
                  <a:cubicBezTo>
                    <a:pt x="2690487" y="1368851"/>
                    <a:pt x="2846929" y="1345219"/>
                    <a:pt x="2843292" y="1330241"/>
                  </a:cubicBezTo>
                  <a:cubicBezTo>
                    <a:pt x="2842096" y="1325314"/>
                    <a:pt x="2828688" y="1321636"/>
                    <a:pt x="2808620" y="1319004"/>
                  </a:cubicBezTo>
                  <a:cubicBezTo>
                    <a:pt x="2755943" y="1312094"/>
                    <a:pt x="2657373" y="1312388"/>
                    <a:pt x="2613319" y="1316212"/>
                  </a:cubicBezTo>
                  <a:lnTo>
                    <a:pt x="2612871" y="1316266"/>
                  </a:lnTo>
                  <a:lnTo>
                    <a:pt x="2612656" y="1311042"/>
                  </a:lnTo>
                  <a:cubicBezTo>
                    <a:pt x="2609023" y="1271476"/>
                    <a:pt x="2603435" y="1232388"/>
                    <a:pt x="2595980" y="1193886"/>
                  </a:cubicBezTo>
                  <a:lnTo>
                    <a:pt x="2589319" y="1166739"/>
                  </a:lnTo>
                  <a:lnTo>
                    <a:pt x="2597254" y="1165124"/>
                  </a:lnTo>
                  <a:cubicBezTo>
                    <a:pt x="2662042" y="1149321"/>
                    <a:pt x="2812004" y="1098882"/>
                    <a:pt x="2805820" y="1084762"/>
                  </a:cubicBezTo>
                  <a:cubicBezTo>
                    <a:pt x="2804804" y="1082440"/>
                    <a:pt x="2800834" y="1080956"/>
                    <a:pt x="2794593" y="1080165"/>
                  </a:cubicBezTo>
                  <a:cubicBezTo>
                    <a:pt x="2756358" y="1075310"/>
                    <a:pt x="2632841" y="1096419"/>
                    <a:pt x="2580049" y="1110057"/>
                  </a:cubicBezTo>
                  <a:lnTo>
                    <a:pt x="2575728" y="1111339"/>
                  </a:lnTo>
                  <a:lnTo>
                    <a:pt x="2568102" y="1080254"/>
                  </a:lnTo>
                  <a:cubicBezTo>
                    <a:pt x="2557002" y="1043038"/>
                    <a:pt x="2544123" y="1006519"/>
                    <a:pt x="2529554" y="970809"/>
                  </a:cubicBezTo>
                  <a:lnTo>
                    <a:pt x="2528043" y="967562"/>
                  </a:lnTo>
                  <a:lnTo>
                    <a:pt x="2534851" y="964880"/>
                  </a:lnTo>
                  <a:cubicBezTo>
                    <a:pt x="2595909" y="938066"/>
                    <a:pt x="2734834" y="862353"/>
                    <a:pt x="2726293" y="849522"/>
                  </a:cubicBezTo>
                  <a:cubicBezTo>
                    <a:pt x="2724887" y="847412"/>
                    <a:pt x="2720722" y="846640"/>
                    <a:pt x="2714437" y="846943"/>
                  </a:cubicBezTo>
                  <a:cubicBezTo>
                    <a:pt x="2675940" y="848802"/>
                    <a:pt x="2557965" y="891038"/>
                    <a:pt x="2508342" y="913637"/>
                  </a:cubicBezTo>
                  <a:lnTo>
                    <a:pt x="2503960" y="915823"/>
                  </a:lnTo>
                  <a:lnTo>
                    <a:pt x="2480868" y="866213"/>
                  </a:lnTo>
                  <a:lnTo>
                    <a:pt x="2431749" y="782726"/>
                  </a:lnTo>
                  <a:lnTo>
                    <a:pt x="2438621" y="778514"/>
                  </a:lnTo>
                  <a:cubicBezTo>
                    <a:pt x="2494096" y="741505"/>
                    <a:pt x="2617764" y="642818"/>
                    <a:pt x="2607123" y="631665"/>
                  </a:cubicBezTo>
                  <a:cubicBezTo>
                    <a:pt x="2594876" y="618825"/>
                    <a:pt x="2460729" y="694027"/>
                    <a:pt x="2406447" y="730725"/>
                  </a:cubicBezTo>
                  <a:lnTo>
                    <a:pt x="2399733" y="735633"/>
                  </a:lnTo>
                  <a:lnTo>
                    <a:pt x="2355205" y="674228"/>
                  </a:lnTo>
                  <a:lnTo>
                    <a:pt x="2305060" y="617380"/>
                  </a:lnTo>
                  <a:lnTo>
                    <a:pt x="2311491" y="611689"/>
                  </a:lnTo>
                  <a:cubicBezTo>
                    <a:pt x="2359697" y="565609"/>
                    <a:pt x="2464349" y="446947"/>
                    <a:pt x="2451933" y="437810"/>
                  </a:cubicBezTo>
                  <a:cubicBezTo>
                    <a:pt x="2437642" y="427293"/>
                    <a:pt x="2318593" y="524645"/>
                    <a:pt x="2271508" y="570212"/>
                  </a:cubicBezTo>
                  <a:lnTo>
                    <a:pt x="2266113" y="575831"/>
                  </a:lnTo>
                  <a:lnTo>
                    <a:pt x="2195362" y="509606"/>
                  </a:lnTo>
                  <a:lnTo>
                    <a:pt x="2151977" y="476198"/>
                  </a:lnTo>
                  <a:lnTo>
                    <a:pt x="2157324" y="469475"/>
                  </a:lnTo>
                  <a:cubicBezTo>
                    <a:pt x="2196797" y="415723"/>
                    <a:pt x="2279253" y="280692"/>
                    <a:pt x="2265440" y="273850"/>
                  </a:cubicBezTo>
                  <a:cubicBezTo>
                    <a:pt x="2249539" y="265974"/>
                    <a:pt x="2149204" y="382521"/>
                    <a:pt x="2110747" y="435570"/>
                  </a:cubicBezTo>
                  <a:lnTo>
                    <a:pt x="2106822" y="441426"/>
                  </a:lnTo>
                  <a:lnTo>
                    <a:pt x="2103952" y="439216"/>
                  </a:lnTo>
                  <a:cubicBezTo>
                    <a:pt x="2072294" y="417188"/>
                    <a:pt x="2039478" y="396632"/>
                    <a:pt x="2005591" y="377658"/>
                  </a:cubicBezTo>
                  <a:lnTo>
                    <a:pt x="1976892" y="363399"/>
                  </a:lnTo>
                  <a:lnTo>
                    <a:pt x="1980805" y="356192"/>
                  </a:lnTo>
                  <a:cubicBezTo>
                    <a:pt x="2010343" y="296403"/>
                    <a:pt x="2068099" y="149105"/>
                    <a:pt x="2053308" y="144765"/>
                  </a:cubicBezTo>
                  <a:cubicBezTo>
                    <a:pt x="2036280" y="139770"/>
                    <a:pt x="1957708" y="271970"/>
                    <a:pt x="1929047" y="330891"/>
                  </a:cubicBezTo>
                  <a:lnTo>
                    <a:pt x="1925883" y="338054"/>
                  </a:lnTo>
                  <a:lnTo>
                    <a:pt x="1900811" y="325596"/>
                  </a:lnTo>
                  <a:cubicBezTo>
                    <a:pt x="1864873" y="309898"/>
                    <a:pt x="1827954" y="295893"/>
                    <a:pt x="1790142" y="283693"/>
                  </a:cubicBezTo>
                  <a:lnTo>
                    <a:pt x="1784946" y="282301"/>
                  </a:lnTo>
                  <a:lnTo>
                    <a:pt x="1787294" y="275282"/>
                  </a:lnTo>
                  <a:cubicBezTo>
                    <a:pt x="1806002" y="211272"/>
                    <a:pt x="1837301" y="56182"/>
                    <a:pt x="1821981" y="54477"/>
                  </a:cubicBezTo>
                  <a:cubicBezTo>
                    <a:pt x="1804346" y="52514"/>
                    <a:pt x="1749922" y="196349"/>
                    <a:pt x="1731929" y="259353"/>
                  </a:cubicBezTo>
                  <a:lnTo>
                    <a:pt x="1729908" y="267557"/>
                  </a:lnTo>
                  <a:lnTo>
                    <a:pt x="1674117" y="252612"/>
                  </a:lnTo>
                  <a:lnTo>
                    <a:pt x="1581378" y="237576"/>
                  </a:lnTo>
                  <a:lnTo>
                    <a:pt x="1582634" y="229469"/>
                  </a:lnTo>
                  <a:cubicBezTo>
                    <a:pt x="1590277" y="164394"/>
                    <a:pt x="1595408" y="10693"/>
                    <a:pt x="1578375" y="5718"/>
                  </a:cubicBezTo>
                  <a:cubicBezTo>
                    <a:pt x="1563579" y="1395"/>
                    <a:pt x="1532774" y="156583"/>
                    <a:pt x="1525403" y="222862"/>
                  </a:cubicBezTo>
                  <a:lnTo>
                    <a:pt x="1524792" y="231313"/>
                  </a:lnTo>
                  <a:lnTo>
                    <a:pt x="1431056" y="225698"/>
                  </a:lnTo>
                  <a:lnTo>
                    <a:pt x="1373342" y="227894"/>
                  </a:lnTo>
                  <a:lnTo>
                    <a:pt x="1373169" y="219627"/>
                  </a:lnTo>
                  <a:cubicBezTo>
                    <a:pt x="1369396" y="154213"/>
                    <a:pt x="1347759" y="1956"/>
                    <a:pt x="1330120" y="13"/>
                  </a:cubicBezTo>
                  <a:close/>
                </a:path>
              </a:pathLst>
            </a:custGeom>
            <a:gradFill>
              <a:gsLst>
                <a:gs pos="0">
                  <a:srgbClr val="E1E1E5"/>
                </a:gs>
                <a:gs pos="100000">
                  <a:srgbClr val="A2A2A6"/>
                </a:gs>
              </a:gsLst>
              <a:lin ang="36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00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0</Words>
  <Application>Microsoft Office PowerPoint</Application>
  <PresentationFormat>宽屏</PresentationFormat>
  <Paragraphs>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方正兰亭粗黑_GBK</vt:lpstr>
      <vt:lpstr>方正兰亭黑_GBK</vt:lpstr>
      <vt:lpstr>方正兰亭细黑_GBK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潇</dc:creator>
  <cp:lastModifiedBy>黄 泽校</cp:lastModifiedBy>
  <cp:revision>69</cp:revision>
  <dcterms:created xsi:type="dcterms:W3CDTF">2019-11-11T06:59:37Z</dcterms:created>
  <dcterms:modified xsi:type="dcterms:W3CDTF">2019-12-07T05:00:42Z</dcterms:modified>
</cp:coreProperties>
</file>