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74852-5399-4D09-9402-2841BF4DD240}" v="16" dt="2024-06-08T15:34:42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Bogati" userId="6cbafcf3-370b-46b1-b923-cd7377b93923" providerId="ADAL" clId="{F2374852-5399-4D09-9402-2841BF4DD240}"/>
    <pc:docChg chg="undo custSel addSld delSld modSld modMainMaster">
      <pc:chgData name="Santosh Bogati" userId="6cbafcf3-370b-46b1-b923-cd7377b93923" providerId="ADAL" clId="{F2374852-5399-4D09-9402-2841BF4DD240}" dt="2024-06-08T16:30:53.081" v="219" actId="20577"/>
      <pc:docMkLst>
        <pc:docMk/>
      </pc:docMkLst>
      <pc:sldChg chg="modSp mod modTransition">
        <pc:chgData name="Santosh Bogati" userId="6cbafcf3-370b-46b1-b923-cd7377b93923" providerId="ADAL" clId="{F2374852-5399-4D09-9402-2841BF4DD240}" dt="2024-06-08T15:13:20.335" v="80" actId="14100"/>
        <pc:sldMkLst>
          <pc:docMk/>
          <pc:sldMk cId="3651334445" sldId="256"/>
        </pc:sldMkLst>
        <pc:spChg chg="mod">
          <ac:chgData name="Santosh Bogati" userId="6cbafcf3-370b-46b1-b923-cd7377b93923" providerId="ADAL" clId="{F2374852-5399-4D09-9402-2841BF4DD240}" dt="2024-06-08T15:13:20.335" v="80" actId="14100"/>
          <ac:spMkLst>
            <pc:docMk/>
            <pc:sldMk cId="3651334445" sldId="256"/>
            <ac:spMk id="2" creationId="{CA4775F1-63FB-A973-D285-2FC133C2D2CE}"/>
          </ac:spMkLst>
        </pc:spChg>
        <pc:spChg chg="mod">
          <ac:chgData name="Santosh Bogati" userId="6cbafcf3-370b-46b1-b923-cd7377b93923" providerId="ADAL" clId="{F2374852-5399-4D09-9402-2841BF4DD240}" dt="2024-06-08T15:13:14.691" v="78" actId="27636"/>
          <ac:spMkLst>
            <pc:docMk/>
            <pc:sldMk cId="3651334445" sldId="256"/>
            <ac:spMk id="3" creationId="{1176D821-603A-BC79-FC6F-C8D2590CD105}"/>
          </ac:spMkLst>
        </pc:spChg>
      </pc:sldChg>
      <pc:sldChg chg="modTransition">
        <pc:chgData name="Santosh Bogati" userId="6cbafcf3-370b-46b1-b923-cd7377b93923" providerId="ADAL" clId="{F2374852-5399-4D09-9402-2841BF4DD240}" dt="2024-06-08T15:12:41.346" v="71"/>
        <pc:sldMkLst>
          <pc:docMk/>
          <pc:sldMk cId="3030482745" sldId="257"/>
        </pc:sldMkLst>
      </pc:sldChg>
      <pc:sldChg chg="modSp mod modTransition">
        <pc:chgData name="Santosh Bogati" userId="6cbafcf3-370b-46b1-b923-cd7377b93923" providerId="ADAL" clId="{F2374852-5399-4D09-9402-2841BF4DD240}" dt="2024-06-08T15:23:40.902" v="172" actId="5793"/>
        <pc:sldMkLst>
          <pc:docMk/>
          <pc:sldMk cId="1945621240" sldId="258"/>
        </pc:sldMkLst>
        <pc:spChg chg="mod">
          <ac:chgData name="Santosh Bogati" userId="6cbafcf3-370b-46b1-b923-cd7377b93923" providerId="ADAL" clId="{F2374852-5399-4D09-9402-2841BF4DD240}" dt="2024-06-08T15:23:40.902" v="172" actId="5793"/>
          <ac:spMkLst>
            <pc:docMk/>
            <pc:sldMk cId="1945621240" sldId="258"/>
            <ac:spMk id="3" creationId="{1E914E42-89B4-707E-7B14-8765641EDDFB}"/>
          </ac:spMkLst>
        </pc:spChg>
      </pc:sldChg>
      <pc:sldChg chg="modTransition">
        <pc:chgData name="Santosh Bogati" userId="6cbafcf3-370b-46b1-b923-cd7377b93923" providerId="ADAL" clId="{F2374852-5399-4D09-9402-2841BF4DD240}" dt="2024-06-08T15:12:41.346" v="71"/>
        <pc:sldMkLst>
          <pc:docMk/>
          <pc:sldMk cId="3023402738" sldId="259"/>
        </pc:sldMkLst>
      </pc:sldChg>
      <pc:sldChg chg="addSp delSp modSp mod modTransition">
        <pc:chgData name="Santosh Bogati" userId="6cbafcf3-370b-46b1-b923-cd7377b93923" providerId="ADAL" clId="{F2374852-5399-4D09-9402-2841BF4DD240}" dt="2024-06-08T15:32:46.032" v="218" actId="27636"/>
        <pc:sldMkLst>
          <pc:docMk/>
          <pc:sldMk cId="1147837602" sldId="260"/>
        </pc:sldMkLst>
        <pc:spChg chg="mod">
          <ac:chgData name="Santosh Bogati" userId="6cbafcf3-370b-46b1-b923-cd7377b93923" providerId="ADAL" clId="{F2374852-5399-4D09-9402-2841BF4DD240}" dt="2024-06-08T15:32:46.032" v="218" actId="27636"/>
          <ac:spMkLst>
            <pc:docMk/>
            <pc:sldMk cId="1147837602" sldId="260"/>
            <ac:spMk id="3" creationId="{E47A0DAF-E980-CD61-19F0-05704E87BC85}"/>
          </ac:spMkLst>
        </pc:spChg>
        <pc:spChg chg="add">
          <ac:chgData name="Santosh Bogati" userId="6cbafcf3-370b-46b1-b923-cd7377b93923" providerId="ADAL" clId="{F2374852-5399-4D09-9402-2841BF4DD240}" dt="2024-06-08T15:25:36.458" v="177"/>
          <ac:spMkLst>
            <pc:docMk/>
            <pc:sldMk cId="1147837602" sldId="260"/>
            <ac:spMk id="4" creationId="{3E8AF581-EFCD-1D4C-6C75-4860AA597F49}"/>
          </ac:spMkLst>
        </pc:spChg>
        <pc:spChg chg="add">
          <ac:chgData name="Santosh Bogati" userId="6cbafcf3-370b-46b1-b923-cd7377b93923" providerId="ADAL" clId="{F2374852-5399-4D09-9402-2841BF4DD240}" dt="2024-06-08T15:25:47.225" v="178"/>
          <ac:spMkLst>
            <pc:docMk/>
            <pc:sldMk cId="1147837602" sldId="260"/>
            <ac:spMk id="5" creationId="{A98A9765-9583-E758-1945-32915D0FF415}"/>
          </ac:spMkLst>
        </pc:spChg>
        <pc:spChg chg="add del mod">
          <ac:chgData name="Santosh Bogati" userId="6cbafcf3-370b-46b1-b923-cd7377b93923" providerId="ADAL" clId="{F2374852-5399-4D09-9402-2841BF4DD240}" dt="2024-06-08T15:26:11.380" v="183"/>
          <ac:spMkLst>
            <pc:docMk/>
            <pc:sldMk cId="1147837602" sldId="260"/>
            <ac:spMk id="6" creationId="{8A930CC5-39BF-C357-B3DC-00A8ACE1F5A6}"/>
          </ac:spMkLst>
        </pc:spChg>
      </pc:sldChg>
      <pc:sldChg chg="modSp mod modTransition">
        <pc:chgData name="Santosh Bogati" userId="6cbafcf3-370b-46b1-b923-cd7377b93923" providerId="ADAL" clId="{F2374852-5399-4D09-9402-2841BF4DD240}" dt="2024-06-08T16:30:53.081" v="219" actId="20577"/>
        <pc:sldMkLst>
          <pc:docMk/>
          <pc:sldMk cId="1999793900" sldId="261"/>
        </pc:sldMkLst>
        <pc:spChg chg="mod">
          <ac:chgData name="Santosh Bogati" userId="6cbafcf3-370b-46b1-b923-cd7377b93923" providerId="ADAL" clId="{F2374852-5399-4D09-9402-2841BF4DD240}" dt="2024-06-08T16:30:53.081" v="219" actId="20577"/>
          <ac:spMkLst>
            <pc:docMk/>
            <pc:sldMk cId="1999793900" sldId="261"/>
            <ac:spMk id="3" creationId="{188F74BD-60EE-9D23-B364-27B3B316F4A8}"/>
          </ac:spMkLst>
        </pc:spChg>
      </pc:sldChg>
      <pc:sldChg chg="del modTransition">
        <pc:chgData name="Santosh Bogati" userId="6cbafcf3-370b-46b1-b923-cd7377b93923" providerId="ADAL" clId="{F2374852-5399-4D09-9402-2841BF4DD240}" dt="2024-06-08T15:17:13.160" v="93" actId="47"/>
        <pc:sldMkLst>
          <pc:docMk/>
          <pc:sldMk cId="3388228342" sldId="262"/>
        </pc:sldMkLst>
      </pc:sldChg>
      <pc:sldChg chg="modSp mod modTransition">
        <pc:chgData name="Santosh Bogati" userId="6cbafcf3-370b-46b1-b923-cd7377b93923" providerId="ADAL" clId="{F2374852-5399-4D09-9402-2841BF4DD240}" dt="2024-06-08T15:23:00.769" v="165" actId="1076"/>
        <pc:sldMkLst>
          <pc:docMk/>
          <pc:sldMk cId="2480010146" sldId="263"/>
        </pc:sldMkLst>
        <pc:spChg chg="mod">
          <ac:chgData name="Santosh Bogati" userId="6cbafcf3-370b-46b1-b923-cd7377b93923" providerId="ADAL" clId="{F2374852-5399-4D09-9402-2841BF4DD240}" dt="2024-06-08T15:23:00.769" v="165" actId="1076"/>
          <ac:spMkLst>
            <pc:docMk/>
            <pc:sldMk cId="2480010146" sldId="263"/>
            <ac:spMk id="3" creationId="{3AC8DE3F-43A7-6548-8502-EE93960C1FB1}"/>
          </ac:spMkLst>
        </pc:spChg>
      </pc:sldChg>
      <pc:sldChg chg="modSp mod modTransition">
        <pc:chgData name="Santosh Bogati" userId="6cbafcf3-370b-46b1-b923-cd7377b93923" providerId="ADAL" clId="{F2374852-5399-4D09-9402-2841BF4DD240}" dt="2024-06-08T15:18:13.595" v="145" actId="114"/>
        <pc:sldMkLst>
          <pc:docMk/>
          <pc:sldMk cId="1440072867" sldId="264"/>
        </pc:sldMkLst>
        <pc:spChg chg="mod">
          <ac:chgData name="Santosh Bogati" userId="6cbafcf3-370b-46b1-b923-cd7377b93923" providerId="ADAL" clId="{F2374852-5399-4D09-9402-2841BF4DD240}" dt="2024-06-08T15:18:13.595" v="145" actId="114"/>
          <ac:spMkLst>
            <pc:docMk/>
            <pc:sldMk cId="1440072867" sldId="264"/>
            <ac:spMk id="3" creationId="{E295D666-FD40-0E2D-46EE-79769B36903E}"/>
          </ac:spMkLst>
        </pc:spChg>
      </pc:sldChg>
      <pc:sldChg chg="addSp delSp modSp new mod modTransition">
        <pc:chgData name="Santosh Bogati" userId="6cbafcf3-370b-46b1-b923-cd7377b93923" providerId="ADAL" clId="{F2374852-5399-4D09-9402-2841BF4DD240}" dt="2024-06-08T15:17:29.823" v="124" actId="20577"/>
        <pc:sldMkLst>
          <pc:docMk/>
          <pc:sldMk cId="542981457" sldId="265"/>
        </pc:sldMkLst>
        <pc:spChg chg="mod">
          <ac:chgData name="Santosh Bogati" userId="6cbafcf3-370b-46b1-b923-cd7377b93923" providerId="ADAL" clId="{F2374852-5399-4D09-9402-2841BF4DD240}" dt="2024-06-08T15:17:29.823" v="124" actId="20577"/>
          <ac:spMkLst>
            <pc:docMk/>
            <pc:sldMk cId="542981457" sldId="265"/>
            <ac:spMk id="2" creationId="{8646D825-C4C9-2E36-D3DC-62ED44AB7DD1}"/>
          </ac:spMkLst>
        </pc:spChg>
        <pc:spChg chg="del">
          <ac:chgData name="Santosh Bogati" userId="6cbafcf3-370b-46b1-b923-cd7377b93923" providerId="ADAL" clId="{F2374852-5399-4D09-9402-2841BF4DD240}" dt="2024-06-08T08:38:48.153" v="1" actId="22"/>
          <ac:spMkLst>
            <pc:docMk/>
            <pc:sldMk cId="542981457" sldId="265"/>
            <ac:spMk id="3" creationId="{433FE7CE-0424-B5FB-A235-EC51BF912065}"/>
          </ac:spMkLst>
        </pc:spChg>
        <pc:picChg chg="add mod ord">
          <ac:chgData name="Santosh Bogati" userId="6cbafcf3-370b-46b1-b923-cd7377b93923" providerId="ADAL" clId="{F2374852-5399-4D09-9402-2841BF4DD240}" dt="2024-06-08T08:38:55.297" v="3" actId="14100"/>
          <ac:picMkLst>
            <pc:docMk/>
            <pc:sldMk cId="542981457" sldId="265"/>
            <ac:picMk id="5" creationId="{0C33C986-F093-3AA6-EA1F-4BD1DC5E0906}"/>
          </ac:picMkLst>
        </pc:picChg>
      </pc:sldChg>
      <pc:sldChg chg="addSp delSp modSp new mod modTransition">
        <pc:chgData name="Santosh Bogati" userId="6cbafcf3-370b-46b1-b923-cd7377b93923" providerId="ADAL" clId="{F2374852-5399-4D09-9402-2841BF4DD240}" dt="2024-06-08T15:17:38.006" v="141" actId="20577"/>
        <pc:sldMkLst>
          <pc:docMk/>
          <pc:sldMk cId="454023973" sldId="266"/>
        </pc:sldMkLst>
        <pc:spChg chg="mod">
          <ac:chgData name="Santosh Bogati" userId="6cbafcf3-370b-46b1-b923-cd7377b93923" providerId="ADAL" clId="{F2374852-5399-4D09-9402-2841BF4DD240}" dt="2024-06-08T15:17:38.006" v="141" actId="20577"/>
          <ac:spMkLst>
            <pc:docMk/>
            <pc:sldMk cId="454023973" sldId="266"/>
            <ac:spMk id="2" creationId="{C1FFD04F-F140-1C39-A9DB-B6304BFD6EDB}"/>
          </ac:spMkLst>
        </pc:spChg>
        <pc:spChg chg="del">
          <ac:chgData name="Santosh Bogati" userId="6cbafcf3-370b-46b1-b923-cd7377b93923" providerId="ADAL" clId="{F2374852-5399-4D09-9402-2841BF4DD240}" dt="2024-06-08T08:39:51.788" v="5" actId="22"/>
          <ac:spMkLst>
            <pc:docMk/>
            <pc:sldMk cId="454023973" sldId="266"/>
            <ac:spMk id="3" creationId="{AC6877A0-8169-2848-59CA-59F14C8C1E5D}"/>
          </ac:spMkLst>
        </pc:spChg>
        <pc:picChg chg="add mod ord">
          <ac:chgData name="Santosh Bogati" userId="6cbafcf3-370b-46b1-b923-cd7377b93923" providerId="ADAL" clId="{F2374852-5399-4D09-9402-2841BF4DD240}" dt="2024-06-08T08:40:05.925" v="8" actId="14100"/>
          <ac:picMkLst>
            <pc:docMk/>
            <pc:sldMk cId="454023973" sldId="266"/>
            <ac:picMk id="5" creationId="{271B114C-7A5D-A1E5-15FC-E5466B3C5B50}"/>
          </ac:picMkLst>
        </pc:picChg>
      </pc:sldChg>
      <pc:sldChg chg="addSp delSp modSp new mod modClrScheme chgLayout">
        <pc:chgData name="Santosh Bogati" userId="6cbafcf3-370b-46b1-b923-cd7377b93923" providerId="ADAL" clId="{F2374852-5399-4D09-9402-2841BF4DD240}" dt="2024-06-08T15:18:49.008" v="163" actId="122"/>
        <pc:sldMkLst>
          <pc:docMk/>
          <pc:sldMk cId="2441031862" sldId="267"/>
        </pc:sldMkLst>
        <pc:spChg chg="del mod ord">
          <ac:chgData name="Santosh Bogati" userId="6cbafcf3-370b-46b1-b923-cd7377b93923" providerId="ADAL" clId="{F2374852-5399-4D09-9402-2841BF4DD240}" dt="2024-06-08T15:18:32.293" v="147" actId="700"/>
          <ac:spMkLst>
            <pc:docMk/>
            <pc:sldMk cId="2441031862" sldId="267"/>
            <ac:spMk id="2" creationId="{84ECDB55-A19A-597A-C77C-D21310DE343A}"/>
          </ac:spMkLst>
        </pc:spChg>
        <pc:spChg chg="del mod ord">
          <ac:chgData name="Santosh Bogati" userId="6cbafcf3-370b-46b1-b923-cd7377b93923" providerId="ADAL" clId="{F2374852-5399-4D09-9402-2841BF4DD240}" dt="2024-06-08T15:18:32.293" v="147" actId="700"/>
          <ac:spMkLst>
            <pc:docMk/>
            <pc:sldMk cId="2441031862" sldId="267"/>
            <ac:spMk id="3" creationId="{A577DB7F-6CC2-7E73-2B16-13E7518EC8D3}"/>
          </ac:spMkLst>
        </pc:spChg>
        <pc:spChg chg="add mod ord">
          <ac:chgData name="Santosh Bogati" userId="6cbafcf3-370b-46b1-b923-cd7377b93923" providerId="ADAL" clId="{F2374852-5399-4D09-9402-2841BF4DD240}" dt="2024-06-08T15:18:49.008" v="163" actId="122"/>
          <ac:spMkLst>
            <pc:docMk/>
            <pc:sldMk cId="2441031862" sldId="267"/>
            <ac:spMk id="4" creationId="{2C5432F7-90D0-5F0F-EA75-B43D16346D40}"/>
          </ac:spMkLst>
        </pc:spChg>
        <pc:spChg chg="add mod ord">
          <ac:chgData name="Santosh Bogati" userId="6cbafcf3-370b-46b1-b923-cd7377b93923" providerId="ADAL" clId="{F2374852-5399-4D09-9402-2841BF4DD240}" dt="2024-06-08T15:18:32.293" v="147" actId="700"/>
          <ac:spMkLst>
            <pc:docMk/>
            <pc:sldMk cId="2441031862" sldId="267"/>
            <ac:spMk id="5" creationId="{220987D4-C67D-461E-7F7E-76B6FBDE4973}"/>
          </ac:spMkLst>
        </pc:spChg>
      </pc:sldChg>
      <pc:sldMasterChg chg="modSldLayout">
        <pc:chgData name="Santosh Bogati" userId="6cbafcf3-370b-46b1-b923-cd7377b93923" providerId="ADAL" clId="{F2374852-5399-4D09-9402-2841BF4DD240}" dt="2024-06-08T15:13:49.106" v="82" actId="113"/>
        <pc:sldMasterMkLst>
          <pc:docMk/>
          <pc:sldMasterMk cId="492931481" sldId="2147483648"/>
        </pc:sldMasterMkLst>
        <pc:sldLayoutChg chg="modSp">
          <pc:chgData name="Santosh Bogati" userId="6cbafcf3-370b-46b1-b923-cd7377b93923" providerId="ADAL" clId="{F2374852-5399-4D09-9402-2841BF4DD240}" dt="2024-06-08T15:13:43.012" v="81" actId="113"/>
          <pc:sldLayoutMkLst>
            <pc:docMk/>
            <pc:sldMasterMk cId="492931481" sldId="2147483648"/>
            <pc:sldLayoutMk cId="1525828371" sldId="2147483649"/>
          </pc:sldLayoutMkLst>
          <pc:spChg chg="mod">
            <ac:chgData name="Santosh Bogati" userId="6cbafcf3-370b-46b1-b923-cd7377b93923" providerId="ADAL" clId="{F2374852-5399-4D09-9402-2841BF4DD240}" dt="2024-06-08T15:13:43.012" v="81" actId="113"/>
            <ac:spMkLst>
              <pc:docMk/>
              <pc:sldMasterMk cId="492931481" sldId="2147483648"/>
              <pc:sldLayoutMk cId="1525828371" sldId="2147483649"/>
              <ac:spMk id="2" creationId="{1898ACF0-B512-707A-D033-CB2A658033D4}"/>
            </ac:spMkLst>
          </pc:spChg>
        </pc:sldLayoutChg>
        <pc:sldLayoutChg chg="modSp">
          <pc:chgData name="Santosh Bogati" userId="6cbafcf3-370b-46b1-b923-cd7377b93923" providerId="ADAL" clId="{F2374852-5399-4D09-9402-2841BF4DD240}" dt="2024-06-08T15:13:49.106" v="82" actId="113"/>
          <pc:sldLayoutMkLst>
            <pc:docMk/>
            <pc:sldMasterMk cId="492931481" sldId="2147483648"/>
            <pc:sldLayoutMk cId="2205667729" sldId="2147483650"/>
          </pc:sldLayoutMkLst>
          <pc:spChg chg="mod">
            <ac:chgData name="Santosh Bogati" userId="6cbafcf3-370b-46b1-b923-cd7377b93923" providerId="ADAL" clId="{F2374852-5399-4D09-9402-2841BF4DD240}" dt="2024-06-08T15:13:49.106" v="82" actId="113"/>
            <ac:spMkLst>
              <pc:docMk/>
              <pc:sldMasterMk cId="492931481" sldId="2147483648"/>
              <pc:sldLayoutMk cId="2205667729" sldId="2147483650"/>
              <ac:spMk id="2" creationId="{197EFA40-1094-D516-4351-6ECAD7EC3F5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584D6-2617-403C-873D-69374912C8B7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24AD6-BA5F-4577-87D5-35E3B778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ACF0-B512-707A-D033-CB2A65803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3C805-7E49-4322-89EA-7F3A5BC7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6539-6212-0777-B555-844CF96F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BD83-2C44-4CD1-8199-A9FA6CBEA509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6A93-F00A-0192-DBA1-68255D3C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A8E7C-C590-A904-2E26-353E55A1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10B5-6A05-F93B-A6AC-93F151C6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49959-D30D-EC80-310C-33A736FD6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49F9-7119-DD3F-7C96-290F4AA9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5618-B074-40F6-98C8-218DAEEAC06D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582C-3426-4717-F1BB-83688972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E6E5-D5A5-BD80-9D94-B3FE6B8C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A58FA-FE10-A22A-9FF1-A2EBEA530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6A79A-DB57-1DC4-2606-A2C0913AF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F67E-F974-D832-4674-A31F268F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D818-B480-4B38-9C40-C4578E011647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F766-3FCD-8B1C-DD63-A1EB3890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E03D-A76E-8892-36E0-2D06843D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FA40-1094-D516-4351-6ECAD7EC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61D7-C118-FF38-A785-5827D1E9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F76C-7F91-AA03-98D3-8277F9F1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A762-CB96-4DE2-93D8-1418BD937C58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F46E-A6FA-E804-74FC-8FE254BC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9154-3483-FC3D-440C-8590A88C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BD30-ECBF-15A2-9EBF-E1A26D87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C0F57-ADAB-322F-179B-3039D07D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39772-07E0-3273-0253-571B0A6F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99D9-87A9-42D3-9ECC-7F101F2A7093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EF8F-762A-C135-8750-DA05B064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27EC-F9BB-D291-D26A-0D80ADD4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77FA-70E8-98A1-F5EC-D759C23A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29F9-55BC-5814-2BAA-624217B59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5D08F-96A6-82D5-F55C-982A0C5F5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F7961-AF77-E57E-52DF-D4FEC4AB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9740-C557-4367-A55B-CCBC63A63AE1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98EC-2889-E16D-CE7C-8860ECE2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6ED52-E8B5-4C73-7523-1EEF4FE9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57F4-EEB8-289D-4DCD-1ADAB494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01EE8-33B2-9E8E-045E-3DDC2BEA1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A7FDB-4AC9-F26A-2F26-3843E6AFE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3BF40-EB7E-5859-E5A9-5F1E5B228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B9C3-7CFE-3EBA-197F-500B76AD9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C5408-C095-7C0D-ED52-4C2CAB8E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FFBD-C040-499B-AB6C-1DBAD18F51D4}" type="datetime1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82E80-EDF0-3279-08B5-6AC7FCF5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7FC0A-7252-25DC-F6A9-AF75CB60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D93A-1762-8CB9-3EF7-57B95D5C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E64E0-90E1-9DC9-612D-1D0FA7B3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624D-46B1-44F4-BF84-56C6C17766D6}" type="datetime1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2D3AB-DB88-A07F-87D4-FC32E7D1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4F680-9B14-9FF5-8C93-D33197E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05CFD-FA1C-70E7-9672-1CB0C6DE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B8C2-B946-4A0A-A4B9-96BDC50BAABE}" type="datetime1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BCFC5-EE4C-02CD-DFFB-BC127D6D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87357-5655-5DAB-DCC1-0A1881DD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BA13-5D56-2BAC-9204-1833455B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FEE0-D6B3-0AC5-DAE4-7DFA53E3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D318A-9914-2C0F-8DF9-98DCBB9AE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93A7-A863-510C-F19A-0843C950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B31-03E2-444C-BA65-C2AE903DE9A7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F0B47-D315-0323-1B88-D307ACC3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76C6-D667-6DD7-F4BD-2A02A240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7B1E-A839-D3F9-7EB4-692D3A50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B0140-63E5-58A4-DBA7-41177F3D4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13F85-96ED-4A0A-90A8-837DA2556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6519-C33E-5B8D-DF32-6540622E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4CC-3037-4A77-8633-4AD9A32DF14A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CFD4A-0EC2-D082-6BC8-E2DEAA6B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E25F3-C202-37D6-329B-E09EEDE9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83257-1CD9-C6A0-5D4C-7C4B089D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79DDE-561F-D786-3BF5-DB410058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7063-23D9-3E5D-7A28-74DABC0FA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F15406-EFDB-4A0C-AAD7-40EB5A27807F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FB916-B8AF-8F24-2B4B-A6505C55B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B3CF-6E57-6AF4-D66C-A763245B6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99673-72E6-42EE-8991-25209E2E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3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75F1-63FB-A973-D285-2FC133C2D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435" y="523805"/>
            <a:ext cx="11463130" cy="2622518"/>
          </a:xfrm>
        </p:spPr>
        <p:txBody>
          <a:bodyPr>
            <a:normAutofit/>
          </a:bodyPr>
          <a:lstStyle/>
          <a:p>
            <a:r>
              <a:rPr lang="en-US" sz="4800" b="1" dirty="0"/>
              <a:t>Semantic Segmentation of Lung and Colon Cancer Histopathological Images Using U-Net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6D821-603A-BC79-FC6F-C8D2590CD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45"/>
            <a:ext cx="9144000" cy="174811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Team (Phoenix)</a:t>
            </a:r>
            <a:br>
              <a:rPr lang="en-US" dirty="0"/>
            </a:br>
            <a:r>
              <a:rPr lang="en-US" dirty="0"/>
              <a:t>Santosh Bogati</a:t>
            </a:r>
          </a:p>
          <a:p>
            <a:endParaRPr lang="en-US" dirty="0"/>
          </a:p>
          <a:p>
            <a:r>
              <a:rPr lang="en-US" dirty="0"/>
              <a:t>June 8, 2024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32A0-CA4E-F110-9726-3A89DEB5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3785-8A4C-45D9-B89A-033190805EA7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0355-0C2E-32D5-20CB-31D1FCE8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6276-A154-6E54-C41F-E0DBEA41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4445"/>
      </p:ext>
    </p:ext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FFDA-F6DB-7D1D-4BBC-5B59DBD5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D666-FD40-0E2D-46EE-79769B36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Recap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Developed a U-Net based model for segmenting lung and colon cancer histopathological images.</a:t>
            </a:r>
          </a:p>
          <a:p>
            <a:endParaRPr lang="en-US" dirty="0"/>
          </a:p>
          <a:p>
            <a:r>
              <a:rPr lang="en-US" b="1" dirty="0"/>
              <a:t>Take-ways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Underfitting because of </a:t>
            </a:r>
            <a:r>
              <a:rPr lang="en-US" b="1" u="sng" dirty="0"/>
              <a:t>low dataset</a:t>
            </a:r>
          </a:p>
          <a:p>
            <a:pPr lvl="1"/>
            <a:r>
              <a:rPr lang="en-US" dirty="0"/>
              <a:t>ML models are </a:t>
            </a:r>
            <a:r>
              <a:rPr lang="en-US" b="1" i="1" dirty="0"/>
              <a:t>exhaustive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56EF-61AC-D38D-0C3C-8A667A5D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E1CF-690F-46B5-943A-CF3621717395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5E81C-1698-A068-09F4-6B19342B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36F1D-E033-7D86-AAA4-F4FAB2F4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72867"/>
      </p:ext>
    </p:extLst>
  </p:cSld>
  <p:clrMapOvr>
    <a:masterClrMapping/>
  </p:clrMapOvr>
  <p:transition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5432F7-90D0-5F0F-EA75-B43D16346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38437"/>
          </a:xfrm>
        </p:spPr>
        <p:txBody>
          <a:bodyPr/>
          <a:lstStyle/>
          <a:p>
            <a:r>
              <a:rPr lang="en-US" dirty="0"/>
              <a:t>Questions????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0987D4-C67D-461E-7F7E-76B6FBDE4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5A43B92-87D6-5AD2-E354-17A08146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7C9B-D73C-43A0-B4DC-AA59BE3AB6B0}" type="datetime1">
              <a:rPr lang="en-US" smtClean="0"/>
              <a:t>6/8/2024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8E5D66-EF69-2FAD-D15F-E91AA0F8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6C121F-AF36-489C-BACE-AC677086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3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DE9-7EDD-21BD-7DCA-D6F1E791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4CA2-866A-8841-A96C-31594747D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66"/>
            <a:ext cx="10515600" cy="4486275"/>
          </a:xfrm>
        </p:spPr>
        <p:txBody>
          <a:bodyPr/>
          <a:lstStyle/>
          <a:p>
            <a:r>
              <a:rPr lang="en-US" b="1" dirty="0"/>
              <a:t>Primary Objective</a:t>
            </a:r>
            <a:r>
              <a:rPr lang="en-US" dirty="0"/>
              <a:t>: Develop a semantic segmentation model using the U-Net architecture to accurately segment lung and colon cancer histopathological images</a:t>
            </a:r>
          </a:p>
          <a:p>
            <a:endParaRPr lang="en-US" dirty="0"/>
          </a:p>
          <a:p>
            <a:r>
              <a:rPr lang="en-US" b="1" dirty="0"/>
              <a:t>Goal</a:t>
            </a:r>
            <a:r>
              <a:rPr lang="en-US" dirty="0"/>
              <a:t>: Precise localization of cancerous regions to aid in diagnosis and treatment planning.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D5A0-40A0-8DE2-2282-86AD59C3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F191-8869-4A50-8120-7013B5701392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48C4-49AF-6D5B-B2E0-8A04D9AC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A124-1653-DCC2-7FE7-90DC56F4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2745"/>
      </p:ext>
    </p:extLst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5208-2D44-294A-8158-257E4EC8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U-Net?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4E42-89B4-707E-7B14-8765641E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Pixel-wise Classification:</a:t>
            </a:r>
            <a:r>
              <a:rPr lang="en-US" dirty="0"/>
              <a:t> Each pixel in the image is classified, which is essential for tasks like identifying the exact boundaries of a tumor or lesion.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Precise Boundary Detection:</a:t>
            </a:r>
            <a:r>
              <a:rPr lang="en-US" dirty="0"/>
              <a:t> U-Net excels in tasks requiring precise delineation of structures within an image, such as segmenting tumors, organs, and other anatomical structures in medical images.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2C4E-BFAC-AF30-8A83-FAABB240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9DB8-9937-47D7-964E-AE8957DB7CD0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18B4-23D2-3A12-11FA-72C18F69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4DB05-6171-10E8-8332-7C21044A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1240"/>
      </p:ext>
    </p:extLst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E0E9-9556-C8F8-3BBE-F3B59326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A289-276F-C1C3-6C89-D4429772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0"/>
            <a:ext cx="10515600" cy="55857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Dataset:</a:t>
            </a:r>
          </a:p>
          <a:p>
            <a:pPr lvl="1"/>
            <a:r>
              <a:rPr lang="en-US" b="1" dirty="0"/>
              <a:t>Source: </a:t>
            </a:r>
            <a:r>
              <a:rPr lang="en-US" dirty="0"/>
              <a:t>Kaggle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Details: </a:t>
            </a:r>
            <a:r>
              <a:rPr lang="en-US" dirty="0"/>
              <a:t>75 images/category (Reduced because of insufficient spec)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Classes: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Lung benign tissue</a:t>
            </a:r>
          </a:p>
          <a:p>
            <a:pPr lvl="2"/>
            <a:r>
              <a:rPr lang="en-US" dirty="0"/>
              <a:t>Lung adenocarcinoma</a:t>
            </a:r>
          </a:p>
          <a:p>
            <a:pPr lvl="2"/>
            <a:r>
              <a:rPr lang="en-US" dirty="0"/>
              <a:t>Lung squamous cell carcinoma</a:t>
            </a:r>
          </a:p>
          <a:p>
            <a:pPr lvl="2"/>
            <a:r>
              <a:rPr lang="en-US" dirty="0"/>
              <a:t>Colon adenocarcinoma</a:t>
            </a:r>
          </a:p>
          <a:p>
            <a:pPr lvl="2"/>
            <a:r>
              <a:rPr lang="en-US" dirty="0"/>
              <a:t>Colon benign tissue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Preprocessing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1C1D3-367D-D2D6-D001-FA7F6FD9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1ADC-D7E9-4971-8AB8-6B0CDD3BAD59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5156F-FF87-1DF0-42C1-E3337ACE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8EA6-94DB-92DB-F3DE-7BE58351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02738"/>
      </p:ext>
    </p:extLst>
  </p:cSld>
  <p:clrMapOvr>
    <a:masterClrMapping/>
  </p:clrMapOvr>
  <p:transition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1346-4485-06E6-5E29-98C8060B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0DAF-E980-CD61-19F0-05704E87B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2" y="1524000"/>
            <a:ext cx="10515600" cy="47194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Architecture</a:t>
            </a:r>
            <a:r>
              <a:rPr lang="en-US" dirty="0"/>
              <a:t>: U-Net by </a:t>
            </a:r>
            <a:r>
              <a:rPr lang="en-US" dirty="0" err="1"/>
              <a:t>Pytorch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Layers: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Encoder, bottleneck, and decoder with Conv2D and UpSampling2D layers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Binary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Crossentropy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Adam.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30 epochs (initially 50), batch size of 32.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15CE8-14D5-B9DC-62B2-051BB87C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4441-D9FA-41C0-8315-4D7C3F649C8B}" type="datetime1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13697-5CB7-8348-8F7D-9D9E97BF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78C55-6526-53FE-A320-8616FEA8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37602"/>
      </p:ext>
    </p:extLst>
  </p:cSld>
  <p:clrMapOvr>
    <a:masterClrMapping/>
  </p:clrMapOvr>
  <p:transition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4ABE-1FF9-0E88-166E-CB21E44A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74BD-60EE-9D23-B364-27B3B316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Performance: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Validation Loss: 59%</a:t>
            </a:r>
          </a:p>
          <a:p>
            <a:pPr lvl="1"/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lvl="1"/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Validation Accuracy: 9%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ED2DF-FD70-2EA3-63F1-275F3E21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69CF-FD81-43B2-A3EE-1C5EC67B6D90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D6B42-8FE3-B05F-ABFC-C7EAC6F4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8DD3-C9A8-777F-5899-3AEC9967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3900"/>
      </p:ext>
    </p:extLst>
  </p:cSld>
  <p:clrMapOvr>
    <a:masterClrMapping/>
  </p:clrMapOvr>
  <p:transition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D825-C4C9-2E36-D3DC-62ED44AB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Prediction (Underfitting)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3C986-F093-3AA6-EA1F-4BD1DC5E0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659" y="1825625"/>
            <a:ext cx="9904141" cy="435133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26D22-F876-04C2-1383-86E78927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90D7-ECCE-4EB9-AA43-A5A20B63AC85}" type="datetime1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BE2C9-780D-25AB-8E1D-2F611AFA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D15AB-C229-DCE7-5C7B-C6EBC1CC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1457"/>
      </p:ext>
    </p:extLst>
  </p:cSld>
  <p:clrMapOvr>
    <a:masterClrMapping/>
  </p:clrMapOvr>
  <p:transition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04F-F140-1C39-A9DB-B6304BFD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Prediction (Underfitting)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B114C-7A5D-A1E5-15FC-E5466B3C5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1825624"/>
            <a:ext cx="9367520" cy="445325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59760-28D0-6E8A-E585-9D6C53CC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DDFF-5885-49D7-B6EA-BB0004EF761F}" type="datetime1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6E898-DBD4-FDA7-908B-104083E5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5AE6-C49B-DD93-F7CB-9F62F8BA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3973"/>
      </p:ext>
    </p:extLst>
  </p:cSld>
  <p:clrMapOvr>
    <a:masterClrMapping/>
  </p:clrMapOvr>
  <p:transition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4171-152B-ED07-72C6-D2A4CCB2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DE3F-43A7-6548-8502-EE93960C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Computational Resources: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Limited computational power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Solution:</a:t>
            </a:r>
            <a:r>
              <a:rPr lang="en-US" dirty="0"/>
              <a:t> Utilized cloud-based GPUs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90F1-EAB9-2372-DA8A-6F12ADD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D5D6-DE18-4E4C-8441-E8BF0E747C96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15AE-7219-82B6-AAFF-AC660749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Semantic Segmentation of Lung and Colon Cancer using U-net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4EAF4-1F56-B591-F41E-FD6475F0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9673-72E6-42EE-8991-25209E2E46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0146"/>
      </p:ext>
    </p:extLst>
  </p:cSld>
  <p:clrMapOvr>
    <a:masterClrMapping/>
  </p:clrMapOvr>
  <p:transition>
    <p:cover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398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Semantic Segmentation of Lung and Colon Cancer Histopathological Images Using U-Net</vt:lpstr>
      <vt:lpstr>Objectives:</vt:lpstr>
      <vt:lpstr>Why U-Net?</vt:lpstr>
      <vt:lpstr>Methodology:</vt:lpstr>
      <vt:lpstr>Model Implementation:</vt:lpstr>
      <vt:lpstr>Results:</vt:lpstr>
      <vt:lpstr>Sample Prediction (Underfitting)</vt:lpstr>
      <vt:lpstr>Sample Prediction (Underfitting)</vt:lpstr>
      <vt:lpstr>Challenges:</vt:lpstr>
      <vt:lpstr>Conclusion </vt:lpstr>
      <vt:lpstr>Questions????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Bogati</dc:creator>
  <cp:lastModifiedBy>Santosh Bogati</cp:lastModifiedBy>
  <cp:revision>1</cp:revision>
  <dcterms:created xsi:type="dcterms:W3CDTF">2024-06-08T07:39:02Z</dcterms:created>
  <dcterms:modified xsi:type="dcterms:W3CDTF">2024-06-08T16:31:03Z</dcterms:modified>
</cp:coreProperties>
</file>