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3" r:id="rId6"/>
    <p:sldId id="261" r:id="rId7"/>
    <p:sldId id="268" r:id="rId8"/>
    <p:sldId id="274" r:id="rId9"/>
    <p:sldId id="278" r:id="rId10"/>
    <p:sldId id="265" r:id="rId11"/>
    <p:sldId id="269" r:id="rId12"/>
    <p:sldId id="266" r:id="rId13"/>
    <p:sldId id="270" r:id="rId14"/>
    <p:sldId id="271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769E-7B8D-4119-9F2F-12709AD1B523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4FC6-B113-451C-B1AD-E037E0BD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9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BC4-A598-4D0A-BF80-630453011183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6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8861-ECCA-4F31-8AC5-B29D9CECBD4A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8DA2-9ACF-405B-A39A-73EAC0ABE90C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1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B40E-C8CD-43A3-8B37-284E377D97A9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D5F-4B35-4DAF-BDCE-31C54B9A64A4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13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0BD-2D45-47CE-B381-3E4DE9072EAD}" type="datetime1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5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1761-87F3-4D00-B943-2A03501991C4}" type="datetime1">
              <a:rPr lang="ru-RU" smtClean="0"/>
              <a:t>14.12.2024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05B-9865-4E9A-9558-DBD9A45FFE70}" type="datetime1">
              <a:rPr lang="ru-RU" smtClean="0"/>
              <a:t>14.12.2024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7E3F-4EE3-4CAC-AC57-902AE7E97FCC}" type="datetime1">
              <a:rPr lang="ru-RU" smtClean="0"/>
              <a:t>14.12.2024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C873-176C-45F2-8E76-223F63131531}" type="datetime1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5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6538-80D9-4EEC-9928-B99A00428AB7}" type="datetime1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3477-0C03-480C-8E3D-7BC7FF4D7AB7}" type="datetime1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1C0-12B0-40B3-89ED-DB16E853C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656" y="457200"/>
            <a:ext cx="10799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656" y="2301240"/>
            <a:ext cx="1079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ЭКЗАМЕН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«АЛГОРИТМЫ И СТРУКТУРЫ ДАННЫХ»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43216" y="4732127"/>
            <a:ext cx="3502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Белокопытов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9056" y="4573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студент​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ВТиПО-22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28188" y="59874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056" y="2929604"/>
            <a:ext cx="1079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«Оптимизация расписания кино»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5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5084"/>
              </p:ext>
            </p:extLst>
          </p:nvPr>
        </p:nvGraphicFramePr>
        <p:xfrm>
          <a:off x="804672" y="1551770"/>
          <a:ext cx="10442448" cy="302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6520">
                  <a:extLst>
                    <a:ext uri="{9D8B030D-6E8A-4147-A177-3AD203B41FA5}">
                      <a16:colId xmlns:a16="http://schemas.microsoft.com/office/drawing/2014/main" val="880807530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173294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операций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7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(total &gt; 0)</a:t>
                      </a: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Находим часть с минимальным количеством ресурса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targetBase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bases.MinBy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currentGetter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Добавляем 1 единицу ресурса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updater(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targetBase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1);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total--;</a:t>
                      </a:r>
                    </a:p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T(n):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742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4672" y="807736"/>
            <a:ext cx="1044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Количество параметров: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kk-K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kk-K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десятичной форме.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Кол-во операций для функции: </a:t>
            </a:r>
            <a:r>
              <a:rPr lang="en-US" sz="1600" dirty="0" err="1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DistributeSingleResource</a:t>
            </a:r>
            <a:r>
              <a:rPr lang="ru-RU" sz="1600" dirty="0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0368" y="346071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Асимптотический анализ метода  </a:t>
            </a:r>
          </a:p>
        </p:txBody>
      </p:sp>
    </p:spTree>
    <p:extLst>
      <p:ext uri="{BB962C8B-B14F-4D97-AF65-F5344CB8AC3E}">
        <p14:creationId xmlns:p14="http://schemas.microsoft.com/office/powerpoint/2010/main" val="42825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88327"/>
              </p:ext>
            </p:extLst>
          </p:nvPr>
        </p:nvGraphicFramePr>
        <p:xfrm>
          <a:off x="804672" y="1496906"/>
          <a:ext cx="10442448" cy="278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6520">
                  <a:extLst>
                    <a:ext uri="{9D8B030D-6E8A-4147-A177-3AD203B41FA5}">
                      <a16:colId xmlns:a16="http://schemas.microsoft.com/office/drawing/2014/main" val="880807530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173294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операций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7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(!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result.ContainsKey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result[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new Dictionary&lt;string,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&gt;();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(!result[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ContainsKey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resourceType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result[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resourceType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= 0;</a:t>
                      </a:r>
                    </a:p>
                    <a:p>
                      <a:endParaRPr lang="ru-RU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resourceType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 += value;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T(n):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7427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7968" y="193671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Асимптотический анализ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04672" y="92223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Кол-во операций для функции: </a:t>
            </a:r>
            <a:r>
              <a:rPr lang="en-US" sz="1600" dirty="0" err="1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AddToResult</a:t>
            </a:r>
            <a:r>
              <a:rPr lang="ru-RU" sz="1600" dirty="0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3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80761"/>
              </p:ext>
            </p:extLst>
          </p:nvPr>
        </p:nvGraphicFramePr>
        <p:xfrm>
          <a:off x="902208" y="1042670"/>
          <a:ext cx="10442448" cy="510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1040738689"/>
                    </a:ext>
                  </a:extLst>
                </a:gridCol>
                <a:gridCol w="3508248">
                  <a:extLst>
                    <a:ext uri="{9D8B030D-6E8A-4147-A177-3AD203B41FA5}">
                      <a16:colId xmlns:a16="http://schemas.microsoft.com/office/drawing/2014/main" val="121373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операций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6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 = new Dictionary&lt;string, Dictionary&lt;string,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&gt;&gt;();</a:t>
                      </a:r>
                      <a:endParaRPr lang="ru-RU" sz="14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Распределение солдат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DistributeSingleResource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totalPersonnel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bases, b =&gt;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b.CurrentPersonnel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(b, value) =&gt;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b.CurrentPersonnel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+= value;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AddToResult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(result,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Солдаты",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});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Распределение техники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DistributeSingleResource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totalEquipment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bases, b =&gt;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b.CurrentEquipment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(b, value) =&gt;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b.CurrentEquipment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+= value;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AddToResult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(result,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Техника",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});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Распределение продовольствия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DistributeSingleResource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totalSupplies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bases, b =&gt;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b.CurrentSupplies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(b, value) =&gt;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b.CurrentSupplies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+= value;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AddToResult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(result,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b.Name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Продовольствие",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value);</a:t>
                      </a:r>
                    </a:p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});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0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T(n):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842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7968" y="193671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Асимптотический анализ метода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2208" y="67789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Кол-во операций для функции: </a:t>
            </a:r>
            <a:r>
              <a:rPr lang="en-US" sz="1600" dirty="0" err="1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DistributeAllResource</a:t>
            </a:r>
            <a:r>
              <a:rPr lang="ru-RU" sz="1600" dirty="0">
                <a:solidFill>
                  <a:prstClr val="black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6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968" y="193671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Асимптотический анализ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7968" y="1057748"/>
            <a:ext cx="97109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Класс сложности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сложность.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≤ 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9*n ≤ C*n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2128656"/>
            <a:ext cx="3191320" cy="26006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07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965" y="227227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сложности алгоритма по памяти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2872" y="1015803"/>
            <a:ext cx="971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выделяется при: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отсортированного списка фильмов </a:t>
            </a:r>
            <a:r>
              <a:rPr lang="en-US" dirty="0" err="1"/>
              <a:t>sorted_movies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/>
              <a:t>Добавлении записей в расписание </a:t>
            </a:r>
            <a:r>
              <a:rPr lang="en-US" dirty="0" err="1"/>
              <a:t>self.schedule.append</a:t>
            </a:r>
            <a:r>
              <a:rPr lang="en-US" dirty="0"/>
              <a:t>({...})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класс сложности по памяти: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5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1989583"/>
            <a:ext cx="4620270" cy="3991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0536" y="321687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демонстрации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0536" y="783352"/>
            <a:ext cx="9710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на форме в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 необходимые значения для добавления, затем нажимает кнопку «Добавить», после чего происходит оптимальное распределение ресурсов по воинским частям, используя алгоритм. Затем результат выполнения можно увидеть в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9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3146" y="-115981"/>
            <a:ext cx="512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86" y="251449"/>
            <a:ext cx="108486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оптимизации расписания кино включает в себя следующие сведения: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фильмов;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фильмов;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фильма;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залов;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Вместимость залов: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проведение фильмов;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</a:p>
          <a:p>
            <a:pPr lvl="1" indent="5397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управляет расписанием кинотеатра с интерфейсом для добавления фильмов и залов через форму. Пользователь вводит данные о фильмах (название, длительность, рейтинг) и залах (название, вместимость). Программа загружает данные из CSV-файлов и автоматически распределяет фильмы по залам, оптимизируя расписание по рейтингу и времени показа. Сеансы начинаются с 9:00, завершение показа — до 23:00. Для разнообразия используется случайное распределение фильмов. Графический интерфейс на Tkinter позволяет просматривать и редактировать расписание. Все операции сопровождаются уведомлениями об успешности.</a:t>
            </a:r>
          </a:p>
          <a:p>
            <a:pPr lvl="1" indent="53975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 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фильмов: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фильмов;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залов.</a:t>
            </a:r>
          </a:p>
          <a:p>
            <a:pPr lvl="1" indent="539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Вместимость залов</a:t>
            </a: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 оптимизированное расписание кино с 9:00 до 23:00, где указаны название фильма, время проведения и соответствующий зал. Все операции сопровождаются уведомлениями об успешности.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256032"/>
            <a:ext cx="512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" y="717697"/>
            <a:ext cx="104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хранятся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3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584" y="256032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для реализации односвязного списка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159009-1121-4242-A8D6-AE4513CF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831079"/>
            <a:ext cx="372479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584" y="256032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методы реализованные в классе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39" y="4076879"/>
            <a:ext cx="320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9144" y="2933720"/>
            <a:ext cx="302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Очищает связный список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6313" y="4076879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 объект связного списка итерируемым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AFD784-1DCB-437E-8437-A455E852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7" y="1386297"/>
            <a:ext cx="3064670" cy="2627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98E5A3-C21D-46BA-8249-17F279F8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48" y="1704443"/>
            <a:ext cx="3254968" cy="789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327388-5204-4072-8427-166CDFC0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69" y="1144618"/>
            <a:ext cx="4171904" cy="2730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166C38-819D-40EC-9DE1-E708C07D657B}"/>
              </a:ext>
            </a:extLst>
          </p:cNvPr>
          <p:cNvSpPr txBox="1"/>
          <p:nvPr/>
        </p:nvSpPr>
        <p:spPr>
          <a:xfrm>
            <a:off x="8166100" y="4876800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Функциональность: Возвращает данные всех узлов последовательно, используя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472" y="82737"/>
            <a:ext cx="1151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для метода оптимизации расписания кино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72FAAE-B3B7-41AE-B7BA-3BC592CF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1" y="544402"/>
            <a:ext cx="10274300" cy="5768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62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584" y="82737"/>
            <a:ext cx="971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для метода оптимизации расписания кино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6356F4-6854-4A10-9C99-3FF1638B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84" y="609206"/>
            <a:ext cx="9907383" cy="5639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0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584" y="116483"/>
            <a:ext cx="1021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0738" y="5987018"/>
            <a:ext cx="62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для оптимизации расписании кино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F372CE-AFD7-4849-B000-23748D82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795747"/>
            <a:ext cx="8199488" cy="4869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896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1C0-12B0-40B3-89ED-DB16E853C8DC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1671" y="347174"/>
            <a:ext cx="5129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08" y="1462004"/>
            <a:ext cx="2934109" cy="1190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165E9-C573-480D-ADDF-6D57D654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07" y="1462004"/>
            <a:ext cx="2934110" cy="11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9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788</Words>
  <Application>Microsoft Office PowerPoint</Application>
  <PresentationFormat>Широкоэкранный</PresentationFormat>
  <Paragraphs>148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Ярослав Белокопытов</cp:lastModifiedBy>
  <cp:revision>53</cp:revision>
  <dcterms:created xsi:type="dcterms:W3CDTF">2024-12-11T18:46:45Z</dcterms:created>
  <dcterms:modified xsi:type="dcterms:W3CDTF">2024-12-14T17:08:47Z</dcterms:modified>
</cp:coreProperties>
</file>