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путают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тестированием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занимаются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качеству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видов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71E4C-8FC2-437C-B821-D3AB28BC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2477579"/>
            <a:ext cx="6192114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Оценка</a:t>
            </a:r>
            <a:r>
              <a:rPr sz="3600" dirty="0"/>
              <a:t> </a:t>
            </a:r>
            <a:r>
              <a:rPr sz="3600" dirty="0" err="1"/>
              <a:t>пользовательского</a:t>
            </a:r>
            <a:r>
              <a:rPr sz="3600" dirty="0"/>
              <a:t> </a:t>
            </a:r>
            <a:r>
              <a:rPr sz="3600" dirty="0" err="1"/>
              <a:t>интерфейса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субъективной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экспертную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оценку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несоответствия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29DA0-C4C4-49C3-B288-1E9E2E92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2" y="2456938"/>
            <a:ext cx="3130441" cy="2395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A7D5CE-D7AF-496E-BB39-20D24D2B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12" y="2412456"/>
            <a:ext cx="2688873" cy="2612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Интервью и фокус-группы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думают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Фокус-группы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отличаются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просят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которым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никогда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пользовались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фокус-группой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3CF7A-C68F-48E5-A682-285972FD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88" y="2752020"/>
            <a:ext cx="4077313" cy="3123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Интервью и анкетирование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лучше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Анкеты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3C98E7-9C5E-4F36-9595-1998B966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8" y="2500182"/>
            <a:ext cx="3072032" cy="2178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98867-183A-46E6-876D-FA8DC1CF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19" y="2500183"/>
            <a:ext cx="3402863" cy="2178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30993B-ED9C-46ED-9EC7-3471EA2F3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8" y="4666781"/>
            <a:ext cx="3072030" cy="1996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Проектирование</a:t>
            </a:r>
            <a:r>
              <a:rPr sz="3600" dirty="0"/>
              <a:t> </a:t>
            </a:r>
            <a:r>
              <a:rPr sz="3600" dirty="0" err="1"/>
              <a:t>интерфейса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нужно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ранних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этапах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сравнивается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медициной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опытами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животными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543F38-9CCF-4547-9114-9091A10F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75" y="2689934"/>
            <a:ext cx="5177518" cy="3190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Введение в юзабилити тестирование</vt:lpstr>
      <vt:lpstr>Оценка пользовательского интерфейса</vt:lpstr>
      <vt:lpstr>Интервью и фокус-группы</vt:lpstr>
      <vt:lpstr>Интервью и анкетирование</vt:lpstr>
      <vt:lpstr>Проектирование интерфейса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юзабилити тестирование</dc:title>
  <dc:subject/>
  <dc:creator>Yaroslav</dc:creator>
  <cp:keywords/>
  <dc:description>generated using python-pptx</dc:description>
  <cp:lastModifiedBy>Ярослав Белокопытов</cp:lastModifiedBy>
  <cp:revision>2</cp:revision>
  <dcterms:created xsi:type="dcterms:W3CDTF">2013-01-27T09:14:16Z</dcterms:created>
  <dcterms:modified xsi:type="dcterms:W3CDTF">2024-10-11T05:08:57Z</dcterms:modified>
  <cp:category/>
</cp:coreProperties>
</file>