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E5EB1-7AE0-4E4F-896F-086A4F849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09126-1946-4163-AC1A-69EDF808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391D1-DAAD-47EA-A36C-841EEFFD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C9D01-E7B6-454E-9270-2C2FC2FD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C481F-EFA6-4F7D-A782-DA705FCA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0248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AAACE-CD0D-4503-9079-E209F33E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34783C-5F84-4653-80CC-4EE758E6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7AF27-0C9D-4B32-994E-20B39F70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61612-D2AD-4276-B4F2-E78505B0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1ADFD-4CDC-49FC-931A-061F8AF0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358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F7018F-AF98-47FF-9A79-1D78797C3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1C84E1-1128-46D2-8A72-07A13ECD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CF99F-8310-43F8-BF4A-D1F49C57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742E4-7FB0-4821-AF64-795EFEC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40922-52A8-4DBA-BAEA-88755361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640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0DA2D-1BC9-445A-8872-45E63EB9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C3C46-9691-4A55-A640-A388EC96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E51D4-D94D-4F9F-9A6B-F868F172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EA23-4401-4B32-856A-184D8DEB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D88F2-E35E-4DCF-99B8-E6F3B60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595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7C4C5-71A3-4418-ADA8-5738539F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7ED901-8857-4442-8707-641FD81E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7EE99-BDD2-47DE-B232-FB2E5F16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E5417-E5AA-4574-B382-DB94C455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69292-3381-42BF-9359-6BF6E3DF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15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DA39-773F-455E-94DA-BC3902E2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FFA0B-DDAE-4413-AD63-861997A9D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EC67AC-49CE-4A03-B890-DCA6B83D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39801-AA40-46FF-A187-548DF53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70FE2E-8AA1-4615-99D2-17A0C8D6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DA2A7B-1CF8-45BD-9052-BB705B51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712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7D658-00D0-4F60-9D8F-1B3FBD59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37BAB-2CB6-407E-8FDD-E63D3FAE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13C2D7-50BA-4A47-B8A7-0B95A3F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0EFF52-1B1A-456A-9B91-8A45CDC6C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046386-FA8C-4A25-ACF8-BC34AE543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048B88-7C07-48EB-8372-7996E4F5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75E714-62B0-46DD-BDBC-20669A2B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EB348-F98A-483C-AF5B-7EDC8181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17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77F66-7E3E-4032-90FB-6FA4D71E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97BC18-3013-4A65-9F47-9A1E9EB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46CE37-50AA-41BE-B6C6-40F61164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968705-0D19-4857-929E-7DFCE1CF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225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A075A0-6EB0-4CA4-A35C-D9CA7E0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1BC4D7-7CB2-4D21-BA46-20E013F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87FDAF-DA10-40E6-84A5-72C56334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9319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1608A-F465-4A9B-B28F-F01C5FE6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F766F-1682-497F-9134-BE9E0F12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72036-FF42-4C06-9762-5B4841F5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B8214-0D06-4193-81F1-640DEBD3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408EB1-9BA3-4304-9DF6-04D4D019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71258-5FC7-42E4-A6CE-E4C7DC17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8893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EA811-CFF5-4ABD-9054-562CD665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05AE3A-037D-45B0-BDBD-C70767C6F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AB5DCB-FD62-4007-8589-2A7682C6D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9CF480-F693-411B-B649-1AC3D203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092B23-2CF9-4F3D-83C5-A5BA27DD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508DF-D7C5-4D06-9F79-71D2359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14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23348-4373-48DF-861F-D0FE0D14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8BCDCE-766E-4DD6-9499-C0E436D3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0A6B6-83B5-4FB6-BF23-5449B23D7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2631-A38C-45FA-AE69-2E344860BA0F}" type="datetimeFigureOut">
              <a:rPr lang="ru-KZ" smtClean="0"/>
              <a:t>03.05.2024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10F41-797A-4A4B-9DC2-9CF334BB8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BE69C-666C-42EA-9736-B3D0B80B7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FE96-B36E-4728-97B0-D0343FA4310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984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CE43F7B-E24E-4723-9B9D-1B8F50CBC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8634"/>
              </p:ext>
            </p:extLst>
          </p:nvPr>
        </p:nvGraphicFramePr>
        <p:xfrm>
          <a:off x="3705225" y="0"/>
          <a:ext cx="4678363" cy="695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004500" imgH="8965208" progId="Word.Document.12">
                  <p:embed/>
                </p:oleObj>
              </mc:Choice>
              <mc:Fallback>
                <p:oleObj name="Document" r:id="rId3" imgW="6004500" imgH="8965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5225" y="0"/>
                        <a:ext cx="4678363" cy="695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7436A7-29A6-422F-AE6D-1688FA24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3281"/>
            <a:ext cx="12192000" cy="9815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6A6D9A-6053-422F-9C72-D33261E69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24793"/>
            <a:ext cx="9843083" cy="4328719"/>
          </a:xfrm>
        </p:spPr>
        <p:txBody>
          <a:bodyPr>
            <a:normAutofit fontScale="92500" lnSpcReduction="10000"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и успешно завершить проект, удовлетворяющий определенным требованиям, включая размещение его на платформе GitHub, создание видеообзора проекта, размещение презентации и обеспечение готовности к ответам на теоретические вопросы для экзамена. Проект должен содержать минимум три логических раздела с единым дизайном, обеспечивать UX/UI дизайн с адаптивностью под различные устройства, включать красивые таблицы, списки с художественными маркерами, анимации, переходы, интерфейс фотогалереи, динамическое содержимое с использованием DHTML и JavaScript, а также тематический график с помощью chart.js.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F094B-62A9-4393-8CF4-25C634A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30E4C-4A42-459A-8B9A-F251B2AF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825625"/>
            <a:ext cx="1063234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1.Разработка логической структуры проекта, включающей минимум три раздела с единым дизайном в соответствии с требованиями UI дизайна.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 UX/UI дизайна с адаптивностью под компьютеры и мобильные устройства.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Внедрение элементов дизайна на интерфейс каждого раздела, включая логотип и название системы, глобальное меню, навигационную информацию, название раздела, текстовое содержимое с изображениями.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Реализация "красивых таблиц" и списков с художественными маркерами средствами CSS.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Применение трансформаций, переходов 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страницах проекта.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Создание интерфейса фотогалереи.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Использование элементов DHTML для динамического содержимого на страницах проекта.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Написание скриптов на JavaScript для реализации динамического содержимого и внедрение тематического графика с помощью chart.js.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Размещение проекта в открытом доступе в Интернете через платформу GitHub.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Запись видеообзора проекта длительностью не более 5 минут и размещение его на GitHub.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Создание презентации проекта и ее размещение на GitHub, а также подготовка ее к печати для представления на экзамене.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Размещение ссылок на репозиторий и видеообзор в командной среде для обмена информацией.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Подготовка к ответам на теоретические вопросы по лекциям и лабораторным работам для экзамена.</a:t>
            </a:r>
            <a:endParaRPr lang="ru-K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2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7616-BCB8-4CE6-8E2F-BC159A63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89"/>
            <a:ext cx="11107722" cy="15016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 заключается в нескольких аспектах: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DD8D7-EA55-416B-B587-8DFB6AC2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65422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навыков разработки и дизайна: Работа над проектом позволит улучшить навыки веб-разработки, включая HTML, CSS и JavaScript, а также навыки дизайна пользовательского интерфейса (UI) и пользовательского опыта (UX).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теоретических знаний: Проект предоставляет возможность применить теоретические знания, полученные в процессе обучения, на практике. Это помогает закрепить и углубить понимание основных концепций и методов разработки веб-приложений.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навыков сотрудничества и управления проектом: Работа в командной среде, использование систем контроля версий, таких как GitHub, и организация процесса разработки и коммуникации с коллегами способствует развитию навыков сотрудничества и управления проектом.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экзамену и дальнейшей карьере: Успешное выполнение проекта, его публикация и подготовка к защите на экзамене помогут подготовиться к академическим и профессиональным испытаниям. Опыт работы над реальным проектом также может быть ценным для будущей карьеры в области веб-разработки и дизайна.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E64F1-8364-441F-BEC3-7B08648E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064861C-D88A-4548-A41C-F23AE9F99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06" y="1442906"/>
            <a:ext cx="10258782" cy="4791318"/>
          </a:xfrm>
        </p:spPr>
      </p:pic>
    </p:spTree>
    <p:extLst>
      <p:ext uri="{BB962C8B-B14F-4D97-AF65-F5344CB8AC3E}">
        <p14:creationId xmlns:p14="http://schemas.microsoft.com/office/powerpoint/2010/main" val="225853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5C157-5600-413F-AF0C-6B40A970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главной страницы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35EF61-9263-4B4F-AB7C-BB5D71044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19" y="1432886"/>
            <a:ext cx="7455548" cy="38354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583010-03F4-4994-82EA-F3858F0F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08" y="1432886"/>
            <a:ext cx="4691569" cy="24636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9558EF-272C-4472-9A4B-F3F8C5C81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115" y="3793597"/>
            <a:ext cx="3358862" cy="25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6F524-06B3-4969-9FC4-8CE4755D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8449"/>
            <a:ext cx="10325508" cy="109895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 C</a:t>
            </a:r>
            <a:r>
              <a:rPr lang="ru-RU" sz="4900" dirty="0"/>
              <a:t>равнение сайтов</a:t>
            </a:r>
            <a:br>
              <a:rPr lang="ru-RU" dirty="0"/>
            </a:br>
            <a:endParaRPr lang="ru-KZ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05CE5A8-913C-467B-8F63-201339ED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3791"/>
            <a:ext cx="10515600" cy="145968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Слева (до): Сайт имеет скучные цвета, в основном бежевые оттенки, без выделения каких-либо элементов. Интерфейс выглядит монотонным но и возможно из-за его простого дизайна выглядит чем то лучше и проще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Справа (после): На сайте использованы яркие и насыщенные цвета, которые привлекают внимание и создают позитивное впечатление. Многие элементы интерфейса выделен и стилизован таким образом, чтобы он был заметен и привлекал к себе внимание. Текстовое содержимое оформлено с использованием четких заголовков, выделения ключевых слов и привлекательных изображений.</a:t>
            </a:r>
            <a:endParaRPr lang="ru-KZ" b="1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595390-A1E5-458E-81FD-F05190695E8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847975"/>
            <a:ext cx="5383213" cy="24701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BF26AC-5EF4-4E0E-89E7-7BBB268A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94" y="2847234"/>
            <a:ext cx="5383337" cy="24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15003-C970-4421-8E77-84C75C0A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Структурная схема проекта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ru-KZ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F452439-4BA3-4956-A8F7-492AC36A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262" y="1825625"/>
            <a:ext cx="5237476" cy="4351338"/>
          </a:xfrm>
        </p:spPr>
      </p:pic>
    </p:spTree>
    <p:extLst>
      <p:ext uri="{BB962C8B-B14F-4D97-AF65-F5344CB8AC3E}">
        <p14:creationId xmlns:p14="http://schemas.microsoft.com/office/powerpoint/2010/main" val="192724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EC895-4AA5-4A03-A255-3BAAAF3A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QR-CODE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B0A2E0-742A-4288-A991-D563A6164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182" y="2405634"/>
            <a:ext cx="3305636" cy="3191320"/>
          </a:xfrm>
        </p:spPr>
      </p:pic>
    </p:spTree>
    <p:extLst>
      <p:ext uri="{BB962C8B-B14F-4D97-AF65-F5344CB8AC3E}">
        <p14:creationId xmlns:p14="http://schemas.microsoft.com/office/powerpoint/2010/main" val="2800871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576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Документ Microsoft Word</vt:lpstr>
      <vt:lpstr>Презентация PowerPoint</vt:lpstr>
      <vt:lpstr>Цель:</vt:lpstr>
      <vt:lpstr>Задачи проекта:</vt:lpstr>
      <vt:lpstr>Практическая значимость проекта заключается в нескольких аспектах: </vt:lpstr>
      <vt:lpstr>Главная страница сайта:</vt:lpstr>
      <vt:lpstr>Продолжение главной страницы:</vt:lpstr>
      <vt:lpstr> Cравнение сайтов </vt:lpstr>
      <vt:lpstr>Структурная схема проекта:</vt:lpstr>
      <vt:lpstr>QR-CODE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</dc:creator>
  <cp:lastModifiedBy>Yaroslav</cp:lastModifiedBy>
  <cp:revision>8</cp:revision>
  <dcterms:created xsi:type="dcterms:W3CDTF">2024-05-03T17:14:00Z</dcterms:created>
  <dcterms:modified xsi:type="dcterms:W3CDTF">2024-05-03T19:35:24Z</dcterms:modified>
</cp:coreProperties>
</file>