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9FFC-A687-4D96-B1A2-41129AC07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766F-A1F7-4604-914D-08DDC3E9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1535-7F15-46A6-9336-4CCBE44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FFC1-3AF5-4E50-AC6E-07A95612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62BE-947D-499B-8607-6E012C0A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1AB7-6CFA-49E2-9520-5ABC57FF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59728-0D42-4FA8-94E3-D85C5BE4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359F-13A3-4918-8D5D-2832E44A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7D93-48A0-4442-B5D6-4A16711C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8EB0-F7B5-44C4-A6BA-79E09682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244DE-57D3-4CA7-88E3-7856433D7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26BEC-1D61-49AD-987E-797CC1B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8433-D0C2-4C10-BA2C-C2FAC09F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8560-2637-49F3-A218-DD2AB5F1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E87-D768-4464-9C8E-4BDF6EC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CED9-B4AB-4B50-A970-17EB734D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690A-8A43-4BB0-88A0-FB99FE33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78AB-F460-40E6-A078-F305ED1C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26A2-31E3-4BBA-AD4C-2E85770A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DA55-04D4-402C-8899-036C8438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5336-E3FC-4045-84B0-A97249A8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111B-B7A6-46DF-A2EA-ED46773E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F7DC-D30D-48A0-B2CD-47F2AF89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89BE-8896-49CA-B8FE-808BF7E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6B9D-CFDC-4624-8A3B-3EC00A8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EB08-EF50-42E5-A012-ABDF2C75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8A15-E514-4D0D-8F3E-A44FB2480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9568-E293-4A48-8AAE-CEB9B51F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BCD6-E44E-4B14-8585-CEE8C05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A94B-4DE0-411F-86B2-88D05E79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9ECB-14A0-4EAE-84C1-A5E0CFC2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183C-F745-4E61-8EEC-967759A0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B7E7-98AE-4822-9042-07B3DD87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8CF2-495C-49D7-BB70-92C0EB79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BF08-E1FE-4236-BE53-41FDB737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18C7-747F-40AC-9B7F-779466D2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C8C4D-6645-40F1-A2AA-E20944A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B0F3-C519-4526-8383-96FED5E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F137-BAB9-4E78-A817-2DA8812B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5708-2EBB-4CF5-A0F9-78EBDDB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97E6-4981-482E-8206-D265E5A4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CECE-25FE-4E3D-B2BB-AD4505B5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D6618-DC88-4FDD-A75A-F8DD60C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046C-EAFF-4B1C-9684-DA33ACD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7B5AA-D98E-482B-80C0-F0DC016E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213F-D450-4B12-82FC-0598EA1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060C-B4CA-4333-AC9B-B7A583D1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4271-05F6-4127-83C3-52D052FF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0D41-10B4-4CF9-98FF-3B49FA0A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A7B0-B937-4FD4-816D-76C8E3D6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FB9B-D9AB-491B-9B42-FB3BCAD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2C527-F726-4643-A2A3-38679920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8711-3D7D-4704-A42C-65E48257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6F5B3-F44F-4D8F-B594-22ED54A8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2FA6-945A-44BF-8733-DE00891D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0C69-5B8A-4853-87CD-FE7CE016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AEE1-D12A-4984-B920-0A40DFBD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591D-F128-4278-9581-9158A868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73AB9-2394-4D1B-965B-7311FF6C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7BCA-406E-42BD-8934-F1275779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7B96-D7E4-42A0-A8EF-D13B21615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3094-D934-43B7-A2D8-8ADA2421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0FF4-7231-4142-9EA4-3D18CD1B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A4F310-9637-4656-BAAC-33FD166B6F54}"/>
              </a:ext>
            </a:extLst>
          </p:cNvPr>
          <p:cNvSpPr/>
          <p:nvPr/>
        </p:nvSpPr>
        <p:spPr>
          <a:xfrm>
            <a:off x="636814" y="661307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A229-A953-4E53-8F45-BE627839448B}"/>
              </a:ext>
            </a:extLst>
          </p:cNvPr>
          <p:cNvSpPr txBox="1"/>
          <p:nvPr/>
        </p:nvSpPr>
        <p:spPr>
          <a:xfrm>
            <a:off x="669471" y="738868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5BE6-ACD1-42D6-9531-F41643DB39AF}"/>
              </a:ext>
            </a:extLst>
          </p:cNvPr>
          <p:cNvSpPr txBox="1"/>
          <p:nvPr/>
        </p:nvSpPr>
        <p:spPr>
          <a:xfrm>
            <a:off x="1077686" y="1163411"/>
            <a:ext cx="145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Surname</a:t>
            </a:r>
          </a:p>
          <a:p>
            <a:r>
              <a:rPr lang="en-US" dirty="0"/>
              <a:t>Nationality</a:t>
            </a:r>
          </a:p>
          <a:p>
            <a:r>
              <a:rPr lang="en-US" dirty="0" err="1"/>
              <a:t>BirthDay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026F1-D717-4721-B06D-FE7825F93A0D}"/>
              </a:ext>
            </a:extLst>
          </p:cNvPr>
          <p:cNvSpPr/>
          <p:nvPr/>
        </p:nvSpPr>
        <p:spPr>
          <a:xfrm>
            <a:off x="6053817" y="661307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9011-22CF-4B28-9B27-A86A39692144}"/>
              </a:ext>
            </a:extLst>
          </p:cNvPr>
          <p:cNvSpPr txBox="1"/>
          <p:nvPr/>
        </p:nvSpPr>
        <p:spPr>
          <a:xfrm>
            <a:off x="6086474" y="738868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E9C48-9282-4D45-B523-2195DAF5D2A3}"/>
              </a:ext>
            </a:extLst>
          </p:cNvPr>
          <p:cNvSpPr txBox="1"/>
          <p:nvPr/>
        </p:nvSpPr>
        <p:spPr>
          <a:xfrm>
            <a:off x="6494689" y="1163411"/>
            <a:ext cx="145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 err="1"/>
              <a:t>ReleaseDate</a:t>
            </a:r>
            <a:endParaRPr lang="en-US" dirty="0"/>
          </a:p>
          <a:p>
            <a:r>
              <a:rPr lang="en-US" dirty="0"/>
              <a:t>Director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Category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E2D30-6806-466A-95A3-8EF4F208A093}"/>
              </a:ext>
            </a:extLst>
          </p:cNvPr>
          <p:cNvSpPr/>
          <p:nvPr/>
        </p:nvSpPr>
        <p:spPr>
          <a:xfrm>
            <a:off x="636814" y="3604532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C623C-86F9-45AD-9EF3-5BB613D1B91F}"/>
              </a:ext>
            </a:extLst>
          </p:cNvPr>
          <p:cNvSpPr txBox="1"/>
          <p:nvPr/>
        </p:nvSpPr>
        <p:spPr>
          <a:xfrm>
            <a:off x="669471" y="3682093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DA646-FE60-4582-8FFE-428A6302A90C}"/>
              </a:ext>
            </a:extLst>
          </p:cNvPr>
          <p:cNvSpPr txBox="1"/>
          <p:nvPr/>
        </p:nvSpPr>
        <p:spPr>
          <a:xfrm>
            <a:off x="1077686" y="4106636"/>
            <a:ext cx="145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Surname</a:t>
            </a:r>
          </a:p>
          <a:p>
            <a:r>
              <a:rPr lang="en-US" dirty="0"/>
              <a:t>Nationality</a:t>
            </a:r>
          </a:p>
          <a:p>
            <a:r>
              <a:rPr lang="en-US" dirty="0" err="1"/>
              <a:t>BirthDay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A4F310-9637-4656-BAAC-33FD166B6F54}"/>
              </a:ext>
            </a:extLst>
          </p:cNvPr>
          <p:cNvSpPr/>
          <p:nvPr/>
        </p:nvSpPr>
        <p:spPr>
          <a:xfrm>
            <a:off x="636814" y="661307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A229-A953-4E53-8F45-BE627839448B}"/>
              </a:ext>
            </a:extLst>
          </p:cNvPr>
          <p:cNvSpPr txBox="1"/>
          <p:nvPr/>
        </p:nvSpPr>
        <p:spPr>
          <a:xfrm>
            <a:off x="669471" y="738868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5BE6-ACD1-42D6-9531-F41643DB39AF}"/>
              </a:ext>
            </a:extLst>
          </p:cNvPr>
          <p:cNvSpPr txBox="1"/>
          <p:nvPr/>
        </p:nvSpPr>
        <p:spPr>
          <a:xfrm>
            <a:off x="1077686" y="1163411"/>
            <a:ext cx="145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Surname</a:t>
            </a:r>
          </a:p>
          <a:p>
            <a:r>
              <a:rPr lang="en-US" dirty="0"/>
              <a:t>Nickname</a:t>
            </a:r>
          </a:p>
          <a:p>
            <a:r>
              <a:rPr lang="en-US" dirty="0"/>
              <a:t>Nationality</a:t>
            </a:r>
          </a:p>
          <a:p>
            <a:r>
              <a:rPr lang="en-US" dirty="0"/>
              <a:t>Category</a:t>
            </a:r>
          </a:p>
          <a:p>
            <a:r>
              <a:rPr lang="en-US" dirty="0" err="1"/>
              <a:t>BirthDay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026F1-D717-4721-B06D-FE7825F93A0D}"/>
              </a:ext>
            </a:extLst>
          </p:cNvPr>
          <p:cNvSpPr/>
          <p:nvPr/>
        </p:nvSpPr>
        <p:spPr>
          <a:xfrm>
            <a:off x="5407479" y="662478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9011-22CF-4B28-9B27-A86A39692144}"/>
              </a:ext>
            </a:extLst>
          </p:cNvPr>
          <p:cNvSpPr txBox="1"/>
          <p:nvPr/>
        </p:nvSpPr>
        <p:spPr>
          <a:xfrm>
            <a:off x="5440136" y="740039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E9C48-9282-4D45-B523-2195DAF5D2A3}"/>
              </a:ext>
            </a:extLst>
          </p:cNvPr>
          <p:cNvSpPr txBox="1"/>
          <p:nvPr/>
        </p:nvSpPr>
        <p:spPr>
          <a:xfrm>
            <a:off x="5848351" y="1164582"/>
            <a:ext cx="145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Player1</a:t>
            </a:r>
          </a:p>
          <a:p>
            <a:r>
              <a:rPr lang="en-US" dirty="0"/>
              <a:t>Character1</a:t>
            </a:r>
          </a:p>
          <a:p>
            <a:r>
              <a:rPr lang="en-US" dirty="0"/>
              <a:t>Player2</a:t>
            </a:r>
          </a:p>
          <a:p>
            <a:r>
              <a:rPr lang="en-US" dirty="0"/>
              <a:t>Character2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DAAB1-427B-4ED1-8AA5-035171FA0918}"/>
              </a:ext>
            </a:extLst>
          </p:cNvPr>
          <p:cNvSpPr/>
          <p:nvPr/>
        </p:nvSpPr>
        <p:spPr>
          <a:xfrm>
            <a:off x="5407479" y="4254270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2EF4A-6406-4C19-B35D-FDE6DF558797}"/>
              </a:ext>
            </a:extLst>
          </p:cNvPr>
          <p:cNvSpPr txBox="1"/>
          <p:nvPr/>
        </p:nvSpPr>
        <p:spPr>
          <a:xfrm>
            <a:off x="5440136" y="4331831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6D060-1560-4246-923C-C5673B5CB5D5}"/>
              </a:ext>
            </a:extLst>
          </p:cNvPr>
          <p:cNvSpPr txBox="1"/>
          <p:nvPr/>
        </p:nvSpPr>
        <p:spPr>
          <a:xfrm>
            <a:off x="5848351" y="4756374"/>
            <a:ext cx="145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Team1Name</a:t>
            </a:r>
          </a:p>
          <a:p>
            <a:r>
              <a:rPr lang="en-US" dirty="0"/>
              <a:t>Team2Name</a:t>
            </a:r>
          </a:p>
          <a:p>
            <a:r>
              <a:rPr lang="en-US" dirty="0"/>
              <a:t>Winner</a:t>
            </a:r>
          </a:p>
          <a:p>
            <a:r>
              <a:rPr lang="en-US" dirty="0" err="1"/>
              <a:t>GameDate</a:t>
            </a:r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7D33FB-F4FE-4496-A0B1-113D9FC55D0C}"/>
              </a:ext>
            </a:extLst>
          </p:cNvPr>
          <p:cNvSpPr/>
          <p:nvPr/>
        </p:nvSpPr>
        <p:spPr>
          <a:xfrm>
            <a:off x="3441245" y="1347107"/>
            <a:ext cx="1792061" cy="11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6DBFD00-3DA7-4CAD-9840-E7E3DF0DF36A}"/>
              </a:ext>
            </a:extLst>
          </p:cNvPr>
          <p:cNvSpPr/>
          <p:nvPr/>
        </p:nvSpPr>
        <p:spPr>
          <a:xfrm>
            <a:off x="5542869" y="3245607"/>
            <a:ext cx="1106261" cy="83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1C83088-42FD-4FE3-BF1F-3BC91E060FD9}"/>
              </a:ext>
            </a:extLst>
          </p:cNvPr>
          <p:cNvSpPr/>
          <p:nvPr/>
        </p:nvSpPr>
        <p:spPr>
          <a:xfrm>
            <a:off x="6834866" y="3245607"/>
            <a:ext cx="1106261" cy="83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054C66-BD4E-438A-9A7B-4C9ECA425502}"/>
              </a:ext>
            </a:extLst>
          </p:cNvPr>
          <p:cNvSpPr/>
          <p:nvPr/>
        </p:nvSpPr>
        <p:spPr>
          <a:xfrm>
            <a:off x="628652" y="3088241"/>
            <a:ext cx="2592161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9587C-1029-4D9E-9010-0BA6E19E9E96}"/>
              </a:ext>
            </a:extLst>
          </p:cNvPr>
          <p:cNvSpPr txBox="1"/>
          <p:nvPr/>
        </p:nvSpPr>
        <p:spPr>
          <a:xfrm>
            <a:off x="661309" y="3165802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FBDD6-0105-4F5E-BA4E-7E72C0286454}"/>
              </a:ext>
            </a:extLst>
          </p:cNvPr>
          <p:cNvSpPr txBox="1"/>
          <p:nvPr/>
        </p:nvSpPr>
        <p:spPr>
          <a:xfrm>
            <a:off x="1069524" y="3590345"/>
            <a:ext cx="145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Bio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329C9-2223-4906-9F12-529B9624ADD8}"/>
              </a:ext>
            </a:extLst>
          </p:cNvPr>
          <p:cNvSpPr/>
          <p:nvPr/>
        </p:nvSpPr>
        <p:spPr>
          <a:xfrm>
            <a:off x="9493704" y="661307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5EAE2-5ABD-447C-B872-89762764A730}"/>
              </a:ext>
            </a:extLst>
          </p:cNvPr>
          <p:cNvSpPr txBox="1"/>
          <p:nvPr/>
        </p:nvSpPr>
        <p:spPr>
          <a:xfrm>
            <a:off x="9526361" y="738868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A85BF-2480-4F88-8F49-296459CDE142}"/>
              </a:ext>
            </a:extLst>
          </p:cNvPr>
          <p:cNvSpPr txBox="1"/>
          <p:nvPr/>
        </p:nvSpPr>
        <p:spPr>
          <a:xfrm>
            <a:off x="9934576" y="1163411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7EDECE33-1D46-4394-B080-4065C7EFDE08}"/>
              </a:ext>
            </a:extLst>
          </p:cNvPr>
          <p:cNvSpPr/>
          <p:nvPr/>
        </p:nvSpPr>
        <p:spPr>
          <a:xfrm>
            <a:off x="8188779" y="1532743"/>
            <a:ext cx="1051833" cy="7369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91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213CD-36AB-4CE0-B885-B3A6F7184A1D}"/>
              </a:ext>
            </a:extLst>
          </p:cNvPr>
          <p:cNvSpPr txBox="1"/>
          <p:nvPr/>
        </p:nvSpPr>
        <p:spPr>
          <a:xfrm>
            <a:off x="1212396" y="698046"/>
            <a:ext cx="7837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Legends CRUD (Pag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Players CRUD (Pag 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Teams CRUD (Pag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Composition CRUD (Pag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6826D-62B2-4E69-89E0-F5CB6AFC59B6}"/>
              </a:ext>
            </a:extLst>
          </p:cNvPr>
          <p:cNvSpPr/>
          <p:nvPr/>
        </p:nvSpPr>
        <p:spPr>
          <a:xfrm>
            <a:off x="1134836" y="2420711"/>
            <a:ext cx="8739868" cy="15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B0608-DE5A-4D22-BF70-247FDF98F415}"/>
              </a:ext>
            </a:extLst>
          </p:cNvPr>
          <p:cNvSpPr txBox="1"/>
          <p:nvPr/>
        </p:nvSpPr>
        <p:spPr>
          <a:xfrm>
            <a:off x="1351189" y="2579914"/>
            <a:ext cx="7540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Team1				Team2</a:t>
            </a:r>
          </a:p>
          <a:p>
            <a:r>
              <a:rPr lang="en-US" dirty="0"/>
              <a:t>DLL Teams			DLL Teams</a:t>
            </a:r>
          </a:p>
          <a:p>
            <a:r>
              <a:rPr lang="en-US" dirty="0"/>
              <a:t>DLL Player1 DLL Char1		DLL Player1 DLL Char1</a:t>
            </a:r>
          </a:p>
          <a:p>
            <a:r>
              <a:rPr lang="en-US" dirty="0"/>
              <a:t>…	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306986-7059-4574-9A06-531A76D2895A}"/>
              </a:ext>
            </a:extLst>
          </p:cNvPr>
          <p:cNvSpPr/>
          <p:nvPr/>
        </p:nvSpPr>
        <p:spPr>
          <a:xfrm>
            <a:off x="1134836" y="4373336"/>
            <a:ext cx="8739868" cy="15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BB9C9-DFC4-4B09-94C1-C0E79DAF4E1B}"/>
              </a:ext>
            </a:extLst>
          </p:cNvPr>
          <p:cNvSpPr txBox="1"/>
          <p:nvPr/>
        </p:nvSpPr>
        <p:spPr>
          <a:xfrm>
            <a:off x="1351189" y="4532539"/>
            <a:ext cx="7540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Team1				Team2</a:t>
            </a:r>
          </a:p>
          <a:p>
            <a:r>
              <a:rPr lang="en-US" dirty="0"/>
              <a:t>DLL Teams			DLL Teams</a:t>
            </a:r>
          </a:p>
          <a:p>
            <a:r>
              <a:rPr lang="en-US" dirty="0"/>
              <a:t>DLL Player1 DLL Char1		DLL Player1 DLL Char1</a:t>
            </a:r>
          </a:p>
          <a:p>
            <a:r>
              <a:rPr lang="en-US" dirty="0"/>
              <a:t>…		</a:t>
            </a:r>
          </a:p>
        </p:txBody>
      </p:sp>
    </p:spTree>
    <p:extLst>
      <p:ext uri="{BB962C8B-B14F-4D97-AF65-F5344CB8AC3E}">
        <p14:creationId xmlns:p14="http://schemas.microsoft.com/office/powerpoint/2010/main" val="24031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Viezzi Alberto</dc:creator>
  <cp:lastModifiedBy>Viezzi Alberto</cp:lastModifiedBy>
  <cp:revision>1</cp:revision>
  <dcterms:created xsi:type="dcterms:W3CDTF">2022-04-01T12:10:17Z</dcterms:created>
  <dcterms:modified xsi:type="dcterms:W3CDTF">2022-04-01T12:49:55Z</dcterms:modified>
</cp:coreProperties>
</file>