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5" r:id="rId4"/>
  </p:sldMasterIdLst>
  <p:notesMasterIdLst>
    <p:notesMasterId r:id="rId45"/>
  </p:notesMasterIdLst>
  <p:sldIdLst>
    <p:sldId id="276" r:id="rId5"/>
    <p:sldId id="275" r:id="rId6"/>
    <p:sldId id="290" r:id="rId7"/>
    <p:sldId id="277" r:id="rId8"/>
    <p:sldId id="278" r:id="rId9"/>
    <p:sldId id="279" r:id="rId10"/>
    <p:sldId id="280" r:id="rId11"/>
    <p:sldId id="281" r:id="rId12"/>
    <p:sldId id="265" r:id="rId13"/>
    <p:sldId id="267" r:id="rId14"/>
    <p:sldId id="269" r:id="rId15"/>
    <p:sldId id="270" r:id="rId16"/>
    <p:sldId id="271" r:id="rId17"/>
    <p:sldId id="283" r:id="rId18"/>
    <p:sldId id="291" r:id="rId19"/>
    <p:sldId id="284" r:id="rId20"/>
    <p:sldId id="285" r:id="rId21"/>
    <p:sldId id="286" r:id="rId22"/>
    <p:sldId id="317" r:id="rId23"/>
    <p:sldId id="288" r:id="rId24"/>
    <p:sldId id="289" r:id="rId25"/>
    <p:sldId id="292" r:id="rId26"/>
    <p:sldId id="293" r:id="rId27"/>
    <p:sldId id="266" r:id="rId28"/>
    <p:sldId id="294" r:id="rId29"/>
    <p:sldId id="295" r:id="rId30"/>
    <p:sldId id="296" r:id="rId31"/>
    <p:sldId id="297" r:id="rId32"/>
    <p:sldId id="298" r:id="rId33"/>
    <p:sldId id="307" r:id="rId34"/>
    <p:sldId id="308" r:id="rId35"/>
    <p:sldId id="303" r:id="rId36"/>
    <p:sldId id="309" r:id="rId37"/>
    <p:sldId id="310" r:id="rId38"/>
    <p:sldId id="311" r:id="rId39"/>
    <p:sldId id="312" r:id="rId40"/>
    <p:sldId id="313" r:id="rId41"/>
    <p:sldId id="314" r:id="rId42"/>
    <p:sldId id="315" r:id="rId43"/>
    <p:sldId id="316"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59925" autoAdjust="0"/>
  </p:normalViewPr>
  <p:slideViewPr>
    <p:cSldViewPr snapToGrid="0">
      <p:cViewPr varScale="1">
        <p:scale>
          <a:sx n="86" d="100"/>
          <a:sy n="86" d="100"/>
        </p:scale>
        <p:origin x="4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C4CD09-F53C-4DAC-AB00-BD28C7CF23C8}" type="doc">
      <dgm:prSet loTypeId="urn:microsoft.com/office/officeart/2008/layout/HalfCircleOrganizationChart" loCatId="hierarchy" qsTypeId="urn:microsoft.com/office/officeart/2005/8/quickstyle/simple1" qsCatId="simple" csTypeId="urn:microsoft.com/office/officeart/2005/8/colors/accent2_3" csCatId="accent2" phldr="1"/>
      <dgm:spPr/>
      <dgm:t>
        <a:bodyPr/>
        <a:lstStyle/>
        <a:p>
          <a:endParaRPr lang="en-US"/>
        </a:p>
      </dgm:t>
    </dgm:pt>
    <dgm:pt modelId="{397F4552-0D36-4B86-AB6F-26F560DF00F9}">
      <dgm:prSet phldrT="[Text]" custT="1"/>
      <dgm:spPr/>
      <dgm:t>
        <a:bodyPr/>
        <a:lstStyle/>
        <a:p>
          <a:r>
            <a:rPr lang="en-US" sz="1600" dirty="0">
              <a:solidFill>
                <a:schemeClr val="tx1">
                  <a:lumMod val="75000"/>
                  <a:lumOff val="25000"/>
                </a:schemeClr>
              </a:solidFill>
              <a:latin typeface="Segoe UI" panose="020B0502040204020203" pitchFamily="34" charset="0"/>
              <a:cs typeface="Segoe UI" panose="020B0502040204020203" pitchFamily="34" charset="0"/>
            </a:rPr>
            <a:t>3 TECNOLOGIE</a:t>
          </a:r>
        </a:p>
      </dgm:t>
    </dgm:pt>
    <dgm:pt modelId="{EE9B7CA9-DDFC-4415-AF7E-83F9B4BBE9B0}" type="parTrans" cxnId="{6B8FBA3C-5A93-454C-82F4-B08BD6B1549A}">
      <dgm:prSet/>
      <dgm:spPr/>
      <dgm:t>
        <a:bodyPr/>
        <a:lstStyle/>
        <a:p>
          <a:endParaRPr lang="en-US" sz="1600"/>
        </a:p>
      </dgm:t>
    </dgm:pt>
    <dgm:pt modelId="{B0A9F7EE-4192-4251-84EB-79EF06479654}" type="sibTrans" cxnId="{6B8FBA3C-5A93-454C-82F4-B08BD6B1549A}">
      <dgm:prSet/>
      <dgm:spPr/>
      <dgm:t>
        <a:bodyPr/>
        <a:lstStyle/>
        <a:p>
          <a:endParaRPr lang="en-US" sz="1600"/>
        </a:p>
      </dgm:t>
    </dgm:pt>
    <dgm:pt modelId="{A7B7EC56-F6C7-4AF2-8BE0-D2A3583A4935}">
      <dgm:prSet phldrT="[Text]" custT="1"/>
      <dgm:spPr/>
      <dgm:t>
        <a:bodyPr/>
        <a:lstStyle/>
        <a:p>
          <a:r>
            <a:rPr lang="en-US" sz="1600" b="1" dirty="0">
              <a:solidFill>
                <a:schemeClr val="tx1">
                  <a:lumMod val="75000"/>
                  <a:lumOff val="25000"/>
                </a:schemeClr>
              </a:solidFill>
              <a:latin typeface="Segoe UI" panose="020B0502040204020203" pitchFamily="34" charset="0"/>
              <a:cs typeface="Segoe UI" panose="020B0502040204020203" pitchFamily="34" charset="0"/>
            </a:rPr>
            <a:t>URL</a:t>
          </a:r>
          <a:r>
            <a:rPr lang="en-US" sz="1600" b="1" baseline="0" dirty="0">
              <a:solidFill>
                <a:schemeClr val="tx1">
                  <a:lumMod val="75000"/>
                  <a:lumOff val="25000"/>
                </a:schemeClr>
              </a:solidFill>
              <a:latin typeface="Segoe UI" panose="020B0502040204020203" pitchFamily="34" charset="0"/>
              <a:cs typeface="Segoe UI" panose="020B0502040204020203" pitchFamily="34" charset="0"/>
            </a:rPr>
            <a:t> </a:t>
          </a:r>
        </a:p>
        <a:p>
          <a:r>
            <a:rPr lang="en-US" sz="1600" baseline="0" dirty="0">
              <a:solidFill>
                <a:schemeClr val="tx1">
                  <a:lumMod val="75000"/>
                  <a:lumOff val="25000"/>
                </a:schemeClr>
              </a:solidFill>
              <a:latin typeface="Segoe UI" panose="020B0502040204020203" pitchFamily="34" charset="0"/>
              <a:cs typeface="Segoe UI" panose="020B0502040204020203" pitchFamily="34" charset="0"/>
            </a:rPr>
            <a:t>Naming Convention</a:t>
          </a: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dgm:t>
    </dgm:pt>
    <dgm:pt modelId="{DE42F941-5A8C-465C-86DD-FA254923A234}" type="parTrans" cxnId="{8747C555-525C-48BF-BED6-0B20934BBEBB}">
      <dgm:prSet/>
      <dgm:spPr>
        <a:ln w="38100"/>
      </dgm:spPr>
      <dgm:t>
        <a:bodyPr/>
        <a:lstStyle/>
        <a:p>
          <a:endParaRPr lang="en-US" sz="1600">
            <a:solidFill>
              <a:schemeClr val="tx1">
                <a:lumMod val="75000"/>
                <a:lumOff val="25000"/>
              </a:schemeClr>
            </a:solidFill>
          </a:endParaRPr>
        </a:p>
      </dgm:t>
    </dgm:pt>
    <dgm:pt modelId="{1BE3FC73-A348-4C49-A9A5-FD6447A352AD}" type="sibTrans" cxnId="{8747C555-525C-48BF-BED6-0B20934BBEBB}">
      <dgm:prSet/>
      <dgm:spPr/>
      <dgm:t>
        <a:bodyPr/>
        <a:lstStyle/>
        <a:p>
          <a:endParaRPr lang="en-US" sz="1600"/>
        </a:p>
      </dgm:t>
    </dgm:pt>
    <dgm:pt modelId="{291A958F-B943-4D3B-A466-773359137936}">
      <dgm:prSet custT="1"/>
      <dgm:spPr/>
      <dgm:t>
        <a:bodyPr/>
        <a:lstStyle/>
        <a:p>
          <a:r>
            <a:rPr lang="en-US" sz="1600" b="1" dirty="0">
              <a:solidFill>
                <a:schemeClr val="tx1">
                  <a:lumMod val="75000"/>
                  <a:lumOff val="25000"/>
                </a:schemeClr>
              </a:solidFill>
              <a:latin typeface="Segoe UI" panose="020B0502040204020203" pitchFamily="34" charset="0"/>
              <a:cs typeface="Segoe UI" panose="020B0502040204020203" pitchFamily="34" charset="0"/>
            </a:rPr>
            <a:t>HTTP</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p>
        <a:p>
          <a:r>
            <a:rPr lang="en-US" sz="1600" dirty="0">
              <a:solidFill>
                <a:schemeClr val="tx1">
                  <a:lumMod val="75000"/>
                  <a:lumOff val="25000"/>
                </a:schemeClr>
              </a:solidFill>
              <a:latin typeface="Segoe UI" panose="020B0502040204020203" pitchFamily="34" charset="0"/>
              <a:cs typeface="Segoe UI" panose="020B0502040204020203" pitchFamily="34" charset="0"/>
            </a:rPr>
            <a:t>Protocol</a:t>
          </a:r>
        </a:p>
      </dgm:t>
    </dgm:pt>
    <dgm:pt modelId="{B883CA0B-2270-4DB2-9F8D-4BFE5FB8F7F3}" type="parTrans" cxnId="{884ED094-0B43-4178-BDE5-942CE9A56A03}">
      <dgm:prSet/>
      <dgm:spPr>
        <a:ln w="38100"/>
      </dgm:spPr>
      <dgm:t>
        <a:bodyPr/>
        <a:lstStyle/>
        <a:p>
          <a:endParaRPr lang="en-US">
            <a:solidFill>
              <a:schemeClr val="tx1">
                <a:lumMod val="75000"/>
                <a:lumOff val="25000"/>
              </a:schemeClr>
            </a:solidFill>
          </a:endParaRPr>
        </a:p>
      </dgm:t>
    </dgm:pt>
    <dgm:pt modelId="{F49118C8-D945-4ECD-98CF-D233C9B09492}" type="sibTrans" cxnId="{884ED094-0B43-4178-BDE5-942CE9A56A03}">
      <dgm:prSet/>
      <dgm:spPr/>
      <dgm:t>
        <a:bodyPr/>
        <a:lstStyle/>
        <a:p>
          <a:endParaRPr lang="en-US"/>
        </a:p>
      </dgm:t>
    </dgm:pt>
    <dgm:pt modelId="{60CD869E-AFD1-4F43-A614-E1B797D02164}">
      <dgm:prSet custT="1"/>
      <dgm:spPr/>
      <dgm:t>
        <a:bodyPr/>
        <a:lstStyle/>
        <a:p>
          <a:r>
            <a:rPr lang="en-US" sz="1600" b="1" dirty="0">
              <a:solidFill>
                <a:schemeClr val="tx1">
                  <a:lumMod val="75000"/>
                  <a:lumOff val="25000"/>
                </a:schemeClr>
              </a:solidFill>
              <a:latin typeface="Segoe UI" panose="020B0502040204020203" pitchFamily="34" charset="0"/>
              <a:cs typeface="Segoe UI" panose="020B0502040204020203" pitchFamily="34" charset="0"/>
            </a:rPr>
            <a:t>HTML</a:t>
          </a:r>
        </a:p>
        <a:p>
          <a:r>
            <a:rPr lang="en-US" sz="1600" dirty="0">
              <a:solidFill>
                <a:schemeClr val="tx1">
                  <a:lumMod val="75000"/>
                  <a:lumOff val="25000"/>
                </a:schemeClr>
              </a:solidFill>
              <a:latin typeface="Segoe UI" panose="020B0502040204020203" pitchFamily="34" charset="0"/>
              <a:cs typeface="Segoe UI" panose="020B0502040204020203" pitchFamily="34" charset="0"/>
            </a:rPr>
            <a:t>Document Format</a:t>
          </a:r>
        </a:p>
      </dgm:t>
    </dgm:pt>
    <dgm:pt modelId="{22338B4A-EA8F-4EB3-8402-7F84D23FEA65}" type="parTrans" cxnId="{B4539567-B107-4539-AD6D-195E77F79D48}">
      <dgm:prSet/>
      <dgm:spPr>
        <a:ln w="57150"/>
      </dgm:spPr>
      <dgm:t>
        <a:bodyPr/>
        <a:lstStyle/>
        <a:p>
          <a:endParaRPr lang="en-US">
            <a:solidFill>
              <a:schemeClr val="tx1">
                <a:lumMod val="75000"/>
                <a:lumOff val="25000"/>
              </a:schemeClr>
            </a:solidFill>
          </a:endParaRPr>
        </a:p>
      </dgm:t>
    </dgm:pt>
    <dgm:pt modelId="{551B51AD-4455-4371-B046-2642B3BDD92C}" type="sibTrans" cxnId="{B4539567-B107-4539-AD6D-195E77F79D48}">
      <dgm:prSet/>
      <dgm:spPr/>
      <dgm:t>
        <a:bodyPr/>
        <a:lstStyle/>
        <a:p>
          <a:endParaRPr lang="en-US"/>
        </a:p>
      </dgm:t>
    </dgm:pt>
    <dgm:pt modelId="{51A2B902-CB5F-4A2F-8669-3557D44C7EF3}" type="pres">
      <dgm:prSet presAssocID="{6BC4CD09-F53C-4DAC-AB00-BD28C7CF23C8}" presName="Name0" presStyleCnt="0">
        <dgm:presLayoutVars>
          <dgm:orgChart val="1"/>
          <dgm:chPref val="1"/>
          <dgm:dir/>
          <dgm:animOne val="branch"/>
          <dgm:animLvl val="lvl"/>
          <dgm:resizeHandles/>
        </dgm:presLayoutVars>
      </dgm:prSet>
      <dgm:spPr/>
    </dgm:pt>
    <dgm:pt modelId="{D47EDAD7-84ED-475F-AC11-0FDBCA55B903}" type="pres">
      <dgm:prSet presAssocID="{397F4552-0D36-4B86-AB6F-26F560DF00F9}" presName="hierRoot1" presStyleCnt="0">
        <dgm:presLayoutVars>
          <dgm:hierBranch val="init"/>
        </dgm:presLayoutVars>
      </dgm:prSet>
      <dgm:spPr/>
    </dgm:pt>
    <dgm:pt modelId="{F9B669CF-389A-4FCE-89EF-7CA64D53ABE4}" type="pres">
      <dgm:prSet presAssocID="{397F4552-0D36-4B86-AB6F-26F560DF00F9}" presName="rootComposite1" presStyleCnt="0"/>
      <dgm:spPr/>
    </dgm:pt>
    <dgm:pt modelId="{582AB01B-9030-4C56-B1F0-5E2FF233FFE1}" type="pres">
      <dgm:prSet presAssocID="{397F4552-0D36-4B86-AB6F-26F560DF00F9}" presName="rootText1" presStyleLbl="alignAcc1" presStyleIdx="0" presStyleCnt="0">
        <dgm:presLayoutVars>
          <dgm:chPref val="3"/>
        </dgm:presLayoutVars>
      </dgm:prSet>
      <dgm:spPr/>
    </dgm:pt>
    <dgm:pt modelId="{BC617AD0-3F31-4500-B233-1CC744771414}" type="pres">
      <dgm:prSet presAssocID="{397F4552-0D36-4B86-AB6F-26F560DF00F9}" presName="topArc1" presStyleLbl="parChTrans1D1" presStyleIdx="0" presStyleCnt="8"/>
      <dgm:spPr>
        <a:ln w="38100">
          <a:solidFill>
            <a:schemeClr val="tx1">
              <a:lumMod val="75000"/>
              <a:lumOff val="25000"/>
            </a:schemeClr>
          </a:solidFill>
        </a:ln>
      </dgm:spPr>
    </dgm:pt>
    <dgm:pt modelId="{7867F744-88F8-484B-9CBB-812B1231042D}" type="pres">
      <dgm:prSet presAssocID="{397F4552-0D36-4B86-AB6F-26F560DF00F9}" presName="bottomArc1" presStyleLbl="parChTrans1D1" presStyleIdx="1" presStyleCnt="8"/>
      <dgm:spPr>
        <a:ln w="38100"/>
      </dgm:spPr>
    </dgm:pt>
    <dgm:pt modelId="{22C0E8CF-537B-4EB0-A6BA-7EE6A2EFA09D}" type="pres">
      <dgm:prSet presAssocID="{397F4552-0D36-4B86-AB6F-26F560DF00F9}" presName="topConnNode1" presStyleLbl="node1" presStyleIdx="0" presStyleCnt="0"/>
      <dgm:spPr/>
    </dgm:pt>
    <dgm:pt modelId="{07AC20BB-1950-48D2-97D8-094DC424C8A4}" type="pres">
      <dgm:prSet presAssocID="{397F4552-0D36-4B86-AB6F-26F560DF00F9}" presName="hierChild2" presStyleCnt="0"/>
      <dgm:spPr/>
    </dgm:pt>
    <dgm:pt modelId="{877A0235-5A42-4F38-8FB3-4D0B8D4209D6}" type="pres">
      <dgm:prSet presAssocID="{DE42F941-5A8C-465C-86DD-FA254923A234}" presName="Name28" presStyleLbl="parChTrans1D2" presStyleIdx="0" presStyleCnt="3"/>
      <dgm:spPr/>
    </dgm:pt>
    <dgm:pt modelId="{7CBF9B64-21DF-423F-8517-7A3CF1C2CA44}" type="pres">
      <dgm:prSet presAssocID="{A7B7EC56-F6C7-4AF2-8BE0-D2A3583A4935}" presName="hierRoot2" presStyleCnt="0">
        <dgm:presLayoutVars>
          <dgm:hierBranch val="init"/>
        </dgm:presLayoutVars>
      </dgm:prSet>
      <dgm:spPr/>
    </dgm:pt>
    <dgm:pt modelId="{74672EA8-A214-46BE-8CF9-2C9FA2E91097}" type="pres">
      <dgm:prSet presAssocID="{A7B7EC56-F6C7-4AF2-8BE0-D2A3583A4935}" presName="rootComposite2" presStyleCnt="0"/>
      <dgm:spPr/>
    </dgm:pt>
    <dgm:pt modelId="{A86B12BD-8809-470E-80FD-E0A1E766C6A5}" type="pres">
      <dgm:prSet presAssocID="{A7B7EC56-F6C7-4AF2-8BE0-D2A3583A4935}" presName="rootText2" presStyleLbl="alignAcc1" presStyleIdx="0" presStyleCnt="0">
        <dgm:presLayoutVars>
          <dgm:chPref val="3"/>
        </dgm:presLayoutVars>
      </dgm:prSet>
      <dgm:spPr/>
    </dgm:pt>
    <dgm:pt modelId="{3D619818-EA7E-4EAF-B809-D198F3AE2AC1}" type="pres">
      <dgm:prSet presAssocID="{A7B7EC56-F6C7-4AF2-8BE0-D2A3583A4935}" presName="topArc2" presStyleLbl="parChTrans1D1" presStyleIdx="2" presStyleCnt="8"/>
      <dgm:spPr>
        <a:ln w="38100"/>
      </dgm:spPr>
    </dgm:pt>
    <dgm:pt modelId="{47349A35-D992-40CB-81DE-9BB864F2A1BF}" type="pres">
      <dgm:prSet presAssocID="{A7B7EC56-F6C7-4AF2-8BE0-D2A3583A4935}" presName="bottomArc2" presStyleLbl="parChTrans1D1" presStyleIdx="3" presStyleCnt="8"/>
      <dgm:spPr>
        <a:ln w="38100"/>
      </dgm:spPr>
    </dgm:pt>
    <dgm:pt modelId="{8582BEAD-E734-409B-AF33-DD21B47B2076}" type="pres">
      <dgm:prSet presAssocID="{A7B7EC56-F6C7-4AF2-8BE0-D2A3583A4935}" presName="topConnNode2" presStyleLbl="node2" presStyleIdx="0" presStyleCnt="0"/>
      <dgm:spPr/>
    </dgm:pt>
    <dgm:pt modelId="{5572B788-37C9-4F5C-8DC9-E206014AE78C}" type="pres">
      <dgm:prSet presAssocID="{A7B7EC56-F6C7-4AF2-8BE0-D2A3583A4935}" presName="hierChild4" presStyleCnt="0"/>
      <dgm:spPr/>
    </dgm:pt>
    <dgm:pt modelId="{41CDCABD-A379-4A96-953D-0C259C7EA57C}" type="pres">
      <dgm:prSet presAssocID="{A7B7EC56-F6C7-4AF2-8BE0-D2A3583A4935}" presName="hierChild5" presStyleCnt="0"/>
      <dgm:spPr/>
    </dgm:pt>
    <dgm:pt modelId="{250EEC97-C4FF-411F-B22C-4658545C6335}" type="pres">
      <dgm:prSet presAssocID="{B883CA0B-2270-4DB2-9F8D-4BFE5FB8F7F3}" presName="Name28" presStyleLbl="parChTrans1D2" presStyleIdx="1" presStyleCnt="3"/>
      <dgm:spPr/>
    </dgm:pt>
    <dgm:pt modelId="{9BA533CB-7F40-4B5E-AF65-9CB96F1D3E40}" type="pres">
      <dgm:prSet presAssocID="{291A958F-B943-4D3B-A466-773359137936}" presName="hierRoot2" presStyleCnt="0">
        <dgm:presLayoutVars>
          <dgm:hierBranch val="init"/>
        </dgm:presLayoutVars>
      </dgm:prSet>
      <dgm:spPr/>
    </dgm:pt>
    <dgm:pt modelId="{05B9905A-B8AB-44B8-8672-C9F9AAA146E8}" type="pres">
      <dgm:prSet presAssocID="{291A958F-B943-4D3B-A466-773359137936}" presName="rootComposite2" presStyleCnt="0"/>
      <dgm:spPr/>
    </dgm:pt>
    <dgm:pt modelId="{62B09A1E-DE6C-44AA-A203-1D4291F30395}" type="pres">
      <dgm:prSet presAssocID="{291A958F-B943-4D3B-A466-773359137936}" presName="rootText2" presStyleLbl="alignAcc1" presStyleIdx="0" presStyleCnt="0">
        <dgm:presLayoutVars>
          <dgm:chPref val="3"/>
        </dgm:presLayoutVars>
      </dgm:prSet>
      <dgm:spPr/>
    </dgm:pt>
    <dgm:pt modelId="{6CD8192D-98A6-4FF3-9757-0A28B5119EC3}" type="pres">
      <dgm:prSet presAssocID="{291A958F-B943-4D3B-A466-773359137936}" presName="topArc2" presStyleLbl="parChTrans1D1" presStyleIdx="4" presStyleCnt="8"/>
      <dgm:spPr>
        <a:ln w="38100"/>
      </dgm:spPr>
    </dgm:pt>
    <dgm:pt modelId="{4E064C07-C7F3-4584-8A78-24CCD2C65E93}" type="pres">
      <dgm:prSet presAssocID="{291A958F-B943-4D3B-A466-773359137936}" presName="bottomArc2" presStyleLbl="parChTrans1D1" presStyleIdx="5" presStyleCnt="8"/>
      <dgm:spPr>
        <a:ln w="38100"/>
      </dgm:spPr>
    </dgm:pt>
    <dgm:pt modelId="{7AED3E5D-6BA9-4D76-95BC-6CE72312FA77}" type="pres">
      <dgm:prSet presAssocID="{291A958F-B943-4D3B-A466-773359137936}" presName="topConnNode2" presStyleLbl="node2" presStyleIdx="0" presStyleCnt="0"/>
      <dgm:spPr/>
    </dgm:pt>
    <dgm:pt modelId="{BF5E52AF-79CE-4844-948F-39803D32E31E}" type="pres">
      <dgm:prSet presAssocID="{291A958F-B943-4D3B-A466-773359137936}" presName="hierChild4" presStyleCnt="0"/>
      <dgm:spPr/>
    </dgm:pt>
    <dgm:pt modelId="{8E937573-C2FF-427A-AB97-0707D5BF603D}" type="pres">
      <dgm:prSet presAssocID="{291A958F-B943-4D3B-A466-773359137936}" presName="hierChild5" presStyleCnt="0"/>
      <dgm:spPr/>
    </dgm:pt>
    <dgm:pt modelId="{0DBD1377-43EC-4686-B23C-C863FB839F28}" type="pres">
      <dgm:prSet presAssocID="{22338B4A-EA8F-4EB3-8402-7F84D23FEA65}" presName="Name28" presStyleLbl="parChTrans1D2" presStyleIdx="2" presStyleCnt="3"/>
      <dgm:spPr/>
    </dgm:pt>
    <dgm:pt modelId="{0FA563FF-6C61-4E53-9289-82A7E2436766}" type="pres">
      <dgm:prSet presAssocID="{60CD869E-AFD1-4F43-A614-E1B797D02164}" presName="hierRoot2" presStyleCnt="0">
        <dgm:presLayoutVars>
          <dgm:hierBranch val="init"/>
        </dgm:presLayoutVars>
      </dgm:prSet>
      <dgm:spPr/>
    </dgm:pt>
    <dgm:pt modelId="{30BF8789-1067-40EF-931D-A5DE7D46AB3A}" type="pres">
      <dgm:prSet presAssocID="{60CD869E-AFD1-4F43-A614-E1B797D02164}" presName="rootComposite2" presStyleCnt="0"/>
      <dgm:spPr/>
    </dgm:pt>
    <dgm:pt modelId="{EF20BDBC-9554-49EE-9E85-587606B8E224}" type="pres">
      <dgm:prSet presAssocID="{60CD869E-AFD1-4F43-A614-E1B797D02164}" presName="rootText2" presStyleLbl="alignAcc1" presStyleIdx="0" presStyleCnt="0">
        <dgm:presLayoutVars>
          <dgm:chPref val="3"/>
        </dgm:presLayoutVars>
      </dgm:prSet>
      <dgm:spPr/>
    </dgm:pt>
    <dgm:pt modelId="{9EFA6E76-3595-4B82-9FCE-8F98AFE4331E}" type="pres">
      <dgm:prSet presAssocID="{60CD869E-AFD1-4F43-A614-E1B797D02164}" presName="topArc2" presStyleLbl="parChTrans1D1" presStyleIdx="6" presStyleCnt="8"/>
      <dgm:spPr>
        <a:ln w="38100"/>
      </dgm:spPr>
    </dgm:pt>
    <dgm:pt modelId="{CAE9F2FA-202C-4CCD-BD99-8D32FBB4718F}" type="pres">
      <dgm:prSet presAssocID="{60CD869E-AFD1-4F43-A614-E1B797D02164}" presName="bottomArc2" presStyleLbl="parChTrans1D1" presStyleIdx="7" presStyleCnt="8"/>
      <dgm:spPr>
        <a:ln w="38100"/>
      </dgm:spPr>
    </dgm:pt>
    <dgm:pt modelId="{6BA6253D-29DA-4E99-9CBE-B560044C48F2}" type="pres">
      <dgm:prSet presAssocID="{60CD869E-AFD1-4F43-A614-E1B797D02164}" presName="topConnNode2" presStyleLbl="node2" presStyleIdx="0" presStyleCnt="0"/>
      <dgm:spPr/>
    </dgm:pt>
    <dgm:pt modelId="{02E1336C-78E6-47AE-930A-C33AA713E6A4}" type="pres">
      <dgm:prSet presAssocID="{60CD869E-AFD1-4F43-A614-E1B797D02164}" presName="hierChild4" presStyleCnt="0"/>
      <dgm:spPr/>
    </dgm:pt>
    <dgm:pt modelId="{3DF58168-8A9B-4A34-9533-18147CAC4A9D}" type="pres">
      <dgm:prSet presAssocID="{60CD869E-AFD1-4F43-A614-E1B797D02164}" presName="hierChild5" presStyleCnt="0"/>
      <dgm:spPr/>
    </dgm:pt>
    <dgm:pt modelId="{A9EEEA9F-DB5E-4CA6-8E78-D40D7091D639}" type="pres">
      <dgm:prSet presAssocID="{397F4552-0D36-4B86-AB6F-26F560DF00F9}" presName="hierChild3" presStyleCnt="0"/>
      <dgm:spPr/>
    </dgm:pt>
  </dgm:ptLst>
  <dgm:cxnLst>
    <dgm:cxn modelId="{2D95D914-0E71-4726-8C80-235F281165E8}" type="presOf" srcId="{DE42F941-5A8C-465C-86DD-FA254923A234}" destId="{877A0235-5A42-4F38-8FB3-4D0B8D4209D6}" srcOrd="0" destOrd="0" presId="urn:microsoft.com/office/officeart/2008/layout/HalfCircleOrganizationChart"/>
    <dgm:cxn modelId="{5C903A34-DA46-4783-B7D3-8FC2569715FD}" type="presOf" srcId="{60CD869E-AFD1-4F43-A614-E1B797D02164}" destId="{6BA6253D-29DA-4E99-9CBE-B560044C48F2}" srcOrd="1" destOrd="0" presId="urn:microsoft.com/office/officeart/2008/layout/HalfCircleOrganizationChart"/>
    <dgm:cxn modelId="{6B8FBA3C-5A93-454C-82F4-B08BD6B1549A}" srcId="{6BC4CD09-F53C-4DAC-AB00-BD28C7CF23C8}" destId="{397F4552-0D36-4B86-AB6F-26F560DF00F9}" srcOrd="0" destOrd="0" parTransId="{EE9B7CA9-DDFC-4415-AF7E-83F9B4BBE9B0}" sibTransId="{B0A9F7EE-4192-4251-84EB-79EF06479654}"/>
    <dgm:cxn modelId="{6EA2FA3E-5893-4035-AFC5-11F0216BE574}" type="presOf" srcId="{B883CA0B-2270-4DB2-9F8D-4BFE5FB8F7F3}" destId="{250EEC97-C4FF-411F-B22C-4658545C6335}" srcOrd="0" destOrd="0" presId="urn:microsoft.com/office/officeart/2008/layout/HalfCircleOrganizationChart"/>
    <dgm:cxn modelId="{78C72641-CF8F-43DB-B3F2-79E9FEE0DF19}" type="presOf" srcId="{6BC4CD09-F53C-4DAC-AB00-BD28C7CF23C8}" destId="{51A2B902-CB5F-4A2F-8669-3557D44C7EF3}" srcOrd="0" destOrd="0" presId="urn:microsoft.com/office/officeart/2008/layout/HalfCircleOrganizationChart"/>
    <dgm:cxn modelId="{B4539567-B107-4539-AD6D-195E77F79D48}" srcId="{397F4552-0D36-4B86-AB6F-26F560DF00F9}" destId="{60CD869E-AFD1-4F43-A614-E1B797D02164}" srcOrd="2" destOrd="0" parTransId="{22338B4A-EA8F-4EB3-8402-7F84D23FEA65}" sibTransId="{551B51AD-4455-4371-B046-2642B3BDD92C}"/>
    <dgm:cxn modelId="{56026A49-3556-4E44-91F1-867FA502C894}" type="presOf" srcId="{291A958F-B943-4D3B-A466-773359137936}" destId="{7AED3E5D-6BA9-4D76-95BC-6CE72312FA77}" srcOrd="1" destOrd="0" presId="urn:microsoft.com/office/officeart/2008/layout/HalfCircleOrganizationChart"/>
    <dgm:cxn modelId="{8747C555-525C-48BF-BED6-0B20934BBEBB}" srcId="{397F4552-0D36-4B86-AB6F-26F560DF00F9}" destId="{A7B7EC56-F6C7-4AF2-8BE0-D2A3583A4935}" srcOrd="0" destOrd="0" parTransId="{DE42F941-5A8C-465C-86DD-FA254923A234}" sibTransId="{1BE3FC73-A348-4C49-A9A5-FD6447A352AD}"/>
    <dgm:cxn modelId="{A61DAC80-7B1C-4C68-A52A-626E92FEA5F1}" type="presOf" srcId="{60CD869E-AFD1-4F43-A614-E1B797D02164}" destId="{EF20BDBC-9554-49EE-9E85-587606B8E224}" srcOrd="0" destOrd="0" presId="urn:microsoft.com/office/officeart/2008/layout/HalfCircleOrganizationChart"/>
    <dgm:cxn modelId="{0D86D083-124A-4BB7-86E5-13233825F256}" type="presOf" srcId="{397F4552-0D36-4B86-AB6F-26F560DF00F9}" destId="{582AB01B-9030-4C56-B1F0-5E2FF233FFE1}" srcOrd="0" destOrd="0" presId="urn:microsoft.com/office/officeart/2008/layout/HalfCircleOrganizationChart"/>
    <dgm:cxn modelId="{884ED094-0B43-4178-BDE5-942CE9A56A03}" srcId="{397F4552-0D36-4B86-AB6F-26F560DF00F9}" destId="{291A958F-B943-4D3B-A466-773359137936}" srcOrd="1" destOrd="0" parTransId="{B883CA0B-2270-4DB2-9F8D-4BFE5FB8F7F3}" sibTransId="{F49118C8-D945-4ECD-98CF-D233C9B09492}"/>
    <dgm:cxn modelId="{A183B7AF-C9AC-410A-8487-1431FE919718}" type="presOf" srcId="{22338B4A-EA8F-4EB3-8402-7F84D23FEA65}" destId="{0DBD1377-43EC-4686-B23C-C863FB839F28}" srcOrd="0" destOrd="0" presId="urn:microsoft.com/office/officeart/2008/layout/HalfCircleOrganizationChart"/>
    <dgm:cxn modelId="{5923EEC7-C04E-4AB1-9D7D-7A0558ECE31B}" type="presOf" srcId="{397F4552-0D36-4B86-AB6F-26F560DF00F9}" destId="{22C0E8CF-537B-4EB0-A6BA-7EE6A2EFA09D}" srcOrd="1" destOrd="0" presId="urn:microsoft.com/office/officeart/2008/layout/HalfCircleOrganizationChart"/>
    <dgm:cxn modelId="{28BC9AC9-CF1C-48AF-AAD8-0C609E20BF5A}" type="presOf" srcId="{A7B7EC56-F6C7-4AF2-8BE0-D2A3583A4935}" destId="{A86B12BD-8809-470E-80FD-E0A1E766C6A5}" srcOrd="0" destOrd="0" presId="urn:microsoft.com/office/officeart/2008/layout/HalfCircleOrganizationChart"/>
    <dgm:cxn modelId="{9AE22AD7-108B-420E-85BA-C4708FB3B602}" type="presOf" srcId="{291A958F-B943-4D3B-A466-773359137936}" destId="{62B09A1E-DE6C-44AA-A203-1D4291F30395}" srcOrd="0" destOrd="0" presId="urn:microsoft.com/office/officeart/2008/layout/HalfCircleOrganizationChart"/>
    <dgm:cxn modelId="{325969E4-B4C9-44B3-8031-43C022388A9F}" type="presOf" srcId="{A7B7EC56-F6C7-4AF2-8BE0-D2A3583A4935}" destId="{8582BEAD-E734-409B-AF33-DD21B47B2076}" srcOrd="1" destOrd="0" presId="urn:microsoft.com/office/officeart/2008/layout/HalfCircleOrganizationChart"/>
    <dgm:cxn modelId="{C80A674D-C044-426F-9108-73B68979C04C}" type="presParOf" srcId="{51A2B902-CB5F-4A2F-8669-3557D44C7EF3}" destId="{D47EDAD7-84ED-475F-AC11-0FDBCA55B903}" srcOrd="0" destOrd="0" presId="urn:microsoft.com/office/officeart/2008/layout/HalfCircleOrganizationChart"/>
    <dgm:cxn modelId="{184AEE1D-E1DB-467A-94AD-A51271E15C76}" type="presParOf" srcId="{D47EDAD7-84ED-475F-AC11-0FDBCA55B903}" destId="{F9B669CF-389A-4FCE-89EF-7CA64D53ABE4}" srcOrd="0" destOrd="0" presId="urn:microsoft.com/office/officeart/2008/layout/HalfCircleOrganizationChart"/>
    <dgm:cxn modelId="{1ECE15B6-BB95-4E7B-82CC-F004B7E23654}" type="presParOf" srcId="{F9B669CF-389A-4FCE-89EF-7CA64D53ABE4}" destId="{582AB01B-9030-4C56-B1F0-5E2FF233FFE1}" srcOrd="0" destOrd="0" presId="urn:microsoft.com/office/officeart/2008/layout/HalfCircleOrganizationChart"/>
    <dgm:cxn modelId="{36573E9E-6545-48CC-BFDC-AAA88821E9EC}" type="presParOf" srcId="{F9B669CF-389A-4FCE-89EF-7CA64D53ABE4}" destId="{BC617AD0-3F31-4500-B233-1CC744771414}" srcOrd="1" destOrd="0" presId="urn:microsoft.com/office/officeart/2008/layout/HalfCircleOrganizationChart"/>
    <dgm:cxn modelId="{1CAEEDC3-EDEE-4296-9687-A55DDCF0FD3E}" type="presParOf" srcId="{F9B669CF-389A-4FCE-89EF-7CA64D53ABE4}" destId="{7867F744-88F8-484B-9CBB-812B1231042D}" srcOrd="2" destOrd="0" presId="urn:microsoft.com/office/officeart/2008/layout/HalfCircleOrganizationChart"/>
    <dgm:cxn modelId="{C0C4D392-6580-4374-8CA8-3BB74F4EBD64}" type="presParOf" srcId="{F9B669CF-389A-4FCE-89EF-7CA64D53ABE4}" destId="{22C0E8CF-537B-4EB0-A6BA-7EE6A2EFA09D}" srcOrd="3" destOrd="0" presId="urn:microsoft.com/office/officeart/2008/layout/HalfCircleOrganizationChart"/>
    <dgm:cxn modelId="{3F352909-7702-4471-96C0-AC861464EED1}" type="presParOf" srcId="{D47EDAD7-84ED-475F-AC11-0FDBCA55B903}" destId="{07AC20BB-1950-48D2-97D8-094DC424C8A4}" srcOrd="1" destOrd="0" presId="urn:microsoft.com/office/officeart/2008/layout/HalfCircleOrganizationChart"/>
    <dgm:cxn modelId="{5072A72B-6DA1-4D00-B29F-BBB2E5538D23}" type="presParOf" srcId="{07AC20BB-1950-48D2-97D8-094DC424C8A4}" destId="{877A0235-5A42-4F38-8FB3-4D0B8D4209D6}" srcOrd="0" destOrd="0" presId="urn:microsoft.com/office/officeart/2008/layout/HalfCircleOrganizationChart"/>
    <dgm:cxn modelId="{181E825E-630B-4F00-B362-60F767F073FC}" type="presParOf" srcId="{07AC20BB-1950-48D2-97D8-094DC424C8A4}" destId="{7CBF9B64-21DF-423F-8517-7A3CF1C2CA44}" srcOrd="1" destOrd="0" presId="urn:microsoft.com/office/officeart/2008/layout/HalfCircleOrganizationChart"/>
    <dgm:cxn modelId="{D07980C8-F556-4C01-BE70-AD1F3A22509E}" type="presParOf" srcId="{7CBF9B64-21DF-423F-8517-7A3CF1C2CA44}" destId="{74672EA8-A214-46BE-8CF9-2C9FA2E91097}" srcOrd="0" destOrd="0" presId="urn:microsoft.com/office/officeart/2008/layout/HalfCircleOrganizationChart"/>
    <dgm:cxn modelId="{EC5616C8-9E7E-44B3-961A-D43EABC71F74}" type="presParOf" srcId="{74672EA8-A214-46BE-8CF9-2C9FA2E91097}" destId="{A86B12BD-8809-470E-80FD-E0A1E766C6A5}" srcOrd="0" destOrd="0" presId="urn:microsoft.com/office/officeart/2008/layout/HalfCircleOrganizationChart"/>
    <dgm:cxn modelId="{EB0B192A-C378-4259-9F48-E97D92A651B5}" type="presParOf" srcId="{74672EA8-A214-46BE-8CF9-2C9FA2E91097}" destId="{3D619818-EA7E-4EAF-B809-D198F3AE2AC1}" srcOrd="1" destOrd="0" presId="urn:microsoft.com/office/officeart/2008/layout/HalfCircleOrganizationChart"/>
    <dgm:cxn modelId="{CF4A338B-A836-4E93-8A5D-D32F3248D417}" type="presParOf" srcId="{74672EA8-A214-46BE-8CF9-2C9FA2E91097}" destId="{47349A35-D992-40CB-81DE-9BB864F2A1BF}" srcOrd="2" destOrd="0" presId="urn:microsoft.com/office/officeart/2008/layout/HalfCircleOrganizationChart"/>
    <dgm:cxn modelId="{5F4D6839-AD0C-4A6B-9F1F-A9FF66BBF9BB}" type="presParOf" srcId="{74672EA8-A214-46BE-8CF9-2C9FA2E91097}" destId="{8582BEAD-E734-409B-AF33-DD21B47B2076}" srcOrd="3" destOrd="0" presId="urn:microsoft.com/office/officeart/2008/layout/HalfCircleOrganizationChart"/>
    <dgm:cxn modelId="{FA4C200F-6851-495B-8E2A-F56E0A7766D9}" type="presParOf" srcId="{7CBF9B64-21DF-423F-8517-7A3CF1C2CA44}" destId="{5572B788-37C9-4F5C-8DC9-E206014AE78C}" srcOrd="1" destOrd="0" presId="urn:microsoft.com/office/officeart/2008/layout/HalfCircleOrganizationChart"/>
    <dgm:cxn modelId="{D6C93454-8ED7-418C-9B91-9DB8FE08BADC}" type="presParOf" srcId="{7CBF9B64-21DF-423F-8517-7A3CF1C2CA44}" destId="{41CDCABD-A379-4A96-953D-0C259C7EA57C}" srcOrd="2" destOrd="0" presId="urn:microsoft.com/office/officeart/2008/layout/HalfCircleOrganizationChart"/>
    <dgm:cxn modelId="{371F85FD-0EF5-42CD-B909-36094D6A0459}" type="presParOf" srcId="{07AC20BB-1950-48D2-97D8-094DC424C8A4}" destId="{250EEC97-C4FF-411F-B22C-4658545C6335}" srcOrd="2" destOrd="0" presId="urn:microsoft.com/office/officeart/2008/layout/HalfCircleOrganizationChart"/>
    <dgm:cxn modelId="{396DBA20-37CD-411B-8644-33C25EEFBF2B}" type="presParOf" srcId="{07AC20BB-1950-48D2-97D8-094DC424C8A4}" destId="{9BA533CB-7F40-4B5E-AF65-9CB96F1D3E40}" srcOrd="3" destOrd="0" presId="urn:microsoft.com/office/officeart/2008/layout/HalfCircleOrganizationChart"/>
    <dgm:cxn modelId="{2BC95442-8914-4E30-B733-FFFA40DD117C}" type="presParOf" srcId="{9BA533CB-7F40-4B5E-AF65-9CB96F1D3E40}" destId="{05B9905A-B8AB-44B8-8672-C9F9AAA146E8}" srcOrd="0" destOrd="0" presId="urn:microsoft.com/office/officeart/2008/layout/HalfCircleOrganizationChart"/>
    <dgm:cxn modelId="{12A74280-CFE8-4F8A-82F0-1BA0EF17100C}" type="presParOf" srcId="{05B9905A-B8AB-44B8-8672-C9F9AAA146E8}" destId="{62B09A1E-DE6C-44AA-A203-1D4291F30395}" srcOrd="0" destOrd="0" presId="urn:microsoft.com/office/officeart/2008/layout/HalfCircleOrganizationChart"/>
    <dgm:cxn modelId="{3E8F8DE6-0049-4E06-93EA-DD768D78BC64}" type="presParOf" srcId="{05B9905A-B8AB-44B8-8672-C9F9AAA146E8}" destId="{6CD8192D-98A6-4FF3-9757-0A28B5119EC3}" srcOrd="1" destOrd="0" presId="urn:microsoft.com/office/officeart/2008/layout/HalfCircleOrganizationChart"/>
    <dgm:cxn modelId="{4B522FA0-9D6D-4D4B-9575-FF5A7424DBA8}" type="presParOf" srcId="{05B9905A-B8AB-44B8-8672-C9F9AAA146E8}" destId="{4E064C07-C7F3-4584-8A78-24CCD2C65E93}" srcOrd="2" destOrd="0" presId="urn:microsoft.com/office/officeart/2008/layout/HalfCircleOrganizationChart"/>
    <dgm:cxn modelId="{DFEDF0F1-B7FF-4485-9BAE-5181C2DDB725}" type="presParOf" srcId="{05B9905A-B8AB-44B8-8672-C9F9AAA146E8}" destId="{7AED3E5D-6BA9-4D76-95BC-6CE72312FA77}" srcOrd="3" destOrd="0" presId="urn:microsoft.com/office/officeart/2008/layout/HalfCircleOrganizationChart"/>
    <dgm:cxn modelId="{E7017819-E756-4085-BD42-26F431F4DA75}" type="presParOf" srcId="{9BA533CB-7F40-4B5E-AF65-9CB96F1D3E40}" destId="{BF5E52AF-79CE-4844-948F-39803D32E31E}" srcOrd="1" destOrd="0" presId="urn:microsoft.com/office/officeart/2008/layout/HalfCircleOrganizationChart"/>
    <dgm:cxn modelId="{85B080FC-F5BD-42F7-859C-0858573F56F4}" type="presParOf" srcId="{9BA533CB-7F40-4B5E-AF65-9CB96F1D3E40}" destId="{8E937573-C2FF-427A-AB97-0707D5BF603D}" srcOrd="2" destOrd="0" presId="urn:microsoft.com/office/officeart/2008/layout/HalfCircleOrganizationChart"/>
    <dgm:cxn modelId="{233B1CFB-3CDF-49CB-8E6B-2BDEDBBC06FF}" type="presParOf" srcId="{07AC20BB-1950-48D2-97D8-094DC424C8A4}" destId="{0DBD1377-43EC-4686-B23C-C863FB839F28}" srcOrd="4" destOrd="0" presId="urn:microsoft.com/office/officeart/2008/layout/HalfCircleOrganizationChart"/>
    <dgm:cxn modelId="{DA0FB83C-7EED-4398-95D8-52E2C4089DD0}" type="presParOf" srcId="{07AC20BB-1950-48D2-97D8-094DC424C8A4}" destId="{0FA563FF-6C61-4E53-9289-82A7E2436766}" srcOrd="5" destOrd="0" presId="urn:microsoft.com/office/officeart/2008/layout/HalfCircleOrganizationChart"/>
    <dgm:cxn modelId="{E4A77A3E-E315-4E1C-99D5-194193E87593}" type="presParOf" srcId="{0FA563FF-6C61-4E53-9289-82A7E2436766}" destId="{30BF8789-1067-40EF-931D-A5DE7D46AB3A}" srcOrd="0" destOrd="0" presId="urn:microsoft.com/office/officeart/2008/layout/HalfCircleOrganizationChart"/>
    <dgm:cxn modelId="{C3152A09-1CB6-41E8-A535-BCC155C8940A}" type="presParOf" srcId="{30BF8789-1067-40EF-931D-A5DE7D46AB3A}" destId="{EF20BDBC-9554-49EE-9E85-587606B8E224}" srcOrd="0" destOrd="0" presId="urn:microsoft.com/office/officeart/2008/layout/HalfCircleOrganizationChart"/>
    <dgm:cxn modelId="{85715BA8-2FCA-499D-A2E8-5119964469B3}" type="presParOf" srcId="{30BF8789-1067-40EF-931D-A5DE7D46AB3A}" destId="{9EFA6E76-3595-4B82-9FCE-8F98AFE4331E}" srcOrd="1" destOrd="0" presId="urn:microsoft.com/office/officeart/2008/layout/HalfCircleOrganizationChart"/>
    <dgm:cxn modelId="{177EB935-E13F-4364-86DB-44FF2021B385}" type="presParOf" srcId="{30BF8789-1067-40EF-931D-A5DE7D46AB3A}" destId="{CAE9F2FA-202C-4CCD-BD99-8D32FBB4718F}" srcOrd="2" destOrd="0" presId="urn:microsoft.com/office/officeart/2008/layout/HalfCircleOrganizationChart"/>
    <dgm:cxn modelId="{A19844A7-04AD-4EBA-A336-59E7C2AA7D21}" type="presParOf" srcId="{30BF8789-1067-40EF-931D-A5DE7D46AB3A}" destId="{6BA6253D-29DA-4E99-9CBE-B560044C48F2}" srcOrd="3" destOrd="0" presId="urn:microsoft.com/office/officeart/2008/layout/HalfCircleOrganizationChart"/>
    <dgm:cxn modelId="{377B4EAF-6BAC-408F-918C-7A023D95CC6E}" type="presParOf" srcId="{0FA563FF-6C61-4E53-9289-82A7E2436766}" destId="{02E1336C-78E6-47AE-930A-C33AA713E6A4}" srcOrd="1" destOrd="0" presId="urn:microsoft.com/office/officeart/2008/layout/HalfCircleOrganizationChart"/>
    <dgm:cxn modelId="{31F0A724-1F76-4099-806E-E1ED94BBD22F}" type="presParOf" srcId="{0FA563FF-6C61-4E53-9289-82A7E2436766}" destId="{3DF58168-8A9B-4A34-9533-18147CAC4A9D}" srcOrd="2" destOrd="0" presId="urn:microsoft.com/office/officeart/2008/layout/HalfCircleOrganizationChart"/>
    <dgm:cxn modelId="{0D6291BE-2313-4FA0-8B5A-83C69F38793C}" type="presParOf" srcId="{D47EDAD7-84ED-475F-AC11-0FDBCA55B903}" destId="{A9EEEA9F-DB5E-4CA6-8E78-D40D7091D639}" srcOrd="2" destOrd="0" presId="urn:microsoft.com/office/officeart/2008/layout/HalfCircleOrganizationChar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695F2E-A085-4BD3-84B5-91C194019F30}" type="doc">
      <dgm:prSet loTypeId="urn:microsoft.com/office/officeart/2005/8/layout/matrix1" loCatId="matrix" qsTypeId="urn:microsoft.com/office/officeart/2005/8/quickstyle/simple4" qsCatId="simple" csTypeId="urn:microsoft.com/office/officeart/2005/8/colors/colorful2" csCatId="colorful" phldr="1"/>
      <dgm:spPr/>
      <dgm:t>
        <a:bodyPr/>
        <a:lstStyle/>
        <a:p>
          <a:endParaRPr lang="en-US"/>
        </a:p>
      </dgm:t>
    </dgm:pt>
    <dgm:pt modelId="{2CAAED27-5B74-47D0-B413-6A60A38A5FA7}">
      <dgm:prSet phldrT="[Text]" custT="1"/>
      <dgm:spPr/>
      <dgm:t>
        <a:bodyPr anchor="t"/>
        <a:lstStyle/>
        <a:p>
          <a:pPr algn="ctr">
            <a:buNone/>
          </a:pPr>
          <a:r>
            <a:rPr lang="en-US" sz="2000" b="1" dirty="0">
              <a:solidFill>
                <a:schemeClr val="tx1">
                  <a:lumMod val="75000"/>
                  <a:lumOff val="25000"/>
                </a:schemeClr>
              </a:solidFill>
              <a:latin typeface="Segoe UI" panose="020B0502040204020203" pitchFamily="34" charset="0"/>
              <a:cs typeface="Segoe UI" panose="020B0502040204020203" pitchFamily="34" charset="0"/>
            </a:rPr>
            <a:t>HTTP</a:t>
          </a:r>
          <a:r>
            <a:rPr lang="en-US" sz="2000" b="1" baseline="0" dirty="0">
              <a:solidFill>
                <a:schemeClr val="tx1">
                  <a:lumMod val="75000"/>
                  <a:lumOff val="25000"/>
                </a:schemeClr>
              </a:solidFill>
              <a:latin typeface="Segoe UI" panose="020B0502040204020203" pitchFamily="34" charset="0"/>
              <a:cs typeface="Segoe UI" panose="020B0502040204020203" pitchFamily="34" charset="0"/>
            </a:rPr>
            <a:t> VERB </a:t>
          </a:r>
        </a:p>
        <a:p>
          <a:pPr algn="l">
            <a:buNone/>
          </a:pPr>
          <a:r>
            <a:rPr lang="en-US" sz="1600" dirty="0">
              <a:solidFill>
                <a:schemeClr val="tx1">
                  <a:lumMod val="75000"/>
                  <a:lumOff val="25000"/>
                </a:schemeClr>
              </a:solidFill>
              <a:latin typeface="Segoe UI" panose="020B0502040204020203" pitchFamily="34" charset="0"/>
              <a:cs typeface="Segoe UI" panose="020B0502040204020203" pitchFamily="34" charset="0"/>
            </a:rPr>
            <a:t>HTTP defines a set of request methods to indicate the desired action to be performed for a given resource.</a:t>
          </a:r>
          <a:endParaRPr lang="en-US" sz="3200" dirty="0">
            <a:solidFill>
              <a:schemeClr val="tx1">
                <a:lumMod val="75000"/>
                <a:lumOff val="25000"/>
              </a:schemeClr>
            </a:solidFill>
            <a:latin typeface="Segoe UI" panose="020B0502040204020203" pitchFamily="34" charset="0"/>
            <a:cs typeface="Segoe UI" panose="020B0502040204020203" pitchFamily="34" charset="0"/>
          </a:endParaRPr>
        </a:p>
      </dgm:t>
    </dgm:pt>
    <dgm:pt modelId="{A91CCEF6-27F1-4CF4-8B7F-BE7A91CB11BD}" type="parTrans" cxnId="{F764006B-848C-481D-8E33-21EE69F385E3}">
      <dgm:prSet/>
      <dgm:spPr/>
      <dgm:t>
        <a:bodyPr/>
        <a:lstStyle/>
        <a:p>
          <a:endParaRPr lang="en-US">
            <a:solidFill>
              <a:schemeClr val="tx1">
                <a:lumMod val="75000"/>
                <a:lumOff val="25000"/>
              </a:schemeClr>
            </a:solidFill>
          </a:endParaRPr>
        </a:p>
      </dgm:t>
    </dgm:pt>
    <dgm:pt modelId="{B51EBF3B-D4BC-4384-A2E7-73E627ACBC15}" type="sibTrans" cxnId="{F764006B-848C-481D-8E33-21EE69F385E3}">
      <dgm:prSet/>
      <dgm:spPr/>
      <dgm:t>
        <a:bodyPr/>
        <a:lstStyle/>
        <a:p>
          <a:endParaRPr lang="en-US">
            <a:solidFill>
              <a:schemeClr val="tx1">
                <a:lumMod val="75000"/>
                <a:lumOff val="25000"/>
              </a:schemeClr>
            </a:solidFill>
          </a:endParaRPr>
        </a:p>
      </dgm:t>
    </dgm:pt>
    <dgm:pt modelId="{4A0F823C-7E79-45E9-B520-228538B64A7A}">
      <dgm:prSet phldrT="[Text]" custT="1"/>
      <dgm:spPr/>
      <dgm:t>
        <a:bodyPr anchor="t"/>
        <a:lstStyle/>
        <a:p>
          <a:pPr algn="ctr"/>
          <a:r>
            <a:rPr lang="en-US" sz="2000" b="1" dirty="0">
              <a:solidFill>
                <a:schemeClr val="tx1">
                  <a:lumMod val="75000"/>
                  <a:lumOff val="25000"/>
                </a:schemeClr>
              </a:solidFill>
              <a:latin typeface="Segoe UI" panose="020B0502040204020203" pitchFamily="34" charset="0"/>
              <a:cs typeface="Segoe UI" panose="020B0502040204020203" pitchFamily="34" charset="0"/>
            </a:rPr>
            <a:t>TARGET URL</a:t>
          </a:r>
        </a:p>
        <a:p>
          <a:pPr algn="r"/>
          <a:br>
            <a:rPr lang="en-US" sz="1000" dirty="0">
              <a:solidFill>
                <a:schemeClr val="tx1">
                  <a:lumMod val="75000"/>
                  <a:lumOff val="25000"/>
                </a:schemeClr>
              </a:solidFill>
              <a:latin typeface="Segoe UI" panose="020B0502040204020203" pitchFamily="34" charset="0"/>
              <a:cs typeface="Segoe UI" panose="020B0502040204020203" pitchFamily="34" charset="0"/>
            </a:rPr>
          </a:br>
          <a:r>
            <a:rPr lang="en-US" sz="1600" dirty="0">
              <a:solidFill>
                <a:schemeClr val="tx1">
                  <a:lumMod val="75000"/>
                  <a:lumOff val="25000"/>
                </a:schemeClr>
              </a:solidFill>
              <a:latin typeface="Segoe UI" panose="020B0502040204020203" pitchFamily="34" charset="0"/>
              <a:cs typeface="Segoe UI" panose="020B0502040204020203" pitchFamily="34" charset="0"/>
            </a:rPr>
            <a:t>http://www.mystie.com/</a:t>
          </a:r>
          <a:endParaRPr lang="en-US" sz="1000" dirty="0">
            <a:solidFill>
              <a:schemeClr val="tx1">
                <a:lumMod val="75000"/>
                <a:lumOff val="25000"/>
              </a:schemeClr>
            </a:solidFill>
            <a:latin typeface="Segoe UI" panose="020B0502040204020203" pitchFamily="34" charset="0"/>
            <a:cs typeface="Segoe UI" panose="020B0502040204020203" pitchFamily="34" charset="0"/>
          </a:endParaRPr>
        </a:p>
      </dgm:t>
    </dgm:pt>
    <dgm:pt modelId="{82B93744-3D03-4022-8D70-86CE137DA1E6}" type="parTrans" cxnId="{CB0E690D-819E-4400-B4D4-168BCE2DC9DF}">
      <dgm:prSet/>
      <dgm:spPr/>
      <dgm:t>
        <a:bodyPr/>
        <a:lstStyle/>
        <a:p>
          <a:endParaRPr lang="en-US">
            <a:solidFill>
              <a:schemeClr val="tx1">
                <a:lumMod val="75000"/>
                <a:lumOff val="25000"/>
              </a:schemeClr>
            </a:solidFill>
          </a:endParaRPr>
        </a:p>
      </dgm:t>
    </dgm:pt>
    <dgm:pt modelId="{9AB9D333-BD2C-4C94-8896-D6A7A5385FAA}" type="sibTrans" cxnId="{CB0E690D-819E-4400-B4D4-168BCE2DC9DF}">
      <dgm:prSet/>
      <dgm:spPr/>
      <dgm:t>
        <a:bodyPr/>
        <a:lstStyle/>
        <a:p>
          <a:endParaRPr lang="en-US">
            <a:solidFill>
              <a:schemeClr val="tx1">
                <a:lumMod val="75000"/>
                <a:lumOff val="25000"/>
              </a:schemeClr>
            </a:solidFill>
          </a:endParaRPr>
        </a:p>
      </dgm:t>
    </dgm:pt>
    <dgm:pt modelId="{44CA1F88-456A-48D7-BA81-7BD00ED85C9D}">
      <dgm:prSet phldrT="[Text]" custT="1"/>
      <dgm:spPr/>
      <dgm:t>
        <a:bodyPr/>
        <a:lstStyle/>
        <a:p>
          <a:pPr algn="l"/>
          <a:r>
            <a:rPr lang="en-US" sz="2000" b="1">
              <a:solidFill>
                <a:schemeClr val="tx1">
                  <a:lumMod val="75000"/>
                  <a:lumOff val="25000"/>
                </a:schemeClr>
              </a:solidFill>
              <a:latin typeface="Segoe UI" panose="020B0502040204020203" pitchFamily="34" charset="0"/>
              <a:cs typeface="Segoe UI" panose="020B0502040204020203" pitchFamily="34" charset="0"/>
            </a:rPr>
            <a:t>REQUEST HEADER</a:t>
          </a:r>
          <a:br>
            <a:rPr lang="en-US" sz="1800">
              <a:solidFill>
                <a:schemeClr val="tx1">
                  <a:lumMod val="75000"/>
                  <a:lumOff val="25000"/>
                </a:schemeClr>
              </a:solidFill>
              <a:latin typeface="Segoe UI" panose="020B0502040204020203" pitchFamily="34" charset="0"/>
              <a:cs typeface="Segoe UI" panose="020B0502040204020203" pitchFamily="34" charset="0"/>
            </a:rPr>
          </a:br>
          <a:r>
            <a:rPr lang="en-US" sz="1800">
              <a:solidFill>
                <a:schemeClr val="tx1">
                  <a:lumMod val="75000"/>
                  <a:lumOff val="25000"/>
                </a:schemeClr>
              </a:solidFill>
              <a:latin typeface="Segoe UI" panose="020B0502040204020203" pitchFamily="34" charset="0"/>
              <a:cs typeface="Segoe UI" panose="020B0502040204020203" pitchFamily="34" charset="0"/>
            </a:rPr>
            <a:t>These are a series of key-value pairs describing the entity-body and the HTTP response in general. </a:t>
          </a:r>
          <a:endParaRPr lang="en-US" sz="1800" dirty="0">
            <a:solidFill>
              <a:schemeClr val="tx1">
                <a:lumMod val="75000"/>
                <a:lumOff val="25000"/>
              </a:schemeClr>
            </a:solidFill>
            <a:latin typeface="Segoe UI" panose="020B0502040204020203" pitchFamily="34" charset="0"/>
            <a:cs typeface="Segoe UI" panose="020B0502040204020203" pitchFamily="34" charset="0"/>
          </a:endParaRPr>
        </a:p>
      </dgm:t>
    </dgm:pt>
    <dgm:pt modelId="{1241B8E4-D090-4AEE-894E-37204BB9832F}" type="parTrans" cxnId="{F187B3DB-5A9D-4C98-AD0D-C7D17E188697}">
      <dgm:prSet/>
      <dgm:spPr/>
      <dgm:t>
        <a:bodyPr/>
        <a:lstStyle/>
        <a:p>
          <a:endParaRPr lang="en-US">
            <a:solidFill>
              <a:schemeClr val="tx1">
                <a:lumMod val="75000"/>
                <a:lumOff val="25000"/>
              </a:schemeClr>
            </a:solidFill>
          </a:endParaRPr>
        </a:p>
      </dgm:t>
    </dgm:pt>
    <dgm:pt modelId="{3EFA0CC1-ADA5-4DA0-BE99-04A67F821D87}" type="sibTrans" cxnId="{F187B3DB-5A9D-4C98-AD0D-C7D17E188697}">
      <dgm:prSet/>
      <dgm:spPr/>
      <dgm:t>
        <a:bodyPr/>
        <a:lstStyle/>
        <a:p>
          <a:endParaRPr lang="en-US">
            <a:solidFill>
              <a:schemeClr val="tx1">
                <a:lumMod val="75000"/>
                <a:lumOff val="25000"/>
              </a:schemeClr>
            </a:solidFill>
          </a:endParaRPr>
        </a:p>
      </dgm:t>
    </dgm:pt>
    <dgm:pt modelId="{3C50E00B-8F29-4004-AA66-A351FD130568}">
      <dgm:prSet phldrT="[Text]" custT="1"/>
      <dgm:spPr/>
      <dgm:t>
        <a:bodyPr/>
        <a:lstStyle/>
        <a:p>
          <a:pPr algn="r"/>
          <a:r>
            <a:rPr lang="en-US" sz="2000" b="1" dirty="0">
              <a:solidFill>
                <a:schemeClr val="tx1">
                  <a:lumMod val="75000"/>
                  <a:lumOff val="25000"/>
                </a:schemeClr>
              </a:solidFill>
              <a:latin typeface="Segoe UI" panose="020B0502040204020203" pitchFamily="34" charset="0"/>
              <a:cs typeface="Segoe UI" panose="020B0502040204020203" pitchFamily="34" charset="0"/>
            </a:rPr>
            <a:t>ENTITY BODY</a:t>
          </a:r>
          <a:br>
            <a:rPr lang="en-US" sz="1800" dirty="0">
              <a:solidFill>
                <a:schemeClr val="tx1">
                  <a:lumMod val="75000"/>
                  <a:lumOff val="25000"/>
                </a:schemeClr>
              </a:solidFill>
              <a:latin typeface="Segoe UI" panose="020B0502040204020203" pitchFamily="34" charset="0"/>
              <a:cs typeface="Segoe UI" panose="020B0502040204020203" pitchFamily="34" charset="0"/>
            </a:rPr>
          </a:br>
          <a:r>
            <a:rPr lang="en-US" sz="1800" dirty="0">
              <a:solidFill>
                <a:schemeClr val="tx1">
                  <a:lumMod val="75000"/>
                  <a:lumOff val="25000"/>
                </a:schemeClr>
              </a:solidFill>
              <a:latin typeface="Segoe UI" panose="020B0502040204020203" pitchFamily="34" charset="0"/>
              <a:cs typeface="Segoe UI" panose="020B0502040204020203" pitchFamily="34" charset="0"/>
            </a:rPr>
            <a:t>This is a document written in some data format, which the client is expected to understand</a:t>
          </a:r>
        </a:p>
      </dgm:t>
    </dgm:pt>
    <dgm:pt modelId="{82E50D76-089E-4554-9FD3-414EF804E5FE}" type="parTrans" cxnId="{CC6A8600-3FD1-4738-8241-FCCD322D6FC4}">
      <dgm:prSet/>
      <dgm:spPr/>
      <dgm:t>
        <a:bodyPr/>
        <a:lstStyle/>
        <a:p>
          <a:endParaRPr lang="en-US">
            <a:solidFill>
              <a:schemeClr val="tx1">
                <a:lumMod val="75000"/>
                <a:lumOff val="25000"/>
              </a:schemeClr>
            </a:solidFill>
          </a:endParaRPr>
        </a:p>
      </dgm:t>
    </dgm:pt>
    <dgm:pt modelId="{33B87740-B4C3-4525-9557-657D70EF796B}" type="sibTrans" cxnId="{CC6A8600-3FD1-4738-8241-FCCD322D6FC4}">
      <dgm:prSet/>
      <dgm:spPr/>
      <dgm:t>
        <a:bodyPr/>
        <a:lstStyle/>
        <a:p>
          <a:endParaRPr lang="en-US">
            <a:solidFill>
              <a:schemeClr val="tx1">
                <a:lumMod val="75000"/>
                <a:lumOff val="25000"/>
              </a:schemeClr>
            </a:solidFill>
          </a:endParaRPr>
        </a:p>
      </dgm:t>
    </dgm:pt>
    <dgm:pt modelId="{7E4B222E-AC2C-4A3B-9935-B843F7739377}">
      <dgm:prSet phldrT="[Text]" custT="1"/>
      <dgm:spPr>
        <a:solidFill>
          <a:srgbClr val="00B0F0"/>
        </a:solidFill>
      </dgm:spPr>
      <dgm:t>
        <a:bodyPr/>
        <a:lstStyle/>
        <a:p>
          <a:pPr>
            <a:buNone/>
          </a:pPr>
          <a:r>
            <a:rPr lang="en-US" sz="3200" b="1" dirty="0">
              <a:solidFill>
                <a:schemeClr val="tx1">
                  <a:lumMod val="75000"/>
                  <a:lumOff val="25000"/>
                </a:schemeClr>
              </a:solidFill>
              <a:latin typeface="Segoe UI" panose="020B0502040204020203" pitchFamily="34" charset="0"/>
              <a:cs typeface="Segoe UI" panose="020B0502040204020203" pitchFamily="34" charset="0"/>
            </a:rPr>
            <a:t>REQUEST</a:t>
          </a:r>
        </a:p>
      </dgm:t>
    </dgm:pt>
    <dgm:pt modelId="{C4ADEE8F-B2F0-487C-ADDF-3DF97923F89D}" type="parTrans" cxnId="{F5874D61-413B-45C4-8DE5-EF0C6555677A}">
      <dgm:prSet/>
      <dgm:spPr/>
      <dgm:t>
        <a:bodyPr/>
        <a:lstStyle/>
        <a:p>
          <a:endParaRPr lang="en-US">
            <a:solidFill>
              <a:schemeClr val="tx1">
                <a:lumMod val="75000"/>
                <a:lumOff val="25000"/>
              </a:schemeClr>
            </a:solidFill>
          </a:endParaRPr>
        </a:p>
      </dgm:t>
    </dgm:pt>
    <dgm:pt modelId="{1C390B2B-9BDC-4382-858A-6E96DB798D30}" type="sibTrans" cxnId="{F5874D61-413B-45C4-8DE5-EF0C6555677A}">
      <dgm:prSet/>
      <dgm:spPr/>
      <dgm:t>
        <a:bodyPr/>
        <a:lstStyle/>
        <a:p>
          <a:endParaRPr lang="en-US">
            <a:solidFill>
              <a:schemeClr val="tx1">
                <a:lumMod val="75000"/>
                <a:lumOff val="25000"/>
              </a:schemeClr>
            </a:solidFill>
          </a:endParaRPr>
        </a:p>
      </dgm:t>
    </dgm:pt>
    <dgm:pt modelId="{EE6E3D73-E616-42ED-95B8-50DEB086C885}" type="pres">
      <dgm:prSet presAssocID="{D7695F2E-A085-4BD3-84B5-91C194019F30}" presName="diagram" presStyleCnt="0">
        <dgm:presLayoutVars>
          <dgm:chMax val="1"/>
          <dgm:dir/>
          <dgm:animLvl val="ctr"/>
          <dgm:resizeHandles val="exact"/>
        </dgm:presLayoutVars>
      </dgm:prSet>
      <dgm:spPr/>
    </dgm:pt>
    <dgm:pt modelId="{B61DCBEE-D7C5-4F5E-BFD9-09E40BBB1E35}" type="pres">
      <dgm:prSet presAssocID="{D7695F2E-A085-4BD3-84B5-91C194019F30}" presName="matrix" presStyleCnt="0"/>
      <dgm:spPr/>
    </dgm:pt>
    <dgm:pt modelId="{9AC7510C-63D3-47F0-B38F-2B9B2E1B21ED}" type="pres">
      <dgm:prSet presAssocID="{D7695F2E-A085-4BD3-84B5-91C194019F30}" presName="tile1" presStyleLbl="node1" presStyleIdx="0" presStyleCnt="4"/>
      <dgm:spPr/>
    </dgm:pt>
    <dgm:pt modelId="{70CAFC3E-6584-4DAE-BFEC-D1B5F6CB4592}" type="pres">
      <dgm:prSet presAssocID="{D7695F2E-A085-4BD3-84B5-91C194019F30}" presName="tile1text" presStyleLbl="node1" presStyleIdx="0" presStyleCnt="4">
        <dgm:presLayoutVars>
          <dgm:chMax val="0"/>
          <dgm:chPref val="0"/>
          <dgm:bulletEnabled val="1"/>
        </dgm:presLayoutVars>
      </dgm:prSet>
      <dgm:spPr/>
    </dgm:pt>
    <dgm:pt modelId="{74E89A69-503D-4D9F-BD56-EB054EFF45D6}" type="pres">
      <dgm:prSet presAssocID="{D7695F2E-A085-4BD3-84B5-91C194019F30}" presName="tile2" presStyleLbl="node1" presStyleIdx="1" presStyleCnt="4"/>
      <dgm:spPr/>
    </dgm:pt>
    <dgm:pt modelId="{CB52BCB6-0289-4D1B-8FAD-57789F1F528E}" type="pres">
      <dgm:prSet presAssocID="{D7695F2E-A085-4BD3-84B5-91C194019F30}" presName="tile2text" presStyleLbl="node1" presStyleIdx="1" presStyleCnt="4">
        <dgm:presLayoutVars>
          <dgm:chMax val="0"/>
          <dgm:chPref val="0"/>
          <dgm:bulletEnabled val="1"/>
        </dgm:presLayoutVars>
      </dgm:prSet>
      <dgm:spPr/>
    </dgm:pt>
    <dgm:pt modelId="{B0113361-D09C-4DAA-A1B6-B72380B8FF5D}" type="pres">
      <dgm:prSet presAssocID="{D7695F2E-A085-4BD3-84B5-91C194019F30}" presName="tile3" presStyleLbl="node1" presStyleIdx="2" presStyleCnt="4"/>
      <dgm:spPr/>
    </dgm:pt>
    <dgm:pt modelId="{22A63563-EE35-400F-9E6A-708603BB5AEF}" type="pres">
      <dgm:prSet presAssocID="{D7695F2E-A085-4BD3-84B5-91C194019F30}" presName="tile3text" presStyleLbl="node1" presStyleIdx="2" presStyleCnt="4">
        <dgm:presLayoutVars>
          <dgm:chMax val="0"/>
          <dgm:chPref val="0"/>
          <dgm:bulletEnabled val="1"/>
        </dgm:presLayoutVars>
      </dgm:prSet>
      <dgm:spPr/>
    </dgm:pt>
    <dgm:pt modelId="{284BAECA-1620-4ADC-A1BD-0CF73FD045F4}" type="pres">
      <dgm:prSet presAssocID="{D7695F2E-A085-4BD3-84B5-91C194019F30}" presName="tile4" presStyleLbl="node1" presStyleIdx="3" presStyleCnt="4"/>
      <dgm:spPr/>
    </dgm:pt>
    <dgm:pt modelId="{F825112C-2221-44BC-AE72-8B893B6934B5}" type="pres">
      <dgm:prSet presAssocID="{D7695F2E-A085-4BD3-84B5-91C194019F30}" presName="tile4text" presStyleLbl="node1" presStyleIdx="3" presStyleCnt="4">
        <dgm:presLayoutVars>
          <dgm:chMax val="0"/>
          <dgm:chPref val="0"/>
          <dgm:bulletEnabled val="1"/>
        </dgm:presLayoutVars>
      </dgm:prSet>
      <dgm:spPr/>
    </dgm:pt>
    <dgm:pt modelId="{830E495D-A38F-4D2F-8F41-6EDE2A80BAF0}" type="pres">
      <dgm:prSet presAssocID="{D7695F2E-A085-4BD3-84B5-91C194019F30}" presName="centerTile" presStyleLbl="fgShp" presStyleIdx="0" presStyleCnt="1" custScaleX="158810" custScaleY="62141">
        <dgm:presLayoutVars>
          <dgm:chMax val="0"/>
          <dgm:chPref val="0"/>
        </dgm:presLayoutVars>
      </dgm:prSet>
      <dgm:spPr/>
    </dgm:pt>
  </dgm:ptLst>
  <dgm:cxnLst>
    <dgm:cxn modelId="{CC6A8600-3FD1-4738-8241-FCCD322D6FC4}" srcId="{7E4B222E-AC2C-4A3B-9935-B843F7739377}" destId="{3C50E00B-8F29-4004-AA66-A351FD130568}" srcOrd="3" destOrd="0" parTransId="{82E50D76-089E-4554-9FD3-414EF804E5FE}" sibTransId="{33B87740-B4C3-4525-9557-657D70EF796B}"/>
    <dgm:cxn modelId="{CB0E690D-819E-4400-B4D4-168BCE2DC9DF}" srcId="{7E4B222E-AC2C-4A3B-9935-B843F7739377}" destId="{4A0F823C-7E79-45E9-B520-228538B64A7A}" srcOrd="1" destOrd="0" parTransId="{82B93744-3D03-4022-8D70-86CE137DA1E6}" sibTransId="{9AB9D333-BD2C-4C94-8896-D6A7A5385FAA}"/>
    <dgm:cxn modelId="{5C392D29-C3C6-473D-98CE-2DCBAD1C2A54}" type="presOf" srcId="{4A0F823C-7E79-45E9-B520-228538B64A7A}" destId="{74E89A69-503D-4D9F-BD56-EB054EFF45D6}" srcOrd="0" destOrd="0" presId="urn:microsoft.com/office/officeart/2005/8/layout/matrix1"/>
    <dgm:cxn modelId="{F680E260-C566-4B51-B6AA-9B47A66CE045}" type="presOf" srcId="{7E4B222E-AC2C-4A3B-9935-B843F7739377}" destId="{830E495D-A38F-4D2F-8F41-6EDE2A80BAF0}" srcOrd="0" destOrd="0" presId="urn:microsoft.com/office/officeart/2005/8/layout/matrix1"/>
    <dgm:cxn modelId="{F5874D61-413B-45C4-8DE5-EF0C6555677A}" srcId="{D7695F2E-A085-4BD3-84B5-91C194019F30}" destId="{7E4B222E-AC2C-4A3B-9935-B843F7739377}" srcOrd="0" destOrd="0" parTransId="{C4ADEE8F-B2F0-487C-ADDF-3DF97923F89D}" sibTransId="{1C390B2B-9BDC-4382-858A-6E96DB798D30}"/>
    <dgm:cxn modelId="{F764006B-848C-481D-8E33-21EE69F385E3}" srcId="{7E4B222E-AC2C-4A3B-9935-B843F7739377}" destId="{2CAAED27-5B74-47D0-B413-6A60A38A5FA7}" srcOrd="0" destOrd="0" parTransId="{A91CCEF6-27F1-4CF4-8B7F-BE7A91CB11BD}" sibTransId="{B51EBF3B-D4BC-4384-A2E7-73E627ACBC15}"/>
    <dgm:cxn modelId="{3F2A1172-07D8-411D-A39B-BFC82882AA3E}" type="presOf" srcId="{2CAAED27-5B74-47D0-B413-6A60A38A5FA7}" destId="{9AC7510C-63D3-47F0-B38F-2B9B2E1B21ED}" srcOrd="0" destOrd="0" presId="urn:microsoft.com/office/officeart/2005/8/layout/matrix1"/>
    <dgm:cxn modelId="{EE1F9686-878D-4741-A1D0-60902C55DD80}" type="presOf" srcId="{44CA1F88-456A-48D7-BA81-7BD00ED85C9D}" destId="{B0113361-D09C-4DAA-A1B6-B72380B8FF5D}" srcOrd="0" destOrd="0" presId="urn:microsoft.com/office/officeart/2005/8/layout/matrix1"/>
    <dgm:cxn modelId="{12C8B491-4EC7-4D4C-B28D-CBB6EE54EEE1}" type="presOf" srcId="{2CAAED27-5B74-47D0-B413-6A60A38A5FA7}" destId="{70CAFC3E-6584-4DAE-BFEC-D1B5F6CB4592}" srcOrd="1" destOrd="0" presId="urn:microsoft.com/office/officeart/2005/8/layout/matrix1"/>
    <dgm:cxn modelId="{FD51DEAA-FE04-4FB1-BB37-8ED1821ABCD5}" type="presOf" srcId="{4A0F823C-7E79-45E9-B520-228538B64A7A}" destId="{CB52BCB6-0289-4D1B-8FAD-57789F1F528E}" srcOrd="1" destOrd="0" presId="urn:microsoft.com/office/officeart/2005/8/layout/matrix1"/>
    <dgm:cxn modelId="{26A974C5-D2CC-4DFA-82C2-CC062E1E5341}" type="presOf" srcId="{3C50E00B-8F29-4004-AA66-A351FD130568}" destId="{F825112C-2221-44BC-AE72-8B893B6934B5}" srcOrd="1" destOrd="0" presId="urn:microsoft.com/office/officeart/2005/8/layout/matrix1"/>
    <dgm:cxn modelId="{F187B3DB-5A9D-4C98-AD0D-C7D17E188697}" srcId="{7E4B222E-AC2C-4A3B-9935-B843F7739377}" destId="{44CA1F88-456A-48D7-BA81-7BD00ED85C9D}" srcOrd="2" destOrd="0" parTransId="{1241B8E4-D090-4AEE-894E-37204BB9832F}" sibTransId="{3EFA0CC1-ADA5-4DA0-BE99-04A67F821D87}"/>
    <dgm:cxn modelId="{4C0ABCE2-4A2B-4FB6-9F31-9E26E7C5AF50}" type="presOf" srcId="{44CA1F88-456A-48D7-BA81-7BD00ED85C9D}" destId="{22A63563-EE35-400F-9E6A-708603BB5AEF}" srcOrd="1" destOrd="0" presId="urn:microsoft.com/office/officeart/2005/8/layout/matrix1"/>
    <dgm:cxn modelId="{8A31B0E5-953A-441D-BBAB-91F75A3FB5B6}" type="presOf" srcId="{3C50E00B-8F29-4004-AA66-A351FD130568}" destId="{284BAECA-1620-4ADC-A1BD-0CF73FD045F4}" srcOrd="0" destOrd="0" presId="urn:microsoft.com/office/officeart/2005/8/layout/matrix1"/>
    <dgm:cxn modelId="{ED686AF4-E9C3-4AD6-AF15-433995A6E326}" type="presOf" srcId="{D7695F2E-A085-4BD3-84B5-91C194019F30}" destId="{EE6E3D73-E616-42ED-95B8-50DEB086C885}" srcOrd="0" destOrd="0" presId="urn:microsoft.com/office/officeart/2005/8/layout/matrix1"/>
    <dgm:cxn modelId="{CC3A1478-076E-4A65-B132-13052CEDCEEF}" type="presParOf" srcId="{EE6E3D73-E616-42ED-95B8-50DEB086C885}" destId="{B61DCBEE-D7C5-4F5E-BFD9-09E40BBB1E35}" srcOrd="0" destOrd="0" presId="urn:microsoft.com/office/officeart/2005/8/layout/matrix1"/>
    <dgm:cxn modelId="{E06DEA38-9515-47D8-95B4-D9BF4A44BF32}" type="presParOf" srcId="{B61DCBEE-D7C5-4F5E-BFD9-09E40BBB1E35}" destId="{9AC7510C-63D3-47F0-B38F-2B9B2E1B21ED}" srcOrd="0" destOrd="0" presId="urn:microsoft.com/office/officeart/2005/8/layout/matrix1"/>
    <dgm:cxn modelId="{6143800E-4044-4403-8191-972F2C762F64}" type="presParOf" srcId="{B61DCBEE-D7C5-4F5E-BFD9-09E40BBB1E35}" destId="{70CAFC3E-6584-4DAE-BFEC-D1B5F6CB4592}" srcOrd="1" destOrd="0" presId="urn:microsoft.com/office/officeart/2005/8/layout/matrix1"/>
    <dgm:cxn modelId="{5FE21D23-F550-4371-A203-E09E356A8132}" type="presParOf" srcId="{B61DCBEE-D7C5-4F5E-BFD9-09E40BBB1E35}" destId="{74E89A69-503D-4D9F-BD56-EB054EFF45D6}" srcOrd="2" destOrd="0" presId="urn:microsoft.com/office/officeart/2005/8/layout/matrix1"/>
    <dgm:cxn modelId="{DB65F87C-3888-4C71-BEAD-3CBA2FA7FFB5}" type="presParOf" srcId="{B61DCBEE-D7C5-4F5E-BFD9-09E40BBB1E35}" destId="{CB52BCB6-0289-4D1B-8FAD-57789F1F528E}" srcOrd="3" destOrd="0" presId="urn:microsoft.com/office/officeart/2005/8/layout/matrix1"/>
    <dgm:cxn modelId="{C5EC8DB1-146F-4C77-B595-AB567AB80FC6}" type="presParOf" srcId="{B61DCBEE-D7C5-4F5E-BFD9-09E40BBB1E35}" destId="{B0113361-D09C-4DAA-A1B6-B72380B8FF5D}" srcOrd="4" destOrd="0" presId="urn:microsoft.com/office/officeart/2005/8/layout/matrix1"/>
    <dgm:cxn modelId="{28BF904E-AB2E-4168-8771-29EC782DB89E}" type="presParOf" srcId="{B61DCBEE-D7C5-4F5E-BFD9-09E40BBB1E35}" destId="{22A63563-EE35-400F-9E6A-708603BB5AEF}" srcOrd="5" destOrd="0" presId="urn:microsoft.com/office/officeart/2005/8/layout/matrix1"/>
    <dgm:cxn modelId="{43394282-9229-4608-8286-558DB63EDF20}" type="presParOf" srcId="{B61DCBEE-D7C5-4F5E-BFD9-09E40BBB1E35}" destId="{284BAECA-1620-4ADC-A1BD-0CF73FD045F4}" srcOrd="6" destOrd="0" presId="urn:microsoft.com/office/officeart/2005/8/layout/matrix1"/>
    <dgm:cxn modelId="{830928EB-2AF9-46BE-9C0A-425C78F73F8B}" type="presParOf" srcId="{B61DCBEE-D7C5-4F5E-BFD9-09E40BBB1E35}" destId="{F825112C-2221-44BC-AE72-8B893B6934B5}" srcOrd="7" destOrd="0" presId="urn:microsoft.com/office/officeart/2005/8/layout/matrix1"/>
    <dgm:cxn modelId="{C2623B04-10A0-4F70-A2CD-989AE7B60BBC}" type="presParOf" srcId="{EE6E3D73-E616-42ED-95B8-50DEB086C885}" destId="{830E495D-A38F-4D2F-8F41-6EDE2A80BAF0}"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D7695F2E-A085-4BD3-84B5-91C194019F30}" type="doc">
      <dgm:prSet loTypeId="urn:microsoft.com/office/officeart/2005/8/layout/matrix1" loCatId="matrix" qsTypeId="urn:microsoft.com/office/officeart/2005/8/quickstyle/simple5" qsCatId="simple" csTypeId="urn:microsoft.com/office/officeart/2005/8/colors/colorful1" csCatId="colorful" phldr="1"/>
      <dgm:spPr/>
      <dgm:t>
        <a:bodyPr/>
        <a:lstStyle/>
        <a:p>
          <a:endParaRPr lang="en-US"/>
        </a:p>
      </dgm:t>
    </dgm:pt>
    <dgm:pt modelId="{E67C8E34-C4F2-4770-8C2E-BD893022292E}">
      <dgm:prSet phldrT="[Text]" custT="1"/>
      <dgm:spPr/>
      <dgm:t>
        <a:bodyPr anchor="t"/>
        <a:lstStyle/>
        <a:p>
          <a:pPr algn="ctr"/>
          <a:r>
            <a:rPr lang="en-US" sz="2000" b="1" dirty="0">
              <a:solidFill>
                <a:schemeClr val="tx1">
                  <a:lumMod val="75000"/>
                  <a:lumOff val="25000"/>
                </a:schemeClr>
              </a:solidFill>
              <a:latin typeface="Segoe UI" panose="020B0502040204020203" pitchFamily="34" charset="0"/>
              <a:cs typeface="Segoe UI" panose="020B0502040204020203" pitchFamily="34" charset="0"/>
            </a:rPr>
            <a:t>STATUS CODE</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This is a three-digit number that summarizes how the request went. The response code is the first thing an API client sees, and it sets the tone for the rest of the response. Here, the status code was 200 (OK)</a:t>
          </a:r>
        </a:p>
      </dgm:t>
    </dgm:pt>
    <dgm:pt modelId="{C0E69534-E5FA-4D92-9F28-137402093F06}" type="parTrans" cxnId="{48CE79DA-BD18-4634-84BC-BF89C3099F65}">
      <dgm:prSet/>
      <dgm:spPr/>
      <dgm:t>
        <a:bodyPr/>
        <a:lstStyle/>
        <a:p>
          <a:endParaRPr lang="en-US" sz="1400"/>
        </a:p>
      </dgm:t>
    </dgm:pt>
    <dgm:pt modelId="{1EB2AC9B-DE39-4E6E-A1F4-18E7C8859326}" type="sibTrans" cxnId="{48CE79DA-BD18-4634-84BC-BF89C3099F65}">
      <dgm:prSet/>
      <dgm:spPr/>
      <dgm:t>
        <a:bodyPr/>
        <a:lstStyle/>
        <a:p>
          <a:endParaRPr lang="en-US" sz="1400"/>
        </a:p>
      </dgm:t>
    </dgm:pt>
    <dgm:pt modelId="{D5032ABE-3AA2-467F-9292-689ED9957185}">
      <dgm:prSet phldrT="[Text]" custT="1"/>
      <dgm:spPr>
        <a:solidFill>
          <a:srgbClr val="00B0F0"/>
        </a:solidFill>
      </dgm:spPr>
      <dgm:t>
        <a:bodyPr/>
        <a:lstStyle/>
        <a:p>
          <a:r>
            <a:rPr lang="en-US" sz="3200" b="1" dirty="0">
              <a:solidFill>
                <a:schemeClr val="tx1">
                  <a:lumMod val="75000"/>
                  <a:lumOff val="25000"/>
                </a:schemeClr>
              </a:solidFill>
              <a:latin typeface="Segoe UI" panose="020B0502040204020203" pitchFamily="34" charset="0"/>
              <a:cs typeface="Segoe UI" panose="020B0502040204020203" pitchFamily="34" charset="0"/>
            </a:rPr>
            <a:t>RESPONSE</a:t>
          </a:r>
        </a:p>
      </dgm:t>
    </dgm:pt>
    <dgm:pt modelId="{F69C9781-6748-4856-957F-D7158FDDFF80}" type="parTrans" cxnId="{C7794ABD-E298-49C0-9A25-73370BD72954}">
      <dgm:prSet/>
      <dgm:spPr/>
      <dgm:t>
        <a:bodyPr/>
        <a:lstStyle/>
        <a:p>
          <a:endParaRPr lang="en-US"/>
        </a:p>
      </dgm:t>
    </dgm:pt>
    <dgm:pt modelId="{F6B8DDD3-4F02-433A-A92B-DDC108E70D35}" type="sibTrans" cxnId="{C7794ABD-E298-49C0-9A25-73370BD72954}">
      <dgm:prSet/>
      <dgm:spPr/>
      <dgm:t>
        <a:bodyPr/>
        <a:lstStyle/>
        <a:p>
          <a:endParaRPr lang="en-US"/>
        </a:p>
      </dgm:t>
    </dgm:pt>
    <dgm:pt modelId="{ACC52DF5-EABE-4FB7-BB93-16664D3B563B}">
      <dgm:prSet phldrT="[Text]" custT="1"/>
      <dgm:spPr/>
      <dgm:t>
        <a:bodyPr anchor="t"/>
        <a:lstStyle/>
        <a:p>
          <a:pPr algn="r"/>
          <a:r>
            <a:rPr lang="en-US" sz="2000" b="1" dirty="0">
              <a:solidFill>
                <a:schemeClr val="tx1">
                  <a:lumMod val="75000"/>
                  <a:lumOff val="25000"/>
                </a:schemeClr>
              </a:solidFill>
              <a:latin typeface="Segoe UI" panose="020B0502040204020203" pitchFamily="34" charset="0"/>
              <a:cs typeface="Segoe UI" panose="020B0502040204020203" pitchFamily="34" charset="0"/>
            </a:rPr>
            <a:t>RESPONSE HEADER</a:t>
          </a:r>
        </a:p>
        <a:p>
          <a:pPr algn="r"/>
          <a:r>
            <a:rPr lang="en-US" sz="1600" dirty="0">
              <a:solidFill>
                <a:schemeClr val="tx1">
                  <a:lumMod val="75000"/>
                  <a:lumOff val="25000"/>
                </a:schemeClr>
              </a:solidFill>
              <a:latin typeface="Segoe UI" panose="020B0502040204020203" pitchFamily="34" charset="0"/>
              <a:cs typeface="Segoe UI" panose="020B0502040204020203" pitchFamily="34" charset="0"/>
            </a:rPr>
            <a:t>These are a series of key-value pairs describing the entity-body and the HTTP response in general. </a:t>
          </a:r>
        </a:p>
      </dgm:t>
    </dgm:pt>
    <dgm:pt modelId="{67EF1A2F-4A64-458B-B22A-373DDF7E300E}" type="parTrans" cxnId="{38A4D1D3-F674-45EE-8CF5-0F6EC874101B}">
      <dgm:prSet/>
      <dgm:spPr/>
      <dgm:t>
        <a:bodyPr/>
        <a:lstStyle/>
        <a:p>
          <a:endParaRPr lang="en-US"/>
        </a:p>
      </dgm:t>
    </dgm:pt>
    <dgm:pt modelId="{CA52FACA-8978-4AAC-A2E5-D391830E0C33}" type="sibTrans" cxnId="{38A4D1D3-F674-45EE-8CF5-0F6EC874101B}">
      <dgm:prSet/>
      <dgm:spPr/>
      <dgm:t>
        <a:bodyPr/>
        <a:lstStyle/>
        <a:p>
          <a:endParaRPr lang="en-US"/>
        </a:p>
      </dgm:t>
    </dgm:pt>
    <dgm:pt modelId="{9A3EC370-8B4E-46B8-8AE6-BFDABA107DC2}">
      <dgm:prSet phldrT="[Text]" custT="1"/>
      <dgm:spPr/>
      <dgm:t>
        <a:bodyPr anchor="b"/>
        <a:lstStyle/>
        <a:p>
          <a:pPr algn="l"/>
          <a:r>
            <a:rPr lang="en-US" sz="2000" b="1" dirty="0">
              <a:solidFill>
                <a:schemeClr val="tx1">
                  <a:lumMod val="75000"/>
                  <a:lumOff val="25000"/>
                </a:schemeClr>
              </a:solidFill>
              <a:latin typeface="Segoe UI" panose="020B0502040204020203" pitchFamily="34" charset="0"/>
              <a:cs typeface="Segoe UI" panose="020B0502040204020203" pitchFamily="34" charset="0"/>
            </a:rPr>
            <a:t>ENTITY BODY</a:t>
          </a:r>
          <a:br>
            <a:rPr lang="en-US" sz="1400" dirty="0">
              <a:solidFill>
                <a:schemeClr val="tx1">
                  <a:lumMod val="75000"/>
                  <a:lumOff val="25000"/>
                </a:schemeClr>
              </a:solidFill>
              <a:latin typeface="Segoe UI" panose="020B0502040204020203" pitchFamily="34" charset="0"/>
              <a:cs typeface="Segoe UI" panose="020B0502040204020203" pitchFamily="34" charset="0"/>
            </a:rPr>
          </a:br>
          <a:r>
            <a:rPr lang="en-US" sz="1600" dirty="0">
              <a:solidFill>
                <a:schemeClr val="tx1">
                  <a:lumMod val="75000"/>
                  <a:lumOff val="25000"/>
                </a:schemeClr>
              </a:solidFill>
              <a:latin typeface="Segoe UI" panose="020B0502040204020203" pitchFamily="34" charset="0"/>
              <a:cs typeface="Segoe UI" panose="020B0502040204020203" pitchFamily="34" charset="0"/>
            </a:rPr>
            <a:t>This is a document written in some data format, which the client is expected to understand</a:t>
          </a:r>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dgm:t>
    </dgm:pt>
    <dgm:pt modelId="{B2259377-0774-4BFA-86DA-FB8F893665F6}" type="parTrans" cxnId="{813937AD-A503-41D1-8A9E-CE430E851163}">
      <dgm:prSet/>
      <dgm:spPr/>
      <dgm:t>
        <a:bodyPr/>
        <a:lstStyle/>
        <a:p>
          <a:endParaRPr lang="en-US"/>
        </a:p>
      </dgm:t>
    </dgm:pt>
    <dgm:pt modelId="{4146B4E6-4123-4F27-8CA8-F6362A5674F8}" type="sibTrans" cxnId="{813937AD-A503-41D1-8A9E-CE430E851163}">
      <dgm:prSet/>
      <dgm:spPr/>
      <dgm:t>
        <a:bodyPr/>
        <a:lstStyle/>
        <a:p>
          <a:endParaRPr lang="en-US"/>
        </a:p>
      </dgm:t>
    </dgm:pt>
    <dgm:pt modelId="{65D74E2B-494A-49B0-806A-F81927F8CA63}" type="pres">
      <dgm:prSet presAssocID="{D7695F2E-A085-4BD3-84B5-91C194019F30}" presName="diagram" presStyleCnt="0">
        <dgm:presLayoutVars>
          <dgm:chMax val="1"/>
          <dgm:dir/>
          <dgm:animLvl val="ctr"/>
          <dgm:resizeHandles val="exact"/>
        </dgm:presLayoutVars>
      </dgm:prSet>
      <dgm:spPr/>
    </dgm:pt>
    <dgm:pt modelId="{EC33A84B-B31B-4CF2-A021-A82CBF929190}" type="pres">
      <dgm:prSet presAssocID="{D7695F2E-A085-4BD3-84B5-91C194019F30}" presName="matrix" presStyleCnt="0"/>
      <dgm:spPr/>
    </dgm:pt>
    <dgm:pt modelId="{FBF52DDE-BD68-4E73-A56F-C32631445CFD}" type="pres">
      <dgm:prSet presAssocID="{D7695F2E-A085-4BD3-84B5-91C194019F30}" presName="tile1" presStyleLbl="node1" presStyleIdx="0" presStyleCnt="4"/>
      <dgm:spPr/>
    </dgm:pt>
    <dgm:pt modelId="{1A835CE1-F400-46ED-9438-33294BE286C8}" type="pres">
      <dgm:prSet presAssocID="{D7695F2E-A085-4BD3-84B5-91C194019F30}" presName="tile1text" presStyleLbl="node1" presStyleIdx="0" presStyleCnt="4">
        <dgm:presLayoutVars>
          <dgm:chMax val="0"/>
          <dgm:chPref val="0"/>
          <dgm:bulletEnabled val="1"/>
        </dgm:presLayoutVars>
      </dgm:prSet>
      <dgm:spPr/>
    </dgm:pt>
    <dgm:pt modelId="{AD7AC4BB-6CE2-4AC8-98FB-101D3EBCB0E7}" type="pres">
      <dgm:prSet presAssocID="{D7695F2E-A085-4BD3-84B5-91C194019F30}" presName="tile2" presStyleLbl="node1" presStyleIdx="1" presStyleCnt="4"/>
      <dgm:spPr/>
    </dgm:pt>
    <dgm:pt modelId="{CE1C70BC-4143-427E-9F54-C77D70F2EE66}" type="pres">
      <dgm:prSet presAssocID="{D7695F2E-A085-4BD3-84B5-91C194019F30}" presName="tile2text" presStyleLbl="node1" presStyleIdx="1" presStyleCnt="4">
        <dgm:presLayoutVars>
          <dgm:chMax val="0"/>
          <dgm:chPref val="0"/>
          <dgm:bulletEnabled val="1"/>
        </dgm:presLayoutVars>
      </dgm:prSet>
      <dgm:spPr/>
    </dgm:pt>
    <dgm:pt modelId="{D7C14578-02F0-42D0-9BBA-E47BAC5D5040}" type="pres">
      <dgm:prSet presAssocID="{D7695F2E-A085-4BD3-84B5-91C194019F30}" presName="tile3" presStyleLbl="node1" presStyleIdx="2" presStyleCnt="4"/>
      <dgm:spPr/>
    </dgm:pt>
    <dgm:pt modelId="{59E4D5A5-5129-4143-B388-6CEDD0B30B4E}" type="pres">
      <dgm:prSet presAssocID="{D7695F2E-A085-4BD3-84B5-91C194019F30}" presName="tile3text" presStyleLbl="node1" presStyleIdx="2" presStyleCnt="4">
        <dgm:presLayoutVars>
          <dgm:chMax val="0"/>
          <dgm:chPref val="0"/>
          <dgm:bulletEnabled val="1"/>
        </dgm:presLayoutVars>
      </dgm:prSet>
      <dgm:spPr/>
    </dgm:pt>
    <dgm:pt modelId="{347B102A-9F5C-4BF3-8DDF-32F340D508E7}" type="pres">
      <dgm:prSet presAssocID="{D7695F2E-A085-4BD3-84B5-91C194019F30}" presName="tile4" presStyleLbl="node1" presStyleIdx="3" presStyleCnt="4"/>
      <dgm:spPr>
        <a:noFill/>
      </dgm:spPr>
    </dgm:pt>
    <dgm:pt modelId="{682ECC2F-7163-4D5C-8C14-45A240BC9CB9}" type="pres">
      <dgm:prSet presAssocID="{D7695F2E-A085-4BD3-84B5-91C194019F30}" presName="tile4text" presStyleLbl="node1" presStyleIdx="3" presStyleCnt="4">
        <dgm:presLayoutVars>
          <dgm:chMax val="0"/>
          <dgm:chPref val="0"/>
          <dgm:bulletEnabled val="1"/>
        </dgm:presLayoutVars>
      </dgm:prSet>
      <dgm:spPr/>
    </dgm:pt>
    <dgm:pt modelId="{8DCACFF4-1D0B-4D46-874C-514A60C1C3C7}" type="pres">
      <dgm:prSet presAssocID="{D7695F2E-A085-4BD3-84B5-91C194019F30}" presName="centerTile" presStyleLbl="fgShp" presStyleIdx="0" presStyleCnt="1" custScaleX="144427" custScaleY="58701">
        <dgm:presLayoutVars>
          <dgm:chMax val="0"/>
          <dgm:chPref val="0"/>
        </dgm:presLayoutVars>
      </dgm:prSet>
      <dgm:spPr/>
    </dgm:pt>
  </dgm:ptLst>
  <dgm:cxnLst>
    <dgm:cxn modelId="{E002700C-5859-44CE-BFBA-E9C010F638D8}" type="presOf" srcId="{D5032ABE-3AA2-467F-9292-689ED9957185}" destId="{8DCACFF4-1D0B-4D46-874C-514A60C1C3C7}" srcOrd="0" destOrd="0" presId="urn:microsoft.com/office/officeart/2005/8/layout/matrix1"/>
    <dgm:cxn modelId="{3D313A39-182B-4C2A-8473-406E2D802FF2}" type="presOf" srcId="{E67C8E34-C4F2-4770-8C2E-BD893022292E}" destId="{1A835CE1-F400-46ED-9438-33294BE286C8}" srcOrd="1" destOrd="0" presId="urn:microsoft.com/office/officeart/2005/8/layout/matrix1"/>
    <dgm:cxn modelId="{20B97275-0EE9-4483-BCFF-A37E387BB656}" type="presOf" srcId="{ACC52DF5-EABE-4FB7-BB93-16664D3B563B}" destId="{CE1C70BC-4143-427E-9F54-C77D70F2EE66}" srcOrd="1" destOrd="0" presId="urn:microsoft.com/office/officeart/2005/8/layout/matrix1"/>
    <dgm:cxn modelId="{A4731158-C09F-4C47-8CE8-F54E4FA5CA37}" type="presOf" srcId="{E67C8E34-C4F2-4770-8C2E-BD893022292E}" destId="{FBF52DDE-BD68-4E73-A56F-C32631445CFD}" srcOrd="0" destOrd="0" presId="urn:microsoft.com/office/officeart/2005/8/layout/matrix1"/>
    <dgm:cxn modelId="{482C6E94-95E2-4D91-A499-46DD635E6E2C}" type="presOf" srcId="{D7695F2E-A085-4BD3-84B5-91C194019F30}" destId="{65D74E2B-494A-49B0-806A-F81927F8CA63}" srcOrd="0" destOrd="0" presId="urn:microsoft.com/office/officeart/2005/8/layout/matrix1"/>
    <dgm:cxn modelId="{0B9F4798-C054-4729-B812-779106BFB845}" type="presOf" srcId="{9A3EC370-8B4E-46B8-8AE6-BFDABA107DC2}" destId="{D7C14578-02F0-42D0-9BBA-E47BAC5D5040}" srcOrd="0" destOrd="0" presId="urn:microsoft.com/office/officeart/2005/8/layout/matrix1"/>
    <dgm:cxn modelId="{813937AD-A503-41D1-8A9E-CE430E851163}" srcId="{D5032ABE-3AA2-467F-9292-689ED9957185}" destId="{9A3EC370-8B4E-46B8-8AE6-BFDABA107DC2}" srcOrd="2" destOrd="0" parTransId="{B2259377-0774-4BFA-86DA-FB8F893665F6}" sibTransId="{4146B4E6-4123-4F27-8CA8-F6362A5674F8}"/>
    <dgm:cxn modelId="{C7794ABD-E298-49C0-9A25-73370BD72954}" srcId="{D7695F2E-A085-4BD3-84B5-91C194019F30}" destId="{D5032ABE-3AA2-467F-9292-689ED9957185}" srcOrd="0" destOrd="0" parTransId="{F69C9781-6748-4856-957F-D7158FDDFF80}" sibTransId="{F6B8DDD3-4F02-433A-A92B-DDC108E70D35}"/>
    <dgm:cxn modelId="{38A4D1D3-F674-45EE-8CF5-0F6EC874101B}" srcId="{D5032ABE-3AA2-467F-9292-689ED9957185}" destId="{ACC52DF5-EABE-4FB7-BB93-16664D3B563B}" srcOrd="1" destOrd="0" parTransId="{67EF1A2F-4A64-458B-B22A-373DDF7E300E}" sibTransId="{CA52FACA-8978-4AAC-A2E5-D391830E0C33}"/>
    <dgm:cxn modelId="{48CE79DA-BD18-4634-84BC-BF89C3099F65}" srcId="{D5032ABE-3AA2-467F-9292-689ED9957185}" destId="{E67C8E34-C4F2-4770-8C2E-BD893022292E}" srcOrd="0" destOrd="0" parTransId="{C0E69534-E5FA-4D92-9F28-137402093F06}" sibTransId="{1EB2AC9B-DE39-4E6E-A1F4-18E7C8859326}"/>
    <dgm:cxn modelId="{3A346DF3-DAE0-44B9-AD74-E71783B1F20D}" type="presOf" srcId="{9A3EC370-8B4E-46B8-8AE6-BFDABA107DC2}" destId="{59E4D5A5-5129-4143-B388-6CEDD0B30B4E}" srcOrd="1" destOrd="0" presId="urn:microsoft.com/office/officeart/2005/8/layout/matrix1"/>
    <dgm:cxn modelId="{DB1FF4FD-F19A-45D7-AEC5-4EC3D6EB9108}" type="presOf" srcId="{ACC52DF5-EABE-4FB7-BB93-16664D3B563B}" destId="{AD7AC4BB-6CE2-4AC8-98FB-101D3EBCB0E7}" srcOrd="0" destOrd="0" presId="urn:microsoft.com/office/officeart/2005/8/layout/matrix1"/>
    <dgm:cxn modelId="{BB2DA1FD-C9A2-4DB0-AF9D-5B1C6B843B30}" type="presParOf" srcId="{65D74E2B-494A-49B0-806A-F81927F8CA63}" destId="{EC33A84B-B31B-4CF2-A021-A82CBF929190}" srcOrd="0" destOrd="0" presId="urn:microsoft.com/office/officeart/2005/8/layout/matrix1"/>
    <dgm:cxn modelId="{D62D4776-3BD0-431C-9B14-B220CC648F5A}" type="presParOf" srcId="{EC33A84B-B31B-4CF2-A021-A82CBF929190}" destId="{FBF52DDE-BD68-4E73-A56F-C32631445CFD}" srcOrd="0" destOrd="0" presId="urn:microsoft.com/office/officeart/2005/8/layout/matrix1"/>
    <dgm:cxn modelId="{BC6E3AB2-8AC3-48BB-B0A1-034903CB75B6}" type="presParOf" srcId="{EC33A84B-B31B-4CF2-A021-A82CBF929190}" destId="{1A835CE1-F400-46ED-9438-33294BE286C8}" srcOrd="1" destOrd="0" presId="urn:microsoft.com/office/officeart/2005/8/layout/matrix1"/>
    <dgm:cxn modelId="{6B173BFF-FE52-4E8C-AD6E-BE4E7834EBE7}" type="presParOf" srcId="{EC33A84B-B31B-4CF2-A021-A82CBF929190}" destId="{AD7AC4BB-6CE2-4AC8-98FB-101D3EBCB0E7}" srcOrd="2" destOrd="0" presId="urn:microsoft.com/office/officeart/2005/8/layout/matrix1"/>
    <dgm:cxn modelId="{367D6D3F-CC76-4D1D-ABA3-F59A84AB009A}" type="presParOf" srcId="{EC33A84B-B31B-4CF2-A021-A82CBF929190}" destId="{CE1C70BC-4143-427E-9F54-C77D70F2EE66}" srcOrd="3" destOrd="0" presId="urn:microsoft.com/office/officeart/2005/8/layout/matrix1"/>
    <dgm:cxn modelId="{8C40686D-1548-4260-A58D-2F1471491C4F}" type="presParOf" srcId="{EC33A84B-B31B-4CF2-A021-A82CBF929190}" destId="{D7C14578-02F0-42D0-9BBA-E47BAC5D5040}" srcOrd="4" destOrd="0" presId="urn:microsoft.com/office/officeart/2005/8/layout/matrix1"/>
    <dgm:cxn modelId="{13BB308E-80AD-4E42-AC34-10C82E91F024}" type="presParOf" srcId="{EC33A84B-B31B-4CF2-A021-A82CBF929190}" destId="{59E4D5A5-5129-4143-B388-6CEDD0B30B4E}" srcOrd="5" destOrd="0" presId="urn:microsoft.com/office/officeart/2005/8/layout/matrix1"/>
    <dgm:cxn modelId="{F10D679C-A728-4ACC-B99D-B7A515AD5F05}" type="presParOf" srcId="{EC33A84B-B31B-4CF2-A021-A82CBF929190}" destId="{347B102A-9F5C-4BF3-8DDF-32F340D508E7}" srcOrd="6" destOrd="0" presId="urn:microsoft.com/office/officeart/2005/8/layout/matrix1"/>
    <dgm:cxn modelId="{78E84F68-9B26-43F1-B27B-F6C542EFFD33}" type="presParOf" srcId="{EC33A84B-B31B-4CF2-A021-A82CBF929190}" destId="{682ECC2F-7163-4D5C-8C14-45A240BC9CB9}" srcOrd="7" destOrd="0" presId="urn:microsoft.com/office/officeart/2005/8/layout/matrix1"/>
    <dgm:cxn modelId="{A2600489-EFBD-468B-B512-AA4AFA8F91A2}" type="presParOf" srcId="{65D74E2B-494A-49B0-806A-F81927F8CA63}" destId="{8DCACFF4-1D0B-4D46-874C-514A60C1C3C7}"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2935EE-085A-4D58-B39F-4AFEE33722CA}"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3BB16839-2CF2-4899-ACCD-74B3A1247B3C}">
      <dgm:prSet phldrT="[Text]" custT="1"/>
      <dgm:spPr/>
      <dgm:t>
        <a:bodyPr/>
        <a:lstStyle/>
        <a:p>
          <a:pPr>
            <a:buFont typeface="Wingdings" panose="05000000000000000000" pitchFamily="2" charset="2"/>
            <a:buChar char="ü"/>
          </a:pPr>
          <a:r>
            <a:rPr lang="en-US" sz="2800" b="1" dirty="0">
              <a:solidFill>
                <a:schemeClr val="tx1">
                  <a:lumMod val="75000"/>
                  <a:lumOff val="25000"/>
                </a:schemeClr>
              </a:solidFill>
              <a:effectLst/>
              <a:latin typeface="Segoe UI" panose="020B0502040204020203" pitchFamily="34" charset="0"/>
              <a:cs typeface="Segoe UI" panose="020B0502040204020203" pitchFamily="34" charset="0"/>
            </a:rPr>
            <a:t>1xx</a:t>
          </a:r>
          <a:endParaRPr lang="en-US" sz="2800" dirty="0">
            <a:solidFill>
              <a:schemeClr val="tx1">
                <a:lumMod val="75000"/>
                <a:lumOff val="25000"/>
              </a:schemeClr>
            </a:solidFill>
          </a:endParaRPr>
        </a:p>
      </dgm:t>
    </dgm:pt>
    <dgm:pt modelId="{BF2920CE-6E3E-4FB4-B221-91E06000F7C1}" type="parTrans" cxnId="{4051E3E0-6244-4528-A1B2-4D84B9C25DDE}">
      <dgm:prSet/>
      <dgm:spPr/>
      <dgm:t>
        <a:bodyPr/>
        <a:lstStyle/>
        <a:p>
          <a:endParaRPr lang="en-US">
            <a:solidFill>
              <a:schemeClr val="tx1">
                <a:lumMod val="75000"/>
                <a:lumOff val="25000"/>
              </a:schemeClr>
            </a:solidFill>
          </a:endParaRPr>
        </a:p>
      </dgm:t>
    </dgm:pt>
    <dgm:pt modelId="{0AD90D8E-EDA0-4D0F-B8E4-4AA624DCCEE3}" type="sibTrans" cxnId="{4051E3E0-6244-4528-A1B2-4D84B9C25DDE}">
      <dgm:prSet/>
      <dgm:spPr/>
      <dgm:t>
        <a:bodyPr/>
        <a:lstStyle/>
        <a:p>
          <a:endParaRPr lang="en-US">
            <a:solidFill>
              <a:schemeClr val="tx1">
                <a:lumMod val="75000"/>
                <a:lumOff val="25000"/>
              </a:schemeClr>
            </a:solidFill>
          </a:endParaRPr>
        </a:p>
      </dgm:t>
    </dgm:pt>
    <dgm:pt modelId="{A5C99549-6AE4-42F7-8DB1-1743B95E5424}">
      <dgm:prSet custT="1"/>
      <dgm:spPr/>
      <dgm:t>
        <a:bodyPr/>
        <a:lstStyle/>
        <a:p>
          <a:r>
            <a:rPr lang="en-US" sz="2800" b="1" dirty="0">
              <a:solidFill>
                <a:schemeClr val="tx1">
                  <a:lumMod val="75000"/>
                  <a:lumOff val="25000"/>
                </a:schemeClr>
              </a:solidFill>
              <a:effectLst/>
              <a:latin typeface="Segoe UI" panose="020B0502040204020203" pitchFamily="34" charset="0"/>
              <a:cs typeface="Segoe UI" panose="020B0502040204020203" pitchFamily="34" charset="0"/>
            </a:rPr>
            <a:t>2xx</a:t>
          </a:r>
          <a:endParaRPr lang="en-US" sz="2800" dirty="0">
            <a:solidFill>
              <a:schemeClr val="tx1">
                <a:lumMod val="75000"/>
                <a:lumOff val="25000"/>
              </a:schemeClr>
            </a:solidFill>
            <a:effectLst/>
            <a:latin typeface="Segoe UI" panose="020B0502040204020203" pitchFamily="34" charset="0"/>
            <a:cs typeface="Segoe UI" panose="020B0502040204020203" pitchFamily="34" charset="0"/>
          </a:endParaRPr>
        </a:p>
      </dgm:t>
    </dgm:pt>
    <dgm:pt modelId="{52042DD2-4886-4294-AA2A-81E8B881A4BB}" type="parTrans" cxnId="{B6CDA614-8600-4DD4-BA19-82C5BEED412F}">
      <dgm:prSet/>
      <dgm:spPr/>
      <dgm:t>
        <a:bodyPr/>
        <a:lstStyle/>
        <a:p>
          <a:endParaRPr lang="en-US">
            <a:solidFill>
              <a:schemeClr val="tx1">
                <a:lumMod val="75000"/>
                <a:lumOff val="25000"/>
              </a:schemeClr>
            </a:solidFill>
          </a:endParaRPr>
        </a:p>
      </dgm:t>
    </dgm:pt>
    <dgm:pt modelId="{FC53CCD5-7975-493F-92DB-4D42621BFC0C}" type="sibTrans" cxnId="{B6CDA614-8600-4DD4-BA19-82C5BEED412F}">
      <dgm:prSet/>
      <dgm:spPr/>
      <dgm:t>
        <a:bodyPr/>
        <a:lstStyle/>
        <a:p>
          <a:endParaRPr lang="en-US">
            <a:solidFill>
              <a:schemeClr val="tx1">
                <a:lumMod val="75000"/>
                <a:lumOff val="25000"/>
              </a:schemeClr>
            </a:solidFill>
          </a:endParaRPr>
        </a:p>
      </dgm:t>
    </dgm:pt>
    <dgm:pt modelId="{26D1B84D-CA79-4CB2-AFF6-F21676FEF8DC}">
      <dgm:prSet custT="1"/>
      <dgm:spPr/>
      <dgm:t>
        <a:bodyPr/>
        <a:lstStyle/>
        <a:p>
          <a:r>
            <a:rPr lang="en-US" sz="2800" b="1" dirty="0">
              <a:solidFill>
                <a:schemeClr val="tx1">
                  <a:lumMod val="75000"/>
                  <a:lumOff val="25000"/>
                </a:schemeClr>
              </a:solidFill>
              <a:effectLst/>
              <a:latin typeface="Segoe UI" panose="020B0502040204020203" pitchFamily="34" charset="0"/>
              <a:cs typeface="Segoe UI" panose="020B0502040204020203" pitchFamily="34" charset="0"/>
            </a:rPr>
            <a:t>3xx</a:t>
          </a:r>
          <a:endParaRPr lang="en-US" sz="2800" dirty="0">
            <a:solidFill>
              <a:schemeClr val="tx1">
                <a:lumMod val="75000"/>
                <a:lumOff val="25000"/>
              </a:schemeClr>
            </a:solidFill>
            <a:latin typeface="Segoe UI" panose="020B0502040204020203" pitchFamily="34" charset="0"/>
            <a:cs typeface="Segoe UI" panose="020B0502040204020203" pitchFamily="34" charset="0"/>
          </a:endParaRPr>
        </a:p>
      </dgm:t>
    </dgm:pt>
    <dgm:pt modelId="{406F63DB-EDCC-45D8-9473-05FF33B596F1}" type="parTrans" cxnId="{13ACEBF4-B7B4-4B14-9835-F4152F32EEEA}">
      <dgm:prSet/>
      <dgm:spPr/>
      <dgm:t>
        <a:bodyPr/>
        <a:lstStyle/>
        <a:p>
          <a:endParaRPr lang="en-US">
            <a:solidFill>
              <a:schemeClr val="tx1">
                <a:lumMod val="75000"/>
                <a:lumOff val="25000"/>
              </a:schemeClr>
            </a:solidFill>
          </a:endParaRPr>
        </a:p>
      </dgm:t>
    </dgm:pt>
    <dgm:pt modelId="{B59B6806-B13C-4C12-AAAC-DC82AE5085B8}" type="sibTrans" cxnId="{13ACEBF4-B7B4-4B14-9835-F4152F32EEEA}">
      <dgm:prSet/>
      <dgm:spPr/>
      <dgm:t>
        <a:bodyPr/>
        <a:lstStyle/>
        <a:p>
          <a:endParaRPr lang="en-US">
            <a:solidFill>
              <a:schemeClr val="tx1">
                <a:lumMod val="75000"/>
                <a:lumOff val="25000"/>
              </a:schemeClr>
            </a:solidFill>
          </a:endParaRPr>
        </a:p>
      </dgm:t>
    </dgm:pt>
    <dgm:pt modelId="{8A745708-8C0B-41F8-807B-A1DA6184CDE2}">
      <dgm:prSet custT="1"/>
      <dgm:spPr/>
      <dgm:t>
        <a:bodyPr/>
        <a:lstStyle/>
        <a:p>
          <a:r>
            <a:rPr lang="en-US" sz="2800" b="1" dirty="0">
              <a:solidFill>
                <a:schemeClr val="tx1">
                  <a:lumMod val="75000"/>
                  <a:lumOff val="25000"/>
                </a:schemeClr>
              </a:solidFill>
              <a:effectLst/>
              <a:latin typeface="Segoe UI" panose="020B0502040204020203" pitchFamily="34" charset="0"/>
              <a:cs typeface="Segoe UI" panose="020B0502040204020203" pitchFamily="34" charset="0"/>
            </a:rPr>
            <a:t>4xx</a:t>
          </a:r>
          <a:endParaRPr lang="en-US" sz="2800" dirty="0">
            <a:solidFill>
              <a:schemeClr val="tx1">
                <a:lumMod val="75000"/>
                <a:lumOff val="25000"/>
              </a:schemeClr>
            </a:solidFill>
            <a:effectLst/>
            <a:latin typeface="Segoe UI" panose="020B0502040204020203" pitchFamily="34" charset="0"/>
            <a:cs typeface="Segoe UI" panose="020B0502040204020203" pitchFamily="34" charset="0"/>
          </a:endParaRPr>
        </a:p>
      </dgm:t>
    </dgm:pt>
    <dgm:pt modelId="{833B8608-3944-4D98-BBCB-67AD515819BD}" type="parTrans" cxnId="{83943C53-494B-450E-BBF9-653873CC886F}">
      <dgm:prSet/>
      <dgm:spPr/>
      <dgm:t>
        <a:bodyPr/>
        <a:lstStyle/>
        <a:p>
          <a:endParaRPr lang="en-US">
            <a:solidFill>
              <a:schemeClr val="tx1">
                <a:lumMod val="75000"/>
                <a:lumOff val="25000"/>
              </a:schemeClr>
            </a:solidFill>
          </a:endParaRPr>
        </a:p>
      </dgm:t>
    </dgm:pt>
    <dgm:pt modelId="{3D3B4009-570D-4143-90F7-C5BB8A3F5B13}" type="sibTrans" cxnId="{83943C53-494B-450E-BBF9-653873CC886F}">
      <dgm:prSet/>
      <dgm:spPr/>
      <dgm:t>
        <a:bodyPr/>
        <a:lstStyle/>
        <a:p>
          <a:endParaRPr lang="en-US">
            <a:solidFill>
              <a:schemeClr val="tx1">
                <a:lumMod val="75000"/>
                <a:lumOff val="25000"/>
              </a:schemeClr>
            </a:solidFill>
          </a:endParaRPr>
        </a:p>
      </dgm:t>
    </dgm:pt>
    <dgm:pt modelId="{F097979C-CE6A-422C-9976-A40B27135602}">
      <dgm:prSet custT="1"/>
      <dgm:spPr/>
      <dgm:t>
        <a:bodyPr/>
        <a:lstStyle/>
        <a:p>
          <a:r>
            <a:rPr lang="en-US" sz="2800" b="1" dirty="0">
              <a:solidFill>
                <a:schemeClr val="tx1">
                  <a:lumMod val="75000"/>
                  <a:lumOff val="25000"/>
                </a:schemeClr>
              </a:solidFill>
              <a:effectLst/>
              <a:latin typeface="Segoe UI" panose="020B0502040204020203" pitchFamily="34" charset="0"/>
              <a:cs typeface="Segoe UI" panose="020B0502040204020203" pitchFamily="34" charset="0"/>
            </a:rPr>
            <a:t>5xx</a:t>
          </a:r>
          <a:endParaRPr lang="en-US" sz="2800" dirty="0">
            <a:solidFill>
              <a:schemeClr val="tx1">
                <a:lumMod val="75000"/>
                <a:lumOff val="25000"/>
              </a:schemeClr>
            </a:solidFill>
            <a:effectLst/>
            <a:latin typeface="Segoe UI" panose="020B0502040204020203" pitchFamily="34" charset="0"/>
            <a:cs typeface="Segoe UI" panose="020B0502040204020203" pitchFamily="34" charset="0"/>
          </a:endParaRPr>
        </a:p>
      </dgm:t>
    </dgm:pt>
    <dgm:pt modelId="{969E0A00-4927-4C9E-988E-D77307101DCF}" type="parTrans" cxnId="{A3402748-C32F-48FC-BDD7-B6E683A6E0C6}">
      <dgm:prSet/>
      <dgm:spPr/>
      <dgm:t>
        <a:bodyPr/>
        <a:lstStyle/>
        <a:p>
          <a:endParaRPr lang="en-US">
            <a:solidFill>
              <a:schemeClr val="tx1">
                <a:lumMod val="75000"/>
                <a:lumOff val="25000"/>
              </a:schemeClr>
            </a:solidFill>
          </a:endParaRPr>
        </a:p>
      </dgm:t>
    </dgm:pt>
    <dgm:pt modelId="{EF6E4493-2FAD-43F6-96BE-27A49E1EE488}" type="sibTrans" cxnId="{A3402748-C32F-48FC-BDD7-B6E683A6E0C6}">
      <dgm:prSet/>
      <dgm:spPr/>
      <dgm:t>
        <a:bodyPr/>
        <a:lstStyle/>
        <a:p>
          <a:endParaRPr lang="en-US">
            <a:solidFill>
              <a:schemeClr val="tx1">
                <a:lumMod val="75000"/>
                <a:lumOff val="25000"/>
              </a:schemeClr>
            </a:solidFill>
          </a:endParaRPr>
        </a:p>
      </dgm:t>
    </dgm:pt>
    <dgm:pt modelId="{65811D50-AB15-404C-ADD1-ABF84F52955C}">
      <dgm:prSet phldrT="[Text]" custT="1"/>
      <dgm:spPr/>
      <dgm:t>
        <a:bodyPr/>
        <a:lstStyle/>
        <a:p>
          <a:pPr>
            <a:buFont typeface="Wingdings" panose="05000000000000000000" pitchFamily="2" charset="2"/>
            <a:buChar char="ü"/>
          </a:pPr>
          <a:r>
            <a:rPr lang="en-US" sz="1400" b="1" dirty="0">
              <a:solidFill>
                <a:schemeClr val="tx1">
                  <a:lumMod val="75000"/>
                  <a:lumOff val="25000"/>
                </a:schemeClr>
              </a:solidFill>
              <a:effectLst/>
              <a:latin typeface="Segoe UI" panose="020B0502040204020203" pitchFamily="34" charset="0"/>
              <a:cs typeface="Segoe UI" panose="020B0502040204020203" pitchFamily="34" charset="0"/>
            </a:rPr>
            <a:t>Informational: </a:t>
          </a:r>
          <a:r>
            <a:rPr lang="en-US" sz="1400" b="0" dirty="0">
              <a:solidFill>
                <a:schemeClr val="tx1">
                  <a:lumMod val="75000"/>
                  <a:lumOff val="25000"/>
                </a:schemeClr>
              </a:solidFill>
              <a:effectLst/>
              <a:latin typeface="Segoe UI" panose="020B0502040204020203" pitchFamily="34" charset="0"/>
              <a:cs typeface="Segoe UI" panose="020B0502040204020203" pitchFamily="34" charset="0"/>
            </a:rPr>
            <a:t>t</a:t>
          </a:r>
          <a:r>
            <a:rPr lang="en-US" sz="1400" dirty="0">
              <a:solidFill>
                <a:schemeClr val="tx1">
                  <a:lumMod val="75000"/>
                  <a:lumOff val="25000"/>
                </a:schemeClr>
              </a:solidFill>
              <a:effectLst/>
              <a:latin typeface="Segoe UI" panose="020B0502040204020203" pitchFamily="34" charset="0"/>
              <a:cs typeface="Segoe UI" panose="020B0502040204020203" pitchFamily="34" charset="0"/>
            </a:rPr>
            <a:t>hese response codes are used only in negotiations between an HTTP client and server. </a:t>
          </a:r>
          <a:endParaRPr lang="en-US" sz="1400" dirty="0">
            <a:solidFill>
              <a:schemeClr val="tx1">
                <a:lumMod val="75000"/>
                <a:lumOff val="25000"/>
              </a:schemeClr>
            </a:solidFill>
          </a:endParaRPr>
        </a:p>
      </dgm:t>
    </dgm:pt>
    <dgm:pt modelId="{6E0290A2-ABE7-4C84-AF6A-04AEB1EEC10D}" type="parTrans" cxnId="{DA66909E-FCE8-4F8A-B8BC-64BBB4E6AFB9}">
      <dgm:prSet/>
      <dgm:spPr/>
      <dgm:t>
        <a:bodyPr/>
        <a:lstStyle/>
        <a:p>
          <a:endParaRPr lang="en-US">
            <a:solidFill>
              <a:schemeClr val="tx1">
                <a:lumMod val="75000"/>
                <a:lumOff val="25000"/>
              </a:schemeClr>
            </a:solidFill>
          </a:endParaRPr>
        </a:p>
      </dgm:t>
    </dgm:pt>
    <dgm:pt modelId="{F59027C5-473C-4C30-8D37-965DBB16A71F}" type="sibTrans" cxnId="{DA66909E-FCE8-4F8A-B8BC-64BBB4E6AFB9}">
      <dgm:prSet/>
      <dgm:spPr/>
      <dgm:t>
        <a:bodyPr/>
        <a:lstStyle/>
        <a:p>
          <a:endParaRPr lang="en-US">
            <a:solidFill>
              <a:schemeClr val="tx1">
                <a:lumMod val="75000"/>
                <a:lumOff val="25000"/>
              </a:schemeClr>
            </a:solidFill>
          </a:endParaRPr>
        </a:p>
      </dgm:t>
    </dgm:pt>
    <dgm:pt modelId="{0AEE598A-62CB-4CE1-854F-744042AC932F}">
      <dgm:prSet custT="1"/>
      <dgm:spPr/>
      <dgm:t>
        <a:bodyPr/>
        <a:lstStyle/>
        <a:p>
          <a:r>
            <a:rPr lang="en-US" sz="1400" b="1" dirty="0">
              <a:solidFill>
                <a:schemeClr val="tx1">
                  <a:lumMod val="75000"/>
                  <a:lumOff val="25000"/>
                </a:schemeClr>
              </a:solidFill>
              <a:effectLst/>
              <a:latin typeface="Segoe UI" panose="020B0502040204020203" pitchFamily="34" charset="0"/>
              <a:cs typeface="Segoe UI" panose="020B0502040204020203" pitchFamily="34" charset="0"/>
            </a:rPr>
            <a:t>Successful</a:t>
          </a:r>
          <a:r>
            <a:rPr lang="en-US" sz="1400" b="0" dirty="0">
              <a:solidFill>
                <a:schemeClr val="tx1">
                  <a:lumMod val="75000"/>
                  <a:lumOff val="25000"/>
                </a:schemeClr>
              </a:solidFill>
              <a:effectLst/>
              <a:latin typeface="Segoe UI" panose="020B0502040204020203" pitchFamily="34" charset="0"/>
              <a:cs typeface="Segoe UI" panose="020B0502040204020203" pitchFamily="34" charset="0"/>
            </a:rPr>
            <a:t>: w</a:t>
          </a:r>
          <a:r>
            <a:rPr lang="en-US" sz="1400" dirty="0">
              <a:solidFill>
                <a:schemeClr val="tx1">
                  <a:lumMod val="75000"/>
                  <a:lumOff val="25000"/>
                </a:schemeClr>
              </a:solidFill>
              <a:effectLst/>
              <a:latin typeface="Segoe UI" panose="020B0502040204020203" pitchFamily="34" charset="0"/>
              <a:cs typeface="Segoe UI" panose="020B0502040204020203" pitchFamily="34" charset="0"/>
            </a:rPr>
            <a:t>hatever state transition the client asked for has happened.</a:t>
          </a:r>
        </a:p>
      </dgm:t>
    </dgm:pt>
    <dgm:pt modelId="{896EB839-807B-4669-895A-91D3545914D4}" type="parTrans" cxnId="{DDF21295-C895-4CCF-864C-CE30B09B4A5D}">
      <dgm:prSet/>
      <dgm:spPr/>
      <dgm:t>
        <a:bodyPr/>
        <a:lstStyle/>
        <a:p>
          <a:endParaRPr lang="en-US">
            <a:solidFill>
              <a:schemeClr val="tx1">
                <a:lumMod val="75000"/>
                <a:lumOff val="25000"/>
              </a:schemeClr>
            </a:solidFill>
          </a:endParaRPr>
        </a:p>
      </dgm:t>
    </dgm:pt>
    <dgm:pt modelId="{16E221A3-BB85-4B28-A2B4-45AE620D8610}" type="sibTrans" cxnId="{DDF21295-C895-4CCF-864C-CE30B09B4A5D}">
      <dgm:prSet/>
      <dgm:spPr/>
      <dgm:t>
        <a:bodyPr/>
        <a:lstStyle/>
        <a:p>
          <a:endParaRPr lang="en-US">
            <a:solidFill>
              <a:schemeClr val="tx1">
                <a:lumMod val="75000"/>
                <a:lumOff val="25000"/>
              </a:schemeClr>
            </a:solidFill>
          </a:endParaRPr>
        </a:p>
      </dgm:t>
    </dgm:pt>
    <dgm:pt modelId="{9D9B9711-1DAE-44D4-A3C4-0CCFC9F4256C}">
      <dgm:prSet custT="1"/>
      <dgm:spPr/>
      <dgm:t>
        <a:bodyPr/>
        <a:lstStyle/>
        <a:p>
          <a:r>
            <a:rPr lang="en-US" sz="1400" b="1" dirty="0">
              <a:solidFill>
                <a:schemeClr val="tx1">
                  <a:lumMod val="75000"/>
                  <a:lumOff val="25000"/>
                </a:schemeClr>
              </a:solidFill>
              <a:effectLst/>
              <a:latin typeface="Segoe UI" panose="020B0502040204020203" pitchFamily="34" charset="0"/>
              <a:cs typeface="Segoe UI" panose="020B0502040204020203" pitchFamily="34" charset="0"/>
            </a:rPr>
            <a:t>Redirection</a:t>
          </a:r>
          <a:r>
            <a:rPr lang="en-US" sz="1400" b="0" dirty="0">
              <a:solidFill>
                <a:schemeClr val="tx1">
                  <a:lumMod val="75000"/>
                  <a:lumOff val="25000"/>
                </a:schemeClr>
              </a:solidFill>
              <a:effectLst/>
              <a:latin typeface="Segoe UI" panose="020B0502040204020203" pitchFamily="34" charset="0"/>
              <a:cs typeface="Segoe UI" panose="020B0502040204020203" pitchFamily="34" charset="0"/>
            </a:rPr>
            <a:t>: t</a:t>
          </a:r>
          <a:r>
            <a:rPr lang="en-US" sz="1400" dirty="0">
              <a:solidFill>
                <a:schemeClr val="tx1">
                  <a:lumMod val="75000"/>
                  <a:lumOff val="25000"/>
                </a:schemeClr>
              </a:solidFill>
              <a:latin typeface="Segoe UI" panose="020B0502040204020203" pitchFamily="34" charset="0"/>
              <a:cs typeface="Segoe UI" panose="020B0502040204020203" pitchFamily="34" charset="0"/>
            </a:rPr>
            <a:t>he state transition the client asked for has not happened. But if the client is willing to make a slightly different HTTP request, </a:t>
          </a:r>
          <a:r>
            <a:rPr lang="en-US" sz="1400" i="1" dirty="0">
              <a:solidFill>
                <a:schemeClr val="tx1">
                  <a:lumMod val="75000"/>
                  <a:lumOff val="25000"/>
                </a:schemeClr>
              </a:solidFill>
              <a:latin typeface="Segoe UI" panose="020B0502040204020203" pitchFamily="34" charset="0"/>
              <a:cs typeface="Segoe UI" panose="020B0502040204020203" pitchFamily="34" charset="0"/>
            </a:rPr>
            <a:t>that</a:t>
          </a:r>
          <a:r>
            <a:rPr lang="en-US" sz="1400" dirty="0">
              <a:solidFill>
                <a:schemeClr val="tx1">
                  <a:lumMod val="75000"/>
                  <a:lumOff val="25000"/>
                </a:schemeClr>
              </a:solidFill>
              <a:latin typeface="Segoe UI" panose="020B0502040204020203" pitchFamily="34" charset="0"/>
              <a:cs typeface="Segoe UI" panose="020B0502040204020203" pitchFamily="34" charset="0"/>
            </a:rPr>
            <a:t> request should do what the client is asking for.</a:t>
          </a:r>
        </a:p>
      </dgm:t>
    </dgm:pt>
    <dgm:pt modelId="{C3AF1892-050D-4ACB-BC3C-F775D7ACDD55}" type="parTrans" cxnId="{0B769CEB-110B-49A5-9537-033FC0AFA5B7}">
      <dgm:prSet/>
      <dgm:spPr/>
      <dgm:t>
        <a:bodyPr/>
        <a:lstStyle/>
        <a:p>
          <a:endParaRPr lang="en-US">
            <a:solidFill>
              <a:schemeClr val="tx1">
                <a:lumMod val="75000"/>
                <a:lumOff val="25000"/>
              </a:schemeClr>
            </a:solidFill>
          </a:endParaRPr>
        </a:p>
      </dgm:t>
    </dgm:pt>
    <dgm:pt modelId="{952AFD23-BBA9-4FED-849A-7DA6C88F8E30}" type="sibTrans" cxnId="{0B769CEB-110B-49A5-9537-033FC0AFA5B7}">
      <dgm:prSet/>
      <dgm:spPr/>
      <dgm:t>
        <a:bodyPr/>
        <a:lstStyle/>
        <a:p>
          <a:endParaRPr lang="en-US">
            <a:solidFill>
              <a:schemeClr val="tx1">
                <a:lumMod val="75000"/>
                <a:lumOff val="25000"/>
              </a:schemeClr>
            </a:solidFill>
          </a:endParaRPr>
        </a:p>
      </dgm:t>
    </dgm:pt>
    <dgm:pt modelId="{66B6BEED-6AC3-4621-A37A-509BBCA0FDC8}">
      <dgm:prSet custT="1"/>
      <dgm:spPr/>
      <dgm:t>
        <a:bodyPr/>
        <a:lstStyle/>
        <a:p>
          <a:r>
            <a:rPr lang="en-US" sz="1400" b="1" dirty="0">
              <a:solidFill>
                <a:schemeClr val="tx1">
                  <a:lumMod val="75000"/>
                  <a:lumOff val="25000"/>
                </a:schemeClr>
              </a:solidFill>
              <a:effectLst/>
              <a:latin typeface="Segoe UI" panose="020B0502040204020203" pitchFamily="34" charset="0"/>
              <a:cs typeface="Segoe UI" panose="020B0502040204020203" pitchFamily="34" charset="0"/>
            </a:rPr>
            <a:t>Client Error</a:t>
          </a:r>
          <a:r>
            <a:rPr lang="en-US" sz="1400" b="0" dirty="0">
              <a:solidFill>
                <a:schemeClr val="tx1">
                  <a:lumMod val="75000"/>
                  <a:lumOff val="25000"/>
                </a:schemeClr>
              </a:solidFill>
              <a:effectLst/>
              <a:latin typeface="Segoe UI" panose="020B0502040204020203" pitchFamily="34" charset="0"/>
              <a:cs typeface="Segoe UI" panose="020B0502040204020203" pitchFamily="34" charset="0"/>
            </a:rPr>
            <a:t>: t</a:t>
          </a:r>
          <a:r>
            <a:rPr lang="en-US" sz="1400" dirty="0">
              <a:solidFill>
                <a:schemeClr val="tx1">
                  <a:lumMod val="75000"/>
                  <a:lumOff val="25000"/>
                </a:schemeClr>
              </a:solidFill>
              <a:effectLst/>
              <a:latin typeface="Segoe UI" panose="020B0502040204020203" pitchFamily="34" charset="0"/>
              <a:cs typeface="Segoe UI" panose="020B0502040204020203" pitchFamily="34" charset="0"/>
            </a:rPr>
            <a:t>he state transition the client has asked for has not happened, due to a problem with the HTTP request. The request was malformed, incoherent, self-contradictory, or one that the server cannot accept. </a:t>
          </a:r>
        </a:p>
      </dgm:t>
    </dgm:pt>
    <dgm:pt modelId="{7FE640CF-70F7-488A-BD34-A7E87FA5BF55}" type="parTrans" cxnId="{BE565868-D91F-41DD-A258-4986F1EC0EE0}">
      <dgm:prSet/>
      <dgm:spPr/>
      <dgm:t>
        <a:bodyPr/>
        <a:lstStyle/>
        <a:p>
          <a:endParaRPr lang="en-US">
            <a:solidFill>
              <a:schemeClr val="tx1">
                <a:lumMod val="75000"/>
                <a:lumOff val="25000"/>
              </a:schemeClr>
            </a:solidFill>
          </a:endParaRPr>
        </a:p>
      </dgm:t>
    </dgm:pt>
    <dgm:pt modelId="{E8D3D924-2FF9-4B64-877F-54EF8CCFAE5A}" type="sibTrans" cxnId="{BE565868-D91F-41DD-A258-4986F1EC0EE0}">
      <dgm:prSet/>
      <dgm:spPr/>
      <dgm:t>
        <a:bodyPr/>
        <a:lstStyle/>
        <a:p>
          <a:endParaRPr lang="en-US">
            <a:solidFill>
              <a:schemeClr val="tx1">
                <a:lumMod val="75000"/>
                <a:lumOff val="25000"/>
              </a:schemeClr>
            </a:solidFill>
          </a:endParaRPr>
        </a:p>
      </dgm:t>
    </dgm:pt>
    <dgm:pt modelId="{D9B510AE-9F44-43E5-80EB-87BF75DE8028}">
      <dgm:prSet custT="1"/>
      <dgm:spPr/>
      <dgm:t>
        <a:bodyPr/>
        <a:lstStyle/>
        <a:p>
          <a:r>
            <a:rPr lang="en-US" sz="1400" b="1" dirty="0">
              <a:solidFill>
                <a:schemeClr val="tx1">
                  <a:lumMod val="75000"/>
                  <a:lumOff val="25000"/>
                </a:schemeClr>
              </a:solidFill>
              <a:effectLst/>
              <a:latin typeface="Segoe UI" panose="020B0502040204020203" pitchFamily="34" charset="0"/>
              <a:cs typeface="Segoe UI" panose="020B0502040204020203" pitchFamily="34" charset="0"/>
            </a:rPr>
            <a:t>Server Error</a:t>
          </a:r>
          <a:r>
            <a:rPr lang="en-US" sz="1400" b="0" dirty="0">
              <a:solidFill>
                <a:schemeClr val="tx1">
                  <a:lumMod val="75000"/>
                  <a:lumOff val="25000"/>
                </a:schemeClr>
              </a:solidFill>
              <a:effectLst/>
              <a:latin typeface="Segoe UI" panose="020B0502040204020203" pitchFamily="34" charset="0"/>
              <a:cs typeface="Segoe UI" panose="020B0502040204020203" pitchFamily="34" charset="0"/>
            </a:rPr>
            <a:t>: t</a:t>
          </a:r>
          <a:r>
            <a:rPr lang="en-US" sz="1400" dirty="0">
              <a:solidFill>
                <a:schemeClr val="tx1">
                  <a:lumMod val="75000"/>
                  <a:lumOff val="25000"/>
                </a:schemeClr>
              </a:solidFill>
              <a:effectLst/>
              <a:latin typeface="Segoe UI" panose="020B0502040204020203" pitchFamily="34" charset="0"/>
              <a:cs typeface="Segoe UI" panose="020B0502040204020203" pitchFamily="34" charset="0"/>
            </a:rPr>
            <a:t>he state transition the client has asked for has not happened, due to a problem on the server side. There’s probably nothing the client can do but wait for the problem to be fixed.</a:t>
          </a:r>
        </a:p>
      </dgm:t>
    </dgm:pt>
    <dgm:pt modelId="{440A44E9-7D0E-448D-9FDC-BADD34186C14}" type="parTrans" cxnId="{781678C2-2B91-4283-A20E-7BC015911912}">
      <dgm:prSet/>
      <dgm:spPr/>
      <dgm:t>
        <a:bodyPr/>
        <a:lstStyle/>
        <a:p>
          <a:endParaRPr lang="en-US">
            <a:solidFill>
              <a:schemeClr val="tx1">
                <a:lumMod val="75000"/>
                <a:lumOff val="25000"/>
              </a:schemeClr>
            </a:solidFill>
          </a:endParaRPr>
        </a:p>
      </dgm:t>
    </dgm:pt>
    <dgm:pt modelId="{D9025445-C1B0-4BC2-954E-48EB1FFA913B}" type="sibTrans" cxnId="{781678C2-2B91-4283-A20E-7BC015911912}">
      <dgm:prSet/>
      <dgm:spPr/>
      <dgm:t>
        <a:bodyPr/>
        <a:lstStyle/>
        <a:p>
          <a:endParaRPr lang="en-US">
            <a:solidFill>
              <a:schemeClr val="tx1">
                <a:lumMod val="75000"/>
                <a:lumOff val="25000"/>
              </a:schemeClr>
            </a:solidFill>
          </a:endParaRPr>
        </a:p>
      </dgm:t>
    </dgm:pt>
    <dgm:pt modelId="{5DAD14A5-217D-4E03-A3F9-A597BD7FBDFF}" type="pres">
      <dgm:prSet presAssocID="{382935EE-085A-4D58-B39F-4AFEE33722CA}" presName="Name0" presStyleCnt="0">
        <dgm:presLayoutVars>
          <dgm:chMax/>
          <dgm:chPref val="3"/>
          <dgm:dir/>
          <dgm:animOne val="branch"/>
          <dgm:animLvl val="lvl"/>
        </dgm:presLayoutVars>
      </dgm:prSet>
      <dgm:spPr/>
    </dgm:pt>
    <dgm:pt modelId="{752B0C0C-2EC0-4A33-9430-8D4E6AA25820}" type="pres">
      <dgm:prSet presAssocID="{3BB16839-2CF2-4899-ACCD-74B3A1247B3C}" presName="composite" presStyleCnt="0"/>
      <dgm:spPr/>
    </dgm:pt>
    <dgm:pt modelId="{BAB34180-AF25-42C4-B3DD-1805B38D3CB7}" type="pres">
      <dgm:prSet presAssocID="{3BB16839-2CF2-4899-ACCD-74B3A1247B3C}" presName="FirstChild" presStyleLbl="revTx" presStyleIdx="0" presStyleCnt="5">
        <dgm:presLayoutVars>
          <dgm:chMax val="0"/>
          <dgm:chPref val="0"/>
          <dgm:bulletEnabled val="1"/>
        </dgm:presLayoutVars>
      </dgm:prSet>
      <dgm:spPr/>
    </dgm:pt>
    <dgm:pt modelId="{F55F773F-78C6-4FFE-A3D7-90C38283654B}" type="pres">
      <dgm:prSet presAssocID="{3BB16839-2CF2-4899-ACCD-74B3A1247B3C}" presName="Parent" presStyleLbl="alignNode1" presStyleIdx="0" presStyleCnt="5">
        <dgm:presLayoutVars>
          <dgm:chMax val="3"/>
          <dgm:chPref val="3"/>
          <dgm:bulletEnabled val="1"/>
        </dgm:presLayoutVars>
      </dgm:prSet>
      <dgm:spPr/>
    </dgm:pt>
    <dgm:pt modelId="{9051E17B-7010-4286-BB1A-6D880E8E265D}" type="pres">
      <dgm:prSet presAssocID="{3BB16839-2CF2-4899-ACCD-74B3A1247B3C}" presName="Accent" presStyleLbl="parChTrans1D1" presStyleIdx="0" presStyleCnt="5"/>
      <dgm:spPr/>
    </dgm:pt>
    <dgm:pt modelId="{43268F72-6D8C-42E2-BC27-DC7340884D62}" type="pres">
      <dgm:prSet presAssocID="{0AD90D8E-EDA0-4D0F-B8E4-4AA624DCCEE3}" presName="sibTrans" presStyleCnt="0"/>
      <dgm:spPr/>
    </dgm:pt>
    <dgm:pt modelId="{35542BA2-245A-4DF9-8918-586422D0F70C}" type="pres">
      <dgm:prSet presAssocID="{A5C99549-6AE4-42F7-8DB1-1743B95E5424}" presName="composite" presStyleCnt="0"/>
      <dgm:spPr/>
    </dgm:pt>
    <dgm:pt modelId="{85C2BEDA-FFD1-4303-A282-54A2FBB44332}" type="pres">
      <dgm:prSet presAssocID="{A5C99549-6AE4-42F7-8DB1-1743B95E5424}" presName="FirstChild" presStyleLbl="revTx" presStyleIdx="1" presStyleCnt="5">
        <dgm:presLayoutVars>
          <dgm:chMax val="0"/>
          <dgm:chPref val="0"/>
          <dgm:bulletEnabled val="1"/>
        </dgm:presLayoutVars>
      </dgm:prSet>
      <dgm:spPr/>
    </dgm:pt>
    <dgm:pt modelId="{6A205669-D033-4D33-BC33-407B19FB13C1}" type="pres">
      <dgm:prSet presAssocID="{A5C99549-6AE4-42F7-8DB1-1743B95E5424}" presName="Parent" presStyleLbl="alignNode1" presStyleIdx="1" presStyleCnt="5">
        <dgm:presLayoutVars>
          <dgm:chMax val="3"/>
          <dgm:chPref val="3"/>
          <dgm:bulletEnabled val="1"/>
        </dgm:presLayoutVars>
      </dgm:prSet>
      <dgm:spPr/>
    </dgm:pt>
    <dgm:pt modelId="{50BE1F20-FA2F-42FC-9F4D-714EB573C086}" type="pres">
      <dgm:prSet presAssocID="{A5C99549-6AE4-42F7-8DB1-1743B95E5424}" presName="Accent" presStyleLbl="parChTrans1D1" presStyleIdx="1" presStyleCnt="5"/>
      <dgm:spPr/>
    </dgm:pt>
    <dgm:pt modelId="{5AABF009-EA07-4628-8BF5-044AD6D0C705}" type="pres">
      <dgm:prSet presAssocID="{FC53CCD5-7975-493F-92DB-4D42621BFC0C}" presName="sibTrans" presStyleCnt="0"/>
      <dgm:spPr/>
    </dgm:pt>
    <dgm:pt modelId="{28D69B23-502D-4A69-A116-433BC2C02BDA}" type="pres">
      <dgm:prSet presAssocID="{26D1B84D-CA79-4CB2-AFF6-F21676FEF8DC}" presName="composite" presStyleCnt="0"/>
      <dgm:spPr/>
    </dgm:pt>
    <dgm:pt modelId="{BFEB85C0-0C38-461D-BD07-BB0382C010FC}" type="pres">
      <dgm:prSet presAssocID="{26D1B84D-CA79-4CB2-AFF6-F21676FEF8DC}" presName="FirstChild" presStyleLbl="revTx" presStyleIdx="2" presStyleCnt="5">
        <dgm:presLayoutVars>
          <dgm:chMax val="0"/>
          <dgm:chPref val="0"/>
          <dgm:bulletEnabled val="1"/>
        </dgm:presLayoutVars>
      </dgm:prSet>
      <dgm:spPr/>
    </dgm:pt>
    <dgm:pt modelId="{27D85128-17A6-43D0-9C37-BD92EC9EC082}" type="pres">
      <dgm:prSet presAssocID="{26D1B84D-CA79-4CB2-AFF6-F21676FEF8DC}" presName="Parent" presStyleLbl="alignNode1" presStyleIdx="2" presStyleCnt="5">
        <dgm:presLayoutVars>
          <dgm:chMax val="3"/>
          <dgm:chPref val="3"/>
          <dgm:bulletEnabled val="1"/>
        </dgm:presLayoutVars>
      </dgm:prSet>
      <dgm:spPr/>
    </dgm:pt>
    <dgm:pt modelId="{DE62E719-3265-4206-B9EB-1383262FF8D9}" type="pres">
      <dgm:prSet presAssocID="{26D1B84D-CA79-4CB2-AFF6-F21676FEF8DC}" presName="Accent" presStyleLbl="parChTrans1D1" presStyleIdx="2" presStyleCnt="5"/>
      <dgm:spPr/>
    </dgm:pt>
    <dgm:pt modelId="{E263078D-649F-4D87-A8D0-CA3DFDE2EB73}" type="pres">
      <dgm:prSet presAssocID="{B59B6806-B13C-4C12-AAAC-DC82AE5085B8}" presName="sibTrans" presStyleCnt="0"/>
      <dgm:spPr/>
    </dgm:pt>
    <dgm:pt modelId="{B5BECD05-45C7-43DA-A45C-DDAA35CADE25}" type="pres">
      <dgm:prSet presAssocID="{8A745708-8C0B-41F8-807B-A1DA6184CDE2}" presName="composite" presStyleCnt="0"/>
      <dgm:spPr/>
    </dgm:pt>
    <dgm:pt modelId="{C6B612FA-89D4-4A67-98C1-37E66C95675C}" type="pres">
      <dgm:prSet presAssocID="{8A745708-8C0B-41F8-807B-A1DA6184CDE2}" presName="FirstChild" presStyleLbl="revTx" presStyleIdx="3" presStyleCnt="5">
        <dgm:presLayoutVars>
          <dgm:chMax val="0"/>
          <dgm:chPref val="0"/>
          <dgm:bulletEnabled val="1"/>
        </dgm:presLayoutVars>
      </dgm:prSet>
      <dgm:spPr/>
    </dgm:pt>
    <dgm:pt modelId="{5DC9C997-F76D-42A5-B200-E5982616682B}" type="pres">
      <dgm:prSet presAssocID="{8A745708-8C0B-41F8-807B-A1DA6184CDE2}" presName="Parent" presStyleLbl="alignNode1" presStyleIdx="3" presStyleCnt="5">
        <dgm:presLayoutVars>
          <dgm:chMax val="3"/>
          <dgm:chPref val="3"/>
          <dgm:bulletEnabled val="1"/>
        </dgm:presLayoutVars>
      </dgm:prSet>
      <dgm:spPr/>
    </dgm:pt>
    <dgm:pt modelId="{F4E323A9-0D17-49AB-A815-36D6D1187B82}" type="pres">
      <dgm:prSet presAssocID="{8A745708-8C0B-41F8-807B-A1DA6184CDE2}" presName="Accent" presStyleLbl="parChTrans1D1" presStyleIdx="3" presStyleCnt="5"/>
      <dgm:spPr/>
    </dgm:pt>
    <dgm:pt modelId="{3A6765A8-3207-4D17-91EE-638628A4311B}" type="pres">
      <dgm:prSet presAssocID="{3D3B4009-570D-4143-90F7-C5BB8A3F5B13}" presName="sibTrans" presStyleCnt="0"/>
      <dgm:spPr/>
    </dgm:pt>
    <dgm:pt modelId="{9EF0BA44-652B-413E-B554-7B6A3AF8DCD8}" type="pres">
      <dgm:prSet presAssocID="{F097979C-CE6A-422C-9976-A40B27135602}" presName="composite" presStyleCnt="0"/>
      <dgm:spPr/>
    </dgm:pt>
    <dgm:pt modelId="{593926FB-91C8-4BC8-9B17-917393D93744}" type="pres">
      <dgm:prSet presAssocID="{F097979C-CE6A-422C-9976-A40B27135602}" presName="FirstChild" presStyleLbl="revTx" presStyleIdx="4" presStyleCnt="5">
        <dgm:presLayoutVars>
          <dgm:chMax val="0"/>
          <dgm:chPref val="0"/>
          <dgm:bulletEnabled val="1"/>
        </dgm:presLayoutVars>
      </dgm:prSet>
      <dgm:spPr/>
    </dgm:pt>
    <dgm:pt modelId="{A1DCA62D-7D6A-487F-A525-3F716F7B4BF3}" type="pres">
      <dgm:prSet presAssocID="{F097979C-CE6A-422C-9976-A40B27135602}" presName="Parent" presStyleLbl="alignNode1" presStyleIdx="4" presStyleCnt="5">
        <dgm:presLayoutVars>
          <dgm:chMax val="3"/>
          <dgm:chPref val="3"/>
          <dgm:bulletEnabled val="1"/>
        </dgm:presLayoutVars>
      </dgm:prSet>
      <dgm:spPr/>
    </dgm:pt>
    <dgm:pt modelId="{9B54681F-87E8-4DF7-81B1-18729DF115FF}" type="pres">
      <dgm:prSet presAssocID="{F097979C-CE6A-422C-9976-A40B27135602}" presName="Accent" presStyleLbl="parChTrans1D1" presStyleIdx="4" presStyleCnt="5"/>
      <dgm:spPr/>
    </dgm:pt>
  </dgm:ptLst>
  <dgm:cxnLst>
    <dgm:cxn modelId="{B6CDA614-8600-4DD4-BA19-82C5BEED412F}" srcId="{382935EE-085A-4D58-B39F-4AFEE33722CA}" destId="{A5C99549-6AE4-42F7-8DB1-1743B95E5424}" srcOrd="1" destOrd="0" parTransId="{52042DD2-4886-4294-AA2A-81E8B881A4BB}" sibTransId="{FC53CCD5-7975-493F-92DB-4D42621BFC0C}"/>
    <dgm:cxn modelId="{82D51D26-4402-4B1D-9AA2-133B4C3670DC}" type="presOf" srcId="{26D1B84D-CA79-4CB2-AFF6-F21676FEF8DC}" destId="{27D85128-17A6-43D0-9C37-BD92EC9EC082}" srcOrd="0" destOrd="0" presId="urn:microsoft.com/office/officeart/2011/layout/TabList"/>
    <dgm:cxn modelId="{A5807F2C-00E3-42F3-98AF-3CE2822ED6E3}" type="presOf" srcId="{D9B510AE-9F44-43E5-80EB-87BF75DE8028}" destId="{593926FB-91C8-4BC8-9B17-917393D93744}" srcOrd="0" destOrd="0" presId="urn:microsoft.com/office/officeart/2011/layout/TabList"/>
    <dgm:cxn modelId="{596FD364-7FD8-484E-8AE1-B660DF3FDE6B}" type="presOf" srcId="{9D9B9711-1DAE-44D4-A3C4-0CCFC9F4256C}" destId="{BFEB85C0-0C38-461D-BD07-BB0382C010FC}" srcOrd="0" destOrd="0" presId="urn:microsoft.com/office/officeart/2011/layout/TabList"/>
    <dgm:cxn modelId="{8E278146-53B8-40BA-AD21-00D259C36820}" type="presOf" srcId="{66B6BEED-6AC3-4621-A37A-509BBCA0FDC8}" destId="{C6B612FA-89D4-4A67-98C1-37E66C95675C}" srcOrd="0" destOrd="0" presId="urn:microsoft.com/office/officeart/2011/layout/TabList"/>
    <dgm:cxn modelId="{A3402748-C32F-48FC-BDD7-B6E683A6E0C6}" srcId="{382935EE-085A-4D58-B39F-4AFEE33722CA}" destId="{F097979C-CE6A-422C-9976-A40B27135602}" srcOrd="4" destOrd="0" parTransId="{969E0A00-4927-4C9E-988E-D77307101DCF}" sibTransId="{EF6E4493-2FAD-43F6-96BE-27A49E1EE488}"/>
    <dgm:cxn modelId="{BE565868-D91F-41DD-A258-4986F1EC0EE0}" srcId="{8A745708-8C0B-41F8-807B-A1DA6184CDE2}" destId="{66B6BEED-6AC3-4621-A37A-509BBCA0FDC8}" srcOrd="0" destOrd="0" parTransId="{7FE640CF-70F7-488A-BD34-A7E87FA5BF55}" sibTransId="{E8D3D924-2FF9-4B64-877F-54EF8CCFAE5A}"/>
    <dgm:cxn modelId="{7847B548-4ECC-4277-8D57-C60BAA961083}" type="presOf" srcId="{A5C99549-6AE4-42F7-8DB1-1743B95E5424}" destId="{6A205669-D033-4D33-BC33-407B19FB13C1}" srcOrd="0" destOrd="0" presId="urn:microsoft.com/office/officeart/2011/layout/TabList"/>
    <dgm:cxn modelId="{83943C53-494B-450E-BBF9-653873CC886F}" srcId="{382935EE-085A-4D58-B39F-4AFEE33722CA}" destId="{8A745708-8C0B-41F8-807B-A1DA6184CDE2}" srcOrd="3" destOrd="0" parTransId="{833B8608-3944-4D98-BBCB-67AD515819BD}" sibTransId="{3D3B4009-570D-4143-90F7-C5BB8A3F5B13}"/>
    <dgm:cxn modelId="{E21DCE79-193D-4DA5-A557-20A564E59E3E}" type="presOf" srcId="{F097979C-CE6A-422C-9976-A40B27135602}" destId="{A1DCA62D-7D6A-487F-A525-3F716F7B4BF3}" srcOrd="0" destOrd="0" presId="urn:microsoft.com/office/officeart/2011/layout/TabList"/>
    <dgm:cxn modelId="{D7004A86-8D75-4DBD-ABD2-3A8A48BE8E9E}" type="presOf" srcId="{382935EE-085A-4D58-B39F-4AFEE33722CA}" destId="{5DAD14A5-217D-4E03-A3F9-A597BD7FBDFF}" srcOrd="0" destOrd="0" presId="urn:microsoft.com/office/officeart/2011/layout/TabList"/>
    <dgm:cxn modelId="{DDF21295-C895-4CCF-864C-CE30B09B4A5D}" srcId="{A5C99549-6AE4-42F7-8DB1-1743B95E5424}" destId="{0AEE598A-62CB-4CE1-854F-744042AC932F}" srcOrd="0" destOrd="0" parTransId="{896EB839-807B-4669-895A-91D3545914D4}" sibTransId="{16E221A3-BB85-4B28-A2B4-45AE620D8610}"/>
    <dgm:cxn modelId="{DA66909E-FCE8-4F8A-B8BC-64BBB4E6AFB9}" srcId="{3BB16839-2CF2-4899-ACCD-74B3A1247B3C}" destId="{65811D50-AB15-404C-ADD1-ABF84F52955C}" srcOrd="0" destOrd="0" parTransId="{6E0290A2-ABE7-4C84-AF6A-04AEB1EEC10D}" sibTransId="{F59027C5-473C-4C30-8D37-965DBB16A71F}"/>
    <dgm:cxn modelId="{2FDD0DA2-876F-439C-B85A-C453DBF0038F}" type="presOf" srcId="{3BB16839-2CF2-4899-ACCD-74B3A1247B3C}" destId="{F55F773F-78C6-4FFE-A3D7-90C38283654B}" srcOrd="0" destOrd="0" presId="urn:microsoft.com/office/officeart/2011/layout/TabList"/>
    <dgm:cxn modelId="{0CA9BAB1-AB57-481F-8BE6-54E0FF8A7597}" type="presOf" srcId="{0AEE598A-62CB-4CE1-854F-744042AC932F}" destId="{85C2BEDA-FFD1-4303-A282-54A2FBB44332}" srcOrd="0" destOrd="0" presId="urn:microsoft.com/office/officeart/2011/layout/TabList"/>
    <dgm:cxn modelId="{781678C2-2B91-4283-A20E-7BC015911912}" srcId="{F097979C-CE6A-422C-9976-A40B27135602}" destId="{D9B510AE-9F44-43E5-80EB-87BF75DE8028}" srcOrd="0" destOrd="0" parTransId="{440A44E9-7D0E-448D-9FDC-BADD34186C14}" sibTransId="{D9025445-C1B0-4BC2-954E-48EB1FFA913B}"/>
    <dgm:cxn modelId="{16761BD0-E56A-49A6-96EC-7DCCACD652C5}" type="presOf" srcId="{65811D50-AB15-404C-ADD1-ABF84F52955C}" destId="{BAB34180-AF25-42C4-B3DD-1805B38D3CB7}" srcOrd="0" destOrd="0" presId="urn:microsoft.com/office/officeart/2011/layout/TabList"/>
    <dgm:cxn modelId="{4051E3E0-6244-4528-A1B2-4D84B9C25DDE}" srcId="{382935EE-085A-4D58-B39F-4AFEE33722CA}" destId="{3BB16839-2CF2-4899-ACCD-74B3A1247B3C}" srcOrd="0" destOrd="0" parTransId="{BF2920CE-6E3E-4FB4-B221-91E06000F7C1}" sibTransId="{0AD90D8E-EDA0-4D0F-B8E4-4AA624DCCEE3}"/>
    <dgm:cxn modelId="{99AF70E7-AA8C-412C-98BC-D697E8776842}" type="presOf" srcId="{8A745708-8C0B-41F8-807B-A1DA6184CDE2}" destId="{5DC9C997-F76D-42A5-B200-E5982616682B}" srcOrd="0" destOrd="0" presId="urn:microsoft.com/office/officeart/2011/layout/TabList"/>
    <dgm:cxn modelId="{0B769CEB-110B-49A5-9537-033FC0AFA5B7}" srcId="{26D1B84D-CA79-4CB2-AFF6-F21676FEF8DC}" destId="{9D9B9711-1DAE-44D4-A3C4-0CCFC9F4256C}" srcOrd="0" destOrd="0" parTransId="{C3AF1892-050D-4ACB-BC3C-F775D7ACDD55}" sibTransId="{952AFD23-BBA9-4FED-849A-7DA6C88F8E30}"/>
    <dgm:cxn modelId="{13ACEBF4-B7B4-4B14-9835-F4152F32EEEA}" srcId="{382935EE-085A-4D58-B39F-4AFEE33722CA}" destId="{26D1B84D-CA79-4CB2-AFF6-F21676FEF8DC}" srcOrd="2" destOrd="0" parTransId="{406F63DB-EDCC-45D8-9473-05FF33B596F1}" sibTransId="{B59B6806-B13C-4C12-AAAC-DC82AE5085B8}"/>
    <dgm:cxn modelId="{72840251-BF8F-4B7E-929C-1602AC43687B}" type="presParOf" srcId="{5DAD14A5-217D-4E03-A3F9-A597BD7FBDFF}" destId="{752B0C0C-2EC0-4A33-9430-8D4E6AA25820}" srcOrd="0" destOrd="0" presId="urn:microsoft.com/office/officeart/2011/layout/TabList"/>
    <dgm:cxn modelId="{48AEA1F8-891D-48EA-8571-F4E83960D913}" type="presParOf" srcId="{752B0C0C-2EC0-4A33-9430-8D4E6AA25820}" destId="{BAB34180-AF25-42C4-B3DD-1805B38D3CB7}" srcOrd="0" destOrd="0" presId="urn:microsoft.com/office/officeart/2011/layout/TabList"/>
    <dgm:cxn modelId="{E7CB35B8-C9F2-4211-97EF-652AE5EE33F3}" type="presParOf" srcId="{752B0C0C-2EC0-4A33-9430-8D4E6AA25820}" destId="{F55F773F-78C6-4FFE-A3D7-90C38283654B}" srcOrd="1" destOrd="0" presId="urn:microsoft.com/office/officeart/2011/layout/TabList"/>
    <dgm:cxn modelId="{09513326-8116-4F97-99A7-3ECAB1AC817B}" type="presParOf" srcId="{752B0C0C-2EC0-4A33-9430-8D4E6AA25820}" destId="{9051E17B-7010-4286-BB1A-6D880E8E265D}" srcOrd="2" destOrd="0" presId="urn:microsoft.com/office/officeart/2011/layout/TabList"/>
    <dgm:cxn modelId="{3B5AB54C-3D8B-409D-8EB7-3552D0CBDFC7}" type="presParOf" srcId="{5DAD14A5-217D-4E03-A3F9-A597BD7FBDFF}" destId="{43268F72-6D8C-42E2-BC27-DC7340884D62}" srcOrd="1" destOrd="0" presId="urn:microsoft.com/office/officeart/2011/layout/TabList"/>
    <dgm:cxn modelId="{F489BBFB-3E26-4261-8A99-4F7681BF4A6B}" type="presParOf" srcId="{5DAD14A5-217D-4E03-A3F9-A597BD7FBDFF}" destId="{35542BA2-245A-4DF9-8918-586422D0F70C}" srcOrd="2" destOrd="0" presId="urn:microsoft.com/office/officeart/2011/layout/TabList"/>
    <dgm:cxn modelId="{0D456630-FB9E-483F-A44E-BA3FFBF129AE}" type="presParOf" srcId="{35542BA2-245A-4DF9-8918-586422D0F70C}" destId="{85C2BEDA-FFD1-4303-A282-54A2FBB44332}" srcOrd="0" destOrd="0" presId="urn:microsoft.com/office/officeart/2011/layout/TabList"/>
    <dgm:cxn modelId="{A4B88DAA-3BD0-4637-A2F1-E4BEA603736A}" type="presParOf" srcId="{35542BA2-245A-4DF9-8918-586422D0F70C}" destId="{6A205669-D033-4D33-BC33-407B19FB13C1}" srcOrd="1" destOrd="0" presId="urn:microsoft.com/office/officeart/2011/layout/TabList"/>
    <dgm:cxn modelId="{8CAC094B-7CE9-4687-BB73-9F8331016643}" type="presParOf" srcId="{35542BA2-245A-4DF9-8918-586422D0F70C}" destId="{50BE1F20-FA2F-42FC-9F4D-714EB573C086}" srcOrd="2" destOrd="0" presId="urn:microsoft.com/office/officeart/2011/layout/TabList"/>
    <dgm:cxn modelId="{0405BD51-8275-4ECB-80B1-738E584A6A6B}" type="presParOf" srcId="{5DAD14A5-217D-4E03-A3F9-A597BD7FBDFF}" destId="{5AABF009-EA07-4628-8BF5-044AD6D0C705}" srcOrd="3" destOrd="0" presId="urn:microsoft.com/office/officeart/2011/layout/TabList"/>
    <dgm:cxn modelId="{F5B0A8B7-6744-42EB-8B6D-F28F66AAADAA}" type="presParOf" srcId="{5DAD14A5-217D-4E03-A3F9-A597BD7FBDFF}" destId="{28D69B23-502D-4A69-A116-433BC2C02BDA}" srcOrd="4" destOrd="0" presId="urn:microsoft.com/office/officeart/2011/layout/TabList"/>
    <dgm:cxn modelId="{5A862BA5-8D03-4511-8888-617195598F7E}" type="presParOf" srcId="{28D69B23-502D-4A69-A116-433BC2C02BDA}" destId="{BFEB85C0-0C38-461D-BD07-BB0382C010FC}" srcOrd="0" destOrd="0" presId="urn:microsoft.com/office/officeart/2011/layout/TabList"/>
    <dgm:cxn modelId="{546DBEE9-ED0E-4C48-A0D3-83EA33A64084}" type="presParOf" srcId="{28D69B23-502D-4A69-A116-433BC2C02BDA}" destId="{27D85128-17A6-43D0-9C37-BD92EC9EC082}" srcOrd="1" destOrd="0" presId="urn:microsoft.com/office/officeart/2011/layout/TabList"/>
    <dgm:cxn modelId="{9D2E38DA-70B1-4D04-B180-BA82B287EF3B}" type="presParOf" srcId="{28D69B23-502D-4A69-A116-433BC2C02BDA}" destId="{DE62E719-3265-4206-B9EB-1383262FF8D9}" srcOrd="2" destOrd="0" presId="urn:microsoft.com/office/officeart/2011/layout/TabList"/>
    <dgm:cxn modelId="{B00696B4-CC91-4684-B52E-3DF08A8CA78E}" type="presParOf" srcId="{5DAD14A5-217D-4E03-A3F9-A597BD7FBDFF}" destId="{E263078D-649F-4D87-A8D0-CA3DFDE2EB73}" srcOrd="5" destOrd="0" presId="urn:microsoft.com/office/officeart/2011/layout/TabList"/>
    <dgm:cxn modelId="{25A4AF9A-D31A-49E0-9D12-4BD64CE3A784}" type="presParOf" srcId="{5DAD14A5-217D-4E03-A3F9-A597BD7FBDFF}" destId="{B5BECD05-45C7-43DA-A45C-DDAA35CADE25}" srcOrd="6" destOrd="0" presId="urn:microsoft.com/office/officeart/2011/layout/TabList"/>
    <dgm:cxn modelId="{3580B653-B62D-4C87-8134-139BD42DCCB8}" type="presParOf" srcId="{B5BECD05-45C7-43DA-A45C-DDAA35CADE25}" destId="{C6B612FA-89D4-4A67-98C1-37E66C95675C}" srcOrd="0" destOrd="0" presId="urn:microsoft.com/office/officeart/2011/layout/TabList"/>
    <dgm:cxn modelId="{58B4D1BE-CF4B-4E99-9F3C-435EC9855D5A}" type="presParOf" srcId="{B5BECD05-45C7-43DA-A45C-DDAA35CADE25}" destId="{5DC9C997-F76D-42A5-B200-E5982616682B}" srcOrd="1" destOrd="0" presId="urn:microsoft.com/office/officeart/2011/layout/TabList"/>
    <dgm:cxn modelId="{8F5307D0-FDC7-4FD8-B2E4-A849FC443A31}" type="presParOf" srcId="{B5BECD05-45C7-43DA-A45C-DDAA35CADE25}" destId="{F4E323A9-0D17-49AB-A815-36D6D1187B82}" srcOrd="2" destOrd="0" presId="urn:microsoft.com/office/officeart/2011/layout/TabList"/>
    <dgm:cxn modelId="{E21E8E6C-5800-4A81-ABA7-30746D013BAE}" type="presParOf" srcId="{5DAD14A5-217D-4E03-A3F9-A597BD7FBDFF}" destId="{3A6765A8-3207-4D17-91EE-638628A4311B}" srcOrd="7" destOrd="0" presId="urn:microsoft.com/office/officeart/2011/layout/TabList"/>
    <dgm:cxn modelId="{FFF33248-B918-41E3-88FB-01F50E571864}" type="presParOf" srcId="{5DAD14A5-217D-4E03-A3F9-A597BD7FBDFF}" destId="{9EF0BA44-652B-413E-B554-7B6A3AF8DCD8}" srcOrd="8" destOrd="0" presId="urn:microsoft.com/office/officeart/2011/layout/TabList"/>
    <dgm:cxn modelId="{176F413F-BB57-4507-BA6A-90C9BB5DB563}" type="presParOf" srcId="{9EF0BA44-652B-413E-B554-7B6A3AF8DCD8}" destId="{593926FB-91C8-4BC8-9B17-917393D93744}" srcOrd="0" destOrd="0" presId="urn:microsoft.com/office/officeart/2011/layout/TabList"/>
    <dgm:cxn modelId="{64DCA941-0A36-46F7-BB7D-402FBA50A311}" type="presParOf" srcId="{9EF0BA44-652B-413E-B554-7B6A3AF8DCD8}" destId="{A1DCA62D-7D6A-487F-A525-3F716F7B4BF3}" srcOrd="1" destOrd="0" presId="urn:microsoft.com/office/officeart/2011/layout/TabList"/>
    <dgm:cxn modelId="{36859275-8311-4161-9A6E-7396CDC47C73}" type="presParOf" srcId="{9EF0BA44-652B-413E-B554-7B6A3AF8DCD8}" destId="{9B54681F-87E8-4DF7-81B1-18729DF115FF}"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DC65A6C-F6E4-4B9B-B6D8-D40993CFE1A3}" type="doc">
      <dgm:prSet loTypeId="urn:microsoft.com/office/officeart/2005/8/layout/chevron2" loCatId="process" qsTypeId="urn:microsoft.com/office/officeart/2005/8/quickstyle/simple2" qsCatId="simple" csTypeId="urn:microsoft.com/office/officeart/2005/8/colors/colorful1" csCatId="colorful" phldr="1"/>
      <dgm:spPr/>
      <dgm:t>
        <a:bodyPr/>
        <a:lstStyle/>
        <a:p>
          <a:endParaRPr lang="en-US"/>
        </a:p>
      </dgm:t>
    </dgm:pt>
    <dgm:pt modelId="{FC391993-112B-46E6-8708-32174095FB2F}">
      <dgm:prSet/>
      <dgm:spPr/>
      <dgm:t>
        <a:bodyPr/>
        <a:lstStyle/>
        <a:p>
          <a:r>
            <a:rPr lang="en-US" b="1" dirty="0">
              <a:solidFill>
                <a:schemeClr val="tx1">
                  <a:lumMod val="75000"/>
                  <a:lumOff val="25000"/>
                </a:schemeClr>
              </a:solidFill>
              <a:latin typeface="Segoe UI" panose="020B0502040204020203" pitchFamily="34" charset="0"/>
              <a:cs typeface="Segoe UI" panose="020B0502040204020203" pitchFamily="34" charset="0"/>
            </a:rPr>
            <a:t>GET</a:t>
          </a:r>
        </a:p>
      </dgm:t>
    </dgm:pt>
    <dgm:pt modelId="{1F888DE5-4EB4-4CD3-99CF-3707299EFBDD}" type="parTrans" cxnId="{C03A847E-F1A6-4446-A26D-D9AB5AFA7548}">
      <dgm:prSet/>
      <dgm:spPr/>
      <dgm:t>
        <a:bodyPr/>
        <a:lstStyle/>
        <a:p>
          <a:endParaRPr lang="en-US">
            <a:solidFill>
              <a:schemeClr val="tx1">
                <a:lumMod val="75000"/>
                <a:lumOff val="25000"/>
              </a:schemeClr>
            </a:solidFill>
          </a:endParaRPr>
        </a:p>
      </dgm:t>
    </dgm:pt>
    <dgm:pt modelId="{2B4D9D52-C92B-4BEA-9363-51BC0722E5C7}" type="sibTrans" cxnId="{C03A847E-F1A6-4446-A26D-D9AB5AFA7548}">
      <dgm:prSet/>
      <dgm:spPr/>
      <dgm:t>
        <a:bodyPr/>
        <a:lstStyle/>
        <a:p>
          <a:endParaRPr lang="en-US">
            <a:solidFill>
              <a:schemeClr val="tx1">
                <a:lumMod val="75000"/>
                <a:lumOff val="25000"/>
              </a:schemeClr>
            </a:solidFill>
          </a:endParaRPr>
        </a:p>
      </dgm:t>
    </dgm:pt>
    <dgm:pt modelId="{F775A03B-7C2A-4198-B22E-F04336FB1111}">
      <dgm:prSet/>
      <dgm:spPr/>
      <dgm:t>
        <a:bodyPr/>
        <a:lstStyle/>
        <a:p>
          <a:r>
            <a:rPr lang="en-US" b="1" dirty="0">
              <a:solidFill>
                <a:schemeClr val="tx1">
                  <a:lumMod val="75000"/>
                  <a:lumOff val="25000"/>
                </a:schemeClr>
              </a:solidFill>
              <a:latin typeface="Segoe UI" panose="020B0502040204020203" pitchFamily="34" charset="0"/>
              <a:cs typeface="Segoe UI" panose="020B0502040204020203" pitchFamily="34" charset="0"/>
            </a:rPr>
            <a:t>DELETE</a:t>
          </a:r>
        </a:p>
      </dgm:t>
    </dgm:pt>
    <dgm:pt modelId="{57B6443C-575C-4EA8-AC86-98A60ED95564}" type="parTrans" cxnId="{A830B7FB-267B-4108-90B5-FFB900F7AB1E}">
      <dgm:prSet/>
      <dgm:spPr/>
      <dgm:t>
        <a:bodyPr/>
        <a:lstStyle/>
        <a:p>
          <a:endParaRPr lang="en-US">
            <a:solidFill>
              <a:schemeClr val="tx1">
                <a:lumMod val="75000"/>
                <a:lumOff val="25000"/>
              </a:schemeClr>
            </a:solidFill>
          </a:endParaRPr>
        </a:p>
      </dgm:t>
    </dgm:pt>
    <dgm:pt modelId="{B554C547-1B64-4185-817D-0A26B82502D9}" type="sibTrans" cxnId="{A830B7FB-267B-4108-90B5-FFB900F7AB1E}">
      <dgm:prSet/>
      <dgm:spPr/>
      <dgm:t>
        <a:bodyPr/>
        <a:lstStyle/>
        <a:p>
          <a:endParaRPr lang="en-US">
            <a:solidFill>
              <a:schemeClr val="tx1">
                <a:lumMod val="75000"/>
                <a:lumOff val="25000"/>
              </a:schemeClr>
            </a:solidFill>
          </a:endParaRPr>
        </a:p>
      </dgm:t>
    </dgm:pt>
    <dgm:pt modelId="{6B2D6051-19C3-4ED9-B0DA-CE28E426814E}">
      <dgm:prSet/>
      <dgm:spPr/>
      <dgm:t>
        <a:bodyPr/>
        <a:lstStyle/>
        <a:p>
          <a:r>
            <a:rPr lang="en-US" b="1" dirty="0">
              <a:solidFill>
                <a:schemeClr val="tx1">
                  <a:lumMod val="75000"/>
                  <a:lumOff val="25000"/>
                </a:schemeClr>
              </a:solidFill>
              <a:latin typeface="Segoe UI" panose="020B0502040204020203" pitchFamily="34" charset="0"/>
              <a:cs typeface="Segoe UI" panose="020B0502040204020203" pitchFamily="34" charset="0"/>
            </a:rPr>
            <a:t>POST</a:t>
          </a:r>
        </a:p>
      </dgm:t>
    </dgm:pt>
    <dgm:pt modelId="{42E28706-17CD-4A0C-A9F7-B9A495657823}" type="parTrans" cxnId="{E471E3BA-8F7D-4B56-93B4-0C7263A3631E}">
      <dgm:prSet/>
      <dgm:spPr/>
      <dgm:t>
        <a:bodyPr/>
        <a:lstStyle/>
        <a:p>
          <a:endParaRPr lang="en-US">
            <a:solidFill>
              <a:schemeClr val="tx1">
                <a:lumMod val="75000"/>
                <a:lumOff val="25000"/>
              </a:schemeClr>
            </a:solidFill>
          </a:endParaRPr>
        </a:p>
      </dgm:t>
    </dgm:pt>
    <dgm:pt modelId="{427FB9E7-A3AF-48FC-B0C3-255CFF84E4F6}" type="sibTrans" cxnId="{E471E3BA-8F7D-4B56-93B4-0C7263A3631E}">
      <dgm:prSet/>
      <dgm:spPr/>
      <dgm:t>
        <a:bodyPr/>
        <a:lstStyle/>
        <a:p>
          <a:endParaRPr lang="en-US">
            <a:solidFill>
              <a:schemeClr val="tx1">
                <a:lumMod val="75000"/>
                <a:lumOff val="25000"/>
              </a:schemeClr>
            </a:solidFill>
          </a:endParaRPr>
        </a:p>
      </dgm:t>
    </dgm:pt>
    <dgm:pt modelId="{F62350F2-448C-4944-852E-7007210F4177}">
      <dgm:prSet/>
      <dgm:spPr/>
      <dgm:t>
        <a:bodyPr/>
        <a:lstStyle/>
        <a:p>
          <a:r>
            <a:rPr lang="en-US" b="1" dirty="0">
              <a:solidFill>
                <a:schemeClr val="tx1">
                  <a:lumMod val="75000"/>
                  <a:lumOff val="25000"/>
                </a:schemeClr>
              </a:solidFill>
              <a:latin typeface="Segoe UI" panose="020B0502040204020203" pitchFamily="34" charset="0"/>
              <a:cs typeface="Segoe UI" panose="020B0502040204020203" pitchFamily="34" charset="0"/>
            </a:rPr>
            <a:t>PUT</a:t>
          </a:r>
        </a:p>
      </dgm:t>
    </dgm:pt>
    <dgm:pt modelId="{9F746D30-6A48-4C1C-BB25-9259874069ED}" type="parTrans" cxnId="{85E287B6-E168-4522-A61E-772D985D7BCD}">
      <dgm:prSet/>
      <dgm:spPr/>
      <dgm:t>
        <a:bodyPr/>
        <a:lstStyle/>
        <a:p>
          <a:endParaRPr lang="en-US">
            <a:solidFill>
              <a:schemeClr val="tx1">
                <a:lumMod val="75000"/>
                <a:lumOff val="25000"/>
              </a:schemeClr>
            </a:solidFill>
          </a:endParaRPr>
        </a:p>
      </dgm:t>
    </dgm:pt>
    <dgm:pt modelId="{0A44BC14-5E91-41F5-BE52-7AB290BD1818}" type="sibTrans" cxnId="{85E287B6-E168-4522-A61E-772D985D7BCD}">
      <dgm:prSet/>
      <dgm:spPr/>
      <dgm:t>
        <a:bodyPr/>
        <a:lstStyle/>
        <a:p>
          <a:endParaRPr lang="en-US">
            <a:solidFill>
              <a:schemeClr val="tx1">
                <a:lumMod val="75000"/>
                <a:lumOff val="25000"/>
              </a:schemeClr>
            </a:solidFill>
          </a:endParaRPr>
        </a:p>
      </dgm:t>
    </dgm:pt>
    <dgm:pt modelId="{74743485-B538-4E84-9FD0-2829656C45F3}">
      <dgm:prSet/>
      <dgm:spPr/>
      <dgm:t>
        <a:bodyPr/>
        <a:lstStyle/>
        <a:p>
          <a:r>
            <a:rPr lang="en-US" b="1" dirty="0">
              <a:solidFill>
                <a:schemeClr val="tx1">
                  <a:lumMod val="75000"/>
                  <a:lumOff val="25000"/>
                </a:schemeClr>
              </a:solidFill>
              <a:latin typeface="Segoe UI" panose="020B0502040204020203" pitchFamily="34" charset="0"/>
              <a:cs typeface="Segoe UI" panose="020B0502040204020203" pitchFamily="34" charset="0"/>
            </a:rPr>
            <a:t>PATCH</a:t>
          </a:r>
        </a:p>
      </dgm:t>
    </dgm:pt>
    <dgm:pt modelId="{3EB7AAF7-D070-4E8E-A160-04316C5A6C0C}" type="parTrans" cxnId="{A6165787-864E-4052-9B49-8C3BDEDF3F6E}">
      <dgm:prSet/>
      <dgm:spPr/>
      <dgm:t>
        <a:bodyPr/>
        <a:lstStyle/>
        <a:p>
          <a:endParaRPr lang="en-US">
            <a:solidFill>
              <a:schemeClr val="tx1">
                <a:lumMod val="75000"/>
                <a:lumOff val="25000"/>
              </a:schemeClr>
            </a:solidFill>
          </a:endParaRPr>
        </a:p>
      </dgm:t>
    </dgm:pt>
    <dgm:pt modelId="{8C51D7AF-8293-4FC4-B34B-8C4A18DB1776}" type="sibTrans" cxnId="{A6165787-864E-4052-9B49-8C3BDEDF3F6E}">
      <dgm:prSet/>
      <dgm:spPr/>
      <dgm:t>
        <a:bodyPr/>
        <a:lstStyle/>
        <a:p>
          <a:endParaRPr lang="en-US">
            <a:solidFill>
              <a:schemeClr val="tx1">
                <a:lumMod val="75000"/>
                <a:lumOff val="25000"/>
              </a:schemeClr>
            </a:solidFill>
          </a:endParaRPr>
        </a:p>
      </dgm:t>
    </dgm:pt>
    <dgm:pt modelId="{4E165530-39A3-4057-A1B2-C4B79179D6E7}">
      <dgm:prSet/>
      <dgm:spPr/>
      <dgm:t>
        <a:bodyPr/>
        <a:lstStyle/>
        <a:p>
          <a:r>
            <a:rPr lang="en-US">
              <a:solidFill>
                <a:schemeClr val="tx1">
                  <a:lumMod val="75000"/>
                  <a:lumOff val="25000"/>
                </a:schemeClr>
              </a:solidFill>
              <a:latin typeface="Segoe UI" panose="020B0502040204020203" pitchFamily="34" charset="0"/>
              <a:cs typeface="Segoe UI" panose="020B0502040204020203" pitchFamily="34" charset="0"/>
            </a:rPr>
            <a:t>Get a representation of this resource. </a:t>
          </a:r>
          <a:endParaRPr lang="en-US" dirty="0">
            <a:solidFill>
              <a:schemeClr val="tx1">
                <a:lumMod val="75000"/>
                <a:lumOff val="25000"/>
              </a:schemeClr>
            </a:solidFill>
            <a:latin typeface="Segoe UI" panose="020B0502040204020203" pitchFamily="34" charset="0"/>
            <a:cs typeface="Segoe UI" panose="020B0502040204020203" pitchFamily="34" charset="0"/>
          </a:endParaRPr>
        </a:p>
      </dgm:t>
    </dgm:pt>
    <dgm:pt modelId="{EAD45270-4287-48E2-B585-D5BE4FB85F28}" type="parTrans" cxnId="{470E0A37-C144-48A4-81A8-5A8D722C009E}">
      <dgm:prSet/>
      <dgm:spPr/>
      <dgm:t>
        <a:bodyPr/>
        <a:lstStyle/>
        <a:p>
          <a:endParaRPr lang="en-US">
            <a:solidFill>
              <a:schemeClr val="tx1">
                <a:lumMod val="75000"/>
                <a:lumOff val="25000"/>
              </a:schemeClr>
            </a:solidFill>
          </a:endParaRPr>
        </a:p>
      </dgm:t>
    </dgm:pt>
    <dgm:pt modelId="{19C40E88-B5ED-4A1A-A2AF-8CD5CCDD7079}" type="sibTrans" cxnId="{470E0A37-C144-48A4-81A8-5A8D722C009E}">
      <dgm:prSet/>
      <dgm:spPr/>
      <dgm:t>
        <a:bodyPr/>
        <a:lstStyle/>
        <a:p>
          <a:endParaRPr lang="en-US">
            <a:solidFill>
              <a:schemeClr val="tx1">
                <a:lumMod val="75000"/>
                <a:lumOff val="25000"/>
              </a:schemeClr>
            </a:solidFill>
          </a:endParaRPr>
        </a:p>
      </dgm:t>
    </dgm:pt>
    <dgm:pt modelId="{489EBF76-4508-42A2-BC55-8F04A4D06BE0}">
      <dgm:prSet/>
      <dgm:spPr/>
      <dgm:t>
        <a:bodyPr/>
        <a:lstStyle/>
        <a:p>
          <a:r>
            <a:rPr lang="en-US">
              <a:solidFill>
                <a:schemeClr val="tx1">
                  <a:lumMod val="75000"/>
                  <a:lumOff val="25000"/>
                </a:schemeClr>
              </a:solidFill>
              <a:latin typeface="Segoe UI" panose="020B0502040204020203" pitchFamily="34" charset="0"/>
              <a:cs typeface="Segoe UI" panose="020B0502040204020203" pitchFamily="34" charset="0"/>
            </a:rPr>
            <a:t>Destroy this resource.</a:t>
          </a:r>
          <a:endParaRPr lang="en-US" dirty="0">
            <a:solidFill>
              <a:schemeClr val="tx1">
                <a:lumMod val="75000"/>
                <a:lumOff val="25000"/>
              </a:schemeClr>
            </a:solidFill>
            <a:latin typeface="Segoe UI" panose="020B0502040204020203" pitchFamily="34" charset="0"/>
            <a:cs typeface="Segoe UI" panose="020B0502040204020203" pitchFamily="34" charset="0"/>
          </a:endParaRPr>
        </a:p>
      </dgm:t>
    </dgm:pt>
    <dgm:pt modelId="{4CFD13F6-A906-45F6-AC3D-24A86DB2B075}" type="parTrans" cxnId="{C3CB63EF-2267-41F5-A467-8ECBDF135063}">
      <dgm:prSet/>
      <dgm:spPr/>
      <dgm:t>
        <a:bodyPr/>
        <a:lstStyle/>
        <a:p>
          <a:endParaRPr lang="en-US">
            <a:solidFill>
              <a:schemeClr val="tx1">
                <a:lumMod val="75000"/>
                <a:lumOff val="25000"/>
              </a:schemeClr>
            </a:solidFill>
          </a:endParaRPr>
        </a:p>
      </dgm:t>
    </dgm:pt>
    <dgm:pt modelId="{2E050160-3C9B-4892-ABB6-4A3AA3A1B544}" type="sibTrans" cxnId="{C3CB63EF-2267-41F5-A467-8ECBDF135063}">
      <dgm:prSet/>
      <dgm:spPr/>
      <dgm:t>
        <a:bodyPr/>
        <a:lstStyle/>
        <a:p>
          <a:endParaRPr lang="en-US">
            <a:solidFill>
              <a:schemeClr val="tx1">
                <a:lumMod val="75000"/>
                <a:lumOff val="25000"/>
              </a:schemeClr>
            </a:solidFill>
          </a:endParaRPr>
        </a:p>
      </dgm:t>
    </dgm:pt>
    <dgm:pt modelId="{05A6C19B-2CA6-4AA3-A9FA-7BEBAEE7A364}">
      <dgm:prSet/>
      <dgm:spPr/>
      <dgm:t>
        <a:bodyPr/>
        <a:lstStyle/>
        <a:p>
          <a:r>
            <a:rPr lang="en-US" dirty="0">
              <a:solidFill>
                <a:schemeClr val="tx1">
                  <a:lumMod val="75000"/>
                  <a:lumOff val="25000"/>
                </a:schemeClr>
              </a:solidFill>
              <a:latin typeface="Segoe UI" panose="020B0502040204020203" pitchFamily="34" charset="0"/>
              <a:cs typeface="Segoe UI" panose="020B0502040204020203" pitchFamily="34" charset="0"/>
            </a:rPr>
            <a:t>Create a new resource underneath this one, based on the given representation. </a:t>
          </a:r>
        </a:p>
      </dgm:t>
    </dgm:pt>
    <dgm:pt modelId="{C3BEA77E-7C76-4638-9B4B-AC5F4B48B72B}" type="parTrans" cxnId="{70EE2FD2-1EB4-429E-9896-A46CE6FDCFE8}">
      <dgm:prSet/>
      <dgm:spPr/>
      <dgm:t>
        <a:bodyPr/>
        <a:lstStyle/>
        <a:p>
          <a:endParaRPr lang="en-US">
            <a:solidFill>
              <a:schemeClr val="tx1">
                <a:lumMod val="75000"/>
                <a:lumOff val="25000"/>
              </a:schemeClr>
            </a:solidFill>
          </a:endParaRPr>
        </a:p>
      </dgm:t>
    </dgm:pt>
    <dgm:pt modelId="{80B22F6C-B557-418E-9AFB-54603D27AF4F}" type="sibTrans" cxnId="{70EE2FD2-1EB4-429E-9896-A46CE6FDCFE8}">
      <dgm:prSet/>
      <dgm:spPr/>
      <dgm:t>
        <a:bodyPr/>
        <a:lstStyle/>
        <a:p>
          <a:endParaRPr lang="en-US">
            <a:solidFill>
              <a:schemeClr val="tx1">
                <a:lumMod val="75000"/>
                <a:lumOff val="25000"/>
              </a:schemeClr>
            </a:solidFill>
          </a:endParaRPr>
        </a:p>
      </dgm:t>
    </dgm:pt>
    <dgm:pt modelId="{CF9E5944-B2E5-4346-9691-D849E0FA0D55}">
      <dgm:prSet/>
      <dgm:spPr/>
      <dgm:t>
        <a:bodyPr/>
        <a:lstStyle/>
        <a:p>
          <a:r>
            <a:rPr lang="en-US">
              <a:solidFill>
                <a:schemeClr val="tx1">
                  <a:lumMod val="75000"/>
                  <a:lumOff val="25000"/>
                </a:schemeClr>
              </a:solidFill>
              <a:latin typeface="Segoe UI" panose="020B0502040204020203" pitchFamily="34" charset="0"/>
              <a:cs typeface="Segoe UI" panose="020B0502040204020203" pitchFamily="34" charset="0"/>
            </a:rPr>
            <a:t>Replace this state of this resource with the one described in the given representation. </a:t>
          </a:r>
          <a:endParaRPr lang="en-US" dirty="0">
            <a:solidFill>
              <a:schemeClr val="tx1">
                <a:lumMod val="75000"/>
                <a:lumOff val="25000"/>
              </a:schemeClr>
            </a:solidFill>
            <a:latin typeface="Segoe UI" panose="020B0502040204020203" pitchFamily="34" charset="0"/>
            <a:cs typeface="Segoe UI" panose="020B0502040204020203" pitchFamily="34" charset="0"/>
          </a:endParaRPr>
        </a:p>
      </dgm:t>
    </dgm:pt>
    <dgm:pt modelId="{C3E39D93-701C-4628-9CC2-26080E897D0E}" type="parTrans" cxnId="{26204A63-FE1F-45B6-8387-A05E758A5599}">
      <dgm:prSet/>
      <dgm:spPr/>
      <dgm:t>
        <a:bodyPr/>
        <a:lstStyle/>
        <a:p>
          <a:endParaRPr lang="en-US">
            <a:solidFill>
              <a:schemeClr val="tx1">
                <a:lumMod val="75000"/>
                <a:lumOff val="25000"/>
              </a:schemeClr>
            </a:solidFill>
          </a:endParaRPr>
        </a:p>
      </dgm:t>
    </dgm:pt>
    <dgm:pt modelId="{CCBB350B-9C1E-4860-ABF5-57823A2F29B4}" type="sibTrans" cxnId="{26204A63-FE1F-45B6-8387-A05E758A5599}">
      <dgm:prSet/>
      <dgm:spPr/>
      <dgm:t>
        <a:bodyPr/>
        <a:lstStyle/>
        <a:p>
          <a:endParaRPr lang="en-US">
            <a:solidFill>
              <a:schemeClr val="tx1">
                <a:lumMod val="75000"/>
                <a:lumOff val="25000"/>
              </a:schemeClr>
            </a:solidFill>
          </a:endParaRPr>
        </a:p>
      </dgm:t>
    </dgm:pt>
    <dgm:pt modelId="{21A5B67F-4E22-4D00-B1DC-4D79FF2990E2}">
      <dgm:prSet/>
      <dgm:spPr/>
      <dgm:t>
        <a:bodyPr/>
        <a:lstStyle/>
        <a:p>
          <a:r>
            <a:rPr lang="en-US">
              <a:solidFill>
                <a:schemeClr val="tx1">
                  <a:lumMod val="75000"/>
                  <a:lumOff val="25000"/>
                </a:schemeClr>
              </a:solidFill>
              <a:latin typeface="Segoe UI" panose="020B0502040204020203" pitchFamily="34" charset="0"/>
              <a:cs typeface="Segoe UI" panose="020B0502040204020203" pitchFamily="34" charset="0"/>
            </a:rPr>
            <a:t>Modify part of the state of this resource based on the given representation.</a:t>
          </a:r>
          <a:endParaRPr lang="en-US" dirty="0">
            <a:solidFill>
              <a:schemeClr val="tx1">
                <a:lumMod val="75000"/>
                <a:lumOff val="25000"/>
              </a:schemeClr>
            </a:solidFill>
            <a:latin typeface="Segoe UI" panose="020B0502040204020203" pitchFamily="34" charset="0"/>
            <a:cs typeface="Segoe UI" panose="020B0502040204020203" pitchFamily="34" charset="0"/>
          </a:endParaRPr>
        </a:p>
      </dgm:t>
    </dgm:pt>
    <dgm:pt modelId="{C7E722E8-6470-4E92-A190-BE7C99B6C050}" type="parTrans" cxnId="{7437913A-3A24-4563-8088-7B03D4993AF9}">
      <dgm:prSet/>
      <dgm:spPr/>
      <dgm:t>
        <a:bodyPr/>
        <a:lstStyle/>
        <a:p>
          <a:endParaRPr lang="en-US">
            <a:solidFill>
              <a:schemeClr val="tx1">
                <a:lumMod val="75000"/>
                <a:lumOff val="25000"/>
              </a:schemeClr>
            </a:solidFill>
          </a:endParaRPr>
        </a:p>
      </dgm:t>
    </dgm:pt>
    <dgm:pt modelId="{773C4BF2-1040-493C-9B3E-DABD6A1D494F}" type="sibTrans" cxnId="{7437913A-3A24-4563-8088-7B03D4993AF9}">
      <dgm:prSet/>
      <dgm:spPr/>
      <dgm:t>
        <a:bodyPr/>
        <a:lstStyle/>
        <a:p>
          <a:endParaRPr lang="en-US">
            <a:solidFill>
              <a:schemeClr val="tx1">
                <a:lumMod val="75000"/>
                <a:lumOff val="25000"/>
              </a:schemeClr>
            </a:solidFill>
          </a:endParaRPr>
        </a:p>
      </dgm:t>
    </dgm:pt>
    <dgm:pt modelId="{3DB9EF65-EB84-4131-A0EC-47BBBEA413CF}" type="pres">
      <dgm:prSet presAssocID="{8DC65A6C-F6E4-4B9B-B6D8-D40993CFE1A3}" presName="linearFlow" presStyleCnt="0">
        <dgm:presLayoutVars>
          <dgm:dir/>
          <dgm:animLvl val="lvl"/>
          <dgm:resizeHandles val="exact"/>
        </dgm:presLayoutVars>
      </dgm:prSet>
      <dgm:spPr/>
    </dgm:pt>
    <dgm:pt modelId="{9C8981F1-FAE8-43C9-AA2D-3062C90301F3}" type="pres">
      <dgm:prSet presAssocID="{FC391993-112B-46E6-8708-32174095FB2F}" presName="composite" presStyleCnt="0"/>
      <dgm:spPr/>
    </dgm:pt>
    <dgm:pt modelId="{9AB76281-90A6-47D6-952D-D5DADFBCAAF4}" type="pres">
      <dgm:prSet presAssocID="{FC391993-112B-46E6-8708-32174095FB2F}" presName="parentText" presStyleLbl="alignNode1" presStyleIdx="0" presStyleCnt="5">
        <dgm:presLayoutVars>
          <dgm:chMax val="1"/>
          <dgm:bulletEnabled val="1"/>
        </dgm:presLayoutVars>
      </dgm:prSet>
      <dgm:spPr/>
    </dgm:pt>
    <dgm:pt modelId="{82A60CC0-EE6F-4AEA-9DEC-8D2BC81B1B67}" type="pres">
      <dgm:prSet presAssocID="{FC391993-112B-46E6-8708-32174095FB2F}" presName="descendantText" presStyleLbl="alignAcc1" presStyleIdx="0" presStyleCnt="5">
        <dgm:presLayoutVars>
          <dgm:bulletEnabled val="1"/>
        </dgm:presLayoutVars>
      </dgm:prSet>
      <dgm:spPr/>
    </dgm:pt>
    <dgm:pt modelId="{C17F5EBB-1DF5-4299-8265-2190AFEFC55B}" type="pres">
      <dgm:prSet presAssocID="{2B4D9D52-C92B-4BEA-9363-51BC0722E5C7}" presName="sp" presStyleCnt="0"/>
      <dgm:spPr/>
    </dgm:pt>
    <dgm:pt modelId="{41FA0661-37E4-4B7B-A8FC-CCDCBFBB60AC}" type="pres">
      <dgm:prSet presAssocID="{F775A03B-7C2A-4198-B22E-F04336FB1111}" presName="composite" presStyleCnt="0"/>
      <dgm:spPr/>
    </dgm:pt>
    <dgm:pt modelId="{25A0C3D3-ED53-49F1-9D72-5319EDC17688}" type="pres">
      <dgm:prSet presAssocID="{F775A03B-7C2A-4198-B22E-F04336FB1111}" presName="parentText" presStyleLbl="alignNode1" presStyleIdx="1" presStyleCnt="5">
        <dgm:presLayoutVars>
          <dgm:chMax val="1"/>
          <dgm:bulletEnabled val="1"/>
        </dgm:presLayoutVars>
      </dgm:prSet>
      <dgm:spPr/>
    </dgm:pt>
    <dgm:pt modelId="{C55F8455-A69F-4D66-9DC6-301E14FC42BD}" type="pres">
      <dgm:prSet presAssocID="{F775A03B-7C2A-4198-B22E-F04336FB1111}" presName="descendantText" presStyleLbl="alignAcc1" presStyleIdx="1" presStyleCnt="5">
        <dgm:presLayoutVars>
          <dgm:bulletEnabled val="1"/>
        </dgm:presLayoutVars>
      </dgm:prSet>
      <dgm:spPr/>
    </dgm:pt>
    <dgm:pt modelId="{4B689655-CB09-49C2-B181-C4BFCBC1319C}" type="pres">
      <dgm:prSet presAssocID="{B554C547-1B64-4185-817D-0A26B82502D9}" presName="sp" presStyleCnt="0"/>
      <dgm:spPr/>
    </dgm:pt>
    <dgm:pt modelId="{C4554B2C-2D2B-40D0-86E9-A872BDAA2D1F}" type="pres">
      <dgm:prSet presAssocID="{6B2D6051-19C3-4ED9-B0DA-CE28E426814E}" presName="composite" presStyleCnt="0"/>
      <dgm:spPr/>
    </dgm:pt>
    <dgm:pt modelId="{A5F6A49B-0ACC-46AC-B2EE-BE177DAB0E51}" type="pres">
      <dgm:prSet presAssocID="{6B2D6051-19C3-4ED9-B0DA-CE28E426814E}" presName="parentText" presStyleLbl="alignNode1" presStyleIdx="2" presStyleCnt="5">
        <dgm:presLayoutVars>
          <dgm:chMax val="1"/>
          <dgm:bulletEnabled val="1"/>
        </dgm:presLayoutVars>
      </dgm:prSet>
      <dgm:spPr/>
    </dgm:pt>
    <dgm:pt modelId="{AEB244BF-3083-4F83-9059-83DABBD932BF}" type="pres">
      <dgm:prSet presAssocID="{6B2D6051-19C3-4ED9-B0DA-CE28E426814E}" presName="descendantText" presStyleLbl="alignAcc1" presStyleIdx="2" presStyleCnt="5">
        <dgm:presLayoutVars>
          <dgm:bulletEnabled val="1"/>
        </dgm:presLayoutVars>
      </dgm:prSet>
      <dgm:spPr/>
    </dgm:pt>
    <dgm:pt modelId="{AF8817B4-055E-46F2-A08D-2DFF60741E53}" type="pres">
      <dgm:prSet presAssocID="{427FB9E7-A3AF-48FC-B0C3-255CFF84E4F6}" presName="sp" presStyleCnt="0"/>
      <dgm:spPr/>
    </dgm:pt>
    <dgm:pt modelId="{1E671A4A-B1E4-47F9-9070-2085A5DD148F}" type="pres">
      <dgm:prSet presAssocID="{F62350F2-448C-4944-852E-7007210F4177}" presName="composite" presStyleCnt="0"/>
      <dgm:spPr/>
    </dgm:pt>
    <dgm:pt modelId="{917F4E94-6E16-4511-BE14-D8ABF521D39F}" type="pres">
      <dgm:prSet presAssocID="{F62350F2-448C-4944-852E-7007210F4177}" presName="parentText" presStyleLbl="alignNode1" presStyleIdx="3" presStyleCnt="5">
        <dgm:presLayoutVars>
          <dgm:chMax val="1"/>
          <dgm:bulletEnabled val="1"/>
        </dgm:presLayoutVars>
      </dgm:prSet>
      <dgm:spPr/>
    </dgm:pt>
    <dgm:pt modelId="{6075035E-2477-4FA8-9FE5-D07ADF0E1449}" type="pres">
      <dgm:prSet presAssocID="{F62350F2-448C-4944-852E-7007210F4177}" presName="descendantText" presStyleLbl="alignAcc1" presStyleIdx="3" presStyleCnt="5">
        <dgm:presLayoutVars>
          <dgm:bulletEnabled val="1"/>
        </dgm:presLayoutVars>
      </dgm:prSet>
      <dgm:spPr/>
    </dgm:pt>
    <dgm:pt modelId="{A4663F28-2815-4B7B-AA49-A0A00AE4DA23}" type="pres">
      <dgm:prSet presAssocID="{0A44BC14-5E91-41F5-BE52-7AB290BD1818}" presName="sp" presStyleCnt="0"/>
      <dgm:spPr/>
    </dgm:pt>
    <dgm:pt modelId="{C9C468F0-D9DE-4BCD-9DD2-CEE6D2DC3DEC}" type="pres">
      <dgm:prSet presAssocID="{74743485-B538-4E84-9FD0-2829656C45F3}" presName="composite" presStyleCnt="0"/>
      <dgm:spPr/>
    </dgm:pt>
    <dgm:pt modelId="{03F68228-B966-4956-AD99-20007C6EE502}" type="pres">
      <dgm:prSet presAssocID="{74743485-B538-4E84-9FD0-2829656C45F3}" presName="parentText" presStyleLbl="alignNode1" presStyleIdx="4" presStyleCnt="5">
        <dgm:presLayoutVars>
          <dgm:chMax val="1"/>
          <dgm:bulletEnabled val="1"/>
        </dgm:presLayoutVars>
      </dgm:prSet>
      <dgm:spPr/>
    </dgm:pt>
    <dgm:pt modelId="{E6897931-EA85-4CB3-A021-FF63F2676BC5}" type="pres">
      <dgm:prSet presAssocID="{74743485-B538-4E84-9FD0-2829656C45F3}" presName="descendantText" presStyleLbl="alignAcc1" presStyleIdx="4" presStyleCnt="5">
        <dgm:presLayoutVars>
          <dgm:bulletEnabled val="1"/>
        </dgm:presLayoutVars>
      </dgm:prSet>
      <dgm:spPr/>
    </dgm:pt>
  </dgm:ptLst>
  <dgm:cxnLst>
    <dgm:cxn modelId="{61C63E0B-0D44-4583-BF9E-A8B6366720E0}" type="presOf" srcId="{8DC65A6C-F6E4-4B9B-B6D8-D40993CFE1A3}" destId="{3DB9EF65-EB84-4131-A0EC-47BBBEA413CF}" srcOrd="0" destOrd="0" presId="urn:microsoft.com/office/officeart/2005/8/layout/chevron2"/>
    <dgm:cxn modelId="{470E0A37-C144-48A4-81A8-5A8D722C009E}" srcId="{FC391993-112B-46E6-8708-32174095FB2F}" destId="{4E165530-39A3-4057-A1B2-C4B79179D6E7}" srcOrd="0" destOrd="0" parTransId="{EAD45270-4287-48E2-B585-D5BE4FB85F28}" sibTransId="{19C40E88-B5ED-4A1A-A2AF-8CD5CCDD7079}"/>
    <dgm:cxn modelId="{D9A60738-BE87-49C3-9F8C-AE237054EE77}" type="presOf" srcId="{4E165530-39A3-4057-A1B2-C4B79179D6E7}" destId="{82A60CC0-EE6F-4AEA-9DEC-8D2BC81B1B67}" srcOrd="0" destOrd="0" presId="urn:microsoft.com/office/officeart/2005/8/layout/chevron2"/>
    <dgm:cxn modelId="{858F9738-1258-4C1F-A85D-33BC0A734250}" type="presOf" srcId="{21A5B67F-4E22-4D00-B1DC-4D79FF2990E2}" destId="{E6897931-EA85-4CB3-A021-FF63F2676BC5}" srcOrd="0" destOrd="0" presId="urn:microsoft.com/office/officeart/2005/8/layout/chevron2"/>
    <dgm:cxn modelId="{7437913A-3A24-4563-8088-7B03D4993AF9}" srcId="{74743485-B538-4E84-9FD0-2829656C45F3}" destId="{21A5B67F-4E22-4D00-B1DC-4D79FF2990E2}" srcOrd="0" destOrd="0" parTransId="{C7E722E8-6470-4E92-A190-BE7C99B6C050}" sibTransId="{773C4BF2-1040-493C-9B3E-DABD6A1D494F}"/>
    <dgm:cxn modelId="{26204A63-FE1F-45B6-8387-A05E758A5599}" srcId="{F62350F2-448C-4944-852E-7007210F4177}" destId="{CF9E5944-B2E5-4346-9691-D849E0FA0D55}" srcOrd="0" destOrd="0" parTransId="{C3E39D93-701C-4628-9CC2-26080E897D0E}" sibTransId="{CCBB350B-9C1E-4860-ABF5-57823A2F29B4}"/>
    <dgm:cxn modelId="{F1EA0F4C-7D1F-4049-817F-19C4C9ADF47B}" type="presOf" srcId="{05A6C19B-2CA6-4AA3-A9FA-7BEBAEE7A364}" destId="{AEB244BF-3083-4F83-9059-83DABBD932BF}" srcOrd="0" destOrd="0" presId="urn:microsoft.com/office/officeart/2005/8/layout/chevron2"/>
    <dgm:cxn modelId="{C03A847E-F1A6-4446-A26D-D9AB5AFA7548}" srcId="{8DC65A6C-F6E4-4B9B-B6D8-D40993CFE1A3}" destId="{FC391993-112B-46E6-8708-32174095FB2F}" srcOrd="0" destOrd="0" parTransId="{1F888DE5-4EB4-4CD3-99CF-3707299EFBDD}" sibTransId="{2B4D9D52-C92B-4BEA-9363-51BC0722E5C7}"/>
    <dgm:cxn modelId="{F99A977E-F5FE-423F-985A-10E32D135AA3}" type="presOf" srcId="{6B2D6051-19C3-4ED9-B0DA-CE28E426814E}" destId="{A5F6A49B-0ACC-46AC-B2EE-BE177DAB0E51}" srcOrd="0" destOrd="0" presId="urn:microsoft.com/office/officeart/2005/8/layout/chevron2"/>
    <dgm:cxn modelId="{49B6A182-D020-4C64-A4F7-8A727EA7AAA7}" type="presOf" srcId="{74743485-B538-4E84-9FD0-2829656C45F3}" destId="{03F68228-B966-4956-AD99-20007C6EE502}" srcOrd="0" destOrd="0" presId="urn:microsoft.com/office/officeart/2005/8/layout/chevron2"/>
    <dgm:cxn modelId="{A6165787-864E-4052-9B49-8C3BDEDF3F6E}" srcId="{8DC65A6C-F6E4-4B9B-B6D8-D40993CFE1A3}" destId="{74743485-B538-4E84-9FD0-2829656C45F3}" srcOrd="4" destOrd="0" parTransId="{3EB7AAF7-D070-4E8E-A160-04316C5A6C0C}" sibTransId="{8C51D7AF-8293-4FC4-B34B-8C4A18DB1776}"/>
    <dgm:cxn modelId="{CF255194-152A-49BC-88B7-8449E20F7C2B}" type="presOf" srcId="{F62350F2-448C-4944-852E-7007210F4177}" destId="{917F4E94-6E16-4511-BE14-D8ABF521D39F}" srcOrd="0" destOrd="0" presId="urn:microsoft.com/office/officeart/2005/8/layout/chevron2"/>
    <dgm:cxn modelId="{8EB3FFB1-8CFE-4DBC-99E4-AEF79E7B467A}" type="presOf" srcId="{F775A03B-7C2A-4198-B22E-F04336FB1111}" destId="{25A0C3D3-ED53-49F1-9D72-5319EDC17688}" srcOrd="0" destOrd="0" presId="urn:microsoft.com/office/officeart/2005/8/layout/chevron2"/>
    <dgm:cxn modelId="{85E287B6-E168-4522-A61E-772D985D7BCD}" srcId="{8DC65A6C-F6E4-4B9B-B6D8-D40993CFE1A3}" destId="{F62350F2-448C-4944-852E-7007210F4177}" srcOrd="3" destOrd="0" parTransId="{9F746D30-6A48-4C1C-BB25-9259874069ED}" sibTransId="{0A44BC14-5E91-41F5-BE52-7AB290BD1818}"/>
    <dgm:cxn modelId="{E471E3BA-8F7D-4B56-93B4-0C7263A3631E}" srcId="{8DC65A6C-F6E4-4B9B-B6D8-D40993CFE1A3}" destId="{6B2D6051-19C3-4ED9-B0DA-CE28E426814E}" srcOrd="2" destOrd="0" parTransId="{42E28706-17CD-4A0C-A9F7-B9A495657823}" sibTransId="{427FB9E7-A3AF-48FC-B0C3-255CFF84E4F6}"/>
    <dgm:cxn modelId="{7FBF3ACC-B70E-476C-8E24-B20B9E0C2585}" type="presOf" srcId="{489EBF76-4508-42A2-BC55-8F04A4D06BE0}" destId="{C55F8455-A69F-4D66-9DC6-301E14FC42BD}" srcOrd="0" destOrd="0" presId="urn:microsoft.com/office/officeart/2005/8/layout/chevron2"/>
    <dgm:cxn modelId="{70EE2FD2-1EB4-429E-9896-A46CE6FDCFE8}" srcId="{6B2D6051-19C3-4ED9-B0DA-CE28E426814E}" destId="{05A6C19B-2CA6-4AA3-A9FA-7BEBAEE7A364}" srcOrd="0" destOrd="0" parTransId="{C3BEA77E-7C76-4638-9B4B-AC5F4B48B72B}" sibTransId="{80B22F6C-B557-418E-9AFB-54603D27AF4F}"/>
    <dgm:cxn modelId="{116F1DD3-8C71-47F9-AF31-0894FA212055}" type="presOf" srcId="{CF9E5944-B2E5-4346-9691-D849E0FA0D55}" destId="{6075035E-2477-4FA8-9FE5-D07ADF0E1449}" srcOrd="0" destOrd="0" presId="urn:microsoft.com/office/officeart/2005/8/layout/chevron2"/>
    <dgm:cxn modelId="{720D96DD-7F64-41E0-8F68-E6BBEFD656A5}" type="presOf" srcId="{FC391993-112B-46E6-8708-32174095FB2F}" destId="{9AB76281-90A6-47D6-952D-D5DADFBCAAF4}" srcOrd="0" destOrd="0" presId="urn:microsoft.com/office/officeart/2005/8/layout/chevron2"/>
    <dgm:cxn modelId="{C3CB63EF-2267-41F5-A467-8ECBDF135063}" srcId="{F775A03B-7C2A-4198-B22E-F04336FB1111}" destId="{489EBF76-4508-42A2-BC55-8F04A4D06BE0}" srcOrd="0" destOrd="0" parTransId="{4CFD13F6-A906-45F6-AC3D-24A86DB2B075}" sibTransId="{2E050160-3C9B-4892-ABB6-4A3AA3A1B544}"/>
    <dgm:cxn modelId="{A830B7FB-267B-4108-90B5-FFB900F7AB1E}" srcId="{8DC65A6C-F6E4-4B9B-B6D8-D40993CFE1A3}" destId="{F775A03B-7C2A-4198-B22E-F04336FB1111}" srcOrd="1" destOrd="0" parTransId="{57B6443C-575C-4EA8-AC86-98A60ED95564}" sibTransId="{B554C547-1B64-4185-817D-0A26B82502D9}"/>
    <dgm:cxn modelId="{E6C84B96-6DBC-4819-9FF0-F0D18E5AE85E}" type="presParOf" srcId="{3DB9EF65-EB84-4131-A0EC-47BBBEA413CF}" destId="{9C8981F1-FAE8-43C9-AA2D-3062C90301F3}" srcOrd="0" destOrd="0" presId="urn:microsoft.com/office/officeart/2005/8/layout/chevron2"/>
    <dgm:cxn modelId="{A03E2C88-B09C-48BF-BB17-5EBDA00BD7CE}" type="presParOf" srcId="{9C8981F1-FAE8-43C9-AA2D-3062C90301F3}" destId="{9AB76281-90A6-47D6-952D-D5DADFBCAAF4}" srcOrd="0" destOrd="0" presId="urn:microsoft.com/office/officeart/2005/8/layout/chevron2"/>
    <dgm:cxn modelId="{907CBE9D-E26B-4CB7-BCF5-BB180494887A}" type="presParOf" srcId="{9C8981F1-FAE8-43C9-AA2D-3062C90301F3}" destId="{82A60CC0-EE6F-4AEA-9DEC-8D2BC81B1B67}" srcOrd="1" destOrd="0" presId="urn:microsoft.com/office/officeart/2005/8/layout/chevron2"/>
    <dgm:cxn modelId="{CC5A96F2-3889-483B-8CC4-235DD3A96009}" type="presParOf" srcId="{3DB9EF65-EB84-4131-A0EC-47BBBEA413CF}" destId="{C17F5EBB-1DF5-4299-8265-2190AFEFC55B}" srcOrd="1" destOrd="0" presId="urn:microsoft.com/office/officeart/2005/8/layout/chevron2"/>
    <dgm:cxn modelId="{EB407A8D-DB42-45D7-976E-9678F93B7278}" type="presParOf" srcId="{3DB9EF65-EB84-4131-A0EC-47BBBEA413CF}" destId="{41FA0661-37E4-4B7B-A8FC-CCDCBFBB60AC}" srcOrd="2" destOrd="0" presId="urn:microsoft.com/office/officeart/2005/8/layout/chevron2"/>
    <dgm:cxn modelId="{29E4BA88-F924-466E-BF0D-98B90467A667}" type="presParOf" srcId="{41FA0661-37E4-4B7B-A8FC-CCDCBFBB60AC}" destId="{25A0C3D3-ED53-49F1-9D72-5319EDC17688}" srcOrd="0" destOrd="0" presId="urn:microsoft.com/office/officeart/2005/8/layout/chevron2"/>
    <dgm:cxn modelId="{18DCD0BD-6CA8-4310-80BD-BD1462352B43}" type="presParOf" srcId="{41FA0661-37E4-4B7B-A8FC-CCDCBFBB60AC}" destId="{C55F8455-A69F-4D66-9DC6-301E14FC42BD}" srcOrd="1" destOrd="0" presId="urn:microsoft.com/office/officeart/2005/8/layout/chevron2"/>
    <dgm:cxn modelId="{AA8A7B1D-86EC-4235-AC58-5468A5A7AD25}" type="presParOf" srcId="{3DB9EF65-EB84-4131-A0EC-47BBBEA413CF}" destId="{4B689655-CB09-49C2-B181-C4BFCBC1319C}" srcOrd="3" destOrd="0" presId="urn:microsoft.com/office/officeart/2005/8/layout/chevron2"/>
    <dgm:cxn modelId="{CF200780-EA3A-4AF0-927F-FFD2009FB747}" type="presParOf" srcId="{3DB9EF65-EB84-4131-A0EC-47BBBEA413CF}" destId="{C4554B2C-2D2B-40D0-86E9-A872BDAA2D1F}" srcOrd="4" destOrd="0" presId="urn:microsoft.com/office/officeart/2005/8/layout/chevron2"/>
    <dgm:cxn modelId="{AD0EFFB8-A70B-4F01-8256-44B222F14F46}" type="presParOf" srcId="{C4554B2C-2D2B-40D0-86E9-A872BDAA2D1F}" destId="{A5F6A49B-0ACC-46AC-B2EE-BE177DAB0E51}" srcOrd="0" destOrd="0" presId="urn:microsoft.com/office/officeart/2005/8/layout/chevron2"/>
    <dgm:cxn modelId="{A23652FA-A74A-41BF-AFCE-A8DF4209E674}" type="presParOf" srcId="{C4554B2C-2D2B-40D0-86E9-A872BDAA2D1F}" destId="{AEB244BF-3083-4F83-9059-83DABBD932BF}" srcOrd="1" destOrd="0" presId="urn:microsoft.com/office/officeart/2005/8/layout/chevron2"/>
    <dgm:cxn modelId="{9A73CF3C-9E72-4ADD-84BF-4B8105352702}" type="presParOf" srcId="{3DB9EF65-EB84-4131-A0EC-47BBBEA413CF}" destId="{AF8817B4-055E-46F2-A08D-2DFF60741E53}" srcOrd="5" destOrd="0" presId="urn:microsoft.com/office/officeart/2005/8/layout/chevron2"/>
    <dgm:cxn modelId="{614EBB78-D512-403D-8F02-547B7BE90635}" type="presParOf" srcId="{3DB9EF65-EB84-4131-A0EC-47BBBEA413CF}" destId="{1E671A4A-B1E4-47F9-9070-2085A5DD148F}" srcOrd="6" destOrd="0" presId="urn:microsoft.com/office/officeart/2005/8/layout/chevron2"/>
    <dgm:cxn modelId="{F36BA6BE-4DA6-48D1-9DA9-7CF37C2F4F40}" type="presParOf" srcId="{1E671A4A-B1E4-47F9-9070-2085A5DD148F}" destId="{917F4E94-6E16-4511-BE14-D8ABF521D39F}" srcOrd="0" destOrd="0" presId="urn:microsoft.com/office/officeart/2005/8/layout/chevron2"/>
    <dgm:cxn modelId="{7BBBEB4C-55E1-46A4-BEB1-DBD437C3B2A4}" type="presParOf" srcId="{1E671A4A-B1E4-47F9-9070-2085A5DD148F}" destId="{6075035E-2477-4FA8-9FE5-D07ADF0E1449}" srcOrd="1" destOrd="0" presId="urn:microsoft.com/office/officeart/2005/8/layout/chevron2"/>
    <dgm:cxn modelId="{F63A77D0-D047-4F63-AAD2-40DDBFF889B5}" type="presParOf" srcId="{3DB9EF65-EB84-4131-A0EC-47BBBEA413CF}" destId="{A4663F28-2815-4B7B-AA49-A0A00AE4DA23}" srcOrd="7" destOrd="0" presId="urn:microsoft.com/office/officeart/2005/8/layout/chevron2"/>
    <dgm:cxn modelId="{681E642E-4127-45EC-A231-1D2092365145}" type="presParOf" srcId="{3DB9EF65-EB84-4131-A0EC-47BBBEA413CF}" destId="{C9C468F0-D9DE-4BCD-9DD2-CEE6D2DC3DEC}" srcOrd="8" destOrd="0" presId="urn:microsoft.com/office/officeart/2005/8/layout/chevron2"/>
    <dgm:cxn modelId="{23D672F0-63A2-47B9-BEBE-22CC720FC38D}" type="presParOf" srcId="{C9C468F0-D9DE-4BCD-9DD2-CEE6D2DC3DEC}" destId="{03F68228-B966-4956-AD99-20007C6EE502}" srcOrd="0" destOrd="0" presId="urn:microsoft.com/office/officeart/2005/8/layout/chevron2"/>
    <dgm:cxn modelId="{B5F94D23-539E-47E7-86BA-6095FCC2D552}" type="presParOf" srcId="{C9C468F0-D9DE-4BCD-9DD2-CEE6D2DC3DEC}" destId="{E6897931-EA85-4CB3-A021-FF63F2676BC5}" srcOrd="1" destOrd="0" presId="urn:microsoft.com/office/officeart/2005/8/layout/chevron2"/>
  </dgm:cxnLst>
  <dgm:bg/>
  <dgm:whole>
    <a:ln>
      <a:no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7F1DCBBD-8C51-4174-842B-FB9A7B9B6272}" type="doc">
      <dgm:prSet loTypeId="urn:microsoft.com/office/officeart/2005/8/layout/chevron2" loCatId="process" qsTypeId="urn:microsoft.com/office/officeart/2005/8/quickstyle/simple1" qsCatId="simple" csTypeId="urn:microsoft.com/office/officeart/2005/8/colors/colorful1" csCatId="colorful" phldr="1"/>
      <dgm:spPr/>
      <dgm:t>
        <a:bodyPr/>
        <a:lstStyle/>
        <a:p>
          <a:endParaRPr lang="en-US"/>
        </a:p>
      </dgm:t>
    </dgm:pt>
    <dgm:pt modelId="{0078028D-FF5E-46CE-A955-7CFF1A8A938B}">
      <dgm:prSet/>
      <dgm:spPr/>
      <dgm:t>
        <a:bodyPr/>
        <a:lstStyle/>
        <a:p>
          <a:r>
            <a:rPr lang="en-US" b="1" dirty="0">
              <a:solidFill>
                <a:schemeClr val="tx1">
                  <a:lumMod val="75000"/>
                  <a:lumOff val="25000"/>
                </a:schemeClr>
              </a:solidFill>
              <a:latin typeface="Segoe UI" panose="020B0502040204020203" pitchFamily="34" charset="0"/>
              <a:cs typeface="Segoe UI" panose="020B0502040204020203" pitchFamily="34" charset="0"/>
            </a:rPr>
            <a:t>HEAD</a:t>
          </a:r>
        </a:p>
      </dgm:t>
    </dgm:pt>
    <dgm:pt modelId="{B04F9B9E-A14B-416B-B34F-41EDEBEDEFBD}" type="parTrans" cxnId="{1D8FE3D4-AE52-4EDA-92A2-D455E40DCB34}">
      <dgm:prSet/>
      <dgm:spPr/>
      <dgm:t>
        <a:bodyPr/>
        <a:lstStyle/>
        <a:p>
          <a:endParaRPr lang="en-US">
            <a:solidFill>
              <a:schemeClr val="tx1">
                <a:lumMod val="75000"/>
                <a:lumOff val="25000"/>
              </a:schemeClr>
            </a:solidFill>
          </a:endParaRPr>
        </a:p>
      </dgm:t>
    </dgm:pt>
    <dgm:pt modelId="{1771BFA1-22AF-480C-8C32-11059E8D8BC7}" type="sibTrans" cxnId="{1D8FE3D4-AE52-4EDA-92A2-D455E40DCB34}">
      <dgm:prSet/>
      <dgm:spPr/>
      <dgm:t>
        <a:bodyPr/>
        <a:lstStyle/>
        <a:p>
          <a:endParaRPr lang="en-US">
            <a:solidFill>
              <a:schemeClr val="tx1">
                <a:lumMod val="75000"/>
                <a:lumOff val="25000"/>
              </a:schemeClr>
            </a:solidFill>
          </a:endParaRPr>
        </a:p>
      </dgm:t>
    </dgm:pt>
    <dgm:pt modelId="{95EB55EF-5D75-49AF-B894-27FBC18928B6}">
      <dgm:prSet/>
      <dgm:spPr/>
      <dgm:t>
        <a:bodyPr/>
        <a:lstStyle/>
        <a:p>
          <a:r>
            <a:rPr lang="en-US" b="1" dirty="0">
              <a:solidFill>
                <a:schemeClr val="tx1">
                  <a:lumMod val="75000"/>
                  <a:lumOff val="25000"/>
                </a:schemeClr>
              </a:solidFill>
              <a:latin typeface="Segoe UI" panose="020B0502040204020203" pitchFamily="34" charset="0"/>
              <a:cs typeface="Segoe UI" panose="020B0502040204020203" pitchFamily="34" charset="0"/>
            </a:rPr>
            <a:t>OPTIONS</a:t>
          </a:r>
        </a:p>
      </dgm:t>
    </dgm:pt>
    <dgm:pt modelId="{A816CE51-2514-4511-AEFE-D8983B52083F}" type="parTrans" cxnId="{44CBCA6F-B78D-44E6-80DC-A8CBFFE85F2D}">
      <dgm:prSet/>
      <dgm:spPr/>
      <dgm:t>
        <a:bodyPr/>
        <a:lstStyle/>
        <a:p>
          <a:endParaRPr lang="en-US">
            <a:solidFill>
              <a:schemeClr val="tx1">
                <a:lumMod val="75000"/>
                <a:lumOff val="25000"/>
              </a:schemeClr>
            </a:solidFill>
          </a:endParaRPr>
        </a:p>
      </dgm:t>
    </dgm:pt>
    <dgm:pt modelId="{E3AAA771-3AD8-4236-8E06-700DE8027527}" type="sibTrans" cxnId="{44CBCA6F-B78D-44E6-80DC-A8CBFFE85F2D}">
      <dgm:prSet/>
      <dgm:spPr/>
      <dgm:t>
        <a:bodyPr/>
        <a:lstStyle/>
        <a:p>
          <a:endParaRPr lang="en-US">
            <a:solidFill>
              <a:schemeClr val="tx1">
                <a:lumMod val="75000"/>
                <a:lumOff val="25000"/>
              </a:schemeClr>
            </a:solidFill>
          </a:endParaRPr>
        </a:p>
      </dgm:t>
    </dgm:pt>
    <dgm:pt modelId="{21CC295E-6314-4BFD-9915-3D84FCA4605C}">
      <dgm:prSet/>
      <dgm:spPr/>
      <dgm:t>
        <a:bodyPr/>
        <a:lstStyle/>
        <a:p>
          <a:pPr>
            <a:buNone/>
          </a:pPr>
          <a:r>
            <a:rPr lang="en-US">
              <a:solidFill>
                <a:schemeClr val="tx1">
                  <a:lumMod val="75000"/>
                  <a:lumOff val="25000"/>
                </a:schemeClr>
              </a:solidFill>
              <a:latin typeface="Segoe UI" panose="020B0502040204020203" pitchFamily="34" charset="0"/>
              <a:cs typeface="Segoe UI" panose="020B0502040204020203" pitchFamily="34" charset="0"/>
            </a:rPr>
            <a:t>Discover which HTTP methods this resource responds to.</a:t>
          </a:r>
          <a:endParaRPr lang="en-US" dirty="0">
            <a:solidFill>
              <a:schemeClr val="tx1">
                <a:lumMod val="75000"/>
                <a:lumOff val="25000"/>
              </a:schemeClr>
            </a:solidFill>
            <a:latin typeface="Segoe UI" panose="020B0502040204020203" pitchFamily="34" charset="0"/>
            <a:cs typeface="Segoe UI" panose="020B0502040204020203" pitchFamily="34" charset="0"/>
          </a:endParaRPr>
        </a:p>
      </dgm:t>
    </dgm:pt>
    <dgm:pt modelId="{180D96C9-3771-40D1-A1BD-0F7D22EE46CF}" type="parTrans" cxnId="{BECF6A6C-CD75-40AB-8E4A-9B834F0FE660}">
      <dgm:prSet/>
      <dgm:spPr/>
      <dgm:t>
        <a:bodyPr/>
        <a:lstStyle/>
        <a:p>
          <a:endParaRPr lang="en-US">
            <a:solidFill>
              <a:schemeClr val="tx1">
                <a:lumMod val="75000"/>
                <a:lumOff val="25000"/>
              </a:schemeClr>
            </a:solidFill>
          </a:endParaRPr>
        </a:p>
      </dgm:t>
    </dgm:pt>
    <dgm:pt modelId="{48D34721-4BB3-49AA-8127-EAA6CBEBA0CF}" type="sibTrans" cxnId="{BECF6A6C-CD75-40AB-8E4A-9B834F0FE660}">
      <dgm:prSet/>
      <dgm:spPr/>
      <dgm:t>
        <a:bodyPr/>
        <a:lstStyle/>
        <a:p>
          <a:endParaRPr lang="en-US">
            <a:solidFill>
              <a:schemeClr val="tx1">
                <a:lumMod val="75000"/>
                <a:lumOff val="25000"/>
              </a:schemeClr>
            </a:solidFill>
          </a:endParaRPr>
        </a:p>
      </dgm:t>
    </dgm:pt>
    <dgm:pt modelId="{6016F577-EF6C-4283-BD47-BAA636E64015}">
      <dgm:prSet/>
      <dgm:spPr/>
      <dgm:t>
        <a:bodyPr/>
        <a:lstStyle/>
        <a:p>
          <a:pPr>
            <a:buNone/>
          </a:pPr>
          <a:r>
            <a:rPr lang="en-US">
              <a:solidFill>
                <a:schemeClr val="tx1">
                  <a:lumMod val="75000"/>
                  <a:lumOff val="25000"/>
                </a:schemeClr>
              </a:solidFill>
              <a:latin typeface="Segoe UI" panose="020B0502040204020203" pitchFamily="34" charset="0"/>
              <a:cs typeface="Segoe UI" panose="020B0502040204020203" pitchFamily="34" charset="0"/>
            </a:rPr>
            <a:t>Get the headers that would be sent along with a representation of this resource, but not the representation itself. </a:t>
          </a:r>
          <a:endParaRPr lang="en-US" dirty="0">
            <a:solidFill>
              <a:schemeClr val="tx1">
                <a:lumMod val="75000"/>
                <a:lumOff val="25000"/>
              </a:schemeClr>
            </a:solidFill>
            <a:latin typeface="Segoe UI" panose="020B0502040204020203" pitchFamily="34" charset="0"/>
            <a:cs typeface="Segoe UI" panose="020B0502040204020203" pitchFamily="34" charset="0"/>
          </a:endParaRPr>
        </a:p>
      </dgm:t>
    </dgm:pt>
    <dgm:pt modelId="{885564DE-8F14-4325-B8DD-E87AD61941AC}" type="sibTrans" cxnId="{36F6A107-D4F3-44F7-929C-3C904976A946}">
      <dgm:prSet/>
      <dgm:spPr/>
      <dgm:t>
        <a:bodyPr/>
        <a:lstStyle/>
        <a:p>
          <a:endParaRPr lang="en-US">
            <a:solidFill>
              <a:schemeClr val="tx1">
                <a:lumMod val="75000"/>
                <a:lumOff val="25000"/>
              </a:schemeClr>
            </a:solidFill>
          </a:endParaRPr>
        </a:p>
      </dgm:t>
    </dgm:pt>
    <dgm:pt modelId="{8E21574A-B570-4B73-8162-EFD7713B8892}" type="parTrans" cxnId="{36F6A107-D4F3-44F7-929C-3C904976A946}">
      <dgm:prSet/>
      <dgm:spPr/>
      <dgm:t>
        <a:bodyPr/>
        <a:lstStyle/>
        <a:p>
          <a:endParaRPr lang="en-US">
            <a:solidFill>
              <a:schemeClr val="tx1">
                <a:lumMod val="75000"/>
                <a:lumOff val="25000"/>
              </a:schemeClr>
            </a:solidFill>
          </a:endParaRPr>
        </a:p>
      </dgm:t>
    </dgm:pt>
    <dgm:pt modelId="{68CDB4D2-86E8-48EF-A47C-3E97ED491EF7}" type="pres">
      <dgm:prSet presAssocID="{7F1DCBBD-8C51-4174-842B-FB9A7B9B6272}" presName="linearFlow" presStyleCnt="0">
        <dgm:presLayoutVars>
          <dgm:dir/>
          <dgm:animLvl val="lvl"/>
          <dgm:resizeHandles val="exact"/>
        </dgm:presLayoutVars>
      </dgm:prSet>
      <dgm:spPr/>
    </dgm:pt>
    <dgm:pt modelId="{7753F128-9349-41C0-AC83-41DC0092CE91}" type="pres">
      <dgm:prSet presAssocID="{0078028D-FF5E-46CE-A955-7CFF1A8A938B}" presName="composite" presStyleCnt="0"/>
      <dgm:spPr/>
    </dgm:pt>
    <dgm:pt modelId="{EEB06C75-151F-4494-8856-DCC6DAADE1F9}" type="pres">
      <dgm:prSet presAssocID="{0078028D-FF5E-46CE-A955-7CFF1A8A938B}" presName="parentText" presStyleLbl="alignNode1" presStyleIdx="0" presStyleCnt="2">
        <dgm:presLayoutVars>
          <dgm:chMax val="1"/>
          <dgm:bulletEnabled val="1"/>
        </dgm:presLayoutVars>
      </dgm:prSet>
      <dgm:spPr/>
    </dgm:pt>
    <dgm:pt modelId="{9AED13F9-F9A5-4F12-AE59-DB3B06364EA9}" type="pres">
      <dgm:prSet presAssocID="{0078028D-FF5E-46CE-A955-7CFF1A8A938B}" presName="descendantText" presStyleLbl="alignAcc1" presStyleIdx="0" presStyleCnt="2" custLinFactNeighborX="5883" custLinFactNeighborY="-507">
        <dgm:presLayoutVars>
          <dgm:bulletEnabled val="1"/>
        </dgm:presLayoutVars>
      </dgm:prSet>
      <dgm:spPr/>
    </dgm:pt>
    <dgm:pt modelId="{3E4F52E3-6E15-4503-AB0F-C14FFF3CECE9}" type="pres">
      <dgm:prSet presAssocID="{1771BFA1-22AF-480C-8C32-11059E8D8BC7}" presName="sp" presStyleCnt="0"/>
      <dgm:spPr/>
    </dgm:pt>
    <dgm:pt modelId="{EF9C2044-FC4C-4E80-89DE-B17ABE1272DB}" type="pres">
      <dgm:prSet presAssocID="{95EB55EF-5D75-49AF-B894-27FBC18928B6}" presName="composite" presStyleCnt="0"/>
      <dgm:spPr/>
    </dgm:pt>
    <dgm:pt modelId="{16CF9DB2-D476-405F-A9B0-F18B7CB524B8}" type="pres">
      <dgm:prSet presAssocID="{95EB55EF-5D75-49AF-B894-27FBC18928B6}" presName="parentText" presStyleLbl="alignNode1" presStyleIdx="1" presStyleCnt="2">
        <dgm:presLayoutVars>
          <dgm:chMax val="1"/>
          <dgm:bulletEnabled val="1"/>
        </dgm:presLayoutVars>
      </dgm:prSet>
      <dgm:spPr/>
    </dgm:pt>
    <dgm:pt modelId="{04A79153-164E-49FF-A319-6CEFF8280126}" type="pres">
      <dgm:prSet presAssocID="{95EB55EF-5D75-49AF-B894-27FBC18928B6}" presName="descendantText" presStyleLbl="alignAcc1" presStyleIdx="1" presStyleCnt="2">
        <dgm:presLayoutVars>
          <dgm:bulletEnabled val="1"/>
        </dgm:presLayoutVars>
      </dgm:prSet>
      <dgm:spPr/>
    </dgm:pt>
  </dgm:ptLst>
  <dgm:cxnLst>
    <dgm:cxn modelId="{36F6A107-D4F3-44F7-929C-3C904976A946}" srcId="{0078028D-FF5E-46CE-A955-7CFF1A8A938B}" destId="{6016F577-EF6C-4283-BD47-BAA636E64015}" srcOrd="0" destOrd="0" parTransId="{8E21574A-B570-4B73-8162-EFD7713B8892}" sibTransId="{885564DE-8F14-4325-B8DD-E87AD61941AC}"/>
    <dgm:cxn modelId="{0772D32A-7792-4BF1-B536-9A8432C705E8}" type="presOf" srcId="{21CC295E-6314-4BFD-9915-3D84FCA4605C}" destId="{04A79153-164E-49FF-A319-6CEFF8280126}" srcOrd="0" destOrd="0" presId="urn:microsoft.com/office/officeart/2005/8/layout/chevron2"/>
    <dgm:cxn modelId="{50769E41-6707-4E85-A0CE-3E249A64CDD9}" type="presOf" srcId="{95EB55EF-5D75-49AF-B894-27FBC18928B6}" destId="{16CF9DB2-D476-405F-A9B0-F18B7CB524B8}" srcOrd="0" destOrd="0" presId="urn:microsoft.com/office/officeart/2005/8/layout/chevron2"/>
    <dgm:cxn modelId="{BECF6A6C-CD75-40AB-8E4A-9B834F0FE660}" srcId="{95EB55EF-5D75-49AF-B894-27FBC18928B6}" destId="{21CC295E-6314-4BFD-9915-3D84FCA4605C}" srcOrd="0" destOrd="0" parTransId="{180D96C9-3771-40D1-A1BD-0F7D22EE46CF}" sibTransId="{48D34721-4BB3-49AA-8127-EAA6CBEBA0CF}"/>
    <dgm:cxn modelId="{44CBCA6F-B78D-44E6-80DC-A8CBFFE85F2D}" srcId="{7F1DCBBD-8C51-4174-842B-FB9A7B9B6272}" destId="{95EB55EF-5D75-49AF-B894-27FBC18928B6}" srcOrd="1" destOrd="0" parTransId="{A816CE51-2514-4511-AEFE-D8983B52083F}" sibTransId="{E3AAA771-3AD8-4236-8E06-700DE8027527}"/>
    <dgm:cxn modelId="{0475F5A8-56CD-4433-A575-B8AF39613BF6}" type="presOf" srcId="{7F1DCBBD-8C51-4174-842B-FB9A7B9B6272}" destId="{68CDB4D2-86E8-48EF-A47C-3E97ED491EF7}" srcOrd="0" destOrd="0" presId="urn:microsoft.com/office/officeart/2005/8/layout/chevron2"/>
    <dgm:cxn modelId="{0D1A9BB7-0100-4C5A-B1A6-0B4E20B1A123}" type="presOf" srcId="{6016F577-EF6C-4283-BD47-BAA636E64015}" destId="{9AED13F9-F9A5-4F12-AE59-DB3B06364EA9}" srcOrd="0" destOrd="0" presId="urn:microsoft.com/office/officeart/2005/8/layout/chevron2"/>
    <dgm:cxn modelId="{1D8FE3D4-AE52-4EDA-92A2-D455E40DCB34}" srcId="{7F1DCBBD-8C51-4174-842B-FB9A7B9B6272}" destId="{0078028D-FF5E-46CE-A955-7CFF1A8A938B}" srcOrd="0" destOrd="0" parTransId="{B04F9B9E-A14B-416B-B34F-41EDEBEDEFBD}" sibTransId="{1771BFA1-22AF-480C-8C32-11059E8D8BC7}"/>
    <dgm:cxn modelId="{88FE95F6-A40A-4E81-9527-698541C43D8F}" type="presOf" srcId="{0078028D-FF5E-46CE-A955-7CFF1A8A938B}" destId="{EEB06C75-151F-4494-8856-DCC6DAADE1F9}" srcOrd="0" destOrd="0" presId="urn:microsoft.com/office/officeart/2005/8/layout/chevron2"/>
    <dgm:cxn modelId="{A0083B37-4C2E-497E-B931-351D719CCD8A}" type="presParOf" srcId="{68CDB4D2-86E8-48EF-A47C-3E97ED491EF7}" destId="{7753F128-9349-41C0-AC83-41DC0092CE91}" srcOrd="0" destOrd="0" presId="urn:microsoft.com/office/officeart/2005/8/layout/chevron2"/>
    <dgm:cxn modelId="{3A4F2549-373A-4826-8773-8344FCDC0AF5}" type="presParOf" srcId="{7753F128-9349-41C0-AC83-41DC0092CE91}" destId="{EEB06C75-151F-4494-8856-DCC6DAADE1F9}" srcOrd="0" destOrd="0" presId="urn:microsoft.com/office/officeart/2005/8/layout/chevron2"/>
    <dgm:cxn modelId="{2C955BB8-9E00-48FF-A4C0-3525D155FE7D}" type="presParOf" srcId="{7753F128-9349-41C0-AC83-41DC0092CE91}" destId="{9AED13F9-F9A5-4F12-AE59-DB3B06364EA9}" srcOrd="1" destOrd="0" presId="urn:microsoft.com/office/officeart/2005/8/layout/chevron2"/>
    <dgm:cxn modelId="{B6ACE2B1-E520-4F27-98BE-DA99E99EFA6B}" type="presParOf" srcId="{68CDB4D2-86E8-48EF-A47C-3E97ED491EF7}" destId="{3E4F52E3-6E15-4503-AB0F-C14FFF3CECE9}" srcOrd="1" destOrd="0" presId="urn:microsoft.com/office/officeart/2005/8/layout/chevron2"/>
    <dgm:cxn modelId="{CBE57201-10EC-42B1-A763-25521885DC35}" type="presParOf" srcId="{68CDB4D2-86E8-48EF-A47C-3E97ED491EF7}" destId="{EF9C2044-FC4C-4E80-89DE-B17ABE1272DB}" srcOrd="2" destOrd="0" presId="urn:microsoft.com/office/officeart/2005/8/layout/chevron2"/>
    <dgm:cxn modelId="{E850467A-A07E-43FE-AC35-D3496D1A7B2D}" type="presParOf" srcId="{EF9C2044-FC4C-4E80-89DE-B17ABE1272DB}" destId="{16CF9DB2-D476-405F-A9B0-F18B7CB524B8}" srcOrd="0" destOrd="0" presId="urn:microsoft.com/office/officeart/2005/8/layout/chevron2"/>
    <dgm:cxn modelId="{B0B30A2B-FBD2-4513-B150-0EEE481F3FE5}" type="presParOf" srcId="{EF9C2044-FC4C-4E80-89DE-B17ABE1272DB}" destId="{04A79153-164E-49FF-A319-6CEFF828012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D1377-43EC-4686-B23C-C863FB839F28}">
      <dsp:nvSpPr>
        <dsp:cNvPr id="0" name=""/>
        <dsp:cNvSpPr/>
      </dsp:nvSpPr>
      <dsp:spPr>
        <a:xfrm>
          <a:off x="4063999" y="2459823"/>
          <a:ext cx="2875309" cy="499020"/>
        </a:xfrm>
        <a:custGeom>
          <a:avLst/>
          <a:gdLst/>
          <a:ahLst/>
          <a:cxnLst/>
          <a:rect l="0" t="0" r="0" b="0"/>
          <a:pathLst>
            <a:path>
              <a:moveTo>
                <a:pt x="0" y="0"/>
              </a:moveTo>
              <a:lnTo>
                <a:pt x="0" y="249510"/>
              </a:lnTo>
              <a:lnTo>
                <a:pt x="2875309" y="249510"/>
              </a:lnTo>
              <a:lnTo>
                <a:pt x="2875309" y="499020"/>
              </a:lnTo>
            </a:path>
          </a:pathLst>
        </a:custGeom>
        <a:noFill/>
        <a:ln w="57150" cap="rnd"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250EEC97-C4FF-411F-B22C-4658545C6335}">
      <dsp:nvSpPr>
        <dsp:cNvPr id="0" name=""/>
        <dsp:cNvSpPr/>
      </dsp:nvSpPr>
      <dsp:spPr>
        <a:xfrm>
          <a:off x="4018279" y="2459823"/>
          <a:ext cx="91440" cy="499020"/>
        </a:xfrm>
        <a:custGeom>
          <a:avLst/>
          <a:gdLst/>
          <a:ahLst/>
          <a:cxnLst/>
          <a:rect l="0" t="0" r="0" b="0"/>
          <a:pathLst>
            <a:path>
              <a:moveTo>
                <a:pt x="45720" y="0"/>
              </a:moveTo>
              <a:lnTo>
                <a:pt x="45720" y="499020"/>
              </a:lnTo>
            </a:path>
          </a:pathLst>
        </a:custGeom>
        <a:noFill/>
        <a:ln w="38100" cap="rnd"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877A0235-5A42-4F38-8FB3-4D0B8D4209D6}">
      <dsp:nvSpPr>
        <dsp:cNvPr id="0" name=""/>
        <dsp:cNvSpPr/>
      </dsp:nvSpPr>
      <dsp:spPr>
        <a:xfrm>
          <a:off x="1188690" y="2459823"/>
          <a:ext cx="2875309" cy="499020"/>
        </a:xfrm>
        <a:custGeom>
          <a:avLst/>
          <a:gdLst/>
          <a:ahLst/>
          <a:cxnLst/>
          <a:rect l="0" t="0" r="0" b="0"/>
          <a:pathLst>
            <a:path>
              <a:moveTo>
                <a:pt x="2875309" y="0"/>
              </a:moveTo>
              <a:lnTo>
                <a:pt x="2875309" y="249510"/>
              </a:lnTo>
              <a:lnTo>
                <a:pt x="0" y="249510"/>
              </a:lnTo>
              <a:lnTo>
                <a:pt x="0" y="499020"/>
              </a:lnTo>
            </a:path>
          </a:pathLst>
        </a:custGeom>
        <a:noFill/>
        <a:ln w="38100" cap="rnd"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BC617AD0-3F31-4500-B233-1CC744771414}">
      <dsp:nvSpPr>
        <dsp:cNvPr id="0" name=""/>
        <dsp:cNvSpPr/>
      </dsp:nvSpPr>
      <dsp:spPr>
        <a:xfrm>
          <a:off x="3469927" y="1271678"/>
          <a:ext cx="1188144" cy="1188144"/>
        </a:xfrm>
        <a:prstGeom prst="arc">
          <a:avLst>
            <a:gd name="adj1" fmla="val 13200000"/>
            <a:gd name="adj2" fmla="val 19200000"/>
          </a:avLst>
        </a:prstGeom>
        <a:noFill/>
        <a:ln w="38100" cap="rnd" cmpd="sng" algn="ctr">
          <a:solidFill>
            <a:schemeClr val="tx1">
              <a:lumMod val="75000"/>
              <a:lumOff val="25000"/>
            </a:schemeClr>
          </a:solidFill>
          <a:prstDash val="solid"/>
        </a:ln>
        <a:effectLst/>
      </dsp:spPr>
      <dsp:style>
        <a:lnRef idx="2">
          <a:scrgbClr r="0" g="0" b="0"/>
        </a:lnRef>
        <a:fillRef idx="0">
          <a:scrgbClr r="0" g="0" b="0"/>
        </a:fillRef>
        <a:effectRef idx="0">
          <a:scrgbClr r="0" g="0" b="0"/>
        </a:effectRef>
        <a:fontRef idx="minor"/>
      </dsp:style>
    </dsp:sp>
    <dsp:sp modelId="{7867F744-88F8-484B-9CBB-812B1231042D}">
      <dsp:nvSpPr>
        <dsp:cNvPr id="0" name=""/>
        <dsp:cNvSpPr/>
      </dsp:nvSpPr>
      <dsp:spPr>
        <a:xfrm>
          <a:off x="3469927" y="1271678"/>
          <a:ext cx="1188144" cy="1188144"/>
        </a:xfrm>
        <a:prstGeom prst="arc">
          <a:avLst>
            <a:gd name="adj1" fmla="val 2400000"/>
            <a:gd name="adj2" fmla="val 8400000"/>
          </a:avLst>
        </a:prstGeom>
        <a:noFill/>
        <a:ln w="38100" cap="rnd"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582AB01B-9030-4C56-B1F0-5E2FF233FFE1}">
      <dsp:nvSpPr>
        <dsp:cNvPr id="0" name=""/>
        <dsp:cNvSpPr/>
      </dsp:nvSpPr>
      <dsp:spPr>
        <a:xfrm>
          <a:off x="2875855" y="1485544"/>
          <a:ext cx="2376289" cy="7604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latin typeface="Segoe UI" panose="020B0502040204020203" pitchFamily="34" charset="0"/>
              <a:cs typeface="Segoe UI" panose="020B0502040204020203" pitchFamily="34" charset="0"/>
            </a:rPr>
            <a:t>3 TECNOLOGIE</a:t>
          </a:r>
        </a:p>
      </dsp:txBody>
      <dsp:txXfrm>
        <a:off x="2875855" y="1485544"/>
        <a:ext cx="2376289" cy="760412"/>
      </dsp:txXfrm>
    </dsp:sp>
    <dsp:sp modelId="{3D619818-EA7E-4EAF-B809-D198F3AE2AC1}">
      <dsp:nvSpPr>
        <dsp:cNvPr id="0" name=""/>
        <dsp:cNvSpPr/>
      </dsp:nvSpPr>
      <dsp:spPr>
        <a:xfrm>
          <a:off x="594617" y="2958843"/>
          <a:ext cx="1188144" cy="1188144"/>
        </a:xfrm>
        <a:prstGeom prst="arc">
          <a:avLst>
            <a:gd name="adj1" fmla="val 13200000"/>
            <a:gd name="adj2" fmla="val 19200000"/>
          </a:avLst>
        </a:prstGeom>
        <a:noFill/>
        <a:ln w="38100" cap="rnd"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47349A35-D992-40CB-81DE-9BB864F2A1BF}">
      <dsp:nvSpPr>
        <dsp:cNvPr id="0" name=""/>
        <dsp:cNvSpPr/>
      </dsp:nvSpPr>
      <dsp:spPr>
        <a:xfrm>
          <a:off x="594617" y="2958843"/>
          <a:ext cx="1188144" cy="1188144"/>
        </a:xfrm>
        <a:prstGeom prst="arc">
          <a:avLst>
            <a:gd name="adj1" fmla="val 2400000"/>
            <a:gd name="adj2" fmla="val 8400000"/>
          </a:avLst>
        </a:prstGeom>
        <a:noFill/>
        <a:ln w="38100" cap="rnd"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A86B12BD-8809-470E-80FD-E0A1E766C6A5}">
      <dsp:nvSpPr>
        <dsp:cNvPr id="0" name=""/>
        <dsp:cNvSpPr/>
      </dsp:nvSpPr>
      <dsp:spPr>
        <a:xfrm>
          <a:off x="545" y="3172709"/>
          <a:ext cx="2376289" cy="7604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lumMod val="75000"/>
                  <a:lumOff val="25000"/>
                </a:schemeClr>
              </a:solidFill>
              <a:latin typeface="Segoe UI" panose="020B0502040204020203" pitchFamily="34" charset="0"/>
              <a:cs typeface="Segoe UI" panose="020B0502040204020203" pitchFamily="34" charset="0"/>
            </a:rPr>
            <a:t>URL</a:t>
          </a:r>
          <a:r>
            <a:rPr lang="en-US" sz="1600" b="1" kern="1200" baseline="0" dirty="0">
              <a:solidFill>
                <a:schemeClr val="tx1">
                  <a:lumMod val="75000"/>
                  <a:lumOff val="25000"/>
                </a:schemeClr>
              </a:solidFill>
              <a:latin typeface="Segoe UI" panose="020B0502040204020203" pitchFamily="34" charset="0"/>
              <a:cs typeface="Segoe UI" panose="020B0502040204020203" pitchFamily="34" charset="0"/>
            </a:rPr>
            <a:t> </a:t>
          </a:r>
        </a:p>
        <a:p>
          <a:pPr marL="0" lvl="0" indent="0" algn="ctr" defTabSz="711200">
            <a:lnSpc>
              <a:spcPct val="90000"/>
            </a:lnSpc>
            <a:spcBef>
              <a:spcPct val="0"/>
            </a:spcBef>
            <a:spcAft>
              <a:spcPct val="35000"/>
            </a:spcAft>
            <a:buNone/>
          </a:pPr>
          <a:r>
            <a:rPr lang="en-US" sz="1600" kern="1200" baseline="0" dirty="0">
              <a:solidFill>
                <a:schemeClr val="tx1">
                  <a:lumMod val="75000"/>
                  <a:lumOff val="25000"/>
                </a:schemeClr>
              </a:solidFill>
              <a:latin typeface="Segoe UI" panose="020B0502040204020203" pitchFamily="34" charset="0"/>
              <a:cs typeface="Segoe UI" panose="020B0502040204020203" pitchFamily="34" charset="0"/>
            </a:rPr>
            <a:t>Naming Convention</a:t>
          </a:r>
          <a:endParaRPr lang="en-US" sz="1600" kern="1200" dirty="0">
            <a:solidFill>
              <a:schemeClr val="tx1">
                <a:lumMod val="75000"/>
                <a:lumOff val="25000"/>
              </a:schemeClr>
            </a:solidFill>
            <a:latin typeface="Segoe UI" panose="020B0502040204020203" pitchFamily="34" charset="0"/>
            <a:cs typeface="Segoe UI" panose="020B0502040204020203" pitchFamily="34" charset="0"/>
          </a:endParaRPr>
        </a:p>
      </dsp:txBody>
      <dsp:txXfrm>
        <a:off x="545" y="3172709"/>
        <a:ext cx="2376289" cy="760412"/>
      </dsp:txXfrm>
    </dsp:sp>
    <dsp:sp modelId="{6CD8192D-98A6-4FF3-9757-0A28B5119EC3}">
      <dsp:nvSpPr>
        <dsp:cNvPr id="0" name=""/>
        <dsp:cNvSpPr/>
      </dsp:nvSpPr>
      <dsp:spPr>
        <a:xfrm>
          <a:off x="3469927" y="2958843"/>
          <a:ext cx="1188144" cy="1188144"/>
        </a:xfrm>
        <a:prstGeom prst="arc">
          <a:avLst>
            <a:gd name="adj1" fmla="val 13200000"/>
            <a:gd name="adj2" fmla="val 19200000"/>
          </a:avLst>
        </a:prstGeom>
        <a:noFill/>
        <a:ln w="38100" cap="rnd"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4E064C07-C7F3-4584-8A78-24CCD2C65E93}">
      <dsp:nvSpPr>
        <dsp:cNvPr id="0" name=""/>
        <dsp:cNvSpPr/>
      </dsp:nvSpPr>
      <dsp:spPr>
        <a:xfrm>
          <a:off x="3469927" y="2958843"/>
          <a:ext cx="1188144" cy="1188144"/>
        </a:xfrm>
        <a:prstGeom prst="arc">
          <a:avLst>
            <a:gd name="adj1" fmla="val 2400000"/>
            <a:gd name="adj2" fmla="val 8400000"/>
          </a:avLst>
        </a:prstGeom>
        <a:noFill/>
        <a:ln w="38100" cap="rnd"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62B09A1E-DE6C-44AA-A203-1D4291F30395}">
      <dsp:nvSpPr>
        <dsp:cNvPr id="0" name=""/>
        <dsp:cNvSpPr/>
      </dsp:nvSpPr>
      <dsp:spPr>
        <a:xfrm>
          <a:off x="2875855" y="3172709"/>
          <a:ext cx="2376289" cy="7604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lumMod val="75000"/>
                  <a:lumOff val="25000"/>
                </a:schemeClr>
              </a:solidFill>
              <a:latin typeface="Segoe UI" panose="020B0502040204020203" pitchFamily="34" charset="0"/>
              <a:cs typeface="Segoe UI" panose="020B0502040204020203" pitchFamily="34" charset="0"/>
            </a:rPr>
            <a:t>HTTP</a:t>
          </a:r>
          <a:r>
            <a:rPr lang="en-US" sz="1600" kern="1200" dirty="0">
              <a:solidFill>
                <a:schemeClr val="tx1">
                  <a:lumMod val="75000"/>
                  <a:lumOff val="25000"/>
                </a:schemeClr>
              </a:solidFill>
              <a:latin typeface="Segoe UI" panose="020B0502040204020203" pitchFamily="34" charset="0"/>
              <a:cs typeface="Segoe UI" panose="020B0502040204020203" pitchFamily="34" charset="0"/>
            </a:rPr>
            <a:t> </a:t>
          </a:r>
        </a:p>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latin typeface="Segoe UI" panose="020B0502040204020203" pitchFamily="34" charset="0"/>
              <a:cs typeface="Segoe UI" panose="020B0502040204020203" pitchFamily="34" charset="0"/>
            </a:rPr>
            <a:t>Protocol</a:t>
          </a:r>
        </a:p>
      </dsp:txBody>
      <dsp:txXfrm>
        <a:off x="2875855" y="3172709"/>
        <a:ext cx="2376289" cy="760412"/>
      </dsp:txXfrm>
    </dsp:sp>
    <dsp:sp modelId="{9EFA6E76-3595-4B82-9FCE-8F98AFE4331E}">
      <dsp:nvSpPr>
        <dsp:cNvPr id="0" name=""/>
        <dsp:cNvSpPr/>
      </dsp:nvSpPr>
      <dsp:spPr>
        <a:xfrm>
          <a:off x="6345237" y="2958843"/>
          <a:ext cx="1188144" cy="1188144"/>
        </a:xfrm>
        <a:prstGeom prst="arc">
          <a:avLst>
            <a:gd name="adj1" fmla="val 13200000"/>
            <a:gd name="adj2" fmla="val 19200000"/>
          </a:avLst>
        </a:prstGeom>
        <a:noFill/>
        <a:ln w="38100" cap="rnd"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CAE9F2FA-202C-4CCD-BD99-8D32FBB4718F}">
      <dsp:nvSpPr>
        <dsp:cNvPr id="0" name=""/>
        <dsp:cNvSpPr/>
      </dsp:nvSpPr>
      <dsp:spPr>
        <a:xfrm>
          <a:off x="6345237" y="2958843"/>
          <a:ext cx="1188144" cy="1188144"/>
        </a:xfrm>
        <a:prstGeom prst="arc">
          <a:avLst>
            <a:gd name="adj1" fmla="val 2400000"/>
            <a:gd name="adj2" fmla="val 8400000"/>
          </a:avLst>
        </a:prstGeom>
        <a:noFill/>
        <a:ln w="38100" cap="rnd" cmpd="sng" algn="ctr">
          <a:solidFill>
            <a:scrgbClr r="0" g="0" b="0"/>
          </a:solidFill>
          <a:prstDash val="solid"/>
        </a:ln>
        <a:effectLst/>
      </dsp:spPr>
      <dsp:style>
        <a:lnRef idx="2">
          <a:scrgbClr r="0" g="0" b="0"/>
        </a:lnRef>
        <a:fillRef idx="0">
          <a:scrgbClr r="0" g="0" b="0"/>
        </a:fillRef>
        <a:effectRef idx="0">
          <a:scrgbClr r="0" g="0" b="0"/>
        </a:effectRef>
        <a:fontRef idx="minor"/>
      </dsp:style>
    </dsp:sp>
    <dsp:sp modelId="{EF20BDBC-9554-49EE-9E85-587606B8E224}">
      <dsp:nvSpPr>
        <dsp:cNvPr id="0" name=""/>
        <dsp:cNvSpPr/>
      </dsp:nvSpPr>
      <dsp:spPr>
        <a:xfrm>
          <a:off x="5751165" y="3172709"/>
          <a:ext cx="2376289" cy="760412"/>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lumMod val="75000"/>
                  <a:lumOff val="25000"/>
                </a:schemeClr>
              </a:solidFill>
              <a:latin typeface="Segoe UI" panose="020B0502040204020203" pitchFamily="34" charset="0"/>
              <a:cs typeface="Segoe UI" panose="020B0502040204020203" pitchFamily="34" charset="0"/>
            </a:rPr>
            <a:t>HTML</a:t>
          </a:r>
        </a:p>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latin typeface="Segoe UI" panose="020B0502040204020203" pitchFamily="34" charset="0"/>
              <a:cs typeface="Segoe UI" panose="020B0502040204020203" pitchFamily="34" charset="0"/>
            </a:rPr>
            <a:t>Document Format</a:t>
          </a:r>
        </a:p>
      </dsp:txBody>
      <dsp:txXfrm>
        <a:off x="5751165" y="3172709"/>
        <a:ext cx="2376289" cy="760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7510C-63D3-47F0-B38F-2B9B2E1B21ED}">
      <dsp:nvSpPr>
        <dsp:cNvPr id="0" name=""/>
        <dsp:cNvSpPr/>
      </dsp:nvSpPr>
      <dsp:spPr>
        <a:xfrm rot="16200000">
          <a:off x="201479" y="-201479"/>
          <a:ext cx="2501503" cy="2904462"/>
        </a:xfrm>
        <a:prstGeom prst="round1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schemeClr val="tx1">
                  <a:lumMod val="75000"/>
                  <a:lumOff val="25000"/>
                </a:schemeClr>
              </a:solidFill>
              <a:latin typeface="Segoe UI" panose="020B0502040204020203" pitchFamily="34" charset="0"/>
              <a:cs typeface="Segoe UI" panose="020B0502040204020203" pitchFamily="34" charset="0"/>
            </a:rPr>
            <a:t>HTTP</a:t>
          </a:r>
          <a:r>
            <a:rPr lang="en-US" sz="2000" b="1" kern="1200" baseline="0" dirty="0">
              <a:solidFill>
                <a:schemeClr val="tx1">
                  <a:lumMod val="75000"/>
                  <a:lumOff val="25000"/>
                </a:schemeClr>
              </a:solidFill>
              <a:latin typeface="Segoe UI" panose="020B0502040204020203" pitchFamily="34" charset="0"/>
              <a:cs typeface="Segoe UI" panose="020B0502040204020203" pitchFamily="34" charset="0"/>
            </a:rPr>
            <a:t> VERB </a:t>
          </a:r>
        </a:p>
        <a:p>
          <a:pPr marL="0" lvl="0" indent="0" algn="l" defTabSz="889000">
            <a:lnSpc>
              <a:spcPct val="90000"/>
            </a:lnSpc>
            <a:spcBef>
              <a:spcPct val="0"/>
            </a:spcBef>
            <a:spcAft>
              <a:spcPct val="35000"/>
            </a:spcAft>
            <a:buNone/>
          </a:pPr>
          <a:r>
            <a:rPr lang="en-US" sz="1600" kern="1200" dirty="0">
              <a:solidFill>
                <a:schemeClr val="tx1">
                  <a:lumMod val="75000"/>
                  <a:lumOff val="25000"/>
                </a:schemeClr>
              </a:solidFill>
              <a:latin typeface="Segoe UI" panose="020B0502040204020203" pitchFamily="34" charset="0"/>
              <a:cs typeface="Segoe UI" panose="020B0502040204020203" pitchFamily="34" charset="0"/>
            </a:rPr>
            <a:t>HTTP defines a set of request methods to indicate the desired action to be performed for a given resource.</a:t>
          </a:r>
          <a:endParaRPr lang="en-US" sz="3200" kern="1200" dirty="0">
            <a:solidFill>
              <a:schemeClr val="tx1">
                <a:lumMod val="75000"/>
                <a:lumOff val="25000"/>
              </a:schemeClr>
            </a:solidFill>
            <a:latin typeface="Segoe UI" panose="020B0502040204020203" pitchFamily="34" charset="0"/>
            <a:cs typeface="Segoe UI" panose="020B0502040204020203" pitchFamily="34" charset="0"/>
          </a:endParaRPr>
        </a:p>
      </dsp:txBody>
      <dsp:txXfrm rot="5400000">
        <a:off x="0" y="0"/>
        <a:ext cx="2904462" cy="1876127"/>
      </dsp:txXfrm>
    </dsp:sp>
    <dsp:sp modelId="{74E89A69-503D-4D9F-BD56-EB054EFF45D6}">
      <dsp:nvSpPr>
        <dsp:cNvPr id="0" name=""/>
        <dsp:cNvSpPr/>
      </dsp:nvSpPr>
      <dsp:spPr>
        <a:xfrm>
          <a:off x="2904462" y="0"/>
          <a:ext cx="2904462" cy="2501503"/>
        </a:xfrm>
        <a:prstGeom prst="round1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schemeClr val="tx1">
                  <a:lumMod val="75000"/>
                  <a:lumOff val="25000"/>
                </a:schemeClr>
              </a:solidFill>
              <a:latin typeface="Segoe UI" panose="020B0502040204020203" pitchFamily="34" charset="0"/>
              <a:cs typeface="Segoe UI" panose="020B0502040204020203" pitchFamily="34" charset="0"/>
            </a:rPr>
            <a:t>TARGET URL</a:t>
          </a:r>
        </a:p>
        <a:p>
          <a:pPr marL="0" lvl="0" indent="0" algn="r" defTabSz="889000">
            <a:lnSpc>
              <a:spcPct val="90000"/>
            </a:lnSpc>
            <a:spcBef>
              <a:spcPct val="0"/>
            </a:spcBef>
            <a:spcAft>
              <a:spcPct val="35000"/>
            </a:spcAft>
            <a:buNone/>
          </a:pPr>
          <a:br>
            <a:rPr lang="en-US" sz="1000" kern="1200" dirty="0">
              <a:solidFill>
                <a:schemeClr val="tx1">
                  <a:lumMod val="75000"/>
                  <a:lumOff val="25000"/>
                </a:schemeClr>
              </a:solidFill>
              <a:latin typeface="Segoe UI" panose="020B0502040204020203" pitchFamily="34" charset="0"/>
              <a:cs typeface="Segoe UI" panose="020B0502040204020203" pitchFamily="34" charset="0"/>
            </a:rPr>
          </a:br>
          <a:r>
            <a:rPr lang="en-US" sz="1600" kern="1200" dirty="0">
              <a:solidFill>
                <a:schemeClr val="tx1">
                  <a:lumMod val="75000"/>
                  <a:lumOff val="25000"/>
                </a:schemeClr>
              </a:solidFill>
              <a:latin typeface="Segoe UI" panose="020B0502040204020203" pitchFamily="34" charset="0"/>
              <a:cs typeface="Segoe UI" panose="020B0502040204020203" pitchFamily="34" charset="0"/>
            </a:rPr>
            <a:t>http://www.mystie.com/</a:t>
          </a:r>
          <a:endParaRPr lang="en-US" sz="1000" kern="1200" dirty="0">
            <a:solidFill>
              <a:schemeClr val="tx1">
                <a:lumMod val="75000"/>
                <a:lumOff val="25000"/>
              </a:schemeClr>
            </a:solidFill>
            <a:latin typeface="Segoe UI" panose="020B0502040204020203" pitchFamily="34" charset="0"/>
            <a:cs typeface="Segoe UI" panose="020B0502040204020203" pitchFamily="34" charset="0"/>
          </a:endParaRPr>
        </a:p>
      </dsp:txBody>
      <dsp:txXfrm>
        <a:off x="2904462" y="0"/>
        <a:ext cx="2904462" cy="1876127"/>
      </dsp:txXfrm>
    </dsp:sp>
    <dsp:sp modelId="{B0113361-D09C-4DAA-A1B6-B72380B8FF5D}">
      <dsp:nvSpPr>
        <dsp:cNvPr id="0" name=""/>
        <dsp:cNvSpPr/>
      </dsp:nvSpPr>
      <dsp:spPr>
        <a:xfrm rot="10800000">
          <a:off x="0" y="2501503"/>
          <a:ext cx="2904462" cy="2501503"/>
        </a:xfrm>
        <a:prstGeom prst="round1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l" defTabSz="889000">
            <a:lnSpc>
              <a:spcPct val="90000"/>
            </a:lnSpc>
            <a:spcBef>
              <a:spcPct val="0"/>
            </a:spcBef>
            <a:spcAft>
              <a:spcPct val="35000"/>
            </a:spcAft>
            <a:buNone/>
          </a:pPr>
          <a:r>
            <a:rPr lang="en-US" sz="2000" b="1" kern="1200">
              <a:solidFill>
                <a:schemeClr val="tx1">
                  <a:lumMod val="75000"/>
                  <a:lumOff val="25000"/>
                </a:schemeClr>
              </a:solidFill>
              <a:latin typeface="Segoe UI" panose="020B0502040204020203" pitchFamily="34" charset="0"/>
              <a:cs typeface="Segoe UI" panose="020B0502040204020203" pitchFamily="34" charset="0"/>
            </a:rPr>
            <a:t>REQUEST HEADER</a:t>
          </a:r>
          <a:br>
            <a:rPr lang="en-US" sz="1800" kern="1200">
              <a:solidFill>
                <a:schemeClr val="tx1">
                  <a:lumMod val="75000"/>
                  <a:lumOff val="25000"/>
                </a:schemeClr>
              </a:solidFill>
              <a:latin typeface="Segoe UI" panose="020B0502040204020203" pitchFamily="34" charset="0"/>
              <a:cs typeface="Segoe UI" panose="020B0502040204020203" pitchFamily="34" charset="0"/>
            </a:rPr>
          </a:br>
          <a:r>
            <a:rPr lang="en-US" sz="1800" kern="1200">
              <a:solidFill>
                <a:schemeClr val="tx1">
                  <a:lumMod val="75000"/>
                  <a:lumOff val="25000"/>
                </a:schemeClr>
              </a:solidFill>
              <a:latin typeface="Segoe UI" panose="020B0502040204020203" pitchFamily="34" charset="0"/>
              <a:cs typeface="Segoe UI" panose="020B0502040204020203" pitchFamily="34" charset="0"/>
            </a:rPr>
            <a:t>These are a series of key-value pairs describing the entity-body and the HTTP response in general. </a:t>
          </a:r>
          <a:endParaRPr lang="en-US" sz="1800" kern="1200" dirty="0">
            <a:solidFill>
              <a:schemeClr val="tx1">
                <a:lumMod val="75000"/>
                <a:lumOff val="25000"/>
              </a:schemeClr>
            </a:solidFill>
            <a:latin typeface="Segoe UI" panose="020B0502040204020203" pitchFamily="34" charset="0"/>
            <a:cs typeface="Segoe UI" panose="020B0502040204020203" pitchFamily="34" charset="0"/>
          </a:endParaRPr>
        </a:p>
      </dsp:txBody>
      <dsp:txXfrm rot="10800000">
        <a:off x="0" y="3126878"/>
        <a:ext cx="2904462" cy="1876127"/>
      </dsp:txXfrm>
    </dsp:sp>
    <dsp:sp modelId="{284BAECA-1620-4ADC-A1BD-0CF73FD045F4}">
      <dsp:nvSpPr>
        <dsp:cNvPr id="0" name=""/>
        <dsp:cNvSpPr/>
      </dsp:nvSpPr>
      <dsp:spPr>
        <a:xfrm rot="5400000">
          <a:off x="3105942" y="2300023"/>
          <a:ext cx="2501503" cy="2904462"/>
        </a:xfrm>
        <a:prstGeom prst="round1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r" defTabSz="889000">
            <a:lnSpc>
              <a:spcPct val="90000"/>
            </a:lnSpc>
            <a:spcBef>
              <a:spcPct val="0"/>
            </a:spcBef>
            <a:spcAft>
              <a:spcPct val="35000"/>
            </a:spcAft>
            <a:buNone/>
          </a:pPr>
          <a:r>
            <a:rPr lang="en-US" sz="2000" b="1" kern="1200" dirty="0">
              <a:solidFill>
                <a:schemeClr val="tx1">
                  <a:lumMod val="75000"/>
                  <a:lumOff val="25000"/>
                </a:schemeClr>
              </a:solidFill>
              <a:latin typeface="Segoe UI" panose="020B0502040204020203" pitchFamily="34" charset="0"/>
              <a:cs typeface="Segoe UI" panose="020B0502040204020203" pitchFamily="34" charset="0"/>
            </a:rPr>
            <a:t>ENTITY BODY</a:t>
          </a:r>
          <a:br>
            <a:rPr lang="en-US" sz="1800" kern="1200" dirty="0">
              <a:solidFill>
                <a:schemeClr val="tx1">
                  <a:lumMod val="75000"/>
                  <a:lumOff val="25000"/>
                </a:schemeClr>
              </a:solidFill>
              <a:latin typeface="Segoe UI" panose="020B0502040204020203" pitchFamily="34" charset="0"/>
              <a:cs typeface="Segoe UI" panose="020B0502040204020203" pitchFamily="34" charset="0"/>
            </a:rPr>
          </a:br>
          <a:r>
            <a:rPr lang="en-US" sz="1800" kern="1200" dirty="0">
              <a:solidFill>
                <a:schemeClr val="tx1">
                  <a:lumMod val="75000"/>
                  <a:lumOff val="25000"/>
                </a:schemeClr>
              </a:solidFill>
              <a:latin typeface="Segoe UI" panose="020B0502040204020203" pitchFamily="34" charset="0"/>
              <a:cs typeface="Segoe UI" panose="020B0502040204020203" pitchFamily="34" charset="0"/>
            </a:rPr>
            <a:t>This is a document written in some data format, which the client is expected to understand</a:t>
          </a:r>
        </a:p>
      </dsp:txBody>
      <dsp:txXfrm rot="-5400000">
        <a:off x="2904463" y="3126878"/>
        <a:ext cx="2904462" cy="1876127"/>
      </dsp:txXfrm>
    </dsp:sp>
    <dsp:sp modelId="{830E495D-A38F-4D2F-8F41-6EDE2A80BAF0}">
      <dsp:nvSpPr>
        <dsp:cNvPr id="0" name=""/>
        <dsp:cNvSpPr/>
      </dsp:nvSpPr>
      <dsp:spPr>
        <a:xfrm>
          <a:off x="1520689" y="2112888"/>
          <a:ext cx="2767546" cy="777229"/>
        </a:xfrm>
        <a:prstGeom prst="roundRect">
          <a:avLst/>
        </a:prstGeom>
        <a:solidFill>
          <a:srgbClr val="00B0F0"/>
        </a:soli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tx1">
                  <a:lumMod val="75000"/>
                  <a:lumOff val="25000"/>
                </a:schemeClr>
              </a:solidFill>
              <a:latin typeface="Segoe UI" panose="020B0502040204020203" pitchFamily="34" charset="0"/>
              <a:cs typeface="Segoe UI" panose="020B0502040204020203" pitchFamily="34" charset="0"/>
            </a:rPr>
            <a:t>REQUEST</a:t>
          </a:r>
        </a:p>
      </dsp:txBody>
      <dsp:txXfrm>
        <a:off x="1558630" y="2150829"/>
        <a:ext cx="2691664" cy="7013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F52DDE-BD68-4E73-A56F-C32631445CFD}">
      <dsp:nvSpPr>
        <dsp:cNvPr id="0" name=""/>
        <dsp:cNvSpPr/>
      </dsp:nvSpPr>
      <dsp:spPr>
        <a:xfrm rot="16200000">
          <a:off x="422968" y="-422968"/>
          <a:ext cx="2423603" cy="3269541"/>
        </a:xfrm>
        <a:prstGeom prst="round1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US" sz="2000" b="1" kern="1200" dirty="0">
              <a:solidFill>
                <a:schemeClr val="tx1">
                  <a:lumMod val="75000"/>
                  <a:lumOff val="25000"/>
                </a:schemeClr>
              </a:solidFill>
              <a:latin typeface="Segoe UI" panose="020B0502040204020203" pitchFamily="34" charset="0"/>
              <a:cs typeface="Segoe UI" panose="020B0502040204020203" pitchFamily="34" charset="0"/>
            </a:rPr>
            <a:t>STATUS CODE</a:t>
          </a:r>
        </a:p>
        <a:p>
          <a:pPr marL="0" lvl="0" indent="0" algn="l" defTabSz="889000">
            <a:lnSpc>
              <a:spcPct val="90000"/>
            </a:lnSpc>
            <a:spcBef>
              <a:spcPct val="0"/>
            </a:spcBef>
            <a:spcAft>
              <a:spcPct val="35000"/>
            </a:spcAft>
            <a:buNone/>
          </a:pPr>
          <a:r>
            <a:rPr lang="en-US" sz="1600" kern="1200" dirty="0">
              <a:solidFill>
                <a:schemeClr val="tx1">
                  <a:lumMod val="75000"/>
                  <a:lumOff val="25000"/>
                </a:schemeClr>
              </a:solidFill>
              <a:latin typeface="Segoe UI" panose="020B0502040204020203" pitchFamily="34" charset="0"/>
              <a:cs typeface="Segoe UI" panose="020B0502040204020203" pitchFamily="34" charset="0"/>
            </a:rPr>
            <a:t>This is a three-digit number that summarizes how the request went. The response code is the first thing an API client sees, and it sets the tone for the rest of the response. Here, the status code was 200 (OK)</a:t>
          </a:r>
        </a:p>
      </dsp:txBody>
      <dsp:txXfrm rot="5400000">
        <a:off x="0" y="0"/>
        <a:ext cx="3269541" cy="1817702"/>
      </dsp:txXfrm>
    </dsp:sp>
    <dsp:sp modelId="{AD7AC4BB-6CE2-4AC8-98FB-101D3EBCB0E7}">
      <dsp:nvSpPr>
        <dsp:cNvPr id="0" name=""/>
        <dsp:cNvSpPr/>
      </dsp:nvSpPr>
      <dsp:spPr>
        <a:xfrm>
          <a:off x="3269541" y="0"/>
          <a:ext cx="3269541" cy="2423603"/>
        </a:xfrm>
        <a:prstGeom prst="round1Rect">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t" anchorCtr="0">
          <a:noAutofit/>
        </a:bodyPr>
        <a:lstStyle/>
        <a:p>
          <a:pPr marL="0" lvl="0" indent="0" algn="r" defTabSz="889000">
            <a:lnSpc>
              <a:spcPct val="90000"/>
            </a:lnSpc>
            <a:spcBef>
              <a:spcPct val="0"/>
            </a:spcBef>
            <a:spcAft>
              <a:spcPct val="35000"/>
            </a:spcAft>
            <a:buNone/>
          </a:pPr>
          <a:r>
            <a:rPr lang="en-US" sz="2000" b="1" kern="1200" dirty="0">
              <a:solidFill>
                <a:schemeClr val="tx1">
                  <a:lumMod val="75000"/>
                  <a:lumOff val="25000"/>
                </a:schemeClr>
              </a:solidFill>
              <a:latin typeface="Segoe UI" panose="020B0502040204020203" pitchFamily="34" charset="0"/>
              <a:cs typeface="Segoe UI" panose="020B0502040204020203" pitchFamily="34" charset="0"/>
            </a:rPr>
            <a:t>RESPONSE HEADER</a:t>
          </a:r>
        </a:p>
        <a:p>
          <a:pPr marL="0" lvl="0" indent="0" algn="r" defTabSz="889000">
            <a:lnSpc>
              <a:spcPct val="90000"/>
            </a:lnSpc>
            <a:spcBef>
              <a:spcPct val="0"/>
            </a:spcBef>
            <a:spcAft>
              <a:spcPct val="35000"/>
            </a:spcAft>
            <a:buNone/>
          </a:pPr>
          <a:r>
            <a:rPr lang="en-US" sz="1600" kern="1200" dirty="0">
              <a:solidFill>
                <a:schemeClr val="tx1">
                  <a:lumMod val="75000"/>
                  <a:lumOff val="25000"/>
                </a:schemeClr>
              </a:solidFill>
              <a:latin typeface="Segoe UI" panose="020B0502040204020203" pitchFamily="34" charset="0"/>
              <a:cs typeface="Segoe UI" panose="020B0502040204020203" pitchFamily="34" charset="0"/>
            </a:rPr>
            <a:t>These are a series of key-value pairs describing the entity-body and the HTTP response in general. </a:t>
          </a:r>
        </a:p>
      </dsp:txBody>
      <dsp:txXfrm>
        <a:off x="3269541" y="0"/>
        <a:ext cx="3269541" cy="1817702"/>
      </dsp:txXfrm>
    </dsp:sp>
    <dsp:sp modelId="{D7C14578-02F0-42D0-9BBA-E47BAC5D5040}">
      <dsp:nvSpPr>
        <dsp:cNvPr id="0" name=""/>
        <dsp:cNvSpPr/>
      </dsp:nvSpPr>
      <dsp:spPr>
        <a:xfrm rot="10800000">
          <a:off x="0" y="2423603"/>
          <a:ext cx="3269541" cy="2423603"/>
        </a:xfrm>
        <a:prstGeom prst="round1Rect">
          <a:avLst/>
        </a:prstGeom>
        <a:gradFill rotWithShape="0">
          <a:gsLst>
            <a:gs pos="0">
              <a:schemeClr val="accent4">
                <a:hueOff val="0"/>
                <a:satOff val="0"/>
                <a:lumOff val="0"/>
                <a:alphaOff val="0"/>
                <a:tint val="96000"/>
                <a:lumMod val="100000"/>
              </a:schemeClr>
            </a:gs>
            <a:gs pos="78000">
              <a:schemeClr val="accent4">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142240" tIns="142240" rIns="142240" bIns="142240" numCol="1" spcCol="1270" anchor="b" anchorCtr="0">
          <a:noAutofit/>
        </a:bodyPr>
        <a:lstStyle/>
        <a:p>
          <a:pPr marL="0" lvl="0" indent="0" algn="l" defTabSz="889000">
            <a:lnSpc>
              <a:spcPct val="90000"/>
            </a:lnSpc>
            <a:spcBef>
              <a:spcPct val="0"/>
            </a:spcBef>
            <a:spcAft>
              <a:spcPct val="35000"/>
            </a:spcAft>
            <a:buNone/>
          </a:pPr>
          <a:r>
            <a:rPr lang="en-US" sz="2000" b="1" kern="1200" dirty="0">
              <a:solidFill>
                <a:schemeClr val="tx1">
                  <a:lumMod val="75000"/>
                  <a:lumOff val="25000"/>
                </a:schemeClr>
              </a:solidFill>
              <a:latin typeface="Segoe UI" panose="020B0502040204020203" pitchFamily="34" charset="0"/>
              <a:cs typeface="Segoe UI" panose="020B0502040204020203" pitchFamily="34" charset="0"/>
            </a:rPr>
            <a:t>ENTITY BODY</a:t>
          </a:r>
          <a:br>
            <a:rPr lang="en-US" sz="1400" kern="1200" dirty="0">
              <a:solidFill>
                <a:schemeClr val="tx1">
                  <a:lumMod val="75000"/>
                  <a:lumOff val="25000"/>
                </a:schemeClr>
              </a:solidFill>
              <a:latin typeface="Segoe UI" panose="020B0502040204020203" pitchFamily="34" charset="0"/>
              <a:cs typeface="Segoe UI" panose="020B0502040204020203" pitchFamily="34" charset="0"/>
            </a:rPr>
          </a:br>
          <a:r>
            <a:rPr lang="en-US" sz="1600" kern="1200" dirty="0">
              <a:solidFill>
                <a:schemeClr val="tx1">
                  <a:lumMod val="75000"/>
                  <a:lumOff val="25000"/>
                </a:schemeClr>
              </a:solidFill>
              <a:latin typeface="Segoe UI" panose="020B0502040204020203" pitchFamily="34" charset="0"/>
              <a:cs typeface="Segoe UI" panose="020B0502040204020203" pitchFamily="34" charset="0"/>
            </a:rPr>
            <a:t>This is a document written in some data format, which the client is expected to understand</a:t>
          </a:r>
          <a:endParaRPr lang="en-US" sz="1400" kern="1200" dirty="0">
            <a:solidFill>
              <a:schemeClr val="tx1">
                <a:lumMod val="75000"/>
                <a:lumOff val="25000"/>
              </a:schemeClr>
            </a:solidFill>
            <a:latin typeface="Segoe UI" panose="020B0502040204020203" pitchFamily="34" charset="0"/>
            <a:cs typeface="Segoe UI" panose="020B0502040204020203" pitchFamily="34" charset="0"/>
          </a:endParaRPr>
        </a:p>
      </dsp:txBody>
      <dsp:txXfrm rot="10800000">
        <a:off x="0" y="3029504"/>
        <a:ext cx="3269541" cy="1817702"/>
      </dsp:txXfrm>
    </dsp:sp>
    <dsp:sp modelId="{347B102A-9F5C-4BF3-8DDF-32F340D508E7}">
      <dsp:nvSpPr>
        <dsp:cNvPr id="0" name=""/>
        <dsp:cNvSpPr/>
      </dsp:nvSpPr>
      <dsp:spPr>
        <a:xfrm rot="5400000">
          <a:off x="3692509" y="2000634"/>
          <a:ext cx="2423603" cy="3269541"/>
        </a:xfrm>
        <a:prstGeom prst="round1Rect">
          <a:avLst/>
        </a:prstGeom>
        <a:no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sp>
    <dsp:sp modelId="{8DCACFF4-1D0B-4D46-874C-514A60C1C3C7}">
      <dsp:nvSpPr>
        <dsp:cNvPr id="0" name=""/>
        <dsp:cNvSpPr/>
      </dsp:nvSpPr>
      <dsp:spPr>
        <a:xfrm>
          <a:off x="1852911" y="2067933"/>
          <a:ext cx="2833259" cy="711339"/>
        </a:xfrm>
        <a:prstGeom prst="roundRect">
          <a:avLst/>
        </a:prstGeom>
        <a:solidFill>
          <a:srgbClr val="00B0F0"/>
        </a:soli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tx1">
                  <a:lumMod val="75000"/>
                  <a:lumOff val="25000"/>
                </a:schemeClr>
              </a:solidFill>
              <a:latin typeface="Segoe UI" panose="020B0502040204020203" pitchFamily="34" charset="0"/>
              <a:cs typeface="Segoe UI" panose="020B0502040204020203" pitchFamily="34" charset="0"/>
            </a:rPr>
            <a:t>RESPONSE</a:t>
          </a:r>
        </a:p>
      </dsp:txBody>
      <dsp:txXfrm>
        <a:off x="1887636" y="2102658"/>
        <a:ext cx="2763809" cy="6418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4681F-87E8-4DF7-81B1-18729DF115FF}">
      <dsp:nvSpPr>
        <dsp:cNvPr id="0" name=""/>
        <dsp:cNvSpPr/>
      </dsp:nvSpPr>
      <dsp:spPr>
        <a:xfrm>
          <a:off x="0" y="4710738"/>
          <a:ext cx="7786703" cy="0"/>
        </a:xfrm>
        <a:prstGeom prst="line">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4E323A9-0D17-49AB-A815-36D6D1187B82}">
      <dsp:nvSpPr>
        <dsp:cNvPr id="0" name=""/>
        <dsp:cNvSpPr/>
      </dsp:nvSpPr>
      <dsp:spPr>
        <a:xfrm>
          <a:off x="0" y="3760198"/>
          <a:ext cx="7786703" cy="0"/>
        </a:xfrm>
        <a:prstGeom prst="line">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62E719-3265-4206-B9EB-1383262FF8D9}">
      <dsp:nvSpPr>
        <dsp:cNvPr id="0" name=""/>
        <dsp:cNvSpPr/>
      </dsp:nvSpPr>
      <dsp:spPr>
        <a:xfrm>
          <a:off x="0" y="2809659"/>
          <a:ext cx="7786703" cy="0"/>
        </a:xfrm>
        <a:prstGeom prst="line">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BE1F20-FA2F-42FC-9F4D-714EB573C086}">
      <dsp:nvSpPr>
        <dsp:cNvPr id="0" name=""/>
        <dsp:cNvSpPr/>
      </dsp:nvSpPr>
      <dsp:spPr>
        <a:xfrm>
          <a:off x="0" y="1859119"/>
          <a:ext cx="7786703" cy="0"/>
        </a:xfrm>
        <a:prstGeom prst="line">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051E17B-7010-4286-BB1A-6D880E8E265D}">
      <dsp:nvSpPr>
        <dsp:cNvPr id="0" name=""/>
        <dsp:cNvSpPr/>
      </dsp:nvSpPr>
      <dsp:spPr>
        <a:xfrm>
          <a:off x="0" y="908580"/>
          <a:ext cx="7786703" cy="0"/>
        </a:xfrm>
        <a:prstGeom prst="line">
          <a:avLst/>
        </a:prstGeom>
        <a:noFill/>
        <a:ln w="19050" cap="rnd"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B34180-AF25-42C4-B3DD-1805B38D3CB7}">
      <dsp:nvSpPr>
        <dsp:cNvPr id="0" name=""/>
        <dsp:cNvSpPr/>
      </dsp:nvSpPr>
      <dsp:spPr>
        <a:xfrm>
          <a:off x="2024542" y="3304"/>
          <a:ext cx="5762160" cy="90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Font typeface="Wingdings" panose="05000000000000000000" pitchFamily="2" charset="2"/>
            <a:buNone/>
          </a:pPr>
          <a:r>
            <a:rPr lang="en-US" sz="1400" b="1" kern="1200" dirty="0">
              <a:solidFill>
                <a:schemeClr val="tx1">
                  <a:lumMod val="75000"/>
                  <a:lumOff val="25000"/>
                </a:schemeClr>
              </a:solidFill>
              <a:effectLst/>
              <a:latin typeface="Segoe UI" panose="020B0502040204020203" pitchFamily="34" charset="0"/>
              <a:cs typeface="Segoe UI" panose="020B0502040204020203" pitchFamily="34" charset="0"/>
            </a:rPr>
            <a:t>Informational: </a:t>
          </a:r>
          <a:r>
            <a:rPr lang="en-US" sz="1400" b="0" kern="1200" dirty="0">
              <a:solidFill>
                <a:schemeClr val="tx1">
                  <a:lumMod val="75000"/>
                  <a:lumOff val="25000"/>
                </a:schemeClr>
              </a:solidFill>
              <a:effectLst/>
              <a:latin typeface="Segoe UI" panose="020B0502040204020203" pitchFamily="34" charset="0"/>
              <a:cs typeface="Segoe UI" panose="020B0502040204020203" pitchFamily="34" charset="0"/>
            </a:rPr>
            <a:t>t</a:t>
          </a:r>
          <a:r>
            <a:rPr lang="en-US" sz="1400" kern="1200" dirty="0">
              <a:solidFill>
                <a:schemeClr val="tx1">
                  <a:lumMod val="75000"/>
                  <a:lumOff val="25000"/>
                </a:schemeClr>
              </a:solidFill>
              <a:effectLst/>
              <a:latin typeface="Segoe UI" panose="020B0502040204020203" pitchFamily="34" charset="0"/>
              <a:cs typeface="Segoe UI" panose="020B0502040204020203" pitchFamily="34" charset="0"/>
            </a:rPr>
            <a:t>hese response codes are used only in negotiations between an HTTP client and server. </a:t>
          </a:r>
          <a:endParaRPr lang="en-US" sz="1400" kern="1200" dirty="0">
            <a:solidFill>
              <a:schemeClr val="tx1">
                <a:lumMod val="75000"/>
                <a:lumOff val="25000"/>
              </a:schemeClr>
            </a:solidFill>
          </a:endParaRPr>
        </a:p>
      </dsp:txBody>
      <dsp:txXfrm>
        <a:off x="2024542" y="3304"/>
        <a:ext cx="5762160" cy="905275"/>
      </dsp:txXfrm>
    </dsp:sp>
    <dsp:sp modelId="{F55F773F-78C6-4FFE-A3D7-90C38283654B}">
      <dsp:nvSpPr>
        <dsp:cNvPr id="0" name=""/>
        <dsp:cNvSpPr/>
      </dsp:nvSpPr>
      <dsp:spPr>
        <a:xfrm>
          <a:off x="0" y="3304"/>
          <a:ext cx="2024542" cy="905275"/>
        </a:xfrm>
        <a:prstGeom prst="round2SameRect">
          <a:avLst>
            <a:gd name="adj1" fmla="val 16670"/>
            <a:gd name="adj2" fmla="val 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Font typeface="Wingdings" panose="05000000000000000000" pitchFamily="2" charset="2"/>
            <a:buNone/>
          </a:pPr>
          <a:r>
            <a:rPr lang="en-US" sz="2800" b="1" kern="1200" dirty="0">
              <a:solidFill>
                <a:schemeClr val="tx1">
                  <a:lumMod val="75000"/>
                  <a:lumOff val="25000"/>
                </a:schemeClr>
              </a:solidFill>
              <a:effectLst/>
              <a:latin typeface="Segoe UI" panose="020B0502040204020203" pitchFamily="34" charset="0"/>
              <a:cs typeface="Segoe UI" panose="020B0502040204020203" pitchFamily="34" charset="0"/>
            </a:rPr>
            <a:t>1xx</a:t>
          </a:r>
          <a:endParaRPr lang="en-US" sz="2800" kern="1200" dirty="0">
            <a:solidFill>
              <a:schemeClr val="tx1">
                <a:lumMod val="75000"/>
                <a:lumOff val="25000"/>
              </a:schemeClr>
            </a:solidFill>
          </a:endParaRPr>
        </a:p>
      </dsp:txBody>
      <dsp:txXfrm>
        <a:off x="44200" y="47504"/>
        <a:ext cx="1936142" cy="861075"/>
      </dsp:txXfrm>
    </dsp:sp>
    <dsp:sp modelId="{85C2BEDA-FFD1-4303-A282-54A2FBB44332}">
      <dsp:nvSpPr>
        <dsp:cNvPr id="0" name=""/>
        <dsp:cNvSpPr/>
      </dsp:nvSpPr>
      <dsp:spPr>
        <a:xfrm>
          <a:off x="2024542" y="953844"/>
          <a:ext cx="5762160" cy="90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kern="1200" dirty="0">
              <a:solidFill>
                <a:schemeClr val="tx1">
                  <a:lumMod val="75000"/>
                  <a:lumOff val="25000"/>
                </a:schemeClr>
              </a:solidFill>
              <a:effectLst/>
              <a:latin typeface="Segoe UI" panose="020B0502040204020203" pitchFamily="34" charset="0"/>
              <a:cs typeface="Segoe UI" panose="020B0502040204020203" pitchFamily="34" charset="0"/>
            </a:rPr>
            <a:t>Successful</a:t>
          </a:r>
          <a:r>
            <a:rPr lang="en-US" sz="1400" b="0" kern="1200" dirty="0">
              <a:solidFill>
                <a:schemeClr val="tx1">
                  <a:lumMod val="75000"/>
                  <a:lumOff val="25000"/>
                </a:schemeClr>
              </a:solidFill>
              <a:effectLst/>
              <a:latin typeface="Segoe UI" panose="020B0502040204020203" pitchFamily="34" charset="0"/>
              <a:cs typeface="Segoe UI" panose="020B0502040204020203" pitchFamily="34" charset="0"/>
            </a:rPr>
            <a:t>: w</a:t>
          </a:r>
          <a:r>
            <a:rPr lang="en-US" sz="1400" kern="1200" dirty="0">
              <a:solidFill>
                <a:schemeClr val="tx1">
                  <a:lumMod val="75000"/>
                  <a:lumOff val="25000"/>
                </a:schemeClr>
              </a:solidFill>
              <a:effectLst/>
              <a:latin typeface="Segoe UI" panose="020B0502040204020203" pitchFamily="34" charset="0"/>
              <a:cs typeface="Segoe UI" panose="020B0502040204020203" pitchFamily="34" charset="0"/>
            </a:rPr>
            <a:t>hatever state transition the client asked for has happened.</a:t>
          </a:r>
        </a:p>
      </dsp:txBody>
      <dsp:txXfrm>
        <a:off x="2024542" y="953844"/>
        <a:ext cx="5762160" cy="905275"/>
      </dsp:txXfrm>
    </dsp:sp>
    <dsp:sp modelId="{6A205669-D033-4D33-BC33-407B19FB13C1}">
      <dsp:nvSpPr>
        <dsp:cNvPr id="0" name=""/>
        <dsp:cNvSpPr/>
      </dsp:nvSpPr>
      <dsp:spPr>
        <a:xfrm>
          <a:off x="0" y="953844"/>
          <a:ext cx="2024542" cy="905275"/>
        </a:xfrm>
        <a:prstGeom prst="round2SameRect">
          <a:avLst>
            <a:gd name="adj1" fmla="val 16670"/>
            <a:gd name="adj2" fmla="val 0"/>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lumMod val="75000"/>
                  <a:lumOff val="25000"/>
                </a:schemeClr>
              </a:solidFill>
              <a:effectLst/>
              <a:latin typeface="Segoe UI" panose="020B0502040204020203" pitchFamily="34" charset="0"/>
              <a:cs typeface="Segoe UI" panose="020B0502040204020203" pitchFamily="34" charset="0"/>
            </a:rPr>
            <a:t>2xx</a:t>
          </a:r>
          <a:endParaRPr lang="en-US" sz="2800" kern="1200" dirty="0">
            <a:solidFill>
              <a:schemeClr val="tx1">
                <a:lumMod val="75000"/>
                <a:lumOff val="25000"/>
              </a:schemeClr>
            </a:solidFill>
            <a:effectLst/>
            <a:latin typeface="Segoe UI" panose="020B0502040204020203" pitchFamily="34" charset="0"/>
            <a:cs typeface="Segoe UI" panose="020B0502040204020203" pitchFamily="34" charset="0"/>
          </a:endParaRPr>
        </a:p>
      </dsp:txBody>
      <dsp:txXfrm>
        <a:off x="44200" y="998044"/>
        <a:ext cx="1936142" cy="861075"/>
      </dsp:txXfrm>
    </dsp:sp>
    <dsp:sp modelId="{BFEB85C0-0C38-461D-BD07-BB0382C010FC}">
      <dsp:nvSpPr>
        <dsp:cNvPr id="0" name=""/>
        <dsp:cNvSpPr/>
      </dsp:nvSpPr>
      <dsp:spPr>
        <a:xfrm>
          <a:off x="2024542" y="1904383"/>
          <a:ext cx="5762160" cy="90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kern="1200" dirty="0">
              <a:solidFill>
                <a:schemeClr val="tx1">
                  <a:lumMod val="75000"/>
                  <a:lumOff val="25000"/>
                </a:schemeClr>
              </a:solidFill>
              <a:effectLst/>
              <a:latin typeface="Segoe UI" panose="020B0502040204020203" pitchFamily="34" charset="0"/>
              <a:cs typeface="Segoe UI" panose="020B0502040204020203" pitchFamily="34" charset="0"/>
            </a:rPr>
            <a:t>Redirection</a:t>
          </a:r>
          <a:r>
            <a:rPr lang="en-US" sz="1400" b="0" kern="1200" dirty="0">
              <a:solidFill>
                <a:schemeClr val="tx1">
                  <a:lumMod val="75000"/>
                  <a:lumOff val="25000"/>
                </a:schemeClr>
              </a:solidFill>
              <a:effectLst/>
              <a:latin typeface="Segoe UI" panose="020B0502040204020203" pitchFamily="34" charset="0"/>
              <a:cs typeface="Segoe UI" panose="020B0502040204020203" pitchFamily="34" charset="0"/>
            </a:rPr>
            <a:t>: t</a:t>
          </a:r>
          <a:r>
            <a:rPr lang="en-US" sz="1400" kern="1200" dirty="0">
              <a:solidFill>
                <a:schemeClr val="tx1">
                  <a:lumMod val="75000"/>
                  <a:lumOff val="25000"/>
                </a:schemeClr>
              </a:solidFill>
              <a:latin typeface="Segoe UI" panose="020B0502040204020203" pitchFamily="34" charset="0"/>
              <a:cs typeface="Segoe UI" panose="020B0502040204020203" pitchFamily="34" charset="0"/>
            </a:rPr>
            <a:t>he state transition the client asked for has not happened. But if the client is willing to make a slightly different HTTP request, </a:t>
          </a:r>
          <a:r>
            <a:rPr lang="en-US" sz="1400" i="1" kern="1200" dirty="0">
              <a:solidFill>
                <a:schemeClr val="tx1">
                  <a:lumMod val="75000"/>
                  <a:lumOff val="25000"/>
                </a:schemeClr>
              </a:solidFill>
              <a:latin typeface="Segoe UI" panose="020B0502040204020203" pitchFamily="34" charset="0"/>
              <a:cs typeface="Segoe UI" panose="020B0502040204020203" pitchFamily="34" charset="0"/>
            </a:rPr>
            <a:t>that</a:t>
          </a:r>
          <a:r>
            <a:rPr lang="en-US" sz="1400" kern="1200" dirty="0">
              <a:solidFill>
                <a:schemeClr val="tx1">
                  <a:lumMod val="75000"/>
                  <a:lumOff val="25000"/>
                </a:schemeClr>
              </a:solidFill>
              <a:latin typeface="Segoe UI" panose="020B0502040204020203" pitchFamily="34" charset="0"/>
              <a:cs typeface="Segoe UI" panose="020B0502040204020203" pitchFamily="34" charset="0"/>
            </a:rPr>
            <a:t> request should do what the client is asking for.</a:t>
          </a:r>
        </a:p>
      </dsp:txBody>
      <dsp:txXfrm>
        <a:off x="2024542" y="1904383"/>
        <a:ext cx="5762160" cy="905275"/>
      </dsp:txXfrm>
    </dsp:sp>
    <dsp:sp modelId="{27D85128-17A6-43D0-9C37-BD92EC9EC082}">
      <dsp:nvSpPr>
        <dsp:cNvPr id="0" name=""/>
        <dsp:cNvSpPr/>
      </dsp:nvSpPr>
      <dsp:spPr>
        <a:xfrm>
          <a:off x="0" y="1904383"/>
          <a:ext cx="2024542" cy="905275"/>
        </a:xfrm>
        <a:prstGeom prst="round2SameRect">
          <a:avLst>
            <a:gd name="adj1" fmla="val 16670"/>
            <a:gd name="adj2" fmla="val 0"/>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lumMod val="75000"/>
                  <a:lumOff val="25000"/>
                </a:schemeClr>
              </a:solidFill>
              <a:effectLst/>
              <a:latin typeface="Segoe UI" panose="020B0502040204020203" pitchFamily="34" charset="0"/>
              <a:cs typeface="Segoe UI" panose="020B0502040204020203" pitchFamily="34" charset="0"/>
            </a:rPr>
            <a:t>3xx</a:t>
          </a:r>
          <a:endParaRPr lang="en-US" sz="2800" kern="1200" dirty="0">
            <a:solidFill>
              <a:schemeClr val="tx1">
                <a:lumMod val="75000"/>
                <a:lumOff val="25000"/>
              </a:schemeClr>
            </a:solidFill>
            <a:latin typeface="Segoe UI" panose="020B0502040204020203" pitchFamily="34" charset="0"/>
            <a:cs typeface="Segoe UI" panose="020B0502040204020203" pitchFamily="34" charset="0"/>
          </a:endParaRPr>
        </a:p>
      </dsp:txBody>
      <dsp:txXfrm>
        <a:off x="44200" y="1948583"/>
        <a:ext cx="1936142" cy="861075"/>
      </dsp:txXfrm>
    </dsp:sp>
    <dsp:sp modelId="{C6B612FA-89D4-4A67-98C1-37E66C95675C}">
      <dsp:nvSpPr>
        <dsp:cNvPr id="0" name=""/>
        <dsp:cNvSpPr/>
      </dsp:nvSpPr>
      <dsp:spPr>
        <a:xfrm>
          <a:off x="2024542" y="2854923"/>
          <a:ext cx="5762160" cy="90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kern="1200" dirty="0">
              <a:solidFill>
                <a:schemeClr val="tx1">
                  <a:lumMod val="75000"/>
                  <a:lumOff val="25000"/>
                </a:schemeClr>
              </a:solidFill>
              <a:effectLst/>
              <a:latin typeface="Segoe UI" panose="020B0502040204020203" pitchFamily="34" charset="0"/>
              <a:cs typeface="Segoe UI" panose="020B0502040204020203" pitchFamily="34" charset="0"/>
            </a:rPr>
            <a:t>Client Error</a:t>
          </a:r>
          <a:r>
            <a:rPr lang="en-US" sz="1400" b="0" kern="1200" dirty="0">
              <a:solidFill>
                <a:schemeClr val="tx1">
                  <a:lumMod val="75000"/>
                  <a:lumOff val="25000"/>
                </a:schemeClr>
              </a:solidFill>
              <a:effectLst/>
              <a:latin typeface="Segoe UI" panose="020B0502040204020203" pitchFamily="34" charset="0"/>
              <a:cs typeface="Segoe UI" panose="020B0502040204020203" pitchFamily="34" charset="0"/>
            </a:rPr>
            <a:t>: t</a:t>
          </a:r>
          <a:r>
            <a:rPr lang="en-US" sz="1400" kern="1200" dirty="0">
              <a:solidFill>
                <a:schemeClr val="tx1">
                  <a:lumMod val="75000"/>
                  <a:lumOff val="25000"/>
                </a:schemeClr>
              </a:solidFill>
              <a:effectLst/>
              <a:latin typeface="Segoe UI" panose="020B0502040204020203" pitchFamily="34" charset="0"/>
              <a:cs typeface="Segoe UI" panose="020B0502040204020203" pitchFamily="34" charset="0"/>
            </a:rPr>
            <a:t>he state transition the client has asked for has not happened, due to a problem with the HTTP request. The request was malformed, incoherent, self-contradictory, or one that the server cannot accept. </a:t>
          </a:r>
        </a:p>
      </dsp:txBody>
      <dsp:txXfrm>
        <a:off x="2024542" y="2854923"/>
        <a:ext cx="5762160" cy="905275"/>
      </dsp:txXfrm>
    </dsp:sp>
    <dsp:sp modelId="{5DC9C997-F76D-42A5-B200-E5982616682B}">
      <dsp:nvSpPr>
        <dsp:cNvPr id="0" name=""/>
        <dsp:cNvSpPr/>
      </dsp:nvSpPr>
      <dsp:spPr>
        <a:xfrm>
          <a:off x="0" y="2854923"/>
          <a:ext cx="2024542" cy="905275"/>
        </a:xfrm>
        <a:prstGeom prst="round2SameRect">
          <a:avLst>
            <a:gd name="adj1" fmla="val 16670"/>
            <a:gd name="adj2" fmla="val 0"/>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lumMod val="75000"/>
                  <a:lumOff val="25000"/>
                </a:schemeClr>
              </a:solidFill>
              <a:effectLst/>
              <a:latin typeface="Segoe UI" panose="020B0502040204020203" pitchFamily="34" charset="0"/>
              <a:cs typeface="Segoe UI" panose="020B0502040204020203" pitchFamily="34" charset="0"/>
            </a:rPr>
            <a:t>4xx</a:t>
          </a:r>
          <a:endParaRPr lang="en-US" sz="2800" kern="1200" dirty="0">
            <a:solidFill>
              <a:schemeClr val="tx1">
                <a:lumMod val="75000"/>
                <a:lumOff val="25000"/>
              </a:schemeClr>
            </a:solidFill>
            <a:effectLst/>
            <a:latin typeface="Segoe UI" panose="020B0502040204020203" pitchFamily="34" charset="0"/>
            <a:cs typeface="Segoe UI" panose="020B0502040204020203" pitchFamily="34" charset="0"/>
          </a:endParaRPr>
        </a:p>
      </dsp:txBody>
      <dsp:txXfrm>
        <a:off x="44200" y="2899123"/>
        <a:ext cx="1936142" cy="861075"/>
      </dsp:txXfrm>
    </dsp:sp>
    <dsp:sp modelId="{593926FB-91C8-4BC8-9B17-917393D93744}">
      <dsp:nvSpPr>
        <dsp:cNvPr id="0" name=""/>
        <dsp:cNvSpPr/>
      </dsp:nvSpPr>
      <dsp:spPr>
        <a:xfrm>
          <a:off x="2024542" y="3805462"/>
          <a:ext cx="5762160" cy="905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kern="1200" dirty="0">
              <a:solidFill>
                <a:schemeClr val="tx1">
                  <a:lumMod val="75000"/>
                  <a:lumOff val="25000"/>
                </a:schemeClr>
              </a:solidFill>
              <a:effectLst/>
              <a:latin typeface="Segoe UI" panose="020B0502040204020203" pitchFamily="34" charset="0"/>
              <a:cs typeface="Segoe UI" panose="020B0502040204020203" pitchFamily="34" charset="0"/>
            </a:rPr>
            <a:t>Server Error</a:t>
          </a:r>
          <a:r>
            <a:rPr lang="en-US" sz="1400" b="0" kern="1200" dirty="0">
              <a:solidFill>
                <a:schemeClr val="tx1">
                  <a:lumMod val="75000"/>
                  <a:lumOff val="25000"/>
                </a:schemeClr>
              </a:solidFill>
              <a:effectLst/>
              <a:latin typeface="Segoe UI" panose="020B0502040204020203" pitchFamily="34" charset="0"/>
              <a:cs typeface="Segoe UI" panose="020B0502040204020203" pitchFamily="34" charset="0"/>
            </a:rPr>
            <a:t>: t</a:t>
          </a:r>
          <a:r>
            <a:rPr lang="en-US" sz="1400" kern="1200" dirty="0">
              <a:solidFill>
                <a:schemeClr val="tx1">
                  <a:lumMod val="75000"/>
                  <a:lumOff val="25000"/>
                </a:schemeClr>
              </a:solidFill>
              <a:effectLst/>
              <a:latin typeface="Segoe UI" panose="020B0502040204020203" pitchFamily="34" charset="0"/>
              <a:cs typeface="Segoe UI" panose="020B0502040204020203" pitchFamily="34" charset="0"/>
            </a:rPr>
            <a:t>he state transition the client has asked for has not happened, due to a problem on the server side. There’s probably nothing the client can do but wait for the problem to be fixed.</a:t>
          </a:r>
        </a:p>
      </dsp:txBody>
      <dsp:txXfrm>
        <a:off x="2024542" y="3805462"/>
        <a:ext cx="5762160" cy="905275"/>
      </dsp:txXfrm>
    </dsp:sp>
    <dsp:sp modelId="{A1DCA62D-7D6A-487F-A525-3F716F7B4BF3}">
      <dsp:nvSpPr>
        <dsp:cNvPr id="0" name=""/>
        <dsp:cNvSpPr/>
      </dsp:nvSpPr>
      <dsp:spPr>
        <a:xfrm>
          <a:off x="0" y="3805462"/>
          <a:ext cx="2024542" cy="905275"/>
        </a:xfrm>
        <a:prstGeom prst="round2SameRect">
          <a:avLst>
            <a:gd name="adj1" fmla="val 16670"/>
            <a:gd name="adj2" fmla="val 0"/>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lumMod val="75000"/>
                  <a:lumOff val="25000"/>
                </a:schemeClr>
              </a:solidFill>
              <a:effectLst/>
              <a:latin typeface="Segoe UI" panose="020B0502040204020203" pitchFamily="34" charset="0"/>
              <a:cs typeface="Segoe UI" panose="020B0502040204020203" pitchFamily="34" charset="0"/>
            </a:rPr>
            <a:t>5xx</a:t>
          </a:r>
          <a:endParaRPr lang="en-US" sz="2800" kern="1200" dirty="0">
            <a:solidFill>
              <a:schemeClr val="tx1">
                <a:lumMod val="75000"/>
                <a:lumOff val="25000"/>
              </a:schemeClr>
            </a:solidFill>
            <a:effectLst/>
            <a:latin typeface="Segoe UI" panose="020B0502040204020203" pitchFamily="34" charset="0"/>
            <a:cs typeface="Segoe UI" panose="020B0502040204020203" pitchFamily="34" charset="0"/>
          </a:endParaRPr>
        </a:p>
      </dsp:txBody>
      <dsp:txXfrm>
        <a:off x="44200" y="3849662"/>
        <a:ext cx="1936142" cy="8610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76281-90A6-47D6-952D-D5DADFBCAAF4}">
      <dsp:nvSpPr>
        <dsp:cNvPr id="0" name=""/>
        <dsp:cNvSpPr/>
      </dsp:nvSpPr>
      <dsp:spPr>
        <a:xfrm rot="5400000">
          <a:off x="-137149" y="139131"/>
          <a:ext cx="914330" cy="640031"/>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75000"/>
                  <a:lumOff val="25000"/>
                </a:schemeClr>
              </a:solidFill>
              <a:latin typeface="Segoe UI" panose="020B0502040204020203" pitchFamily="34" charset="0"/>
              <a:cs typeface="Segoe UI" panose="020B0502040204020203" pitchFamily="34" charset="0"/>
            </a:rPr>
            <a:t>GET</a:t>
          </a:r>
        </a:p>
      </dsp:txBody>
      <dsp:txXfrm rot="-5400000">
        <a:off x="1" y="321998"/>
        <a:ext cx="640031" cy="274299"/>
      </dsp:txXfrm>
    </dsp:sp>
    <dsp:sp modelId="{82A60CC0-EE6F-4AEA-9DEC-8D2BC81B1B67}">
      <dsp:nvSpPr>
        <dsp:cNvPr id="0" name=""/>
        <dsp:cNvSpPr/>
      </dsp:nvSpPr>
      <dsp:spPr>
        <a:xfrm rot="5400000">
          <a:off x="3846668" y="-3204654"/>
          <a:ext cx="594315" cy="7007588"/>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a:solidFill>
                <a:schemeClr val="tx1">
                  <a:lumMod val="75000"/>
                  <a:lumOff val="25000"/>
                </a:schemeClr>
              </a:solidFill>
              <a:latin typeface="Segoe UI" panose="020B0502040204020203" pitchFamily="34" charset="0"/>
              <a:cs typeface="Segoe UI" panose="020B0502040204020203" pitchFamily="34" charset="0"/>
            </a:rPr>
            <a:t>Get a representation of this resource. </a:t>
          </a:r>
          <a:endParaRPr lang="en-US" sz="1600" kern="1200" dirty="0">
            <a:solidFill>
              <a:schemeClr val="tx1">
                <a:lumMod val="75000"/>
                <a:lumOff val="25000"/>
              </a:schemeClr>
            </a:solidFill>
            <a:latin typeface="Segoe UI" panose="020B0502040204020203" pitchFamily="34" charset="0"/>
            <a:cs typeface="Segoe UI" panose="020B0502040204020203" pitchFamily="34" charset="0"/>
          </a:endParaRPr>
        </a:p>
      </dsp:txBody>
      <dsp:txXfrm rot="-5400000">
        <a:off x="640032" y="30994"/>
        <a:ext cx="6978576" cy="536291"/>
      </dsp:txXfrm>
    </dsp:sp>
    <dsp:sp modelId="{25A0C3D3-ED53-49F1-9D72-5319EDC17688}">
      <dsp:nvSpPr>
        <dsp:cNvPr id="0" name=""/>
        <dsp:cNvSpPr/>
      </dsp:nvSpPr>
      <dsp:spPr>
        <a:xfrm rot="5400000">
          <a:off x="-137149" y="933928"/>
          <a:ext cx="914330" cy="640031"/>
        </a:xfrm>
        <a:prstGeom prst="chevron">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75000"/>
                  <a:lumOff val="25000"/>
                </a:schemeClr>
              </a:solidFill>
              <a:latin typeface="Segoe UI" panose="020B0502040204020203" pitchFamily="34" charset="0"/>
              <a:cs typeface="Segoe UI" panose="020B0502040204020203" pitchFamily="34" charset="0"/>
            </a:rPr>
            <a:t>DELETE</a:t>
          </a:r>
        </a:p>
      </dsp:txBody>
      <dsp:txXfrm rot="-5400000">
        <a:off x="1" y="1116795"/>
        <a:ext cx="640031" cy="274299"/>
      </dsp:txXfrm>
    </dsp:sp>
    <dsp:sp modelId="{C55F8455-A69F-4D66-9DC6-301E14FC42BD}">
      <dsp:nvSpPr>
        <dsp:cNvPr id="0" name=""/>
        <dsp:cNvSpPr/>
      </dsp:nvSpPr>
      <dsp:spPr>
        <a:xfrm rot="5400000">
          <a:off x="3846668" y="-2409857"/>
          <a:ext cx="594315" cy="7007588"/>
        </a:xfrm>
        <a:prstGeom prst="round2Same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a:solidFill>
                <a:schemeClr val="tx1">
                  <a:lumMod val="75000"/>
                  <a:lumOff val="25000"/>
                </a:schemeClr>
              </a:solidFill>
              <a:latin typeface="Segoe UI" panose="020B0502040204020203" pitchFamily="34" charset="0"/>
              <a:cs typeface="Segoe UI" panose="020B0502040204020203" pitchFamily="34" charset="0"/>
            </a:rPr>
            <a:t>Destroy this resource.</a:t>
          </a:r>
          <a:endParaRPr lang="en-US" sz="1600" kern="1200" dirty="0">
            <a:solidFill>
              <a:schemeClr val="tx1">
                <a:lumMod val="75000"/>
                <a:lumOff val="25000"/>
              </a:schemeClr>
            </a:solidFill>
            <a:latin typeface="Segoe UI" panose="020B0502040204020203" pitchFamily="34" charset="0"/>
            <a:cs typeface="Segoe UI" panose="020B0502040204020203" pitchFamily="34" charset="0"/>
          </a:endParaRPr>
        </a:p>
      </dsp:txBody>
      <dsp:txXfrm rot="-5400000">
        <a:off x="640032" y="825791"/>
        <a:ext cx="6978576" cy="536291"/>
      </dsp:txXfrm>
    </dsp:sp>
    <dsp:sp modelId="{A5F6A49B-0ACC-46AC-B2EE-BE177DAB0E51}">
      <dsp:nvSpPr>
        <dsp:cNvPr id="0" name=""/>
        <dsp:cNvSpPr/>
      </dsp:nvSpPr>
      <dsp:spPr>
        <a:xfrm rot="5400000">
          <a:off x="-137149" y="1728725"/>
          <a:ext cx="914330" cy="640031"/>
        </a:xfrm>
        <a:prstGeom prst="chevron">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75000"/>
                  <a:lumOff val="25000"/>
                </a:schemeClr>
              </a:solidFill>
              <a:latin typeface="Segoe UI" panose="020B0502040204020203" pitchFamily="34" charset="0"/>
              <a:cs typeface="Segoe UI" panose="020B0502040204020203" pitchFamily="34" charset="0"/>
            </a:rPr>
            <a:t>POST</a:t>
          </a:r>
        </a:p>
      </dsp:txBody>
      <dsp:txXfrm rot="-5400000">
        <a:off x="1" y="1911592"/>
        <a:ext cx="640031" cy="274299"/>
      </dsp:txXfrm>
    </dsp:sp>
    <dsp:sp modelId="{AEB244BF-3083-4F83-9059-83DABBD932BF}">
      <dsp:nvSpPr>
        <dsp:cNvPr id="0" name=""/>
        <dsp:cNvSpPr/>
      </dsp:nvSpPr>
      <dsp:spPr>
        <a:xfrm rot="5400000">
          <a:off x="3846668" y="-1615060"/>
          <a:ext cx="594315" cy="7007588"/>
        </a:xfrm>
        <a:prstGeom prst="round2Same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Segoe UI" panose="020B0502040204020203" pitchFamily="34" charset="0"/>
              <a:cs typeface="Segoe UI" panose="020B0502040204020203" pitchFamily="34" charset="0"/>
            </a:rPr>
            <a:t>Create a new resource underneath this one, based on the given representation. </a:t>
          </a:r>
        </a:p>
      </dsp:txBody>
      <dsp:txXfrm rot="-5400000">
        <a:off x="640032" y="1620588"/>
        <a:ext cx="6978576" cy="536291"/>
      </dsp:txXfrm>
    </dsp:sp>
    <dsp:sp modelId="{917F4E94-6E16-4511-BE14-D8ABF521D39F}">
      <dsp:nvSpPr>
        <dsp:cNvPr id="0" name=""/>
        <dsp:cNvSpPr/>
      </dsp:nvSpPr>
      <dsp:spPr>
        <a:xfrm rot="5400000">
          <a:off x="-137149" y="2523522"/>
          <a:ext cx="914330" cy="640031"/>
        </a:xfrm>
        <a:prstGeom prst="chevron">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75000"/>
                  <a:lumOff val="25000"/>
                </a:schemeClr>
              </a:solidFill>
              <a:latin typeface="Segoe UI" panose="020B0502040204020203" pitchFamily="34" charset="0"/>
              <a:cs typeface="Segoe UI" panose="020B0502040204020203" pitchFamily="34" charset="0"/>
            </a:rPr>
            <a:t>PUT</a:t>
          </a:r>
        </a:p>
      </dsp:txBody>
      <dsp:txXfrm rot="-5400000">
        <a:off x="1" y="2706389"/>
        <a:ext cx="640031" cy="274299"/>
      </dsp:txXfrm>
    </dsp:sp>
    <dsp:sp modelId="{6075035E-2477-4FA8-9FE5-D07ADF0E1449}">
      <dsp:nvSpPr>
        <dsp:cNvPr id="0" name=""/>
        <dsp:cNvSpPr/>
      </dsp:nvSpPr>
      <dsp:spPr>
        <a:xfrm rot="5400000">
          <a:off x="3846668" y="-820263"/>
          <a:ext cx="594315" cy="7007588"/>
        </a:xfrm>
        <a:prstGeom prst="round2Same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a:solidFill>
                <a:schemeClr val="tx1">
                  <a:lumMod val="75000"/>
                  <a:lumOff val="25000"/>
                </a:schemeClr>
              </a:solidFill>
              <a:latin typeface="Segoe UI" panose="020B0502040204020203" pitchFamily="34" charset="0"/>
              <a:cs typeface="Segoe UI" panose="020B0502040204020203" pitchFamily="34" charset="0"/>
            </a:rPr>
            <a:t>Replace this state of this resource with the one described in the given representation. </a:t>
          </a:r>
          <a:endParaRPr lang="en-US" sz="1600" kern="1200" dirty="0">
            <a:solidFill>
              <a:schemeClr val="tx1">
                <a:lumMod val="75000"/>
                <a:lumOff val="25000"/>
              </a:schemeClr>
            </a:solidFill>
            <a:latin typeface="Segoe UI" panose="020B0502040204020203" pitchFamily="34" charset="0"/>
            <a:cs typeface="Segoe UI" panose="020B0502040204020203" pitchFamily="34" charset="0"/>
          </a:endParaRPr>
        </a:p>
      </dsp:txBody>
      <dsp:txXfrm rot="-5400000">
        <a:off x="640032" y="2415385"/>
        <a:ext cx="6978576" cy="536291"/>
      </dsp:txXfrm>
    </dsp:sp>
    <dsp:sp modelId="{03F68228-B966-4956-AD99-20007C6EE502}">
      <dsp:nvSpPr>
        <dsp:cNvPr id="0" name=""/>
        <dsp:cNvSpPr/>
      </dsp:nvSpPr>
      <dsp:spPr>
        <a:xfrm rot="5400000">
          <a:off x="-137149" y="3318319"/>
          <a:ext cx="914330" cy="640031"/>
        </a:xfrm>
        <a:prstGeom prst="chevron">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75000"/>
                  <a:lumOff val="25000"/>
                </a:schemeClr>
              </a:solidFill>
              <a:latin typeface="Segoe UI" panose="020B0502040204020203" pitchFamily="34" charset="0"/>
              <a:cs typeface="Segoe UI" panose="020B0502040204020203" pitchFamily="34" charset="0"/>
            </a:rPr>
            <a:t>PATCH</a:t>
          </a:r>
        </a:p>
      </dsp:txBody>
      <dsp:txXfrm rot="-5400000">
        <a:off x="1" y="3501186"/>
        <a:ext cx="640031" cy="274299"/>
      </dsp:txXfrm>
    </dsp:sp>
    <dsp:sp modelId="{E6897931-EA85-4CB3-A021-FF63F2676BC5}">
      <dsp:nvSpPr>
        <dsp:cNvPr id="0" name=""/>
        <dsp:cNvSpPr/>
      </dsp:nvSpPr>
      <dsp:spPr>
        <a:xfrm rot="5400000">
          <a:off x="3846668" y="-25466"/>
          <a:ext cx="594315" cy="7007588"/>
        </a:xfrm>
        <a:prstGeom prst="round2SameRect">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a:solidFill>
                <a:schemeClr val="tx1">
                  <a:lumMod val="75000"/>
                  <a:lumOff val="25000"/>
                </a:schemeClr>
              </a:solidFill>
              <a:latin typeface="Segoe UI" panose="020B0502040204020203" pitchFamily="34" charset="0"/>
              <a:cs typeface="Segoe UI" panose="020B0502040204020203" pitchFamily="34" charset="0"/>
            </a:rPr>
            <a:t>Modify part of the state of this resource based on the given representation.</a:t>
          </a:r>
          <a:endParaRPr lang="en-US" sz="1600" kern="1200" dirty="0">
            <a:solidFill>
              <a:schemeClr val="tx1">
                <a:lumMod val="75000"/>
                <a:lumOff val="25000"/>
              </a:schemeClr>
            </a:solidFill>
            <a:latin typeface="Segoe UI" panose="020B0502040204020203" pitchFamily="34" charset="0"/>
            <a:cs typeface="Segoe UI" panose="020B0502040204020203" pitchFamily="34" charset="0"/>
          </a:endParaRPr>
        </a:p>
      </dsp:txBody>
      <dsp:txXfrm rot="-5400000">
        <a:off x="640032" y="3210182"/>
        <a:ext cx="6978576" cy="53629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B06C75-151F-4494-8856-DCC6DAADE1F9}">
      <dsp:nvSpPr>
        <dsp:cNvPr id="0" name=""/>
        <dsp:cNvSpPr/>
      </dsp:nvSpPr>
      <dsp:spPr>
        <a:xfrm rot="5400000">
          <a:off x="-156208" y="156318"/>
          <a:ext cx="1041391" cy="728974"/>
        </a:xfrm>
        <a:prstGeom prst="chevron">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75000"/>
                  <a:lumOff val="25000"/>
                </a:schemeClr>
              </a:solidFill>
              <a:latin typeface="Segoe UI" panose="020B0502040204020203" pitchFamily="34" charset="0"/>
              <a:cs typeface="Segoe UI" panose="020B0502040204020203" pitchFamily="34" charset="0"/>
            </a:rPr>
            <a:t>HEAD</a:t>
          </a:r>
        </a:p>
      </dsp:txBody>
      <dsp:txXfrm rot="-5400000">
        <a:off x="1" y="364596"/>
        <a:ext cx="728974" cy="312417"/>
      </dsp:txXfrm>
    </dsp:sp>
    <dsp:sp modelId="{9AED13F9-F9A5-4F12-AE59-DB3B06364EA9}">
      <dsp:nvSpPr>
        <dsp:cNvPr id="0" name=""/>
        <dsp:cNvSpPr/>
      </dsp:nvSpPr>
      <dsp:spPr>
        <a:xfrm rot="5400000">
          <a:off x="3183114" y="-2454140"/>
          <a:ext cx="676904" cy="5585185"/>
        </a:xfrm>
        <a:prstGeom prst="round2Same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None/>
          </a:pPr>
          <a:r>
            <a:rPr lang="en-US" sz="1500" kern="1200">
              <a:solidFill>
                <a:schemeClr val="tx1">
                  <a:lumMod val="75000"/>
                  <a:lumOff val="25000"/>
                </a:schemeClr>
              </a:solidFill>
              <a:latin typeface="Segoe UI" panose="020B0502040204020203" pitchFamily="34" charset="0"/>
              <a:cs typeface="Segoe UI" panose="020B0502040204020203" pitchFamily="34" charset="0"/>
            </a:rPr>
            <a:t>Get the headers that would be sent along with a representation of this resource, but not the representation itself. </a:t>
          </a:r>
          <a:endParaRPr lang="en-US" sz="1500" kern="1200" dirty="0">
            <a:solidFill>
              <a:schemeClr val="tx1">
                <a:lumMod val="75000"/>
                <a:lumOff val="25000"/>
              </a:schemeClr>
            </a:solidFill>
            <a:latin typeface="Segoe UI" panose="020B0502040204020203" pitchFamily="34" charset="0"/>
            <a:cs typeface="Segoe UI" panose="020B0502040204020203" pitchFamily="34" charset="0"/>
          </a:endParaRPr>
        </a:p>
      </dsp:txBody>
      <dsp:txXfrm rot="-5400000">
        <a:off x="728974" y="33044"/>
        <a:ext cx="5552141" cy="610816"/>
      </dsp:txXfrm>
    </dsp:sp>
    <dsp:sp modelId="{16CF9DB2-D476-405F-A9B0-F18B7CB524B8}">
      <dsp:nvSpPr>
        <dsp:cNvPr id="0" name=""/>
        <dsp:cNvSpPr/>
      </dsp:nvSpPr>
      <dsp:spPr>
        <a:xfrm rot="5400000">
          <a:off x="-156208" y="979017"/>
          <a:ext cx="1041391" cy="728974"/>
        </a:xfrm>
        <a:prstGeom prst="chevron">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tx1">
                  <a:lumMod val="75000"/>
                  <a:lumOff val="25000"/>
                </a:schemeClr>
              </a:solidFill>
              <a:latin typeface="Segoe UI" panose="020B0502040204020203" pitchFamily="34" charset="0"/>
              <a:cs typeface="Segoe UI" panose="020B0502040204020203" pitchFamily="34" charset="0"/>
            </a:rPr>
            <a:t>OPTIONS</a:t>
          </a:r>
        </a:p>
      </dsp:txBody>
      <dsp:txXfrm rot="-5400000">
        <a:off x="1" y="1187295"/>
        <a:ext cx="728974" cy="312417"/>
      </dsp:txXfrm>
    </dsp:sp>
    <dsp:sp modelId="{04A79153-164E-49FF-A319-6CEFF8280126}">
      <dsp:nvSpPr>
        <dsp:cNvPr id="0" name=""/>
        <dsp:cNvSpPr/>
      </dsp:nvSpPr>
      <dsp:spPr>
        <a:xfrm rot="5400000">
          <a:off x="3183114" y="-1631331"/>
          <a:ext cx="676904" cy="5585185"/>
        </a:xfrm>
        <a:prstGeom prst="round2Same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9525" rIns="9525" bIns="9525" numCol="1" spcCol="1270" anchor="ctr" anchorCtr="0">
          <a:noAutofit/>
        </a:bodyPr>
        <a:lstStyle/>
        <a:p>
          <a:pPr marL="114300" lvl="1" indent="-114300" algn="l" defTabSz="666750">
            <a:lnSpc>
              <a:spcPct val="90000"/>
            </a:lnSpc>
            <a:spcBef>
              <a:spcPct val="0"/>
            </a:spcBef>
            <a:spcAft>
              <a:spcPct val="15000"/>
            </a:spcAft>
            <a:buNone/>
          </a:pPr>
          <a:r>
            <a:rPr lang="en-US" sz="1500" kern="1200">
              <a:solidFill>
                <a:schemeClr val="tx1">
                  <a:lumMod val="75000"/>
                  <a:lumOff val="25000"/>
                </a:schemeClr>
              </a:solidFill>
              <a:latin typeface="Segoe UI" panose="020B0502040204020203" pitchFamily="34" charset="0"/>
              <a:cs typeface="Segoe UI" panose="020B0502040204020203" pitchFamily="34" charset="0"/>
            </a:rPr>
            <a:t>Discover which HTTP methods this resource responds to.</a:t>
          </a:r>
          <a:endParaRPr lang="en-US" sz="1500" kern="1200" dirty="0">
            <a:solidFill>
              <a:schemeClr val="tx1">
                <a:lumMod val="75000"/>
                <a:lumOff val="25000"/>
              </a:schemeClr>
            </a:solidFill>
            <a:latin typeface="Segoe UI" panose="020B0502040204020203" pitchFamily="34" charset="0"/>
            <a:cs typeface="Segoe UI" panose="020B0502040204020203" pitchFamily="34" charset="0"/>
          </a:endParaRPr>
        </a:p>
      </dsp:txBody>
      <dsp:txXfrm rot="-5400000">
        <a:off x="728974" y="855853"/>
        <a:ext cx="5552141" cy="61081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DF261-2E64-46EA-8978-57B2C7401E71}"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A873-933D-4D09-931E-CDFDF5E37688}" type="slidenum">
              <a:rPr lang="en-US" smtClean="0"/>
              <a:t>‹#›</a:t>
            </a:fld>
            <a:endParaRPr lang="en-US"/>
          </a:p>
        </p:txBody>
      </p:sp>
    </p:spTree>
    <p:extLst>
      <p:ext uri="{BB962C8B-B14F-4D97-AF65-F5344CB8AC3E}">
        <p14:creationId xmlns:p14="http://schemas.microsoft.com/office/powerpoint/2010/main" val="250130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youtypeitwepostit.com/"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1</a:t>
            </a:fld>
            <a:endParaRPr lang="en-US" dirty="0"/>
          </a:p>
        </p:txBody>
      </p:sp>
    </p:spTree>
    <p:extLst>
      <p:ext uri="{BB962C8B-B14F-4D97-AF65-F5344CB8AC3E}">
        <p14:creationId xmlns:p14="http://schemas.microsoft.com/office/powerpoint/2010/main" val="2499661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The World Wide Web became popular because ordinary people can use it to do really useful things with minimal training. But behind the scenes, the Web is also a powerful platform for distributed computing.</a:t>
            </a:r>
          </a:p>
          <a:p>
            <a:pPr algn="just"/>
            <a:endParaRPr lang="en-US" dirty="0"/>
          </a:p>
          <a:p>
            <a:pPr algn="just"/>
            <a:r>
              <a:rPr lang="en-US" dirty="0"/>
              <a:t>The principles that make the Web usable by ordinary people also work when the “user” is an automated software agent.</a:t>
            </a:r>
          </a:p>
          <a:p>
            <a:pPr algn="just"/>
            <a:endParaRPr lang="en-US" dirty="0"/>
          </a:p>
          <a:p>
            <a:pPr algn="just"/>
            <a:r>
              <a:rPr lang="en-US" dirty="0"/>
              <a:t>The Web is based on three technologies: </a:t>
            </a:r>
          </a:p>
          <a:p>
            <a:pPr marL="342900" indent="-342900" algn="just">
              <a:buFont typeface="+mj-lt"/>
              <a:buAutoNum type="arabicPeriod"/>
            </a:pPr>
            <a:r>
              <a:rPr lang="en-US" dirty="0"/>
              <a:t>the URL naming convention, </a:t>
            </a:r>
          </a:p>
          <a:p>
            <a:pPr marL="342900" indent="-342900" algn="just">
              <a:buFont typeface="+mj-lt"/>
              <a:buAutoNum type="arabicPeriod"/>
            </a:pPr>
            <a:r>
              <a:rPr lang="en-US" dirty="0"/>
              <a:t>the HTTP protocol, </a:t>
            </a:r>
          </a:p>
          <a:p>
            <a:pPr marL="342900" indent="-342900" algn="just">
              <a:buFont typeface="+mj-lt"/>
              <a:buAutoNum type="arabicPeriod"/>
            </a:pPr>
            <a:r>
              <a:rPr lang="en-US" dirty="0"/>
              <a:t>HTML document format.</a:t>
            </a:r>
          </a:p>
          <a:p>
            <a:pPr marL="342900" indent="-342900" algn="just">
              <a:buFont typeface="+mj-lt"/>
              <a:buAutoNum type="arabicPeriod"/>
            </a:pPr>
            <a:endParaRPr lang="en-US" dirty="0"/>
          </a:p>
          <a:p>
            <a:pPr algn="just"/>
            <a:r>
              <a:rPr lang="en-US" dirty="0"/>
              <a:t>For now, I want to focus on URL and HTTP, and use HTML solely as an example.</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3</a:t>
            </a:fld>
            <a:endParaRPr lang="en-US" dirty="0"/>
          </a:p>
        </p:txBody>
      </p:sp>
    </p:spTree>
    <p:extLst>
      <p:ext uri="{BB962C8B-B14F-4D97-AF65-F5344CB8AC3E}">
        <p14:creationId xmlns:p14="http://schemas.microsoft.com/office/powerpoint/2010/main" val="2984994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One day Alice is walking around town and she sees a billboard.</a:t>
            </a:r>
          </a:p>
          <a:p>
            <a:pPr algn="just"/>
            <a:endParaRPr lang="en-US" dirty="0"/>
          </a:p>
          <a:p>
            <a:pPr algn="just"/>
            <a:r>
              <a:rPr lang="en-US" dirty="0"/>
              <a:t>Alice is old enough to remember the mid-1990s, so she recalls the public’s reaction when URLs started showing up on billboards. At first, people made fun of these weird-looking strings. It wasn’t clear what “http://” or “youtypeitwepostit.com” meant. But 20 years later, everyone knows what to do with a URL: you type it into the address bar of your web browser and hit Enter.</a:t>
            </a:r>
          </a:p>
          <a:p>
            <a:pPr algn="just"/>
            <a:endParaRPr lang="en-US" dirty="0"/>
          </a:p>
          <a:p>
            <a:pPr algn="just"/>
            <a:r>
              <a:rPr lang="en-US" dirty="0"/>
              <a:t>And that’s what Alice does: she pulls out her mobile phone and puts </a:t>
            </a:r>
            <a:r>
              <a:rPr lang="en-US" i="1" dirty="0"/>
              <a:t>http://www.youtypeitwepostit.com/</a:t>
            </a:r>
            <a:r>
              <a:rPr lang="en-US" dirty="0"/>
              <a:t> in her browser’s address bar. The first episode of our story ends on a cliffhanger: what’s at the other end of that URL?</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4</a:t>
            </a:fld>
            <a:endParaRPr lang="en-US"/>
          </a:p>
        </p:txBody>
      </p:sp>
    </p:spTree>
    <p:extLst>
      <p:ext uri="{BB962C8B-B14F-4D97-AF65-F5344CB8AC3E}">
        <p14:creationId xmlns:p14="http://schemas.microsoft.com/office/powerpoint/2010/main" val="3745798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t>Sorry for interrupting the story, but I need to introduce some basic terminology.</a:t>
            </a:r>
          </a:p>
          <a:p>
            <a:pPr algn="just"/>
            <a:endParaRPr lang="en-US" dirty="0"/>
          </a:p>
          <a:p>
            <a:pPr algn="just"/>
            <a:r>
              <a:rPr lang="en-US" dirty="0"/>
              <a:t>Alice’s web browser is about to send an HTTP request to a web server—specifically, to the URL </a:t>
            </a:r>
            <a:r>
              <a:rPr lang="en-US" dirty="0">
                <a:hlinkClick r:id="rId3"/>
              </a:rPr>
              <a:t>http://www.youtypeitwepostit.com/</a:t>
            </a:r>
            <a:r>
              <a:rPr lang="en-US" dirty="0"/>
              <a:t>. One web server may host many different URLs, and each URL grants access to a different bit of the data on the server.</a:t>
            </a:r>
          </a:p>
          <a:p>
            <a:pPr algn="just"/>
            <a:endParaRPr lang="en-US" dirty="0"/>
          </a:p>
          <a:p>
            <a:pPr algn="just"/>
            <a:r>
              <a:rPr lang="en-US" dirty="0"/>
              <a:t>We say that a URL is the URL of some thing: a product, a user, the home page. The technical term for the thing named by a URL is </a:t>
            </a:r>
            <a:r>
              <a:rPr lang="en-US" b="1" i="1" dirty="0"/>
              <a:t>resource</a:t>
            </a:r>
            <a:r>
              <a:rPr lang="en-US" dirty="0"/>
              <a:t>.</a:t>
            </a:r>
          </a:p>
          <a:p>
            <a:pPr algn="just"/>
            <a:endParaRPr lang="en-US" dirty="0"/>
          </a:p>
          <a:p>
            <a:pPr algn="just"/>
            <a:r>
              <a:rPr lang="en-US" dirty="0"/>
              <a:t>The URL </a:t>
            </a:r>
            <a:r>
              <a:rPr lang="en-US" dirty="0">
                <a:hlinkClick r:id="rId3"/>
              </a:rPr>
              <a:t>http://www.youtypeitwepostit.com/</a:t>
            </a:r>
            <a:r>
              <a:rPr lang="en-US" dirty="0"/>
              <a:t> identifies a resource—probably the home page of the website advertised on the billboard. But you won’t know for sure until we resume the story and Alice’s web browser sends the HTTP request.</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5</a:t>
            </a:fld>
            <a:endParaRPr lang="en-US"/>
          </a:p>
        </p:txBody>
      </p:sp>
    </p:spTree>
    <p:extLst>
      <p:ext uri="{BB962C8B-B14F-4D97-AF65-F5344CB8AC3E}">
        <p14:creationId xmlns:p14="http://schemas.microsoft.com/office/powerpoint/2010/main" val="2884698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When a web browser sends an HTTP request for a resource, the server sends a document in response (usually an HTML document, but sometimes a binary image or something else).</a:t>
            </a:r>
          </a:p>
          <a:p>
            <a:pPr algn="l"/>
            <a:r>
              <a:rPr lang="en-US" dirty="0"/>
              <a:t>Whatever document the server sends, we call that document a </a:t>
            </a:r>
            <a:r>
              <a:rPr lang="en-US" b="1" i="1" dirty="0"/>
              <a:t>representation</a:t>
            </a:r>
            <a:r>
              <a:rPr lang="en-US" b="1" dirty="0"/>
              <a:t> </a:t>
            </a:r>
            <a:r>
              <a:rPr lang="en-US" dirty="0"/>
              <a:t>of the </a:t>
            </a:r>
            <a:r>
              <a:rPr lang="en-US" b="1" dirty="0"/>
              <a:t>resource</a:t>
            </a:r>
            <a:r>
              <a:rPr lang="en-US" dirty="0"/>
              <a:t>.</a:t>
            </a:r>
          </a:p>
          <a:p>
            <a:pPr algn="l"/>
            <a:endParaRPr lang="en-US" dirty="0"/>
          </a:p>
          <a:p>
            <a:pPr algn="l"/>
            <a:r>
              <a:rPr lang="en-US" dirty="0"/>
              <a:t>So each </a:t>
            </a:r>
            <a:r>
              <a:rPr lang="en-US" b="1" dirty="0"/>
              <a:t>URL</a:t>
            </a:r>
            <a:r>
              <a:rPr lang="en-US" dirty="0"/>
              <a:t> identifies a </a:t>
            </a:r>
            <a:r>
              <a:rPr lang="en-US" b="1" dirty="0"/>
              <a:t>resource</a:t>
            </a:r>
            <a:r>
              <a:rPr lang="en-US" dirty="0"/>
              <a:t>. When a client makes an HTTP request to a URL, it gets a </a:t>
            </a:r>
            <a:r>
              <a:rPr lang="en-US" b="1" dirty="0"/>
              <a:t>representation</a:t>
            </a:r>
            <a:r>
              <a:rPr lang="en-US" dirty="0"/>
              <a:t> of the underlying </a:t>
            </a:r>
            <a:r>
              <a:rPr lang="en-US" b="1" dirty="0"/>
              <a:t>resource</a:t>
            </a:r>
            <a:r>
              <a:rPr lang="en-US" dirty="0"/>
              <a:t>.</a:t>
            </a:r>
          </a:p>
          <a:p>
            <a:pPr algn="l"/>
            <a:endParaRPr lang="en-US" dirty="0"/>
          </a:p>
          <a:p>
            <a:pPr algn="l"/>
            <a:r>
              <a:rPr lang="en-US" dirty="0"/>
              <a:t>The client never sees a </a:t>
            </a:r>
            <a:r>
              <a:rPr lang="en-US" b="1" dirty="0"/>
              <a:t>resource</a:t>
            </a:r>
            <a:r>
              <a:rPr lang="en-US" dirty="0"/>
              <a:t> directly.</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6</a:t>
            </a:fld>
            <a:endParaRPr lang="en-US"/>
          </a:p>
        </p:txBody>
      </p:sp>
    </p:spTree>
    <p:extLst>
      <p:ext uri="{BB962C8B-B14F-4D97-AF65-F5344CB8AC3E}">
        <p14:creationId xmlns:p14="http://schemas.microsoft.com/office/powerpoint/2010/main" val="3432767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 URL identifies one and only one resource. </a:t>
            </a:r>
          </a:p>
          <a:p>
            <a:pPr algn="l"/>
            <a:r>
              <a:rPr lang="en-US" dirty="0"/>
              <a:t>If a website has two conceptually different things on it, we expect the site to treat them as two resources with different URLs.</a:t>
            </a:r>
          </a:p>
          <a:p>
            <a:pPr algn="l"/>
            <a:r>
              <a:rPr lang="en-US" dirty="0"/>
              <a:t>We get frustrated when a website violates this rule. </a:t>
            </a:r>
          </a:p>
          <a:p>
            <a:pPr algn="l"/>
            <a:endParaRPr lang="en-US" b="1" dirty="0"/>
          </a:p>
          <a:p>
            <a:pPr algn="l"/>
            <a:endParaRPr lang="en-US" b="1" dirty="0"/>
          </a:p>
          <a:p>
            <a:pPr algn="l"/>
            <a:endParaRPr lang="en-US" b="1" dirty="0"/>
          </a:p>
          <a:p>
            <a:pPr algn="l"/>
            <a:r>
              <a:rPr lang="en-US" b="1" dirty="0"/>
              <a:t>The principle of addressability just says that every resource should have its own URL. If something is important to your application, it should have a unique name, a URL, so that you and your users can refer to it unambiguously.</a:t>
            </a: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7</a:t>
            </a:fld>
            <a:endParaRPr lang="en-US"/>
          </a:p>
        </p:txBody>
      </p:sp>
    </p:spTree>
    <p:extLst>
      <p:ext uri="{BB962C8B-B14F-4D97-AF65-F5344CB8AC3E}">
        <p14:creationId xmlns:p14="http://schemas.microsoft.com/office/powerpoint/2010/main" val="2314278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Back to our story. </a:t>
            </a:r>
          </a:p>
          <a:p>
            <a:pPr algn="l"/>
            <a:endParaRPr lang="en-US" dirty="0"/>
          </a:p>
          <a:p>
            <a:pPr algn="l"/>
            <a:r>
              <a:rPr lang="en-US" dirty="0"/>
              <a:t>When Alice enters the URL from the billboard into her browser’s address bar, it sends an HTTP request over the Internet to the web server at </a:t>
            </a:r>
            <a:r>
              <a:rPr lang="en-US" i="1" dirty="0">
                <a:hlinkClick r:id="rId3"/>
              </a:rPr>
              <a:t>http://www.youtypeitwepostit.com/</a:t>
            </a:r>
            <a:r>
              <a:rPr lang="en-US" dirty="0"/>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GET / HTTP/1.1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Host: www.youtypeitwepostit.com</a:t>
            </a:r>
            <a:r>
              <a:rPr kumimoji="0" lang="en-US" altLang="en-US" sz="70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2E22A873-933D-4D09-931E-CDFDF5E37688}" type="slidenum">
              <a:rPr lang="en-US" smtClean="0"/>
              <a:t>8</a:t>
            </a:fld>
            <a:endParaRPr lang="en-US"/>
          </a:p>
        </p:txBody>
      </p:sp>
    </p:spTree>
    <p:extLst>
      <p:ext uri="{BB962C8B-B14F-4D97-AF65-F5344CB8AC3E}">
        <p14:creationId xmlns:p14="http://schemas.microsoft.com/office/powerpoint/2010/main" val="2169923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5593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825540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305880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103756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04523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4375840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625393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835917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03979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62754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96588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606770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2/4/2022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64925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2/4/2022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18251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2/4/2022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70292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
        <p:nvSpPr>
          <p:cNvPr id="5" name="Date Placeholder 4"/>
          <p:cNvSpPr>
            <a:spLocks noGrp="1"/>
          </p:cNvSpPr>
          <p:nvPr>
            <p:ph type="dt" sz="half" idx="10"/>
          </p:nvPr>
        </p:nvSpPr>
        <p:spPr/>
        <p:txBody>
          <a:bodyPr/>
          <a:lstStyle/>
          <a:p>
            <a:fld id="{1160EA64-D806-43AC-9DF2-F8C432F32B4C}" type="datetimeFigureOut">
              <a:rPr lang="en-US" smtClean="0"/>
              <a:pPr/>
              <a:t>2/4/2022</a:t>
            </a:fld>
            <a:endParaRPr lang="en-US" dirty="0"/>
          </a:p>
        </p:txBody>
      </p:sp>
    </p:spTree>
    <p:extLst>
      <p:ext uri="{BB962C8B-B14F-4D97-AF65-F5344CB8AC3E}">
        <p14:creationId xmlns:p14="http://schemas.microsoft.com/office/powerpoint/2010/main" val="355824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2/4/2022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2176600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 id="2147483818" r:id="rId13"/>
    <p:sldLayoutId id="2147483819" r:id="rId14"/>
    <p:sldLayoutId id="2147483820" r:id="rId15"/>
    <p:sldLayoutId id="214748382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www.youtypeitwepostit.com/messages" TargetMode="External"/><Relationship Id="rId2" Type="http://schemas.openxmlformats.org/officeDocument/2006/relationships/hyperlink" Target="http://www.youtypeitwepostit.com/about" TargetMode="Externa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www.publicdomainfiles.com/show_file.php?id=13488049232098"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hyperlink" Target="http://www.youtypeitwepostit.com/messages" TargetMode="External"/><Relationship Id="rId4" Type="http://schemas.openxmlformats.org/officeDocument/2006/relationships/hyperlink" Target="http://www.publicdomainfiles.com/show_file.php?id=13488049232098"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www.youtypeitwepostit.com/messages"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daxiongmao.eu/wiki/index.php?title=File:Web_server.png"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7.png"/><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youtypeitwepostit.com/messages"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www.rawpixel.com/image/395023/free-illustration-image-design-doodle-exploration?referral=40&amp;source=pinterest" TargetMode="External"/><Relationship Id="rId9" Type="http://schemas.microsoft.com/office/2007/relationships/diagramDrawing" Target="../diagrams/drawing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2.xml.rels><?xml version="1.0" encoding="UTF-8" standalone="yes"?>
<Relationships xmlns="http://schemas.openxmlformats.org/package/2006/relationships"><Relationship Id="rId3" Type="http://schemas.openxmlformats.org/officeDocument/2006/relationships/hyperlink" Target="https://en.wiktionary.org/wiki/!" TargetMode="External"/><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gif"/><Relationship Id="rId5" Type="http://schemas.openxmlformats.org/officeDocument/2006/relationships/hyperlink" Target="http://www.publicdomainfiles.com/show_file.php?id=13488049232098" TargetMode="Externa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pixabay.com/fr/ordinateur-r%C3%A9seau-serveur-web-156951/"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gif"/><Relationship Id="rId5" Type="http://schemas.openxmlformats.org/officeDocument/2006/relationships/hyperlink" Target="http://www.publicdomainfiles.com/show_file.php?id=13488049232098" TargetMode="Externa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C3761AE-869B-4B01-8C88-92F276E5A2E4}"/>
              </a:ext>
            </a:extLst>
          </p:cNvPr>
          <p:cNvPicPr>
            <a:picLocks noChangeAspect="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684620" y="2325950"/>
            <a:ext cx="5728234" cy="1528549"/>
          </a:xfrm>
        </p:spPr>
        <p:txBody>
          <a:bodyPr/>
          <a:lstStyle/>
          <a:p>
            <a:pPr algn="l"/>
            <a:r>
              <a:rPr lang="en-US" sz="9600" dirty="0">
                <a:solidFill>
                  <a:schemeClr val="tx1">
                    <a:lumMod val="75000"/>
                    <a:lumOff val="25000"/>
                  </a:schemeClr>
                </a:solidFill>
                <a:latin typeface="Segoe UI" panose="020B0502040204020203" pitchFamily="34" charset="0"/>
                <a:cs typeface="Segoe UI" panose="020B0502040204020203" pitchFamily="34" charset="0"/>
              </a:rPr>
              <a:t>the</a:t>
            </a:r>
            <a:r>
              <a:rPr lang="en-US" sz="9600" b="1" dirty="0">
                <a:solidFill>
                  <a:schemeClr val="tx1">
                    <a:lumMod val="75000"/>
                    <a:lumOff val="25000"/>
                  </a:schemeClr>
                </a:solidFill>
                <a:latin typeface="Segoe UI" panose="020B0502040204020203" pitchFamily="34" charset="0"/>
                <a:cs typeface="Segoe UI" panose="020B0502040204020203" pitchFamily="34" charset="0"/>
              </a:rPr>
              <a:t> WEB</a:t>
            </a:r>
          </a:p>
        </p:txBody>
      </p:sp>
    </p:spTree>
    <p:extLst>
      <p:ext uri="{BB962C8B-B14F-4D97-AF65-F5344CB8AC3E}">
        <p14:creationId xmlns:p14="http://schemas.microsoft.com/office/powerpoint/2010/main" val="88571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b="1" dirty="0">
                <a:solidFill>
                  <a:schemeClr val="tx1">
                    <a:lumMod val="75000"/>
                    <a:lumOff val="25000"/>
                  </a:schemeClr>
                </a:solidFill>
                <a:latin typeface="Segoe UI" panose="020B0502040204020203" pitchFamily="34" charset="0"/>
                <a:cs typeface="Segoe UI" panose="020B0502040204020203" pitchFamily="34" charset="0"/>
              </a:rPr>
              <a:t>statelessness</a:t>
            </a:r>
            <a:endParaRPr lang="en-US" sz="1200" dirty="0">
              <a:solidFill>
                <a:schemeClr val="tx1">
                  <a:lumMod val="75000"/>
                  <a:lumOff val="25000"/>
                </a:schemeClr>
              </a:solidFill>
              <a:effectLst/>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7766936" cy="3732368"/>
          </a:xfrm>
        </p:spPr>
        <p:txBody>
          <a:bodyPr>
            <a:normAutofit/>
          </a:bodyPr>
          <a:lstStyle/>
          <a:p>
            <a:pPr algn="l"/>
            <a:r>
              <a:rPr lang="en-US" sz="2000" dirty="0">
                <a:solidFill>
                  <a:schemeClr val="tx1">
                    <a:lumMod val="75000"/>
                    <a:lumOff val="25000"/>
                  </a:schemeClr>
                </a:solidFill>
                <a:latin typeface="Segoe UI" panose="020B0502040204020203" pitchFamily="34" charset="0"/>
                <a:cs typeface="Segoe UI" panose="020B0502040204020203" pitchFamily="34" charset="0"/>
              </a:rPr>
              <a:t>HTTP sessions last for one request. The client sends a request, and the server responds. </a:t>
            </a:r>
          </a:p>
          <a:p>
            <a:pPr algn="l"/>
            <a:r>
              <a:rPr lang="en-US" sz="2000" dirty="0">
                <a:solidFill>
                  <a:schemeClr val="tx1">
                    <a:lumMod val="75000"/>
                    <a:lumOff val="25000"/>
                  </a:schemeClr>
                </a:solidFill>
                <a:latin typeface="Segoe UI" panose="020B0502040204020203" pitchFamily="34" charset="0"/>
                <a:cs typeface="Segoe UI" panose="020B0502040204020203" pitchFamily="34" charset="0"/>
              </a:rPr>
              <a:t>Alice could leave this web page open in her phone for six months, and when she finally clicks on a link, the web server would respond as if she’d only waited a few seconds. The web server isn’t sitting up late at night worrying about Alice. When she’s not making an HTTP request, the server doesn’t know Alice exists.</a:t>
            </a:r>
          </a:p>
          <a:p>
            <a:pPr algn="l"/>
            <a:r>
              <a:rPr lang="en-US" sz="2000" b="1" dirty="0">
                <a:solidFill>
                  <a:schemeClr val="tx1">
                    <a:lumMod val="75000"/>
                    <a:lumOff val="25000"/>
                  </a:schemeClr>
                </a:solidFill>
                <a:latin typeface="Segoe UI" panose="020B0502040204020203" pitchFamily="34" charset="0"/>
                <a:cs typeface="Segoe UI" panose="020B0502040204020203" pitchFamily="34" charset="0"/>
              </a:rPr>
              <a:t>This principle is sometimes called statelessness.</a:t>
            </a:r>
          </a:p>
          <a:p>
            <a:pPr algn="l"/>
            <a:r>
              <a:rPr lang="en-US" sz="2000" dirty="0">
                <a:solidFill>
                  <a:schemeClr val="tx1">
                    <a:lumMod val="75000"/>
                    <a:lumOff val="25000"/>
                  </a:schemeClr>
                </a:solidFill>
                <a:latin typeface="Segoe UI" panose="020B0502040204020203" pitchFamily="34" charset="0"/>
                <a:cs typeface="Segoe UI" panose="020B0502040204020203" pitchFamily="34" charset="0"/>
              </a:rPr>
              <a:t>The term “statelessness” is getting at the fact that the </a:t>
            </a:r>
            <a:r>
              <a:rPr lang="en-US" sz="2000" i="1" dirty="0">
                <a:solidFill>
                  <a:schemeClr val="tx1">
                    <a:lumMod val="75000"/>
                    <a:lumOff val="25000"/>
                  </a:schemeClr>
                </a:solidFill>
                <a:latin typeface="Segoe UI" panose="020B0502040204020203" pitchFamily="34" charset="0"/>
                <a:cs typeface="Segoe UI" panose="020B0502040204020203" pitchFamily="34" charset="0"/>
              </a:rPr>
              <a:t>server</a:t>
            </a:r>
            <a:r>
              <a:rPr lang="en-US" sz="2000" dirty="0">
                <a:solidFill>
                  <a:schemeClr val="tx1">
                    <a:lumMod val="75000"/>
                    <a:lumOff val="25000"/>
                  </a:schemeClr>
                </a:solidFill>
                <a:latin typeface="Segoe UI" panose="020B0502040204020203" pitchFamily="34" charset="0"/>
                <a:cs typeface="Segoe UI" panose="020B0502040204020203" pitchFamily="34" charset="0"/>
              </a:rPr>
              <a:t> doesn’t care what state the </a:t>
            </a:r>
            <a:r>
              <a:rPr lang="en-US" sz="2000" i="1" dirty="0">
                <a:solidFill>
                  <a:schemeClr val="tx1">
                    <a:lumMod val="75000"/>
                    <a:lumOff val="25000"/>
                  </a:schemeClr>
                </a:solidFill>
                <a:latin typeface="Segoe UI" panose="020B0502040204020203" pitchFamily="34" charset="0"/>
                <a:cs typeface="Segoe UI" panose="020B0502040204020203" pitchFamily="34" charset="0"/>
              </a:rPr>
              <a:t>client</a:t>
            </a:r>
            <a:r>
              <a:rPr lang="en-US" sz="2000" dirty="0">
                <a:solidFill>
                  <a:schemeClr val="tx1">
                    <a:lumMod val="75000"/>
                    <a:lumOff val="25000"/>
                  </a:schemeClr>
                </a:solidFill>
                <a:latin typeface="Segoe UI" panose="020B0502040204020203" pitchFamily="34" charset="0"/>
                <a:cs typeface="Segoe UI" panose="020B0502040204020203" pitchFamily="34" charset="0"/>
              </a:rPr>
              <a:t> is in</a:t>
            </a:r>
            <a:endParaRPr lang="en-US" sz="20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96190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6" y="345351"/>
            <a:ext cx="8711131"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b="1" dirty="0">
                <a:solidFill>
                  <a:schemeClr val="tx1">
                    <a:lumMod val="75000"/>
                    <a:lumOff val="25000"/>
                  </a:schemeClr>
                </a:solidFill>
                <a:latin typeface="Segoe UI" panose="020B0502040204020203" pitchFamily="34" charset="0"/>
                <a:cs typeface="Segoe UI" panose="020B0502040204020203" pitchFamily="34" charset="0"/>
              </a:rPr>
              <a:t>s</a:t>
            </a:r>
            <a:r>
              <a:rPr lang="en-US" sz="3200" b="1" dirty="0">
                <a:solidFill>
                  <a:schemeClr val="tx1">
                    <a:lumMod val="75000"/>
                    <a:lumOff val="25000"/>
                  </a:schemeClr>
                </a:solidFill>
                <a:effectLst/>
                <a:latin typeface="Segoe UI" panose="020B0502040204020203" pitchFamily="34" charset="0"/>
                <a:cs typeface="Segoe UI" panose="020B0502040204020203" pitchFamily="34" charset="0"/>
              </a:rPr>
              <a:t>elf descriptive </a:t>
            </a:r>
            <a:r>
              <a:rPr lang="en-US" sz="3200" b="1" dirty="0">
                <a:solidFill>
                  <a:schemeClr val="tx1">
                    <a:lumMod val="75000"/>
                    <a:lumOff val="25000"/>
                  </a:schemeClr>
                </a:solidFill>
                <a:latin typeface="Segoe UI" panose="020B0502040204020203" pitchFamily="34" charset="0"/>
                <a:cs typeface="Segoe UI" panose="020B0502040204020203" pitchFamily="34" charset="0"/>
              </a:rPr>
              <a:t>m</a:t>
            </a:r>
            <a:r>
              <a:rPr lang="en-US" sz="3200" b="1" dirty="0">
                <a:solidFill>
                  <a:schemeClr val="tx1">
                    <a:lumMod val="75000"/>
                    <a:lumOff val="25000"/>
                  </a:schemeClr>
                </a:solidFill>
                <a:effectLst/>
                <a:latin typeface="Segoe UI" panose="020B0502040204020203" pitchFamily="34" charset="0"/>
                <a:cs typeface="Segoe UI" panose="020B0502040204020203" pitchFamily="34" charset="0"/>
              </a:rPr>
              <a:t>essages</a:t>
            </a:r>
            <a:br>
              <a:rPr lang="en-US" sz="800" b="1" dirty="0">
                <a:solidFill>
                  <a:schemeClr val="tx1">
                    <a:lumMod val="75000"/>
                    <a:lumOff val="25000"/>
                  </a:schemeClr>
                </a:solidFill>
                <a:latin typeface="Segoe UI" panose="020B0502040204020203" pitchFamily="34" charset="0"/>
                <a:cs typeface="Segoe UI" panose="020B0502040204020203" pitchFamily="34" charset="0"/>
              </a:rPr>
            </a:br>
            <a:endParaRPr lang="en-US" sz="1200" b="1" dirty="0">
              <a:solidFill>
                <a:schemeClr val="tx1">
                  <a:lumMod val="75000"/>
                  <a:lumOff val="25000"/>
                </a:schemeClr>
              </a:solidFill>
              <a:effectLst/>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7766936" cy="1542988"/>
          </a:xfrm>
        </p:spPr>
        <p:txBody>
          <a:bodyPr>
            <a:normAutofit/>
          </a:bodyPr>
          <a:lstStyle/>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It’s clear from looking at the HTML that this site is more than just a home page. </a:t>
            </a: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The markup for the home page contains two links: </a:t>
            </a:r>
          </a:p>
          <a:p>
            <a:pPr marL="285750" indent="-285750" algn="l">
              <a:buFont typeface="Arial" panose="020B0604020202020204" pitchFamily="34" charset="0"/>
              <a:buChar char="•"/>
            </a:pPr>
            <a:r>
              <a:rPr lang="en-US" sz="1600" b="1" i="1" dirty="0">
                <a:solidFill>
                  <a:schemeClr val="tx1">
                    <a:lumMod val="75000"/>
                    <a:lumOff val="25000"/>
                  </a:schemeClr>
                </a:solidFill>
                <a:latin typeface="Segoe UI" panose="020B0502040204020203" pitchFamily="34" charset="0"/>
                <a:cs typeface="Segoe UI" panose="020B0502040204020203" pitchFamily="34" charset="0"/>
              </a:rPr>
              <a:t>/about</a:t>
            </a:r>
            <a:r>
              <a:rPr lang="en-US" sz="1600" b="1"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a:solidFill>
                  <a:schemeClr val="tx1">
                    <a:lumMod val="75000"/>
                    <a:lumOff val="25000"/>
                  </a:schemeClr>
                </a:solidFill>
                <a:latin typeface="Segoe UI" panose="020B0502040204020203" pitchFamily="34" charset="0"/>
                <a:cs typeface="Segoe UI" panose="020B0502040204020203" pitchFamily="34" charset="0"/>
              </a:rPr>
              <a:t>(i.e., to </a:t>
            </a:r>
            <a:r>
              <a:rPr lang="en-US" sz="1600" dirty="0">
                <a:solidFill>
                  <a:schemeClr val="tx1">
                    <a:lumMod val="75000"/>
                    <a:lumOff val="25000"/>
                  </a:schemeClr>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http://www.youtypeitwepostit.com/about</a:t>
            </a:r>
            <a:r>
              <a:rPr lang="en-US" sz="1600" dirty="0">
                <a:solidFill>
                  <a:schemeClr val="tx1">
                    <a:lumMod val="75000"/>
                    <a:lumOff val="25000"/>
                  </a:schemeClr>
                </a:solidFill>
                <a:latin typeface="Segoe UI" panose="020B0502040204020203" pitchFamily="34" charset="0"/>
                <a:cs typeface="Segoe UI" panose="020B0502040204020203" pitchFamily="34" charset="0"/>
              </a:rPr>
              <a:t>)</a:t>
            </a:r>
          </a:p>
          <a:p>
            <a:pPr marL="285750" indent="-285750" algn="l">
              <a:buFont typeface="Arial" panose="020B0604020202020204" pitchFamily="34" charset="0"/>
              <a:buChar char="•"/>
            </a:pPr>
            <a:r>
              <a:rPr lang="en-US" sz="1600" b="1" i="1" dirty="0">
                <a:solidFill>
                  <a:schemeClr val="tx1">
                    <a:lumMod val="75000"/>
                    <a:lumOff val="25000"/>
                  </a:schemeClr>
                </a:solidFill>
                <a:latin typeface="Segoe UI" panose="020B0502040204020203" pitchFamily="34" charset="0"/>
                <a:cs typeface="Segoe UI" panose="020B0502040204020203" pitchFamily="34" charset="0"/>
              </a:rPr>
              <a:t>/messages</a:t>
            </a:r>
            <a:r>
              <a:rPr lang="en-US" sz="1600" b="1"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a:solidFill>
                  <a:schemeClr val="tx1">
                    <a:lumMod val="75000"/>
                    <a:lumOff val="25000"/>
                  </a:schemeClr>
                </a:solidFill>
                <a:latin typeface="Segoe UI" panose="020B0502040204020203" pitchFamily="34" charset="0"/>
                <a:cs typeface="Segoe UI" panose="020B0502040204020203" pitchFamily="34" charset="0"/>
              </a:rPr>
              <a:t>(i.e., </a:t>
            </a:r>
            <a:r>
              <a:rPr lang="en-US" sz="1600" dirty="0">
                <a:solidFill>
                  <a:schemeClr val="tx1">
                    <a:lumMod val="75000"/>
                    <a:lumOff val="25000"/>
                  </a:schemeClr>
                </a:solidFill>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http://www.youtypeitwepostit.com/messages</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p>
          <a:p>
            <a:pPr algn="l"/>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a:p>
            <a:pPr algn="l"/>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652B111-0368-4230-A290-FD11B2BB0346}"/>
              </a:ext>
            </a:extLst>
          </p:cNvPr>
          <p:cNvPicPr>
            <a:picLocks noChangeAspect="1"/>
          </p:cNvPicPr>
          <p:nvPr/>
        </p:nvPicPr>
        <p:blipFill>
          <a:blip r:embed="rId4"/>
          <a:stretch>
            <a:fillRect/>
          </a:stretch>
        </p:blipFill>
        <p:spPr>
          <a:xfrm>
            <a:off x="6096000" y="3428999"/>
            <a:ext cx="4402960" cy="1396188"/>
          </a:xfrm>
          <a:prstGeom prst="rect">
            <a:avLst/>
          </a:prstGeom>
        </p:spPr>
      </p:pic>
      <p:sp>
        <p:nvSpPr>
          <p:cNvPr id="4" name="TextBox 3">
            <a:extLst>
              <a:ext uri="{FF2B5EF4-FFF2-40B4-BE49-F238E27FC236}">
                <a16:creationId xmlns:a16="http://schemas.microsoft.com/office/drawing/2014/main" id="{55D41C84-D65C-47C9-A9E2-A17FB2B727E3}"/>
              </a:ext>
            </a:extLst>
          </p:cNvPr>
          <p:cNvSpPr txBox="1"/>
          <p:nvPr/>
        </p:nvSpPr>
        <p:spPr>
          <a:xfrm>
            <a:off x="6096000" y="3105834"/>
            <a:ext cx="5051393" cy="646331"/>
          </a:xfrm>
          <a:prstGeom prst="rect">
            <a:avLst/>
          </a:prstGeom>
          <a:noFill/>
        </p:spPr>
        <p:txBody>
          <a:bodyPr wrap="square" rtlCol="0">
            <a:spAutoFit/>
          </a:bodyPr>
          <a:lstStyle/>
          <a:p>
            <a:r>
              <a:rPr lang="en-US" sz="1800" dirty="0">
                <a:solidFill>
                  <a:schemeClr val="tx1">
                    <a:lumMod val="75000"/>
                    <a:lumOff val="25000"/>
                  </a:schemeClr>
                </a:solidFill>
                <a:latin typeface="Segoe UI" panose="020B0502040204020203" pitchFamily="34" charset="0"/>
                <a:cs typeface="Segoe UI" panose="020B0502040204020203" pitchFamily="34" charset="0"/>
              </a:rPr>
              <a:t>The server is slowly revealing its structure to her.</a:t>
            </a:r>
          </a:p>
          <a:p>
            <a:endParaRPr lang="en-US" dirty="0"/>
          </a:p>
        </p:txBody>
      </p:sp>
      <p:sp>
        <p:nvSpPr>
          <p:cNvPr id="6" name="TextBox 5">
            <a:extLst>
              <a:ext uri="{FF2B5EF4-FFF2-40B4-BE49-F238E27FC236}">
                <a16:creationId xmlns:a16="http://schemas.microsoft.com/office/drawing/2014/main" id="{868731BC-8904-43B9-9362-F211537BE09E}"/>
              </a:ext>
            </a:extLst>
          </p:cNvPr>
          <p:cNvSpPr txBox="1"/>
          <p:nvPr/>
        </p:nvSpPr>
        <p:spPr>
          <a:xfrm>
            <a:off x="1507066" y="4825187"/>
            <a:ext cx="8055007" cy="2031325"/>
          </a:xfrm>
          <a:prstGeom prst="rect">
            <a:avLst/>
          </a:prstGeom>
          <a:noFill/>
        </p:spPr>
        <p:txBody>
          <a:bodyPr wrap="square" rtlCol="0">
            <a:spAutoFit/>
          </a:bodyPr>
          <a:lstStyle/>
          <a:p>
            <a:pPr algn="l"/>
            <a:r>
              <a:rPr lang="en-US" sz="1800" dirty="0">
                <a:solidFill>
                  <a:schemeClr val="tx1">
                    <a:lumMod val="75000"/>
                    <a:lumOff val="25000"/>
                  </a:schemeClr>
                </a:solidFill>
                <a:latin typeface="Segoe UI" panose="020B0502040204020203" pitchFamily="34" charset="0"/>
                <a:cs typeface="Segoe UI" panose="020B0502040204020203" pitchFamily="34" charset="0"/>
              </a:rPr>
              <a:t>What’s on the other end of the </a:t>
            </a:r>
            <a:r>
              <a:rPr lang="en-US" sz="1800" i="1" dirty="0">
                <a:solidFill>
                  <a:schemeClr val="tx1">
                    <a:lumMod val="75000"/>
                    <a:lumOff val="25000"/>
                  </a:schemeClr>
                </a:solidFill>
                <a:latin typeface="Segoe UI" panose="020B0502040204020203" pitchFamily="34" charset="0"/>
                <a:cs typeface="Segoe UI" panose="020B0502040204020203" pitchFamily="34" charset="0"/>
              </a:rPr>
              <a:t>/messages</a:t>
            </a:r>
            <a:r>
              <a:rPr lang="en-US" sz="1800" dirty="0">
                <a:solidFill>
                  <a:schemeClr val="tx1">
                    <a:lumMod val="75000"/>
                    <a:lumOff val="25000"/>
                  </a:schemeClr>
                </a:solidFill>
                <a:latin typeface="Segoe UI" panose="020B0502040204020203" pitchFamily="34" charset="0"/>
                <a:cs typeface="Segoe UI" panose="020B0502040204020203" pitchFamily="34" charset="0"/>
              </a:rPr>
              <a:t> and </a:t>
            </a:r>
            <a:r>
              <a:rPr lang="en-US" sz="1800" i="1" dirty="0">
                <a:solidFill>
                  <a:schemeClr val="tx1">
                    <a:lumMod val="75000"/>
                    <a:lumOff val="25000"/>
                  </a:schemeClr>
                </a:solidFill>
                <a:latin typeface="Segoe UI" panose="020B0502040204020203" pitchFamily="34" charset="0"/>
                <a:cs typeface="Segoe UI" panose="020B0502040204020203" pitchFamily="34" charset="0"/>
              </a:rPr>
              <a:t>/about</a:t>
            </a:r>
            <a:r>
              <a:rPr lang="en-US" sz="1800" dirty="0">
                <a:solidFill>
                  <a:schemeClr val="tx1">
                    <a:lumMod val="75000"/>
                    <a:lumOff val="25000"/>
                  </a:schemeClr>
                </a:solidFill>
                <a:latin typeface="Segoe UI" panose="020B0502040204020203" pitchFamily="34" charset="0"/>
                <a:cs typeface="Segoe UI" panose="020B0502040204020203" pitchFamily="34" charset="0"/>
              </a:rPr>
              <a:t> links? </a:t>
            </a:r>
          </a:p>
          <a:p>
            <a:pPr algn="l"/>
            <a:r>
              <a:rPr lang="en-US" sz="1800" dirty="0">
                <a:solidFill>
                  <a:schemeClr val="tx1">
                    <a:lumMod val="75000"/>
                    <a:lumOff val="25000"/>
                  </a:schemeClr>
                </a:solidFill>
                <a:latin typeface="Segoe UI" panose="020B0502040204020203" pitchFamily="34" charset="0"/>
                <a:cs typeface="Segoe UI" panose="020B0502040204020203" pitchFamily="34" charset="0"/>
              </a:rPr>
              <a:t>The only way to be sure is to follow them and find out.</a:t>
            </a:r>
          </a:p>
          <a:p>
            <a:pPr algn="l"/>
            <a:endParaRPr lang="en-US" sz="1800" b="1" dirty="0">
              <a:solidFill>
                <a:schemeClr val="tx1">
                  <a:lumMod val="75000"/>
                  <a:lumOff val="25000"/>
                </a:schemeClr>
              </a:solidFill>
              <a:latin typeface="Segoe UI" panose="020B0502040204020203" pitchFamily="34" charset="0"/>
              <a:cs typeface="Segoe UI" panose="020B0502040204020203" pitchFamily="34" charset="0"/>
            </a:endParaRPr>
          </a:p>
          <a:p>
            <a:pPr algn="l"/>
            <a:r>
              <a:rPr lang="en-US" sz="1800" dirty="0">
                <a:solidFill>
                  <a:schemeClr val="tx1">
                    <a:lumMod val="75000"/>
                    <a:lumOff val="25000"/>
                  </a:schemeClr>
                </a:solidFill>
                <a:latin typeface="Segoe UI" panose="020B0502040204020203" pitchFamily="34" charset="0"/>
                <a:cs typeface="Segoe UI" panose="020B0502040204020203" pitchFamily="34" charset="0"/>
              </a:rPr>
              <a:t>When you request a web page, the HTML document you receive doesn’t just give you the immediate information you asked for. </a:t>
            </a:r>
          </a:p>
          <a:p>
            <a:pPr algn="l"/>
            <a:r>
              <a:rPr lang="en-US" sz="1800" dirty="0">
                <a:solidFill>
                  <a:schemeClr val="tx1">
                    <a:lumMod val="75000"/>
                    <a:lumOff val="25000"/>
                  </a:schemeClr>
                </a:solidFill>
                <a:latin typeface="Segoe UI" panose="020B0502040204020203" pitchFamily="34" charset="0"/>
                <a:cs typeface="Segoe UI" panose="020B0502040204020203" pitchFamily="34" charset="0"/>
              </a:rPr>
              <a:t>The document also helps you answer the question of what to do next.</a:t>
            </a:r>
          </a:p>
          <a:p>
            <a:endParaRPr lang="en-US" dirty="0"/>
          </a:p>
        </p:txBody>
      </p:sp>
    </p:spTree>
    <p:extLst>
      <p:ext uri="{BB962C8B-B14F-4D97-AF65-F5344CB8AC3E}">
        <p14:creationId xmlns:p14="http://schemas.microsoft.com/office/powerpoint/2010/main" val="1007038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WEB </a:t>
            </a:r>
            <a:r>
              <a:rPr lang="en-US" dirty="0">
                <a:solidFill>
                  <a:schemeClr val="tx1">
                    <a:lumMod val="75000"/>
                    <a:lumOff val="25000"/>
                  </a:schemeClr>
                </a:solidFill>
                <a:latin typeface="Segoe UI" panose="020B0502040204020203" pitchFamily="34" charset="0"/>
                <a:cs typeface="Segoe UI" panose="020B0502040204020203" pitchFamily="34" charset="0"/>
              </a:rPr>
              <a:t>|</a:t>
            </a:r>
            <a:r>
              <a:rPr lang="en-US" sz="4000"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Episode 3: the </a:t>
            </a:r>
            <a:r>
              <a:rPr lang="en-US" sz="3200" b="1" dirty="0">
                <a:solidFill>
                  <a:schemeClr val="tx1">
                    <a:lumMod val="75000"/>
                    <a:lumOff val="25000"/>
                  </a:schemeClr>
                </a:solidFill>
                <a:latin typeface="Segoe UI" panose="020B0502040204020203" pitchFamily="34" charset="0"/>
                <a:cs typeface="Segoe UI" panose="020B0502040204020203" pitchFamily="34" charset="0"/>
              </a:rPr>
              <a:t>Link</a:t>
            </a:r>
            <a:endParaRPr lang="en-US" sz="1200" b="1" dirty="0">
              <a:solidFill>
                <a:schemeClr val="tx1">
                  <a:lumMod val="75000"/>
                  <a:lumOff val="25000"/>
                </a:schemeClr>
              </a:solidFill>
              <a:effectLst/>
              <a:latin typeface="Segoe UI" panose="020B0502040204020203" pitchFamily="34" charset="0"/>
              <a:cs typeface="Segoe UI" panose="020B0502040204020203" pitchFamily="34" charset="0"/>
            </a:endParaRPr>
          </a:p>
        </p:txBody>
      </p:sp>
      <p:pic>
        <p:nvPicPr>
          <p:cNvPr id="19" name="Picture 18">
            <a:extLst>
              <a:ext uri="{FF2B5EF4-FFF2-40B4-BE49-F238E27FC236}">
                <a16:creationId xmlns:a16="http://schemas.microsoft.com/office/drawing/2014/main" id="{5053A865-A3F7-48A5-9D07-ABC269B1699B}"/>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837473B0-CC2E-450A-ABE3-18F120FF3D39}">
                <a1611:picAttrSrcUrl xmlns:a1611="http://schemas.microsoft.com/office/drawing/2016/11/main" r:id="rId4"/>
              </a:ext>
            </a:extLst>
          </a:blip>
          <a:stretch>
            <a:fillRect/>
          </a:stretch>
        </p:blipFill>
        <p:spPr>
          <a:xfrm rot="21142985">
            <a:off x="760048" y="1540106"/>
            <a:ext cx="5152535" cy="3110526"/>
          </a:xfrm>
          <a:prstGeom prst="rect">
            <a:avLst/>
          </a:prstGeom>
        </p:spPr>
      </p:pic>
      <p:sp>
        <p:nvSpPr>
          <p:cNvPr id="20" name="TextBox 19">
            <a:extLst>
              <a:ext uri="{FF2B5EF4-FFF2-40B4-BE49-F238E27FC236}">
                <a16:creationId xmlns:a16="http://schemas.microsoft.com/office/drawing/2014/main" id="{006B0E6C-3F60-41A8-99B6-CFEEEBF2D49B}"/>
              </a:ext>
            </a:extLst>
          </p:cNvPr>
          <p:cNvSpPr txBox="1"/>
          <p:nvPr/>
        </p:nvSpPr>
        <p:spPr>
          <a:xfrm rot="21132989">
            <a:off x="1324748" y="2609999"/>
            <a:ext cx="1848148" cy="738664"/>
          </a:xfrm>
          <a:prstGeom prst="rect">
            <a:avLst/>
          </a:prstGeom>
          <a:noFill/>
        </p:spPr>
        <p:txBody>
          <a:bodyPr wrap="square">
            <a:spAutoFit/>
          </a:bodyPr>
          <a:lstStyle/>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Alice clicks the link that says “Get started.”</a:t>
            </a:r>
          </a:p>
        </p:txBody>
      </p:sp>
      <p:sp>
        <p:nvSpPr>
          <p:cNvPr id="22" name="TextBox 21">
            <a:extLst>
              <a:ext uri="{FF2B5EF4-FFF2-40B4-BE49-F238E27FC236}">
                <a16:creationId xmlns:a16="http://schemas.microsoft.com/office/drawing/2014/main" id="{EEB15260-4DBA-4D2E-9759-9DE352DC0F7A}"/>
              </a:ext>
            </a:extLst>
          </p:cNvPr>
          <p:cNvSpPr txBox="1"/>
          <p:nvPr/>
        </p:nvSpPr>
        <p:spPr>
          <a:xfrm rot="21132989">
            <a:off x="3500884" y="1915756"/>
            <a:ext cx="1848148" cy="1600438"/>
          </a:xfrm>
          <a:prstGeom prst="rect">
            <a:avLst/>
          </a:prstGeom>
          <a:noFill/>
        </p:spPr>
        <p:txBody>
          <a:bodyPr wrap="square">
            <a:spAutoFit/>
          </a:bodyPr>
          <a:lstStyle/>
          <a:p>
            <a:pPr algn="l"/>
            <a:r>
              <a:rPr lang="en-US" sz="1400" dirty="0">
                <a:latin typeface="Segoe UI" panose="020B0502040204020203" pitchFamily="34" charset="0"/>
                <a:cs typeface="Segoe UI" panose="020B0502040204020203" pitchFamily="34" charset="0"/>
              </a:rPr>
              <a:t>Of course, whenever you click a link in your web browser, you’re telling your web browser to make an HTTP request.</a:t>
            </a:r>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3" name="TextBox 22">
            <a:extLst>
              <a:ext uri="{FF2B5EF4-FFF2-40B4-BE49-F238E27FC236}">
                <a16:creationId xmlns:a16="http://schemas.microsoft.com/office/drawing/2014/main" id="{4E9220CD-3BBE-49E2-8081-6011808D5B95}"/>
              </a:ext>
            </a:extLst>
          </p:cNvPr>
          <p:cNvSpPr txBox="1"/>
          <p:nvPr/>
        </p:nvSpPr>
        <p:spPr>
          <a:xfrm rot="20583737">
            <a:off x="6575348" y="2248268"/>
            <a:ext cx="3252209" cy="2031325"/>
          </a:xfrm>
          <a:prstGeom prst="rect">
            <a:avLst/>
          </a:prstGeom>
          <a:noFill/>
          <a:ln w="38100">
            <a:solidFill>
              <a:schemeClr val="tx1">
                <a:lumMod val="75000"/>
                <a:lumOff val="25000"/>
              </a:schemeClr>
            </a:solidFill>
          </a:ln>
        </p:spPr>
        <p:txBody>
          <a:bodyPr wrap="square" rtlCol="0">
            <a:spAutoFit/>
          </a:bodyPr>
          <a:lstStyle/>
          <a:p>
            <a:pPr algn="just"/>
            <a:r>
              <a:rPr lang="en-US" sz="1400" dirty="0">
                <a:solidFill>
                  <a:schemeClr val="tx1">
                    <a:lumMod val="75000"/>
                    <a:lumOff val="25000"/>
                  </a:schemeClr>
                </a:solidFill>
                <a:latin typeface="Segoe UI" panose="020B0502040204020203" pitchFamily="34" charset="0"/>
                <a:cs typeface="Segoe UI" panose="020B0502040204020203" pitchFamily="34" charset="0"/>
              </a:rPr>
              <a:t>That GET in the request is an </a:t>
            </a:r>
            <a:r>
              <a:rPr lang="en-US" sz="1400" b="1" i="1" dirty="0">
                <a:solidFill>
                  <a:schemeClr val="tx1">
                    <a:lumMod val="75000"/>
                    <a:lumOff val="25000"/>
                  </a:schemeClr>
                </a:solidFill>
                <a:latin typeface="Segoe UI" panose="020B0502040204020203" pitchFamily="34" charset="0"/>
                <a:cs typeface="Segoe UI" panose="020B0502040204020203" pitchFamily="34" charset="0"/>
              </a:rPr>
              <a:t>HTTP method</a:t>
            </a:r>
            <a:r>
              <a:rPr lang="en-US" sz="1400" dirty="0">
                <a:solidFill>
                  <a:schemeClr val="tx1">
                    <a:lumMod val="75000"/>
                    <a:lumOff val="25000"/>
                  </a:schemeClr>
                </a:solidFill>
                <a:latin typeface="Segoe UI" panose="020B0502040204020203" pitchFamily="34" charset="0"/>
                <a:cs typeface="Segoe UI" panose="020B0502040204020203" pitchFamily="34" charset="0"/>
              </a:rPr>
              <a:t>, also known as an </a:t>
            </a:r>
            <a:r>
              <a:rPr lang="en-US" sz="1400" b="1" i="1" dirty="0">
                <a:solidFill>
                  <a:schemeClr val="tx1">
                    <a:lumMod val="75000"/>
                    <a:lumOff val="25000"/>
                  </a:schemeClr>
                </a:solidFill>
                <a:latin typeface="Segoe UI" panose="020B0502040204020203" pitchFamily="34" charset="0"/>
                <a:cs typeface="Segoe UI" panose="020B0502040204020203" pitchFamily="34" charset="0"/>
              </a:rPr>
              <a:t>HTTP verb</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p>
          <a:p>
            <a:pPr algn="just"/>
            <a:r>
              <a:rPr lang="en-US" sz="1400" dirty="0">
                <a:solidFill>
                  <a:schemeClr val="tx1">
                    <a:lumMod val="75000"/>
                    <a:lumOff val="25000"/>
                  </a:schemeClr>
                </a:solidFill>
                <a:latin typeface="Segoe UI" panose="020B0502040204020203" pitchFamily="34" charset="0"/>
                <a:cs typeface="Segoe UI" panose="020B0502040204020203" pitchFamily="34" charset="0"/>
              </a:rPr>
              <a:t>The HTTP method is the client’s way of telling the server what it wants to do to a resource. </a:t>
            </a:r>
          </a:p>
          <a:p>
            <a:pPr algn="just"/>
            <a:r>
              <a:rPr lang="en-US" sz="1400" dirty="0">
                <a:solidFill>
                  <a:schemeClr val="tx1">
                    <a:lumMod val="75000"/>
                    <a:lumOff val="25000"/>
                  </a:schemeClr>
                </a:solidFill>
                <a:latin typeface="Segoe UI" panose="020B0502040204020203" pitchFamily="34" charset="0"/>
                <a:cs typeface="Segoe UI" panose="020B0502040204020203" pitchFamily="34" charset="0"/>
              </a:rPr>
              <a:t>“GET” is the most common HTTP method. It means “</a:t>
            </a:r>
            <a:r>
              <a:rPr lang="en-US" sz="1400" b="1" dirty="0">
                <a:solidFill>
                  <a:schemeClr val="tx1">
                    <a:lumMod val="75000"/>
                    <a:lumOff val="25000"/>
                  </a:schemeClr>
                </a:solidFill>
                <a:latin typeface="Segoe UI" panose="020B0502040204020203" pitchFamily="34" charset="0"/>
                <a:cs typeface="Segoe UI" panose="020B0502040204020203" pitchFamily="34" charset="0"/>
              </a:rPr>
              <a:t>give me a representation of this resource.</a:t>
            </a:r>
            <a:r>
              <a:rPr lang="en-US" sz="1400" dirty="0">
                <a:solidFill>
                  <a:schemeClr val="tx1">
                    <a:lumMod val="75000"/>
                    <a:lumOff val="25000"/>
                  </a:schemeClr>
                </a:solidFill>
                <a:latin typeface="Segoe UI" panose="020B0502040204020203" pitchFamily="34" charset="0"/>
                <a:cs typeface="Segoe UI" panose="020B0502040204020203" pitchFamily="34" charset="0"/>
              </a:rPr>
              <a:t>” For a web browser, GET is the default.</a:t>
            </a:r>
          </a:p>
        </p:txBody>
      </p:sp>
      <p:sp>
        <p:nvSpPr>
          <p:cNvPr id="24" name="Arrow: Right 23">
            <a:extLst>
              <a:ext uri="{FF2B5EF4-FFF2-40B4-BE49-F238E27FC236}">
                <a16:creationId xmlns:a16="http://schemas.microsoft.com/office/drawing/2014/main" id="{7189A182-ADFB-420D-A309-0EB11923BA42}"/>
              </a:ext>
            </a:extLst>
          </p:cNvPr>
          <p:cNvSpPr/>
          <p:nvPr/>
        </p:nvSpPr>
        <p:spPr>
          <a:xfrm rot="10433508" flipH="1" flipV="1">
            <a:off x="5147786" y="3689086"/>
            <a:ext cx="6249506" cy="2235799"/>
          </a:xfrm>
          <a:prstGeom prst="rightArrow">
            <a:avLst>
              <a:gd name="adj1" fmla="val 50000"/>
              <a:gd name="adj2" fmla="val 40554"/>
            </a:avLst>
          </a:prstGeom>
          <a:solidFill>
            <a:srgbClr val="00B0F0"/>
          </a:solidFill>
          <a:ln w="28575">
            <a:solidFill>
              <a:schemeClr val="tx1">
                <a:lumMod val="75000"/>
                <a:lumOff val="25000"/>
              </a:schemeClr>
            </a:solidFill>
          </a:ln>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Segoe UI" panose="020B0502040204020203" pitchFamily="34" charset="0"/>
                <a:cs typeface="Segoe UI" panose="020B0502040204020203" pitchFamily="34" charset="0"/>
              </a:rPr>
              <a:t>                        GET</a:t>
            </a:r>
            <a:r>
              <a:rPr lang="en-US" sz="1600" b="1"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a:solidFill>
                  <a:schemeClr val="tx1">
                    <a:lumMod val="75000"/>
                    <a:lumOff val="25000"/>
                  </a:schemeClr>
                </a:solidFill>
                <a:latin typeface="Segoe UI" panose="020B0502040204020203" pitchFamily="34" charset="0"/>
                <a:cs typeface="Segoe UI" panose="020B0502040204020203" pitchFamily="34" charset="0"/>
              </a:rPr>
              <a:t> HTTP/1.1</a:t>
            </a:r>
          </a:p>
          <a:p>
            <a:r>
              <a:rPr lang="en-US" sz="1600" b="1" dirty="0">
                <a:solidFill>
                  <a:schemeClr val="tx1">
                    <a:lumMod val="75000"/>
                    <a:lumOff val="25000"/>
                  </a:schemeClr>
                </a:solidFill>
                <a:latin typeface="Segoe UI" panose="020B0502040204020203" pitchFamily="34" charset="0"/>
                <a:cs typeface="Segoe UI" panose="020B0502040204020203" pitchFamily="34" charset="0"/>
              </a:rPr>
              <a:t>                            www.youtypeitwepostit.com/messages</a:t>
            </a:r>
          </a:p>
        </p:txBody>
      </p:sp>
    </p:spTree>
    <p:extLst>
      <p:ext uri="{BB962C8B-B14F-4D97-AF65-F5344CB8AC3E}">
        <p14:creationId xmlns:p14="http://schemas.microsoft.com/office/powerpoint/2010/main" val="1662495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6" y="345351"/>
            <a:ext cx="8187349"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4000" dirty="0">
                <a:solidFill>
                  <a:schemeClr val="tx1">
                    <a:lumMod val="75000"/>
                    <a:lumOff val="25000"/>
                  </a:schemeClr>
                </a:solidFill>
                <a:latin typeface="Segoe UI" panose="020B0502040204020203" pitchFamily="34" charset="0"/>
                <a:cs typeface="Segoe UI" panose="020B0502040204020203" pitchFamily="34" charset="0"/>
              </a:rPr>
              <a:t>Episode 3: response</a:t>
            </a:r>
            <a:endParaRPr lang="en-US" sz="1200" dirty="0">
              <a:effectLst/>
              <a:latin typeface="Segoe UI" panose="020B0502040204020203" pitchFamily="34" charset="0"/>
              <a:cs typeface="Segoe UI" panose="020B0502040204020203" pitchFamily="34" charset="0"/>
            </a:endParaRPr>
          </a:p>
        </p:txBody>
      </p:sp>
      <p:sp>
        <p:nvSpPr>
          <p:cNvPr id="10" name="Rectangle: Rounded Corners 9">
            <a:extLst>
              <a:ext uri="{FF2B5EF4-FFF2-40B4-BE49-F238E27FC236}">
                <a16:creationId xmlns:a16="http://schemas.microsoft.com/office/drawing/2014/main" id="{2F6FC3DF-3CED-4DED-A03B-F7321544CF84}"/>
              </a:ext>
            </a:extLst>
          </p:cNvPr>
          <p:cNvSpPr/>
          <p:nvPr/>
        </p:nvSpPr>
        <p:spPr>
          <a:xfrm>
            <a:off x="1507067" y="1481629"/>
            <a:ext cx="5843644" cy="5229293"/>
          </a:xfrm>
          <a:prstGeom prst="roundRect">
            <a:avLst>
              <a:gd name="adj" fmla="val 4745"/>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HTTP/1.1 </a:t>
            </a:r>
            <a:r>
              <a:rPr kumimoji="0" lang="en-US" altLang="en-US" sz="105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200 OK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Content-type:</a:t>
            </a:r>
            <a:r>
              <a:rPr kumimoji="0" lang="en-US" altLang="en-US" sz="1050" b="1"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text/html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&lt;!DOCTYPE html&gt;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&lt;html&gt;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&lt;title&gt;Messages&lt;/title&gt;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&lt;/head&gt;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&lt;body&gt;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&lt;div&gt;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&lt;h1&gt;Messages&lt;/h1&gt;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&lt;p&gt; Enter your message below: &lt;/p&gt;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&lt;form action="http://youtypeitwepostit.com/messages" method="post"&gt;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&lt;input type="text" name="message" value="" required="true“ </a:t>
            </a:r>
            <a:r>
              <a:rPr kumimoji="0" lang="en-US" altLang="en-US" sz="105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maxlength</a:t>
            </a: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="6"/&gt;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&lt;input type="submit" value="Post" /&gt;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&lt;/form&gt;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&lt;div&gt;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&lt;p&gt;Here are some other messages, too:&lt;/p&gt;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&lt;ul&gt;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&lt;li&gt;&lt;a </a:t>
            </a:r>
            <a:r>
              <a:rPr kumimoji="0" lang="en-US" altLang="en-US" sz="105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href</a:t>
            </a: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="/messages/32740753167308867"&gt;Later&lt;/a&gt;&lt;/li&gt;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&lt;li&gt;&lt;a </a:t>
            </a:r>
            <a:r>
              <a:rPr kumimoji="0" lang="en-US" altLang="en-US" sz="105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href</a:t>
            </a: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="/messages/7534227794967592"&gt;Hello&lt;/a&gt;&lt;/li&gt;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&lt;/ul&gt;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&lt;/div&gt;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&lt;p class="links"&gt;&lt;a </a:t>
            </a:r>
            <a:r>
              <a:rPr kumimoji="0" lang="en-US" altLang="en-US" sz="105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href</a:t>
            </a: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="http://youtypeitwepostit.com/"&gt;Home&lt;/a&gt;&lt;/p&gt;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&lt;/div&gt;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    &lt;/body&gt;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&lt;/html&gt;</a:t>
            </a:r>
          </a:p>
        </p:txBody>
      </p:sp>
      <p:pic>
        <p:nvPicPr>
          <p:cNvPr id="8" name="Picture 7">
            <a:extLst>
              <a:ext uri="{FF2B5EF4-FFF2-40B4-BE49-F238E27FC236}">
                <a16:creationId xmlns:a16="http://schemas.microsoft.com/office/drawing/2014/main" id="{82548852-352B-4021-91BE-9FC2777D45BD}"/>
              </a:ext>
            </a:extLst>
          </p:cNvPr>
          <p:cNvPicPr>
            <a:picLocks noChangeAspect="1"/>
          </p:cNvPicPr>
          <p:nvPr/>
        </p:nvPicPr>
        <p:blipFill>
          <a:blip r:embed="rId2"/>
          <a:stretch>
            <a:fillRect/>
          </a:stretch>
        </p:blipFill>
        <p:spPr>
          <a:xfrm>
            <a:off x="7763934" y="2565647"/>
            <a:ext cx="3906583" cy="4145275"/>
          </a:xfrm>
          <a:prstGeom prst="rect">
            <a:avLst/>
          </a:prstGeom>
        </p:spPr>
      </p:pic>
    </p:spTree>
    <p:extLst>
      <p:ext uri="{BB962C8B-B14F-4D97-AF65-F5344CB8AC3E}">
        <p14:creationId xmlns:p14="http://schemas.microsoft.com/office/powerpoint/2010/main" val="124521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811962"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Episode 3: APPLICATION STATE</a:t>
            </a:r>
            <a:endParaRPr lang="en-US" sz="1200" dirty="0">
              <a:effectLst/>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422667"/>
            <a:ext cx="9696552" cy="466993"/>
          </a:xfrm>
        </p:spPr>
        <p:txBody>
          <a:bodyPr>
            <a:normAutofit/>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Now we’ve revealed a little more about how the server works</a:t>
            </a:r>
          </a:p>
        </p:txBody>
      </p:sp>
      <p:sp>
        <p:nvSpPr>
          <p:cNvPr id="7" name="Subtitle 2">
            <a:extLst>
              <a:ext uri="{FF2B5EF4-FFF2-40B4-BE49-F238E27FC236}">
                <a16:creationId xmlns:a16="http://schemas.microsoft.com/office/drawing/2014/main" id="{D5BB7841-B365-46C5-8F30-6091C0C59CC9}"/>
              </a:ext>
            </a:extLst>
          </p:cNvPr>
          <p:cNvSpPr txBox="1">
            <a:spLocks/>
          </p:cNvSpPr>
          <p:nvPr/>
        </p:nvSpPr>
        <p:spPr>
          <a:xfrm>
            <a:off x="4979890" y="3209561"/>
            <a:ext cx="3713039" cy="670238"/>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endParaRPr lang="en-US" dirty="0">
              <a:latin typeface="Segoe UI" panose="020B0502040204020203" pitchFamily="34" charset="0"/>
              <a:cs typeface="Segoe UI" panose="020B0502040204020203" pitchFamily="34" charset="0"/>
            </a:endParaRPr>
          </a:p>
        </p:txBody>
      </p:sp>
      <p:pic>
        <p:nvPicPr>
          <p:cNvPr id="10" name="Picture 9">
            <a:extLst>
              <a:ext uri="{FF2B5EF4-FFF2-40B4-BE49-F238E27FC236}">
                <a16:creationId xmlns:a16="http://schemas.microsoft.com/office/drawing/2014/main" id="{6A0C276E-EB4B-45D3-B358-46D1412FD981}"/>
              </a:ext>
            </a:extLst>
          </p:cNvPr>
          <p:cNvPicPr>
            <a:picLocks noChangeAspect="1"/>
          </p:cNvPicPr>
          <p:nvPr/>
        </p:nvPicPr>
        <p:blipFill>
          <a:blip r:embed="rId2"/>
          <a:stretch>
            <a:fillRect/>
          </a:stretch>
        </p:blipFill>
        <p:spPr>
          <a:xfrm>
            <a:off x="2122546" y="2578409"/>
            <a:ext cx="6535978" cy="3529428"/>
          </a:xfrm>
          <a:prstGeom prst="rect">
            <a:avLst/>
          </a:prstGeom>
        </p:spPr>
      </p:pic>
    </p:spTree>
    <p:extLst>
      <p:ext uri="{BB962C8B-B14F-4D97-AF65-F5344CB8AC3E}">
        <p14:creationId xmlns:p14="http://schemas.microsoft.com/office/powerpoint/2010/main" val="87137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6" y="345351"/>
            <a:ext cx="7956529"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WEB </a:t>
            </a:r>
            <a:r>
              <a:rPr lang="en-US" dirty="0">
                <a:solidFill>
                  <a:schemeClr val="tx1">
                    <a:lumMod val="75000"/>
                    <a:lumOff val="25000"/>
                  </a:schemeClr>
                </a:solidFill>
                <a:latin typeface="Segoe UI" panose="020B0502040204020203" pitchFamily="34" charset="0"/>
                <a:cs typeface="Segoe UI" panose="020B0502040204020203" pitchFamily="34" charset="0"/>
              </a:rPr>
              <a:t>|</a:t>
            </a:r>
            <a:r>
              <a:rPr lang="en-US" sz="4000"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Episode 4: the</a:t>
            </a:r>
            <a:r>
              <a:rPr lang="en-US" sz="3200" b="1" dirty="0">
                <a:solidFill>
                  <a:schemeClr val="tx1">
                    <a:lumMod val="75000"/>
                    <a:lumOff val="25000"/>
                  </a:schemeClr>
                </a:solidFill>
                <a:latin typeface="Segoe UI" panose="020B0502040204020203" pitchFamily="34" charset="0"/>
                <a:cs typeface="Segoe UI" panose="020B0502040204020203" pitchFamily="34" charset="0"/>
              </a:rPr>
              <a:t> From</a:t>
            </a:r>
            <a:endParaRPr lang="en-US" sz="1200" b="1" dirty="0">
              <a:solidFill>
                <a:schemeClr val="tx1">
                  <a:lumMod val="75000"/>
                  <a:lumOff val="25000"/>
                </a:schemeClr>
              </a:solidFill>
              <a:effectLst/>
              <a:latin typeface="Segoe UI" panose="020B0502040204020203" pitchFamily="34" charset="0"/>
              <a:cs typeface="Segoe UI" panose="020B0502040204020203" pitchFamily="34" charset="0"/>
            </a:endParaRPr>
          </a:p>
        </p:txBody>
      </p:sp>
      <p:pic>
        <p:nvPicPr>
          <p:cNvPr id="19" name="Picture 18">
            <a:extLst>
              <a:ext uri="{FF2B5EF4-FFF2-40B4-BE49-F238E27FC236}">
                <a16:creationId xmlns:a16="http://schemas.microsoft.com/office/drawing/2014/main" id="{5053A865-A3F7-48A5-9D07-ABC269B1699B}"/>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837473B0-CC2E-450A-ABE3-18F120FF3D39}">
                <a1611:picAttrSrcUrl xmlns:a1611="http://schemas.microsoft.com/office/drawing/2016/11/main" r:id="rId4"/>
              </a:ext>
            </a:extLst>
          </a:blip>
          <a:stretch>
            <a:fillRect/>
          </a:stretch>
        </p:blipFill>
        <p:spPr>
          <a:xfrm rot="21142985">
            <a:off x="760048" y="1540106"/>
            <a:ext cx="5152535" cy="3110526"/>
          </a:xfrm>
          <a:prstGeom prst="rect">
            <a:avLst/>
          </a:prstGeom>
        </p:spPr>
      </p:pic>
      <p:sp>
        <p:nvSpPr>
          <p:cNvPr id="20" name="TextBox 19">
            <a:extLst>
              <a:ext uri="{FF2B5EF4-FFF2-40B4-BE49-F238E27FC236}">
                <a16:creationId xmlns:a16="http://schemas.microsoft.com/office/drawing/2014/main" id="{006B0E6C-3F60-41A8-99B6-CFEEEBF2D49B}"/>
              </a:ext>
            </a:extLst>
          </p:cNvPr>
          <p:cNvSpPr txBox="1"/>
          <p:nvPr/>
        </p:nvSpPr>
        <p:spPr>
          <a:xfrm rot="21132989">
            <a:off x="1324748" y="2179112"/>
            <a:ext cx="1848148" cy="1600438"/>
          </a:xfrm>
          <a:prstGeom prst="rect">
            <a:avLst/>
          </a:prstGeom>
          <a:noFill/>
        </p:spPr>
        <p:txBody>
          <a:bodyPr wrap="square">
            <a:spAutoFit/>
          </a:bodyPr>
          <a:lstStyle/>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Back to our story. Alice is tempted by the form on the microblogging site. She types in “Test” and clicks the Post button</a:t>
            </a:r>
          </a:p>
        </p:txBody>
      </p:sp>
      <p:sp>
        <p:nvSpPr>
          <p:cNvPr id="23" name="TextBox 22">
            <a:extLst>
              <a:ext uri="{FF2B5EF4-FFF2-40B4-BE49-F238E27FC236}">
                <a16:creationId xmlns:a16="http://schemas.microsoft.com/office/drawing/2014/main" id="{4E9220CD-3BBE-49E2-8081-6011808D5B95}"/>
              </a:ext>
            </a:extLst>
          </p:cNvPr>
          <p:cNvSpPr txBox="1"/>
          <p:nvPr/>
        </p:nvSpPr>
        <p:spPr>
          <a:xfrm rot="20461894">
            <a:off x="6302823" y="2755391"/>
            <a:ext cx="3252209" cy="1815882"/>
          </a:xfrm>
          <a:prstGeom prst="rect">
            <a:avLst/>
          </a:prstGeom>
          <a:noFill/>
          <a:ln w="38100">
            <a:solidFill>
              <a:schemeClr val="tx1">
                <a:lumMod val="75000"/>
                <a:lumOff val="25000"/>
              </a:schemeClr>
            </a:solidFill>
          </a:ln>
        </p:spPr>
        <p:txBody>
          <a:bodyPr wrap="square" rtlCol="0">
            <a:spAutoFit/>
          </a:bodyPr>
          <a:lstStyle/>
          <a:p>
            <a:pPr algn="l"/>
            <a:r>
              <a:rPr lang="en-US" sz="1400" dirty="0">
                <a:latin typeface="Segoe UI" panose="020B0502040204020203" pitchFamily="34" charset="0"/>
                <a:cs typeface="Segoe UI" panose="020B0502040204020203" pitchFamily="34" charset="0"/>
              </a:rPr>
              <a:t>Here’s a bit of HTML in the latest representation that will trigger an HTTP </a:t>
            </a:r>
            <a:r>
              <a:rPr lang="en-US" sz="1400" b="1" dirty="0">
                <a:latin typeface="Segoe UI" panose="020B0502040204020203" pitchFamily="34" charset="0"/>
                <a:cs typeface="Segoe UI" panose="020B0502040204020203" pitchFamily="34" charset="0"/>
              </a:rPr>
              <a:t>POST </a:t>
            </a:r>
            <a:r>
              <a:rPr lang="en-US" sz="1400" dirty="0">
                <a:latin typeface="Segoe UI" panose="020B0502040204020203" pitchFamily="34" charset="0"/>
                <a:cs typeface="Segoe UI" panose="020B0502040204020203" pitchFamily="34" charset="0"/>
              </a:rPr>
              <a:t>request if Alice clicks the Post button.</a:t>
            </a:r>
          </a:p>
          <a:p>
            <a:pPr algn="l"/>
            <a:r>
              <a:rPr lang="en-US" sz="1400" dirty="0">
                <a:latin typeface="Segoe UI" panose="020B0502040204020203" pitchFamily="34" charset="0"/>
                <a:cs typeface="Segoe UI" panose="020B0502040204020203" pitchFamily="34" charset="0"/>
              </a:rPr>
              <a:t>The HTTP standard (RFC 2616) defines eight methods a client can apply to a resource. focus on five of them: </a:t>
            </a:r>
            <a:r>
              <a:rPr lang="en-US" sz="1400" b="1" dirty="0">
                <a:latin typeface="Segoe UI" panose="020B0502040204020203" pitchFamily="34" charset="0"/>
                <a:cs typeface="Segoe UI" panose="020B0502040204020203" pitchFamily="34" charset="0"/>
              </a:rPr>
              <a:t>GET, HEAD, POST, PUT, and DELETE</a:t>
            </a:r>
            <a:r>
              <a:rPr lang="en-US" sz="1400" dirty="0">
                <a:latin typeface="Segoe UI" panose="020B0502040204020203" pitchFamily="34" charset="0"/>
                <a:cs typeface="Segoe UI" panose="020B0502040204020203" pitchFamily="34" charset="0"/>
              </a:rPr>
              <a:t>.</a:t>
            </a:r>
          </a:p>
        </p:txBody>
      </p:sp>
      <p:sp>
        <p:nvSpPr>
          <p:cNvPr id="24" name="Arrow: Right 23">
            <a:extLst>
              <a:ext uri="{FF2B5EF4-FFF2-40B4-BE49-F238E27FC236}">
                <a16:creationId xmlns:a16="http://schemas.microsoft.com/office/drawing/2014/main" id="{7189A182-ADFB-420D-A309-0EB11923BA42}"/>
              </a:ext>
            </a:extLst>
          </p:cNvPr>
          <p:cNvSpPr/>
          <p:nvPr/>
        </p:nvSpPr>
        <p:spPr>
          <a:xfrm rot="10433508" flipH="1" flipV="1">
            <a:off x="5202722" y="3686155"/>
            <a:ext cx="6249506" cy="3268384"/>
          </a:xfrm>
          <a:prstGeom prst="rightArrow">
            <a:avLst>
              <a:gd name="adj1" fmla="val 50000"/>
              <a:gd name="adj2" fmla="val 40554"/>
            </a:avLst>
          </a:prstGeom>
          <a:solidFill>
            <a:srgbClr val="00B0F0"/>
          </a:solidFill>
          <a:ln w="28575">
            <a:solidFill>
              <a:schemeClr val="tx1">
                <a:lumMod val="75000"/>
                <a:lumOff val="25000"/>
              </a:schemeClr>
            </a:solidFill>
          </a:ln>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Segoe UI" panose="020B0502040204020203" pitchFamily="34" charset="0"/>
                <a:cs typeface="Segoe UI" panose="020B0502040204020203" pitchFamily="34" charset="0"/>
              </a:rPr>
              <a:t>           POST</a:t>
            </a:r>
            <a:r>
              <a:rPr lang="en-US" sz="1600" b="1" dirty="0">
                <a:solidFill>
                  <a:schemeClr val="tx1">
                    <a:lumMod val="75000"/>
                    <a:lumOff val="25000"/>
                  </a:schemeClr>
                </a:solidFill>
                <a:latin typeface="Segoe UI" panose="020B0502040204020203" pitchFamily="34" charset="0"/>
                <a:cs typeface="Segoe UI" panose="020B0502040204020203" pitchFamily="34" charset="0"/>
              </a:rPr>
              <a:t> /messages</a:t>
            </a:r>
            <a:r>
              <a:rPr lang="en-US" b="1"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a:solidFill>
                  <a:schemeClr val="tx1">
                    <a:lumMod val="75000"/>
                    <a:lumOff val="25000"/>
                  </a:schemeClr>
                </a:solidFill>
                <a:latin typeface="Segoe UI" panose="020B0502040204020203" pitchFamily="34" charset="0"/>
                <a:cs typeface="Segoe UI" panose="020B0502040204020203" pitchFamily="34" charset="0"/>
              </a:rPr>
              <a:t>HTTP/1.1</a:t>
            </a:r>
          </a:p>
          <a:p>
            <a:r>
              <a:rPr lang="en-US" sz="1600" b="1" dirty="0">
                <a:solidFill>
                  <a:schemeClr val="tx1">
                    <a:lumMod val="75000"/>
                    <a:lumOff val="25000"/>
                  </a:schemeClr>
                </a:solidFill>
                <a:latin typeface="Segoe UI" panose="020B0502040204020203" pitchFamily="34" charset="0"/>
                <a:cs typeface="Segoe UI" panose="020B0502040204020203" pitchFamily="34" charset="0"/>
              </a:rPr>
              <a:t>             </a:t>
            </a:r>
            <a:r>
              <a:rPr lang="en-US" sz="1600" b="1" dirty="0">
                <a:solidFill>
                  <a:schemeClr val="tx1">
                    <a:lumMod val="75000"/>
                    <a:lumOff val="25000"/>
                  </a:schemeClr>
                </a:solidFill>
                <a:latin typeface="Segoe UI" panose="020B0502040204020203" pitchFamily="34" charset="0"/>
                <a:cs typeface="Segoe UI" panose="020B0502040204020203" pitchFamily="34" charset="0"/>
                <a:hlinkClick r:id="rId5">
                  <a:extLst>
                    <a:ext uri="{A12FA001-AC4F-418D-AE19-62706E023703}">
                      <ahyp:hlinkClr xmlns:ahyp="http://schemas.microsoft.com/office/drawing/2018/hyperlinkcolor" val="tx"/>
                    </a:ext>
                  </a:extLst>
                </a:hlinkClick>
              </a:rPr>
              <a:t>www.youtypeitwepostit.com/messages</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b="1" dirty="0">
                <a:solidFill>
                  <a:schemeClr val="tx1">
                    <a:lumMod val="75000"/>
                    <a:lumOff val="25000"/>
                  </a:schemeClr>
                </a:solidFill>
                <a:latin typeface="Segoe UI" panose="020B0502040204020203" pitchFamily="34" charset="0"/>
                <a:cs typeface="Segoe UI" panose="020B0502040204020203" pitchFamily="34" charset="0"/>
              </a:rPr>
              <a:t>Content-type:</a:t>
            </a:r>
            <a:r>
              <a:rPr lang="en-US" sz="1600" dirty="0">
                <a:solidFill>
                  <a:schemeClr val="tx1">
                    <a:lumMod val="75000"/>
                    <a:lumOff val="25000"/>
                  </a:schemeClr>
                </a:solidFill>
                <a:latin typeface="Segoe UI" panose="020B0502040204020203" pitchFamily="34" charset="0"/>
                <a:cs typeface="Segoe UI" panose="020B0502040204020203" pitchFamily="34" charset="0"/>
              </a:rPr>
              <a:t> application/x-www-form-</a:t>
            </a:r>
            <a:r>
              <a:rPr lang="en-US" sz="1600" dirty="0" err="1">
                <a:solidFill>
                  <a:schemeClr val="tx1">
                    <a:lumMod val="75000"/>
                    <a:lumOff val="25000"/>
                  </a:schemeClr>
                </a:solidFill>
                <a:latin typeface="Segoe UI" panose="020B0502040204020203" pitchFamily="34" charset="0"/>
                <a:cs typeface="Segoe UI" panose="020B0502040204020203" pitchFamily="34" charset="0"/>
              </a:rPr>
              <a:t>urlencoded</a:t>
            </a: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a:p>
            <a:pPr algn="l"/>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a:p>
            <a:pPr algn="l"/>
            <a:r>
              <a:rPr lang="en-US" sz="1600" dirty="0">
                <a:solidFill>
                  <a:schemeClr val="tx1">
                    <a:lumMod val="75000"/>
                    <a:lumOff val="25000"/>
                  </a:schemeClr>
                </a:solidFill>
                <a:latin typeface="Segoe UI" panose="020B0502040204020203" pitchFamily="34" charset="0"/>
                <a:cs typeface="Segoe UI" panose="020B0502040204020203" pitchFamily="34" charset="0"/>
              </a:rPr>
              <a:t>             message</a:t>
            </a:r>
            <a:r>
              <a:rPr lang="en-US" sz="1600" b="1" dirty="0">
                <a:solidFill>
                  <a:schemeClr val="tx1">
                    <a:lumMod val="75000"/>
                    <a:lumOff val="25000"/>
                  </a:schemeClr>
                </a:solidFill>
                <a:latin typeface="Segoe UI" panose="020B0502040204020203" pitchFamily="34" charset="0"/>
                <a:cs typeface="Segoe UI" panose="020B0502040204020203" pitchFamily="34" charset="0"/>
              </a:rPr>
              <a:t>=</a:t>
            </a:r>
            <a:r>
              <a:rPr lang="en-US" sz="1600" dirty="0" err="1">
                <a:solidFill>
                  <a:schemeClr val="tx1">
                    <a:lumMod val="75000"/>
                    <a:lumOff val="25000"/>
                  </a:schemeClr>
                </a:solidFill>
                <a:latin typeface="Segoe UI" panose="020B0502040204020203" pitchFamily="34" charset="0"/>
                <a:cs typeface="Segoe UI" panose="020B0502040204020203" pitchFamily="34" charset="0"/>
              </a:rPr>
              <a:t>Test</a:t>
            </a:r>
            <a:r>
              <a:rPr lang="en-US" sz="1600" b="1" dirty="0" err="1">
                <a:solidFill>
                  <a:schemeClr val="tx1">
                    <a:lumMod val="75000"/>
                    <a:lumOff val="25000"/>
                  </a:schemeClr>
                </a:solidFill>
                <a:latin typeface="Segoe UI" panose="020B0502040204020203" pitchFamily="34" charset="0"/>
                <a:cs typeface="Segoe UI" panose="020B0502040204020203" pitchFamily="34" charset="0"/>
              </a:rPr>
              <a:t>&amp;</a:t>
            </a:r>
            <a:r>
              <a:rPr lang="en-US" sz="1600" dirty="0" err="1">
                <a:solidFill>
                  <a:schemeClr val="tx1">
                    <a:lumMod val="75000"/>
                    <a:lumOff val="25000"/>
                  </a:schemeClr>
                </a:solidFill>
                <a:latin typeface="Segoe UI" panose="020B0502040204020203" pitchFamily="34" charset="0"/>
                <a:cs typeface="Segoe UI" panose="020B0502040204020203" pitchFamily="34" charset="0"/>
              </a:rPr>
              <a:t>submit</a:t>
            </a:r>
            <a:r>
              <a:rPr lang="en-US" sz="1600" b="1" dirty="0">
                <a:solidFill>
                  <a:schemeClr val="tx1">
                    <a:lumMod val="75000"/>
                    <a:lumOff val="25000"/>
                  </a:schemeClr>
                </a:solidFill>
                <a:latin typeface="Segoe UI" panose="020B0502040204020203" pitchFamily="34" charset="0"/>
                <a:cs typeface="Segoe UI" panose="020B0502040204020203" pitchFamily="34" charset="0"/>
              </a:rPr>
              <a:t>=</a:t>
            </a:r>
            <a:r>
              <a:rPr lang="en-US" sz="1600" dirty="0">
                <a:solidFill>
                  <a:schemeClr val="tx1">
                    <a:lumMod val="75000"/>
                    <a:lumOff val="25000"/>
                  </a:schemeClr>
                </a:solidFill>
                <a:latin typeface="Segoe UI" panose="020B0502040204020203" pitchFamily="34" charset="0"/>
                <a:cs typeface="Segoe UI" panose="020B0502040204020203" pitchFamily="34" charset="0"/>
              </a:rPr>
              <a:t>Post</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54913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normAutofit fontScale="90000"/>
          </a:bodyPr>
          <a:lstStyle/>
          <a:p>
            <a:pPr algn="l"/>
            <a:r>
              <a:rPr lang="en-US" sz="6000" dirty="0">
                <a:solidFill>
                  <a:schemeClr val="tx1">
                    <a:lumMod val="75000"/>
                    <a:lumOff val="25000"/>
                  </a:schemeClr>
                </a:solidFill>
                <a:latin typeface="Segoe UI" panose="020B0502040204020203" pitchFamily="34" charset="0"/>
                <a:cs typeface="Segoe UI" panose="020B0502040204020203" pitchFamily="34" charset="0"/>
              </a:rPr>
              <a:t>the </a:t>
            </a:r>
            <a:r>
              <a:rPr lang="en-US" sz="6000" b="1" dirty="0">
                <a:solidFill>
                  <a:schemeClr val="tx1">
                    <a:lumMod val="75000"/>
                    <a:lumOff val="25000"/>
                  </a:schemeClr>
                </a:solidFill>
                <a:latin typeface="Segoe UI" panose="020B0502040204020203" pitchFamily="34" charset="0"/>
                <a:cs typeface="Segoe UI" panose="020B0502040204020203" pitchFamily="34" charset="0"/>
              </a:rPr>
              <a:t>WEB </a:t>
            </a:r>
            <a:r>
              <a:rPr lang="en-US" sz="6000" dirty="0">
                <a:solidFill>
                  <a:schemeClr val="tx1">
                    <a:lumMod val="75000"/>
                    <a:lumOff val="25000"/>
                  </a:schemeClr>
                </a:solidFill>
                <a:latin typeface="Segoe UI" panose="020B0502040204020203" pitchFamily="34" charset="0"/>
                <a:cs typeface="Segoe UI" panose="020B0502040204020203" pitchFamily="34" charset="0"/>
              </a:rPr>
              <a:t>| </a:t>
            </a:r>
            <a:r>
              <a:rPr lang="en-US" sz="3600" dirty="0">
                <a:solidFill>
                  <a:schemeClr val="tx1">
                    <a:lumMod val="75000"/>
                    <a:lumOff val="25000"/>
                  </a:schemeClr>
                </a:solidFill>
                <a:latin typeface="Segoe UI" panose="020B0502040204020203" pitchFamily="34" charset="0"/>
                <a:cs typeface="Segoe UI" panose="020B0502040204020203" pitchFamily="34" charset="0"/>
              </a:rPr>
              <a:t>Episode 4: redirect</a:t>
            </a:r>
            <a:endParaRPr lang="en-US" sz="1200" dirty="0">
              <a:effectLst/>
            </a:endParaRPr>
          </a:p>
        </p:txBody>
      </p:sp>
      <p:sp>
        <p:nvSpPr>
          <p:cNvPr id="17" name="Arrow: Right 16">
            <a:extLst>
              <a:ext uri="{FF2B5EF4-FFF2-40B4-BE49-F238E27FC236}">
                <a16:creationId xmlns:a16="http://schemas.microsoft.com/office/drawing/2014/main" id="{5234C6D8-4DF7-475B-82DF-585B217AF761}"/>
              </a:ext>
            </a:extLst>
          </p:cNvPr>
          <p:cNvSpPr/>
          <p:nvPr/>
        </p:nvSpPr>
        <p:spPr>
          <a:xfrm rot="20488330" flipH="1">
            <a:off x="880059" y="2574826"/>
            <a:ext cx="6249506" cy="3306352"/>
          </a:xfrm>
          <a:prstGeom prst="rightArrow">
            <a:avLst>
              <a:gd name="adj1" fmla="val 50000"/>
              <a:gd name="adj2" fmla="val 40554"/>
            </a:avLst>
          </a:prstGeom>
          <a:solidFill>
            <a:srgbClr val="00B0F0"/>
          </a:solidFill>
          <a:ln w="28575">
            <a:solidFill>
              <a:schemeClr val="tx1">
                <a:lumMod val="75000"/>
                <a:lumOff val="25000"/>
              </a:schemeClr>
            </a:solidFill>
          </a:ln>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75000"/>
                    <a:lumOff val="25000"/>
                  </a:schemeClr>
                </a:solidFill>
                <a:latin typeface="Segoe UI" panose="020B0502040204020203" pitchFamily="34" charset="0"/>
                <a:cs typeface="Segoe UI" panose="020B0502040204020203" pitchFamily="34" charset="0"/>
              </a:rPr>
              <a:t>HTTP/1.1 </a:t>
            </a:r>
            <a:r>
              <a:rPr lang="en-US" sz="1600" b="1" dirty="0">
                <a:solidFill>
                  <a:schemeClr val="tx1">
                    <a:lumMod val="75000"/>
                    <a:lumOff val="25000"/>
                  </a:schemeClr>
                </a:solidFill>
                <a:latin typeface="Segoe UI" panose="020B0502040204020203" pitchFamily="34" charset="0"/>
                <a:cs typeface="Segoe UI" panose="020B0502040204020203" pitchFamily="34" charset="0"/>
              </a:rPr>
              <a:t>303 </a:t>
            </a:r>
            <a:r>
              <a:rPr lang="en-US" sz="1600" dirty="0">
                <a:solidFill>
                  <a:schemeClr val="tx1">
                    <a:lumMod val="75000"/>
                    <a:lumOff val="25000"/>
                  </a:schemeClr>
                </a:solidFill>
                <a:latin typeface="Segoe UI" panose="020B0502040204020203" pitchFamily="34" charset="0"/>
                <a:cs typeface="Segoe UI" panose="020B0502040204020203" pitchFamily="34" charset="0"/>
              </a:rPr>
              <a:t>See Other</a:t>
            </a:r>
          </a:p>
          <a:p>
            <a:r>
              <a:rPr lang="en-US" sz="1600" b="1" dirty="0">
                <a:solidFill>
                  <a:schemeClr val="tx1">
                    <a:lumMod val="75000"/>
                    <a:lumOff val="25000"/>
                  </a:schemeClr>
                </a:solidFill>
                <a:latin typeface="Segoe UI" panose="020B0502040204020203" pitchFamily="34" charset="0"/>
                <a:cs typeface="Segoe UI" panose="020B0502040204020203" pitchFamily="34" charset="0"/>
              </a:rPr>
              <a:t>Content-Type:</a:t>
            </a:r>
            <a:r>
              <a:rPr lang="en-US" sz="1600" dirty="0">
                <a:solidFill>
                  <a:schemeClr val="tx1">
                    <a:lumMod val="75000"/>
                    <a:lumOff val="25000"/>
                  </a:schemeClr>
                </a:solidFill>
                <a:latin typeface="Segoe UI" panose="020B0502040204020203" pitchFamily="34" charset="0"/>
                <a:cs typeface="Segoe UI" panose="020B0502040204020203" pitchFamily="34" charset="0"/>
              </a:rPr>
              <a:t> text/html</a:t>
            </a:r>
            <a:r>
              <a:rPr lang="en-US" sz="1600" dirty="0">
                <a:solidFill>
                  <a:schemeClr val="tx1">
                    <a:lumMod val="85000"/>
                    <a:lumOff val="15000"/>
                  </a:schemeClr>
                </a:solidFill>
              </a:rPr>
              <a:t> http://www.youtypeitwepostit.com/messages/1</a:t>
            </a: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DCD7B853-8225-4B08-9FD6-CCABF3332B1A}"/>
              </a:ext>
            </a:extLst>
          </p:cNvPr>
          <p:cNvSpPr txBox="1"/>
          <p:nvPr/>
        </p:nvSpPr>
        <p:spPr>
          <a:xfrm rot="20273425">
            <a:off x="2012711" y="2254359"/>
            <a:ext cx="3252209" cy="1169551"/>
          </a:xfrm>
          <a:prstGeom prst="rect">
            <a:avLst/>
          </a:prstGeom>
          <a:noFill/>
          <a:ln w="38100">
            <a:solidFill>
              <a:schemeClr val="tx1">
                <a:lumMod val="75000"/>
                <a:lumOff val="25000"/>
              </a:schemeClr>
            </a:solidFill>
          </a:ln>
        </p:spPr>
        <p:txBody>
          <a:bodyPr wrap="square" rtlCol="0">
            <a:spAutoFit/>
          </a:bodyPr>
          <a:lstStyle/>
          <a:p>
            <a:r>
              <a:rPr lang="en-US" sz="1400" dirty="0">
                <a:latin typeface="Segoe UI" panose="020B0502040204020203" pitchFamily="34" charset="0"/>
                <a:cs typeface="Segoe UI" panose="020B0502040204020203" pitchFamily="34" charset="0"/>
              </a:rPr>
              <a:t>Status code </a:t>
            </a:r>
            <a:r>
              <a:rPr lang="en-US" sz="1400" b="1" dirty="0">
                <a:latin typeface="Segoe UI" panose="020B0502040204020203" pitchFamily="34" charset="0"/>
                <a:cs typeface="Segoe UI" panose="020B0502040204020203" pitchFamily="34" charset="0"/>
              </a:rPr>
              <a:t>303</a:t>
            </a:r>
            <a:r>
              <a:rPr lang="en-US" sz="1400" dirty="0">
                <a:latin typeface="Segoe UI" panose="020B0502040204020203" pitchFamily="34" charset="0"/>
                <a:cs typeface="Segoe UI" panose="020B0502040204020203" pitchFamily="34" charset="0"/>
              </a:rPr>
              <a:t> tells Alice’s browser to automatically make a fourth HTTP request, to the URL given in the Location header. Without asking Alice’s permission, her browser does just that:</a:t>
            </a:r>
          </a:p>
        </p:txBody>
      </p:sp>
      <p:sp>
        <p:nvSpPr>
          <p:cNvPr id="20" name="Arrow: Right 19">
            <a:extLst>
              <a:ext uri="{FF2B5EF4-FFF2-40B4-BE49-F238E27FC236}">
                <a16:creationId xmlns:a16="http://schemas.microsoft.com/office/drawing/2014/main" id="{CA9E0BEE-529B-4A28-B699-83D1ADD2BAAE}"/>
              </a:ext>
            </a:extLst>
          </p:cNvPr>
          <p:cNvSpPr/>
          <p:nvPr/>
        </p:nvSpPr>
        <p:spPr>
          <a:xfrm rot="10433508" flipH="1" flipV="1">
            <a:off x="5504262" y="3217549"/>
            <a:ext cx="5833545" cy="2448845"/>
          </a:xfrm>
          <a:prstGeom prst="rightArrow">
            <a:avLst>
              <a:gd name="adj1" fmla="val 50000"/>
              <a:gd name="adj2" fmla="val 40554"/>
            </a:avLst>
          </a:prstGeom>
          <a:solidFill>
            <a:srgbClr val="00B0F0"/>
          </a:solidFill>
          <a:ln w="28575">
            <a:solidFill>
              <a:schemeClr val="tx1">
                <a:lumMod val="75000"/>
                <a:lumOff val="25000"/>
              </a:schemeClr>
            </a:solidFill>
          </a:ln>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Segoe UI" panose="020B0502040204020203" pitchFamily="34" charset="0"/>
                <a:cs typeface="Segoe UI" panose="020B0502040204020203" pitchFamily="34" charset="0"/>
              </a:rPr>
              <a:t>           GET </a:t>
            </a:r>
            <a:r>
              <a:rPr lang="en-US" sz="1600" dirty="0">
                <a:solidFill>
                  <a:schemeClr val="tx1">
                    <a:lumMod val="75000"/>
                    <a:lumOff val="25000"/>
                  </a:schemeClr>
                </a:solidFill>
                <a:latin typeface="Segoe UI" panose="020B0502040204020203" pitchFamily="34" charset="0"/>
                <a:cs typeface="Segoe UI" panose="020B0502040204020203" pitchFamily="34" charset="0"/>
              </a:rPr>
              <a:t>/messages/</a:t>
            </a:r>
            <a:r>
              <a:rPr lang="en-US" sz="1600" b="1" dirty="0">
                <a:solidFill>
                  <a:schemeClr val="tx1">
                    <a:lumMod val="75000"/>
                    <a:lumOff val="25000"/>
                  </a:schemeClr>
                </a:solidFill>
                <a:latin typeface="Segoe UI" panose="020B0502040204020203" pitchFamily="34" charset="0"/>
                <a:cs typeface="Segoe UI" panose="020B0502040204020203" pitchFamily="34" charset="0"/>
              </a:rPr>
              <a:t>1</a:t>
            </a:r>
            <a:r>
              <a:rPr lang="en-US" b="1"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a:solidFill>
                  <a:schemeClr val="tx1">
                    <a:lumMod val="75000"/>
                    <a:lumOff val="25000"/>
                  </a:schemeClr>
                </a:solidFill>
                <a:latin typeface="Segoe UI" panose="020B0502040204020203" pitchFamily="34" charset="0"/>
                <a:cs typeface="Segoe UI" panose="020B0502040204020203" pitchFamily="34" charset="0"/>
              </a:rPr>
              <a:t>HTTP/1.1</a:t>
            </a:r>
          </a:p>
          <a:p>
            <a:r>
              <a:rPr lang="en-US" sz="1600" b="1" dirty="0">
                <a:solidFill>
                  <a:schemeClr val="tx1">
                    <a:lumMod val="75000"/>
                    <a:lumOff val="25000"/>
                  </a:schemeClr>
                </a:solidFill>
                <a:latin typeface="Segoe UI" panose="020B0502040204020203" pitchFamily="34" charset="0"/>
                <a:cs typeface="Segoe UI" panose="020B0502040204020203" pitchFamily="34" charset="0"/>
              </a:rPr>
              <a:t>             </a:t>
            </a:r>
            <a:r>
              <a:rPr lang="en-US" sz="1600" b="1" dirty="0">
                <a:solidFill>
                  <a:schemeClr val="tx1">
                    <a:lumMod val="75000"/>
                    <a:lumOff val="25000"/>
                  </a:schemeClr>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www.youtypeitwepostit.com/</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7872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normAutofit fontScale="90000"/>
          </a:bodyPr>
          <a:lstStyle/>
          <a:p>
            <a:pPr algn="l"/>
            <a:r>
              <a:rPr lang="en-US" sz="6000" dirty="0">
                <a:solidFill>
                  <a:schemeClr val="tx1">
                    <a:lumMod val="75000"/>
                    <a:lumOff val="25000"/>
                  </a:schemeClr>
                </a:solidFill>
                <a:latin typeface="Segoe UI" panose="020B0502040204020203" pitchFamily="34" charset="0"/>
                <a:cs typeface="Segoe UI" panose="020B0502040204020203" pitchFamily="34" charset="0"/>
              </a:rPr>
              <a:t>the </a:t>
            </a:r>
            <a:r>
              <a:rPr lang="en-US" sz="6000" b="1" dirty="0">
                <a:solidFill>
                  <a:schemeClr val="tx1">
                    <a:lumMod val="75000"/>
                    <a:lumOff val="25000"/>
                  </a:schemeClr>
                </a:solidFill>
                <a:latin typeface="Segoe UI" panose="020B0502040204020203" pitchFamily="34" charset="0"/>
                <a:cs typeface="Segoe UI" panose="020B0502040204020203" pitchFamily="34" charset="0"/>
              </a:rPr>
              <a:t>WEB </a:t>
            </a:r>
            <a:r>
              <a:rPr lang="en-US" sz="6000" dirty="0">
                <a:solidFill>
                  <a:schemeClr val="tx1">
                    <a:lumMod val="75000"/>
                    <a:lumOff val="25000"/>
                  </a:schemeClr>
                </a:solidFill>
                <a:latin typeface="Segoe UI" panose="020B0502040204020203" pitchFamily="34" charset="0"/>
                <a:cs typeface="Segoe UI" panose="020B0502040204020203" pitchFamily="34" charset="0"/>
              </a:rPr>
              <a:t>| </a:t>
            </a:r>
            <a:r>
              <a:rPr lang="en-US" sz="3600" dirty="0">
                <a:solidFill>
                  <a:schemeClr val="tx1">
                    <a:lumMod val="75000"/>
                    <a:lumOff val="25000"/>
                  </a:schemeClr>
                </a:solidFill>
                <a:latin typeface="Segoe UI" panose="020B0502040204020203" pitchFamily="34" charset="0"/>
                <a:cs typeface="Segoe UI" panose="020B0502040204020203" pitchFamily="34" charset="0"/>
              </a:rPr>
              <a:t>Episode 4: response</a:t>
            </a:r>
            <a:endParaRPr lang="en-US" sz="1200" dirty="0">
              <a:effectLst/>
            </a:endParaRPr>
          </a:p>
        </p:txBody>
      </p:sp>
      <p:sp>
        <p:nvSpPr>
          <p:cNvPr id="15" name="Rectangle: Rounded Corners 14">
            <a:extLst>
              <a:ext uri="{FF2B5EF4-FFF2-40B4-BE49-F238E27FC236}">
                <a16:creationId xmlns:a16="http://schemas.microsoft.com/office/drawing/2014/main" id="{1B9D5111-9F28-4FB6-9F91-92B09E5BCCE5}"/>
              </a:ext>
            </a:extLst>
          </p:cNvPr>
          <p:cNvSpPr/>
          <p:nvPr/>
        </p:nvSpPr>
        <p:spPr>
          <a:xfrm>
            <a:off x="1507067" y="1505578"/>
            <a:ext cx="5825890" cy="5167219"/>
          </a:xfrm>
          <a:prstGeom prst="roundRect">
            <a:avLst>
              <a:gd name="adj" fmla="val 1996"/>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HTTP/1.1 </a:t>
            </a:r>
            <a:r>
              <a:rPr lang="en-US" sz="1400" b="1" dirty="0">
                <a:solidFill>
                  <a:schemeClr val="tx1">
                    <a:lumMod val="85000"/>
                    <a:lumOff val="15000"/>
                  </a:schemeClr>
                </a:solidFill>
                <a:latin typeface="Segoe UI" panose="020B0502040204020203" pitchFamily="34" charset="0"/>
                <a:cs typeface="Segoe UI" panose="020B0502040204020203" pitchFamily="34" charset="0"/>
              </a:rPr>
              <a:t>200 OK</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Content-type: </a:t>
            </a:r>
            <a:r>
              <a:rPr lang="en-US" sz="1400" b="1" dirty="0">
                <a:solidFill>
                  <a:schemeClr val="tx1">
                    <a:lumMod val="85000"/>
                    <a:lumOff val="15000"/>
                  </a:schemeClr>
                </a:solidFill>
                <a:latin typeface="Segoe UI" panose="020B0502040204020203" pitchFamily="34" charset="0"/>
                <a:cs typeface="Segoe UI" panose="020B0502040204020203" pitchFamily="34" charset="0"/>
              </a:rPr>
              <a:t>text/html</a:t>
            </a:r>
          </a:p>
          <a:p>
            <a:pPr algn="l"/>
            <a:endParaRPr lang="en-US" sz="1400" dirty="0">
              <a:solidFill>
                <a:schemeClr val="tx1">
                  <a:lumMod val="85000"/>
                  <a:lumOff val="15000"/>
                </a:schemeClr>
              </a:solidFill>
              <a:latin typeface="Segoe UI" panose="020B0502040204020203" pitchFamily="34" charset="0"/>
              <a:cs typeface="Segoe UI" panose="020B0502040204020203" pitchFamily="34" charset="0"/>
            </a:endParaRP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&lt;!DOCTYPE html&gt;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&lt;html&gt;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&lt;head&gt;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&lt;title&gt;Message&lt;/title&gt;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&lt;/head&gt;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&lt;body&gt;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&lt;div&gt;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&lt;h2&gt;Message&lt;/h2&gt;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&lt;dl&gt;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&lt;dt&gt;ID&lt;/dt&gt;&lt;dd&gt;2181852539069950&lt;/dd&gt;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&lt;dt&gt;DATE&lt;/dt&gt;&lt;dd&gt;2014-03-28T21:51:08Z&lt;/dd&gt;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&lt;dt&gt;MSG&lt;/dt&gt;&lt;dd&gt;Test&lt;/dd&gt;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&lt;/dl&gt;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&lt;p class="links"&gt;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&lt;a </a:t>
            </a:r>
            <a:r>
              <a:rPr lang="en-US" sz="1400" dirty="0" err="1">
                <a:solidFill>
                  <a:schemeClr val="tx1">
                    <a:lumMod val="85000"/>
                    <a:lumOff val="15000"/>
                  </a:schemeClr>
                </a:solidFill>
                <a:latin typeface="Segoe UI" panose="020B0502040204020203" pitchFamily="34" charset="0"/>
                <a:cs typeface="Segoe UI" panose="020B0502040204020203" pitchFamily="34" charset="0"/>
              </a:rPr>
              <a:t>href</a:t>
            </a:r>
            <a:r>
              <a:rPr lang="en-US" sz="1400" dirty="0">
                <a:solidFill>
                  <a:schemeClr val="tx1">
                    <a:lumMod val="85000"/>
                    <a:lumOff val="15000"/>
                  </a:schemeClr>
                </a:solidFill>
                <a:latin typeface="Segoe UI" panose="020B0502040204020203" pitchFamily="34" charset="0"/>
                <a:cs typeface="Segoe UI" panose="020B0502040204020203" pitchFamily="34" charset="0"/>
              </a:rPr>
              <a:t>="http://www.youtypeitwepostit.com/"&gt;Home&lt;/a&gt;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&lt;/p&gt;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&lt;/div&gt;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    &lt;/body&gt;</a:t>
            </a:r>
          </a:p>
          <a:p>
            <a:pPr algn="l"/>
            <a:r>
              <a:rPr lang="en-US" sz="1400" dirty="0">
                <a:solidFill>
                  <a:schemeClr val="tx1">
                    <a:lumMod val="85000"/>
                    <a:lumOff val="15000"/>
                  </a:schemeClr>
                </a:solidFill>
                <a:latin typeface="Segoe UI" panose="020B0502040204020203" pitchFamily="34" charset="0"/>
                <a:cs typeface="Segoe UI" panose="020B0502040204020203" pitchFamily="34" charset="0"/>
              </a:rPr>
              <a:t>&lt;/html&gt;</a:t>
            </a:r>
          </a:p>
        </p:txBody>
      </p:sp>
      <p:pic>
        <p:nvPicPr>
          <p:cNvPr id="6" name="Picture 5">
            <a:extLst>
              <a:ext uri="{FF2B5EF4-FFF2-40B4-BE49-F238E27FC236}">
                <a16:creationId xmlns:a16="http://schemas.microsoft.com/office/drawing/2014/main" id="{C959726D-E9E7-42A9-B99E-B14B520981E3}"/>
              </a:ext>
            </a:extLst>
          </p:cNvPr>
          <p:cNvPicPr>
            <a:picLocks noChangeAspect="1"/>
          </p:cNvPicPr>
          <p:nvPr/>
        </p:nvPicPr>
        <p:blipFill>
          <a:blip r:embed="rId2"/>
          <a:stretch>
            <a:fillRect/>
          </a:stretch>
        </p:blipFill>
        <p:spPr>
          <a:xfrm>
            <a:off x="7605191" y="4660777"/>
            <a:ext cx="3895756" cy="2012020"/>
          </a:xfrm>
          <a:prstGeom prst="rect">
            <a:avLst/>
          </a:prstGeom>
        </p:spPr>
      </p:pic>
    </p:spTree>
    <p:extLst>
      <p:ext uri="{BB962C8B-B14F-4D97-AF65-F5344CB8AC3E}">
        <p14:creationId xmlns:p14="http://schemas.microsoft.com/office/powerpoint/2010/main" val="1881997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6" y="345351"/>
            <a:ext cx="9776451" cy="970133"/>
          </a:xfrm>
        </p:spPr>
        <p:txBody>
          <a:bodyPr/>
          <a:lstStyle/>
          <a:p>
            <a:pPr algn="l"/>
            <a:r>
              <a:rPr lang="en-US" sz="6000" dirty="0">
                <a:solidFill>
                  <a:schemeClr val="tx1">
                    <a:lumMod val="75000"/>
                    <a:lumOff val="25000"/>
                  </a:schemeClr>
                </a:solidFill>
                <a:latin typeface="Segoe UI" panose="020B0502040204020203" pitchFamily="34" charset="0"/>
                <a:cs typeface="Segoe UI" panose="020B0502040204020203" pitchFamily="34" charset="0"/>
              </a:rPr>
              <a:t>the </a:t>
            </a:r>
            <a:r>
              <a:rPr lang="en-US" sz="6000" b="1" dirty="0">
                <a:solidFill>
                  <a:schemeClr val="tx1">
                    <a:lumMod val="75000"/>
                    <a:lumOff val="25000"/>
                  </a:schemeClr>
                </a:solidFill>
                <a:latin typeface="Segoe UI" panose="020B0502040204020203" pitchFamily="34" charset="0"/>
                <a:cs typeface="Segoe UI" panose="020B0502040204020203" pitchFamily="34" charset="0"/>
              </a:rPr>
              <a:t>WEB </a:t>
            </a:r>
            <a:r>
              <a:rPr lang="en-US" sz="6000"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Episode 4: APPLICATION STATE</a:t>
            </a:r>
            <a:endParaRPr lang="en-US" sz="1200" b="1" dirty="0">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0E36D0CA-5509-4184-B05E-675DDDAA6055}"/>
              </a:ext>
            </a:extLst>
          </p:cNvPr>
          <p:cNvSpPr txBox="1"/>
          <p:nvPr/>
        </p:nvSpPr>
        <p:spPr>
          <a:xfrm>
            <a:off x="1369638" y="2582297"/>
            <a:ext cx="1345917" cy="369332"/>
          </a:xfrm>
          <a:prstGeom prst="rect">
            <a:avLst/>
          </a:prstGeom>
          <a:noFill/>
        </p:spPr>
        <p:txBody>
          <a:bodyPr wrap="square" rtlCol="0">
            <a:spAutoFit/>
          </a:bodyPr>
          <a:lstStyle/>
          <a:p>
            <a:endParaRPr lang="en-US"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6BC9BA62-3BEB-4174-AB6A-E2EC243AF796}"/>
              </a:ext>
            </a:extLst>
          </p:cNvPr>
          <p:cNvPicPr>
            <a:picLocks noChangeAspect="1"/>
          </p:cNvPicPr>
          <p:nvPr/>
        </p:nvPicPr>
        <p:blipFill>
          <a:blip r:embed="rId2"/>
          <a:stretch>
            <a:fillRect/>
          </a:stretch>
        </p:blipFill>
        <p:spPr>
          <a:xfrm>
            <a:off x="1507067" y="2256367"/>
            <a:ext cx="3777171" cy="4387948"/>
          </a:xfrm>
          <a:prstGeom prst="rect">
            <a:avLst/>
          </a:prstGeom>
        </p:spPr>
      </p:pic>
      <p:sp>
        <p:nvSpPr>
          <p:cNvPr id="7" name="TextBox 6">
            <a:extLst>
              <a:ext uri="{FF2B5EF4-FFF2-40B4-BE49-F238E27FC236}">
                <a16:creationId xmlns:a16="http://schemas.microsoft.com/office/drawing/2014/main" id="{EEE9E8A8-2825-418E-AB8C-67E18D16C17C}"/>
              </a:ext>
            </a:extLst>
          </p:cNvPr>
          <p:cNvSpPr txBox="1"/>
          <p:nvPr/>
        </p:nvSpPr>
        <p:spPr>
          <a:xfrm>
            <a:off x="1507067" y="1363503"/>
            <a:ext cx="8409290" cy="646331"/>
          </a:xfrm>
          <a:prstGeom prst="rect">
            <a:avLst/>
          </a:prstGeom>
          <a:noFill/>
        </p:spPr>
        <p:txBody>
          <a:bodyPr wrap="square" rtlCol="0">
            <a:spAutoFit/>
          </a:bodyPr>
          <a:lstStyle/>
          <a:p>
            <a:r>
              <a:rPr lang="en-US" dirty="0">
                <a:solidFill>
                  <a:schemeClr val="tx1">
                    <a:lumMod val="75000"/>
                    <a:lumOff val="25000"/>
                  </a:schemeClr>
                </a:solidFill>
                <a:latin typeface="Segoe UI" panose="020B0502040204020203" pitchFamily="34" charset="0"/>
                <a:cs typeface="Segoe UI" panose="020B0502040204020203" pitchFamily="34" charset="0"/>
              </a:rPr>
              <a:t>Every state in this diagram corresponds to a particular page (or to no page at all) being open in Alice’s browser window. </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6D9E7AF4-188D-4517-A74D-CA49A96D2140}"/>
              </a:ext>
            </a:extLst>
          </p:cNvPr>
          <p:cNvSpPr txBox="1"/>
          <p:nvPr/>
        </p:nvSpPr>
        <p:spPr>
          <a:xfrm>
            <a:off x="5246703" y="3429000"/>
            <a:ext cx="4669654" cy="646331"/>
          </a:xfrm>
          <a:prstGeom prst="rect">
            <a:avLst/>
          </a:prstGeom>
          <a:noFill/>
        </p:spPr>
        <p:txBody>
          <a:bodyPr wrap="square" rtlCol="0">
            <a:spAutoFit/>
          </a:bodyPr>
          <a:lstStyle/>
          <a:p>
            <a:r>
              <a:rPr lang="en-US" dirty="0">
                <a:solidFill>
                  <a:schemeClr val="tx1">
                    <a:lumMod val="75000"/>
                    <a:lumOff val="25000"/>
                  </a:schemeClr>
                </a:solidFill>
                <a:latin typeface="Segoe UI" panose="020B0502040204020203" pitchFamily="34" charset="0"/>
                <a:cs typeface="Segoe UI" panose="020B0502040204020203" pitchFamily="34" charset="0"/>
              </a:rPr>
              <a:t>In REST terms, we call this bit of information</a:t>
            </a:r>
          </a:p>
          <a:p>
            <a:r>
              <a:rPr lang="en-US" b="1" i="1" dirty="0">
                <a:solidFill>
                  <a:schemeClr val="tx1">
                    <a:lumMod val="75000"/>
                    <a:lumOff val="25000"/>
                  </a:schemeClr>
                </a:solidFill>
                <a:latin typeface="Segoe UI" panose="020B0502040204020203" pitchFamily="34" charset="0"/>
                <a:cs typeface="Segoe UI" panose="020B0502040204020203" pitchFamily="34" charset="0"/>
              </a:rPr>
              <a:t>APPLICATION STATE</a:t>
            </a:r>
            <a:r>
              <a:rPr lang="en-US" b="1" dirty="0">
                <a:solidFill>
                  <a:schemeClr val="tx1">
                    <a:lumMod val="75000"/>
                    <a:lumOff val="25000"/>
                  </a:schemeClr>
                </a:solidFill>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84651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6" y="345351"/>
            <a:ext cx="9776451" cy="970133"/>
          </a:xfrm>
        </p:spPr>
        <p:txBody>
          <a:bodyPr/>
          <a:lstStyle/>
          <a:p>
            <a:pPr algn="l"/>
            <a:r>
              <a:rPr lang="en-US" sz="6000" dirty="0">
                <a:solidFill>
                  <a:schemeClr val="tx1">
                    <a:lumMod val="75000"/>
                    <a:lumOff val="25000"/>
                  </a:schemeClr>
                </a:solidFill>
                <a:latin typeface="Segoe UI" panose="020B0502040204020203" pitchFamily="34" charset="0"/>
                <a:cs typeface="Segoe UI" panose="020B0502040204020203" pitchFamily="34" charset="0"/>
              </a:rPr>
              <a:t>the </a:t>
            </a:r>
            <a:r>
              <a:rPr lang="en-US" sz="6000" b="1" dirty="0">
                <a:solidFill>
                  <a:schemeClr val="tx1">
                    <a:lumMod val="75000"/>
                    <a:lumOff val="25000"/>
                  </a:schemeClr>
                </a:solidFill>
                <a:latin typeface="Segoe UI" panose="020B0502040204020203" pitchFamily="34" charset="0"/>
                <a:cs typeface="Segoe UI" panose="020B0502040204020203" pitchFamily="34" charset="0"/>
              </a:rPr>
              <a:t>WEB </a:t>
            </a:r>
            <a:r>
              <a:rPr lang="en-US" sz="6000"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Episode 4: RESOURCE STATE</a:t>
            </a:r>
            <a:endParaRPr lang="en-US" sz="1200" b="1" dirty="0">
              <a:effectLst/>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0E36D0CA-5509-4184-B05E-675DDDAA6055}"/>
              </a:ext>
            </a:extLst>
          </p:cNvPr>
          <p:cNvSpPr txBox="1"/>
          <p:nvPr/>
        </p:nvSpPr>
        <p:spPr>
          <a:xfrm>
            <a:off x="1369638" y="2582297"/>
            <a:ext cx="1345917" cy="369332"/>
          </a:xfrm>
          <a:prstGeom prst="rect">
            <a:avLst/>
          </a:prstGeom>
          <a:noFill/>
        </p:spPr>
        <p:txBody>
          <a:bodyPr wrap="square" rtlCol="0">
            <a:spAutoFit/>
          </a:bodyPr>
          <a:lstStyle/>
          <a:p>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EEE9E8A8-2825-418E-AB8C-67E18D16C17C}"/>
              </a:ext>
            </a:extLst>
          </p:cNvPr>
          <p:cNvSpPr txBox="1"/>
          <p:nvPr/>
        </p:nvSpPr>
        <p:spPr>
          <a:xfrm>
            <a:off x="1507066" y="1315484"/>
            <a:ext cx="9177868" cy="1477328"/>
          </a:xfrm>
          <a:prstGeom prst="rect">
            <a:avLst/>
          </a:prstGeom>
          <a:noFill/>
        </p:spPr>
        <p:txBody>
          <a:bodyPr wrap="square" rtlCol="0">
            <a:spAutoFit/>
          </a:bodyPr>
          <a:lstStyle/>
          <a:p>
            <a:r>
              <a:rPr lang="en-US" dirty="0">
                <a:solidFill>
                  <a:schemeClr val="tx1">
                    <a:lumMod val="75000"/>
                    <a:lumOff val="25000"/>
                  </a:schemeClr>
                </a:solidFill>
                <a:latin typeface="Segoe UI" panose="020B0502040204020203" pitchFamily="34" charset="0"/>
                <a:cs typeface="Segoe UI" panose="020B0502040204020203" pitchFamily="34" charset="0"/>
              </a:rPr>
              <a:t>The server manages two resources: the home page (served from /) and the message list (served from /messages). </a:t>
            </a:r>
            <a:br>
              <a:rPr lang="en-US" dirty="0">
                <a:solidFill>
                  <a:schemeClr val="tx1">
                    <a:lumMod val="75000"/>
                    <a:lumOff val="25000"/>
                  </a:schemeClr>
                </a:solidFill>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state of these resources is called, simply enough, </a:t>
            </a:r>
            <a:r>
              <a:rPr lang="en-US" b="1" dirty="0">
                <a:latin typeface="Segoe UI" panose="020B0502040204020203" pitchFamily="34" charset="0"/>
                <a:cs typeface="Segoe UI" panose="020B0502040204020203" pitchFamily="34" charset="0"/>
              </a:rPr>
              <a:t>resource state</a:t>
            </a:r>
            <a:r>
              <a:rPr lang="en-US" dirty="0">
                <a:latin typeface="Segoe UI" panose="020B0502040204020203" pitchFamily="34" charset="0"/>
                <a:cs typeface="Segoe UI" panose="020B0502040204020203" pitchFamily="34" charset="0"/>
              </a:rPr>
              <a:t>.</a:t>
            </a:r>
            <a:endParaRPr lang="en-US" dirty="0">
              <a:solidFill>
                <a:schemeClr val="tx1">
                  <a:lumMod val="75000"/>
                  <a:lumOff val="25000"/>
                </a:schemeClr>
              </a:solidFill>
              <a:latin typeface="Segoe UI" panose="020B0502040204020203" pitchFamily="34" charset="0"/>
              <a:cs typeface="Segoe UI" panose="020B0502040204020203" pitchFamily="34" charset="0"/>
            </a:endParaRPr>
          </a:p>
          <a:p>
            <a:endParaRPr lang="en-US" dirty="0">
              <a:solidFill>
                <a:schemeClr val="tx1">
                  <a:lumMod val="75000"/>
                  <a:lumOff val="25000"/>
                </a:schemeClr>
              </a:solidFill>
              <a:latin typeface="Segoe UI" panose="020B0502040204020203" pitchFamily="34" charset="0"/>
              <a:cs typeface="Segoe UI" panose="020B0502040204020203" pitchFamily="34" charset="0"/>
            </a:endParaRPr>
          </a:p>
          <a:p>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A479DD36-A2D0-48A7-B74C-3740667E5FE9}"/>
              </a:ext>
            </a:extLst>
          </p:cNvPr>
          <p:cNvPicPr>
            <a:picLocks noChangeAspect="1"/>
          </p:cNvPicPr>
          <p:nvPr/>
        </p:nvPicPr>
        <p:blipFill>
          <a:blip r:embed="rId2"/>
          <a:stretch>
            <a:fillRect/>
          </a:stretch>
        </p:blipFill>
        <p:spPr>
          <a:xfrm>
            <a:off x="1507066" y="2305121"/>
            <a:ext cx="1208489" cy="4229713"/>
          </a:xfrm>
          <a:prstGeom prst="rect">
            <a:avLst/>
          </a:prstGeom>
        </p:spPr>
      </p:pic>
      <p:sp>
        <p:nvSpPr>
          <p:cNvPr id="10" name="TextBox 9">
            <a:extLst>
              <a:ext uri="{FF2B5EF4-FFF2-40B4-BE49-F238E27FC236}">
                <a16:creationId xmlns:a16="http://schemas.microsoft.com/office/drawing/2014/main" id="{1EC1F298-A9FF-4160-80A1-3C6732E05C46}"/>
              </a:ext>
            </a:extLst>
          </p:cNvPr>
          <p:cNvSpPr txBox="1"/>
          <p:nvPr/>
        </p:nvSpPr>
        <p:spPr>
          <a:xfrm>
            <a:off x="3947604" y="2594103"/>
            <a:ext cx="4296792" cy="1384995"/>
          </a:xfrm>
          <a:prstGeom prst="rect">
            <a:avLst/>
          </a:prstGeom>
          <a:noFill/>
          <a:ln w="38100">
            <a:solidFill>
              <a:srgbClr val="0070C0"/>
            </a:solidFill>
          </a:ln>
        </p:spPr>
        <p:txBody>
          <a:bodyPr wrap="square" rtlCol="0">
            <a:spAutoFit/>
          </a:bodyPr>
          <a:lstStyle/>
          <a:p>
            <a:pPr algn="just"/>
            <a:r>
              <a:rPr lang="en-US" sz="1400" dirty="0">
                <a:latin typeface="Segoe UI" panose="020B0502040204020203" pitchFamily="34" charset="0"/>
                <a:cs typeface="Segoe UI" panose="020B0502040204020203" pitchFamily="34" charset="0"/>
              </a:rPr>
              <a:t>When the story begins, there are two messages in the message list: “Hello” and “Later.” </a:t>
            </a:r>
          </a:p>
          <a:p>
            <a:pPr marL="342900" indent="-342900" algn="just">
              <a:buFont typeface="+mj-lt"/>
              <a:buAutoNum type="arabicPeriod"/>
            </a:pPr>
            <a:r>
              <a:rPr lang="en-US" sz="1400" dirty="0">
                <a:latin typeface="Segoe UI" panose="020B0502040204020203" pitchFamily="34" charset="0"/>
                <a:cs typeface="Segoe UI" panose="020B0502040204020203" pitchFamily="34" charset="0"/>
              </a:rPr>
              <a:t>Sending a </a:t>
            </a:r>
            <a:r>
              <a:rPr lang="en-US" sz="1400" b="1" dirty="0">
                <a:latin typeface="Segoe UI" panose="020B0502040204020203" pitchFamily="34" charset="0"/>
                <a:cs typeface="Segoe UI" panose="020B0502040204020203" pitchFamily="34" charset="0"/>
              </a:rPr>
              <a:t>GET</a:t>
            </a:r>
            <a:r>
              <a:rPr lang="en-US" sz="1400" dirty="0">
                <a:latin typeface="Segoe UI" panose="020B0502040204020203" pitchFamily="34" charset="0"/>
                <a:cs typeface="Segoe UI" panose="020B0502040204020203" pitchFamily="34" charset="0"/>
              </a:rPr>
              <a:t> to the home page doesn’t change resource state</a:t>
            </a:r>
          </a:p>
          <a:p>
            <a:pPr marL="342900" indent="-342900" algn="just">
              <a:buFont typeface="+mj-lt"/>
              <a:buAutoNum type="arabicPeriod"/>
            </a:pPr>
            <a:r>
              <a:rPr lang="en-US" sz="1400" dirty="0">
                <a:latin typeface="Segoe UI" panose="020B0502040204020203" pitchFamily="34" charset="0"/>
                <a:cs typeface="Segoe UI" panose="020B0502040204020203" pitchFamily="34" charset="0"/>
              </a:rPr>
              <a:t>Sending a </a:t>
            </a:r>
            <a:r>
              <a:rPr lang="en-US" sz="1400" b="1" dirty="0">
                <a:latin typeface="Segoe UI" panose="020B0502040204020203" pitchFamily="34" charset="0"/>
                <a:cs typeface="Segoe UI" panose="020B0502040204020203" pitchFamily="34" charset="0"/>
              </a:rPr>
              <a:t>GET</a:t>
            </a:r>
            <a:r>
              <a:rPr lang="en-US" sz="1400" dirty="0">
                <a:latin typeface="Segoe UI" panose="020B0502040204020203" pitchFamily="34" charset="0"/>
                <a:cs typeface="Segoe UI" panose="020B0502040204020203" pitchFamily="34" charset="0"/>
              </a:rPr>
              <a:t> to the message list won’t change the state either.</a:t>
            </a:r>
          </a:p>
        </p:txBody>
      </p:sp>
      <p:sp>
        <p:nvSpPr>
          <p:cNvPr id="11" name="TextBox 10">
            <a:extLst>
              <a:ext uri="{FF2B5EF4-FFF2-40B4-BE49-F238E27FC236}">
                <a16:creationId xmlns:a16="http://schemas.microsoft.com/office/drawing/2014/main" id="{5DC8EA32-20FD-4EF8-AF83-23A77ECC40B8}"/>
              </a:ext>
            </a:extLst>
          </p:cNvPr>
          <p:cNvSpPr txBox="1"/>
          <p:nvPr/>
        </p:nvSpPr>
        <p:spPr>
          <a:xfrm>
            <a:off x="3947604" y="4288065"/>
            <a:ext cx="4296792" cy="2246769"/>
          </a:xfrm>
          <a:prstGeom prst="rect">
            <a:avLst/>
          </a:prstGeom>
          <a:noFill/>
          <a:ln w="38100">
            <a:solidFill>
              <a:srgbClr val="0070C0"/>
            </a:solidFill>
          </a:ln>
        </p:spPr>
        <p:txBody>
          <a:bodyPr wrap="square" rtlCol="0">
            <a:spAutoFit/>
          </a:bodyPr>
          <a:lstStyle/>
          <a:p>
            <a:r>
              <a:rPr lang="en-US" sz="1400" dirty="0">
                <a:latin typeface="Segoe UI" panose="020B0502040204020203" pitchFamily="34" charset="0"/>
                <a:cs typeface="Segoe UI" panose="020B0502040204020203" pitchFamily="34" charset="0"/>
              </a:rPr>
              <a:t>But when Alice sends a </a:t>
            </a:r>
            <a:r>
              <a:rPr lang="en-US" sz="1400" b="1" dirty="0">
                <a:latin typeface="Segoe UI" panose="020B0502040204020203" pitchFamily="34" charset="0"/>
                <a:cs typeface="Segoe UI" panose="020B0502040204020203" pitchFamily="34" charset="0"/>
              </a:rPr>
              <a:t>POST</a:t>
            </a:r>
            <a:r>
              <a:rPr lang="en-US" sz="1400" dirty="0">
                <a:latin typeface="Segoe UI" panose="020B0502040204020203" pitchFamily="34" charset="0"/>
                <a:cs typeface="Segoe UI" panose="020B0502040204020203" pitchFamily="34" charset="0"/>
              </a:rPr>
              <a:t> to the message list, it puts the server in a new state. </a:t>
            </a:r>
          </a:p>
          <a:p>
            <a:endParaRPr lang="en-US" sz="1400" dirty="0">
              <a:latin typeface="Segoe UI" panose="020B0502040204020203" pitchFamily="34" charset="0"/>
              <a:cs typeface="Segoe UI" panose="020B0502040204020203" pitchFamily="34" charset="0"/>
            </a:endParaRPr>
          </a:p>
          <a:p>
            <a:r>
              <a:rPr lang="en-US" sz="1400" dirty="0">
                <a:latin typeface="Segoe UI" panose="020B0502040204020203" pitchFamily="34" charset="0"/>
                <a:cs typeface="Segoe UI" panose="020B0502040204020203" pitchFamily="34" charset="0"/>
              </a:rPr>
              <a:t>Now the message list contains three messages.</a:t>
            </a:r>
            <a:br>
              <a:rPr lang="en-US" sz="1400" dirty="0">
                <a:latin typeface="Segoe UI" panose="020B0502040204020203" pitchFamily="34" charset="0"/>
                <a:cs typeface="Segoe UI" panose="020B0502040204020203" pitchFamily="34" charset="0"/>
              </a:rPr>
            </a:br>
            <a:br>
              <a:rPr lang="en-US" sz="1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As before, sending a </a:t>
            </a:r>
            <a:r>
              <a:rPr lang="en-US" sz="1400" b="1" dirty="0">
                <a:latin typeface="Segoe UI" panose="020B0502040204020203" pitchFamily="34" charset="0"/>
                <a:cs typeface="Segoe UI" panose="020B0502040204020203" pitchFamily="34" charset="0"/>
              </a:rPr>
              <a:t>GET</a:t>
            </a:r>
            <a:r>
              <a:rPr lang="en-US" sz="1400" dirty="0">
                <a:latin typeface="Segoe UI" panose="020B0502040204020203" pitchFamily="34" charset="0"/>
                <a:cs typeface="Segoe UI" panose="020B0502040204020203" pitchFamily="34" charset="0"/>
              </a:rPr>
              <a:t> to the home page or message list won’t change anything. </a:t>
            </a:r>
          </a:p>
          <a:p>
            <a:endParaRPr lang="en-US" sz="1400" dirty="0">
              <a:latin typeface="Segoe UI" panose="020B0502040204020203" pitchFamily="34" charset="0"/>
              <a:cs typeface="Segoe UI" panose="020B0502040204020203" pitchFamily="34" charset="0"/>
            </a:endParaRPr>
          </a:p>
          <a:p>
            <a:r>
              <a:rPr lang="en-US" sz="1400" dirty="0">
                <a:latin typeface="Segoe UI" panose="020B0502040204020203" pitchFamily="34" charset="0"/>
                <a:cs typeface="Segoe UI" panose="020B0502040204020203" pitchFamily="34" charset="0"/>
              </a:rPr>
              <a:t>But sending another POST to the message list will add a fourth message to the list.</a:t>
            </a:r>
          </a:p>
        </p:txBody>
      </p:sp>
    </p:spTree>
    <p:extLst>
      <p:ext uri="{BB962C8B-B14F-4D97-AF65-F5344CB8AC3E}">
        <p14:creationId xmlns:p14="http://schemas.microsoft.com/office/powerpoint/2010/main" val="1597661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7ABA333-E0A8-49A4-B7D2-421C40F6CA0E}"/>
              </a:ext>
            </a:extLst>
          </p:cNvPr>
          <p:cNvSpPr/>
          <p:nvPr/>
        </p:nvSpPr>
        <p:spPr>
          <a:xfrm>
            <a:off x="1169713" y="1931004"/>
            <a:ext cx="2651760" cy="12251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v"/>
            </a:pPr>
            <a:r>
              <a:rPr lang="it-IT" sz="1400" dirty="0"/>
              <a:t>Internet e WWW </a:t>
            </a:r>
          </a:p>
          <a:p>
            <a:pPr marL="285750" indent="-285750">
              <a:buFont typeface="Wingdings" panose="05000000000000000000" pitchFamily="2" charset="2"/>
              <a:buChar char="v"/>
            </a:pPr>
            <a:r>
              <a:rPr lang="it-IT" sz="1400" dirty="0"/>
              <a:t>Funzionamento</a:t>
            </a:r>
          </a:p>
          <a:p>
            <a:pPr marL="285750" indent="-285750">
              <a:buFont typeface="Wingdings" panose="05000000000000000000" pitchFamily="2" charset="2"/>
              <a:buChar char="v"/>
            </a:pPr>
            <a:r>
              <a:rPr lang="it-IT" sz="1400" dirty="0"/>
              <a:t>Tecnologie coinvolte</a:t>
            </a:r>
            <a:endParaRPr lang="en-US" sz="1400" dirty="0"/>
          </a:p>
        </p:txBody>
      </p:sp>
      <p:sp>
        <p:nvSpPr>
          <p:cNvPr id="15" name="Rectangle: Rounded Corners 14">
            <a:extLst>
              <a:ext uri="{FF2B5EF4-FFF2-40B4-BE49-F238E27FC236}">
                <a16:creationId xmlns:a16="http://schemas.microsoft.com/office/drawing/2014/main" id="{3109C84D-3473-4DEC-84F7-6EBB0593F6A3}"/>
              </a:ext>
            </a:extLst>
          </p:cNvPr>
          <p:cNvSpPr/>
          <p:nvPr/>
        </p:nvSpPr>
        <p:spPr>
          <a:xfrm>
            <a:off x="2495593" y="2991665"/>
            <a:ext cx="2651760" cy="122511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285750" indent="-285750">
              <a:buFont typeface="Wingdings" panose="05000000000000000000" pitchFamily="2" charset="2"/>
              <a:buChar char="v"/>
            </a:pPr>
            <a:r>
              <a:rPr lang="it-IT" sz="1400" dirty="0"/>
              <a:t>Architettura client-server</a:t>
            </a:r>
          </a:p>
          <a:p>
            <a:pPr marL="285750" indent="-285750">
              <a:buFont typeface="Wingdings" panose="05000000000000000000" pitchFamily="2" charset="2"/>
              <a:buChar char="v"/>
            </a:pPr>
            <a:r>
              <a:rPr lang="it-IT" sz="1400" dirty="0"/>
              <a:t>Principali protocolli</a:t>
            </a:r>
            <a:endParaRPr lang="en-US" sz="1400" dirty="0"/>
          </a:p>
        </p:txBody>
      </p:sp>
      <p:sp>
        <p:nvSpPr>
          <p:cNvPr id="16" name="Rectangle: Rounded Corners 15">
            <a:extLst>
              <a:ext uri="{FF2B5EF4-FFF2-40B4-BE49-F238E27FC236}">
                <a16:creationId xmlns:a16="http://schemas.microsoft.com/office/drawing/2014/main" id="{13CB2CAD-750F-415C-B98D-22BDDBC6321E}"/>
              </a:ext>
            </a:extLst>
          </p:cNvPr>
          <p:cNvSpPr/>
          <p:nvPr/>
        </p:nvSpPr>
        <p:spPr>
          <a:xfrm>
            <a:off x="3822500" y="4052326"/>
            <a:ext cx="2651760" cy="122511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85750" indent="-285750">
              <a:buFont typeface="Wingdings" panose="05000000000000000000" pitchFamily="2" charset="2"/>
              <a:buChar char="v"/>
            </a:pPr>
            <a:r>
              <a:rPr lang="it-IT" sz="1400" dirty="0"/>
              <a:t>HTTP</a:t>
            </a:r>
          </a:p>
          <a:p>
            <a:pPr marL="285750" indent="-285750">
              <a:buFont typeface="Wingdings" panose="05000000000000000000" pitchFamily="2" charset="2"/>
              <a:buChar char="v"/>
            </a:pPr>
            <a:r>
              <a:rPr lang="it-IT" sz="1400" dirty="0"/>
              <a:t>Richieste e risposte </a:t>
            </a:r>
          </a:p>
          <a:p>
            <a:pPr marL="285750" indent="-285750">
              <a:buFont typeface="Wingdings" panose="05000000000000000000" pitchFamily="2" charset="2"/>
              <a:buChar char="v"/>
            </a:pPr>
            <a:r>
              <a:rPr lang="it-IT" sz="1400" dirty="0"/>
              <a:t>Status code</a:t>
            </a:r>
            <a:endParaRPr lang="en-US" sz="1400" dirty="0"/>
          </a:p>
        </p:txBody>
      </p:sp>
      <p:sp>
        <p:nvSpPr>
          <p:cNvPr id="17" name="Rectangle: Rounded Corners 16">
            <a:extLst>
              <a:ext uri="{FF2B5EF4-FFF2-40B4-BE49-F238E27FC236}">
                <a16:creationId xmlns:a16="http://schemas.microsoft.com/office/drawing/2014/main" id="{0655ADE2-56F4-4A5D-9949-CD70337EDF9B}"/>
              </a:ext>
            </a:extLst>
          </p:cNvPr>
          <p:cNvSpPr/>
          <p:nvPr/>
        </p:nvSpPr>
        <p:spPr>
          <a:xfrm>
            <a:off x="5148878" y="5095346"/>
            <a:ext cx="2651760" cy="122511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285750" indent="-285750">
              <a:buFont typeface="Wingdings" panose="05000000000000000000" pitchFamily="2" charset="2"/>
              <a:buChar char="v"/>
            </a:pPr>
            <a:r>
              <a:rPr lang="it-IT" sz="1400" dirty="0"/>
              <a:t>Struttura pagine web</a:t>
            </a:r>
          </a:p>
          <a:p>
            <a:pPr marL="285750" indent="-285750">
              <a:buFont typeface="Wingdings" panose="05000000000000000000" pitchFamily="2" charset="2"/>
              <a:buChar char="v"/>
            </a:pPr>
            <a:r>
              <a:rPr lang="it-IT" sz="1400" dirty="0"/>
              <a:t>Basi di HTML, CSS</a:t>
            </a:r>
            <a:endParaRPr lang="en-US" sz="1400" dirty="0"/>
          </a:p>
        </p:txBody>
      </p:sp>
      <p:pic>
        <p:nvPicPr>
          <p:cNvPr id="22" name="Picture 21">
            <a:extLst>
              <a:ext uri="{FF2B5EF4-FFF2-40B4-BE49-F238E27FC236}">
                <a16:creationId xmlns:a16="http://schemas.microsoft.com/office/drawing/2014/main" id="{8D2E459D-83AC-4523-BE12-E6F53C3B299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592464" y="1662145"/>
            <a:ext cx="2987956" cy="2987956"/>
          </a:xfrm>
          <a:prstGeom prst="rect">
            <a:avLst/>
          </a:prstGeom>
        </p:spPr>
      </p:pic>
      <p:sp>
        <p:nvSpPr>
          <p:cNvPr id="11" name="Title 1">
            <a:extLst>
              <a:ext uri="{FF2B5EF4-FFF2-40B4-BE49-F238E27FC236}">
                <a16:creationId xmlns:a16="http://schemas.microsoft.com/office/drawing/2014/main" id="{6BFE69F9-AC3F-407C-A970-A2458DEAF258}"/>
              </a:ext>
            </a:extLst>
          </p:cNvPr>
          <p:cNvSpPr txBox="1">
            <a:spLocks/>
          </p:cNvSpPr>
          <p:nvPr/>
        </p:nvSpPr>
        <p:spPr>
          <a:xfrm>
            <a:off x="1507067" y="345351"/>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WEB</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Agenda</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282873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HATEOAS</a:t>
            </a:r>
            <a:endParaRPr lang="en-US" sz="1200" b="1" dirty="0">
              <a:effectLst/>
            </a:endParaRPr>
          </a:p>
        </p:txBody>
      </p:sp>
      <p:sp>
        <p:nvSpPr>
          <p:cNvPr id="7" name="Subtitle 2">
            <a:extLst>
              <a:ext uri="{FF2B5EF4-FFF2-40B4-BE49-F238E27FC236}">
                <a16:creationId xmlns:a16="http://schemas.microsoft.com/office/drawing/2014/main" id="{E5E72E05-D891-4711-8449-CBAE71D72E3D}"/>
              </a:ext>
            </a:extLst>
          </p:cNvPr>
          <p:cNvSpPr>
            <a:spLocks noGrp="1"/>
          </p:cNvSpPr>
          <p:nvPr>
            <p:ph type="subTitle" idx="1"/>
          </p:nvPr>
        </p:nvSpPr>
        <p:spPr>
          <a:xfrm>
            <a:off x="1507067" y="1284087"/>
            <a:ext cx="9661042" cy="1298210"/>
          </a:xfrm>
        </p:spPr>
        <p:txBody>
          <a:bodyPr>
            <a:normAutofit/>
          </a:bodyPr>
          <a:lstStyle/>
          <a:p>
            <a:pPr algn="just"/>
            <a:r>
              <a:rPr lang="en-US" dirty="0">
                <a:solidFill>
                  <a:schemeClr val="tx1">
                    <a:lumMod val="75000"/>
                    <a:lumOff val="25000"/>
                  </a:schemeClr>
                </a:solidFill>
              </a:rPr>
              <a:t>In the story, Alice made </a:t>
            </a:r>
            <a:r>
              <a:rPr lang="en-US" b="1" dirty="0">
                <a:solidFill>
                  <a:schemeClr val="tx1">
                    <a:lumMod val="75000"/>
                    <a:lumOff val="25000"/>
                  </a:schemeClr>
                </a:solidFill>
              </a:rPr>
              <a:t>four</a:t>
            </a:r>
            <a:r>
              <a:rPr lang="en-US" dirty="0">
                <a:solidFill>
                  <a:schemeClr val="tx1">
                    <a:lumMod val="75000"/>
                    <a:lumOff val="25000"/>
                  </a:schemeClr>
                </a:solidFill>
              </a:rPr>
              <a:t> HTTP requests, and she got </a:t>
            </a:r>
            <a:r>
              <a:rPr lang="en-US" b="1" dirty="0">
                <a:solidFill>
                  <a:schemeClr val="tx1">
                    <a:lumMod val="75000"/>
                    <a:lumOff val="25000"/>
                  </a:schemeClr>
                </a:solidFill>
              </a:rPr>
              <a:t>three </a:t>
            </a:r>
            <a:r>
              <a:rPr lang="en-US" dirty="0">
                <a:solidFill>
                  <a:schemeClr val="tx1">
                    <a:lumMod val="75000"/>
                    <a:lumOff val="25000"/>
                  </a:schemeClr>
                </a:solidFill>
              </a:rPr>
              <a:t>HTML documents in return. </a:t>
            </a:r>
          </a:p>
          <a:p>
            <a:pPr algn="just"/>
            <a:r>
              <a:rPr lang="en-US" dirty="0">
                <a:solidFill>
                  <a:schemeClr val="tx1">
                    <a:lumMod val="75000"/>
                    <a:lumOff val="25000"/>
                  </a:schemeClr>
                </a:solidFill>
              </a:rPr>
              <a:t>Although Alice didn’t follow every single link in those documents, we can use those links to build a </a:t>
            </a:r>
            <a:r>
              <a:rPr lang="en-US" b="1" dirty="0">
                <a:solidFill>
                  <a:schemeClr val="tx1">
                    <a:lumMod val="75000"/>
                    <a:lumOff val="25000"/>
                  </a:schemeClr>
                </a:solidFill>
              </a:rPr>
              <a:t>rough map</a:t>
            </a:r>
            <a:r>
              <a:rPr lang="en-US" dirty="0">
                <a:solidFill>
                  <a:schemeClr val="tx1">
                    <a:lumMod val="75000"/>
                    <a:lumOff val="25000"/>
                  </a:schemeClr>
                </a:solidFill>
              </a:rPr>
              <a:t> of the website from the client’s perspective</a:t>
            </a:r>
          </a:p>
        </p:txBody>
      </p:sp>
      <p:pic>
        <p:nvPicPr>
          <p:cNvPr id="4" name="Picture 3">
            <a:extLst>
              <a:ext uri="{FF2B5EF4-FFF2-40B4-BE49-F238E27FC236}">
                <a16:creationId xmlns:a16="http://schemas.microsoft.com/office/drawing/2014/main" id="{664FE241-4DD8-48CE-9B86-7E6AC353FEF0}"/>
              </a:ext>
            </a:extLst>
          </p:cNvPr>
          <p:cNvPicPr>
            <a:picLocks noChangeAspect="1"/>
          </p:cNvPicPr>
          <p:nvPr/>
        </p:nvPicPr>
        <p:blipFill>
          <a:blip r:embed="rId2"/>
          <a:stretch>
            <a:fillRect/>
          </a:stretch>
        </p:blipFill>
        <p:spPr>
          <a:xfrm>
            <a:off x="1507067" y="2365569"/>
            <a:ext cx="4659298" cy="4271023"/>
          </a:xfrm>
          <a:prstGeom prst="rect">
            <a:avLst/>
          </a:prstGeom>
        </p:spPr>
      </p:pic>
      <p:sp>
        <p:nvSpPr>
          <p:cNvPr id="5" name="Subtitle 2">
            <a:extLst>
              <a:ext uri="{FF2B5EF4-FFF2-40B4-BE49-F238E27FC236}">
                <a16:creationId xmlns:a16="http://schemas.microsoft.com/office/drawing/2014/main" id="{73B6100D-06A3-49D7-B4D8-0845344B0F13}"/>
              </a:ext>
            </a:extLst>
          </p:cNvPr>
          <p:cNvSpPr txBox="1">
            <a:spLocks/>
          </p:cNvSpPr>
          <p:nvPr/>
        </p:nvSpPr>
        <p:spPr>
          <a:xfrm>
            <a:off x="6166365" y="2835268"/>
            <a:ext cx="5303585" cy="1187464"/>
          </a:xfrm>
          <a:prstGeom prst="rect">
            <a:avLst/>
          </a:prstGeom>
          <a:ln w="38100">
            <a:solidFill>
              <a:schemeClr val="tx1">
                <a:lumMod val="75000"/>
                <a:lumOff val="25000"/>
              </a:schemeClr>
            </a:solidFill>
          </a:ln>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ctr"/>
            <a:r>
              <a:rPr lang="en-US" dirty="0">
                <a:solidFill>
                  <a:schemeClr val="tx1">
                    <a:lumMod val="75000"/>
                    <a:lumOff val="25000"/>
                  </a:schemeClr>
                </a:solidFill>
                <a:latin typeface="Segoe UI" panose="020B0502040204020203" pitchFamily="34" charset="0"/>
                <a:cs typeface="Segoe UI" panose="020B0502040204020203" pitchFamily="34" charset="0"/>
              </a:rPr>
              <a:t>Each web page tells you how to get to the adjoining pages which is better known as </a:t>
            </a:r>
          </a:p>
          <a:p>
            <a:pPr algn="ctr"/>
            <a:r>
              <a:rPr lang="en-US" dirty="0">
                <a:solidFill>
                  <a:schemeClr val="tx1">
                    <a:lumMod val="75000"/>
                    <a:lumOff val="25000"/>
                  </a:schemeClr>
                </a:solidFill>
                <a:latin typeface="Segoe UI" panose="020B0502040204020203" pitchFamily="34" charset="0"/>
                <a:cs typeface="Segoe UI" panose="020B0502040204020203" pitchFamily="34" charset="0"/>
              </a:rPr>
              <a:t>“</a:t>
            </a:r>
            <a:r>
              <a:rPr lang="en-US" b="1" dirty="0">
                <a:solidFill>
                  <a:schemeClr val="tx1">
                    <a:lumMod val="75000"/>
                    <a:lumOff val="25000"/>
                  </a:schemeClr>
                </a:solidFill>
                <a:latin typeface="Segoe UI" panose="020B0502040204020203" pitchFamily="34" charset="0"/>
                <a:cs typeface="Segoe UI" panose="020B0502040204020203" pitchFamily="34" charset="0"/>
              </a:rPr>
              <a:t>hypermedia as the engine of application state</a:t>
            </a:r>
            <a:r>
              <a:rPr lang="en-US" dirty="0">
                <a:solidFill>
                  <a:schemeClr val="tx1">
                    <a:lumMod val="75000"/>
                    <a:lumOff val="25000"/>
                  </a:schemeClr>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226141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HYPERMEDIA</a:t>
            </a:r>
            <a:endParaRPr lang="en-US" sz="1200" b="1" dirty="0">
              <a:effectLst/>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CF7985CB-D3C5-4B84-A1BC-90F68026B9FC}"/>
              </a:ext>
            </a:extLst>
          </p:cNvPr>
          <p:cNvSpPr txBox="1"/>
          <p:nvPr/>
        </p:nvSpPr>
        <p:spPr>
          <a:xfrm>
            <a:off x="1507067" y="1982280"/>
            <a:ext cx="8711131" cy="1323439"/>
          </a:xfrm>
          <a:prstGeom prst="rect">
            <a:avLst/>
          </a:prstGeom>
          <a:noFill/>
          <a:ln w="38100">
            <a:solidFill>
              <a:schemeClr val="tx1">
                <a:lumMod val="75000"/>
                <a:lumOff val="25000"/>
              </a:schemeClr>
            </a:solidFill>
          </a:ln>
        </p:spPr>
        <p:txBody>
          <a:bodyPr wrap="square" rtlCol="0">
            <a:spAutoFit/>
          </a:bodyPr>
          <a:lstStyle/>
          <a:p>
            <a:pPr algn="ctr"/>
            <a:r>
              <a:rPr lang="en-US" sz="2000" b="1" i="1" dirty="0">
                <a:solidFill>
                  <a:schemeClr val="tx1">
                    <a:lumMod val="75000"/>
                    <a:lumOff val="25000"/>
                  </a:schemeClr>
                </a:solidFill>
                <a:latin typeface="Segoe UI" panose="020B0502040204020203" pitchFamily="34" charset="0"/>
                <a:cs typeface="Segoe UI" panose="020B0502040204020203" pitchFamily="34" charset="0"/>
              </a:rPr>
              <a:t>Hypermedia</a:t>
            </a:r>
          </a:p>
          <a:p>
            <a:pPr algn="ctr"/>
            <a:endParaRPr lang="en-US" sz="2000" b="1" i="1" dirty="0">
              <a:solidFill>
                <a:schemeClr val="tx1">
                  <a:lumMod val="75000"/>
                  <a:lumOff val="25000"/>
                </a:schemeClr>
              </a:solidFill>
              <a:latin typeface="Segoe UI" panose="020B0502040204020203" pitchFamily="34" charset="0"/>
              <a:cs typeface="Segoe UI" panose="020B0502040204020203" pitchFamily="34" charset="0"/>
            </a:endParaRPr>
          </a:p>
          <a:p>
            <a:pPr algn="ctr"/>
            <a:endParaRPr lang="en-US" sz="2000" b="1" i="1" dirty="0">
              <a:solidFill>
                <a:schemeClr val="tx1">
                  <a:lumMod val="75000"/>
                  <a:lumOff val="25000"/>
                </a:schemeClr>
              </a:solidFill>
              <a:latin typeface="Segoe UI" panose="020B0502040204020203" pitchFamily="34" charset="0"/>
              <a:cs typeface="Segoe UI" panose="020B0502040204020203" pitchFamily="34" charset="0"/>
            </a:endParaRPr>
          </a:p>
          <a:p>
            <a:pPr algn="ctr"/>
            <a:r>
              <a:rPr lang="en-US" sz="2000" dirty="0">
                <a:solidFill>
                  <a:schemeClr val="tx1">
                    <a:lumMod val="75000"/>
                    <a:lumOff val="25000"/>
                  </a:schemeClr>
                </a:solidFill>
                <a:latin typeface="Segoe UI" panose="020B0502040204020203" pitchFamily="34" charset="0"/>
                <a:cs typeface="Segoe UI" panose="020B0502040204020203" pitchFamily="34" charset="0"/>
              </a:rPr>
              <a:t>Is the techniques a server uses to explain to a client what it can do next.</a:t>
            </a:r>
          </a:p>
        </p:txBody>
      </p:sp>
      <p:sp>
        <p:nvSpPr>
          <p:cNvPr id="5" name="Equals 4">
            <a:extLst>
              <a:ext uri="{FF2B5EF4-FFF2-40B4-BE49-F238E27FC236}">
                <a16:creationId xmlns:a16="http://schemas.microsoft.com/office/drawing/2014/main" id="{44CBC412-4C3B-40A2-9147-A7F7BE345F35}"/>
              </a:ext>
            </a:extLst>
          </p:cNvPr>
          <p:cNvSpPr/>
          <p:nvPr/>
        </p:nvSpPr>
        <p:spPr>
          <a:xfrm>
            <a:off x="5449820" y="2275575"/>
            <a:ext cx="825623" cy="736847"/>
          </a:xfrm>
          <a:prstGeom prst="mathEqual">
            <a:avLst/>
          </a:prstGeom>
          <a:solidFill>
            <a:srgbClr val="0070C0"/>
          </a:solidFill>
          <a:ln w="38100">
            <a:solidFill>
              <a:schemeClr val="accent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 name="TextBox 7">
            <a:extLst>
              <a:ext uri="{FF2B5EF4-FFF2-40B4-BE49-F238E27FC236}">
                <a16:creationId xmlns:a16="http://schemas.microsoft.com/office/drawing/2014/main" id="{60228978-5D65-42E7-B603-58DDD8F7D88A}"/>
              </a:ext>
            </a:extLst>
          </p:cNvPr>
          <p:cNvSpPr txBox="1"/>
          <p:nvPr/>
        </p:nvSpPr>
        <p:spPr>
          <a:xfrm>
            <a:off x="1507067" y="5882238"/>
            <a:ext cx="8409290" cy="369332"/>
          </a:xfrm>
          <a:prstGeom prst="rect">
            <a:avLst/>
          </a:prstGeom>
          <a:noFill/>
        </p:spPr>
        <p:txBody>
          <a:bodyPr wrap="square" rtlCol="0">
            <a:spAutoFit/>
          </a:bodyPr>
          <a:lstStyle/>
          <a:p>
            <a:r>
              <a:rPr lang="en-US" b="1" dirty="0">
                <a:solidFill>
                  <a:schemeClr val="tx1">
                    <a:lumMod val="75000"/>
                    <a:lumOff val="25000"/>
                  </a:schemeClr>
                </a:solidFill>
                <a:latin typeface="Segoe UI" panose="020B0502040204020203" pitchFamily="34" charset="0"/>
                <a:cs typeface="Segoe UI" panose="020B0502040204020203" pitchFamily="34" charset="0"/>
              </a:rPr>
              <a:t>HTML </a:t>
            </a:r>
            <a:r>
              <a:rPr lang="en-US" dirty="0">
                <a:solidFill>
                  <a:schemeClr val="tx1">
                    <a:lumMod val="75000"/>
                    <a:lumOff val="25000"/>
                  </a:schemeClr>
                </a:solidFill>
                <a:latin typeface="Segoe UI" panose="020B0502040204020203" pitchFamily="34" charset="0"/>
                <a:cs typeface="Segoe UI" panose="020B0502040204020203" pitchFamily="34" charset="0"/>
              </a:rPr>
              <a:t>is an example of Hypermedia, another example can be </a:t>
            </a:r>
            <a:r>
              <a:rPr lang="en-US" b="1" dirty="0">
                <a:solidFill>
                  <a:schemeClr val="tx1">
                    <a:lumMod val="75000"/>
                    <a:lumOff val="25000"/>
                  </a:schemeClr>
                </a:solidFill>
                <a:latin typeface="Segoe UI" panose="020B0502040204020203" pitchFamily="34" charset="0"/>
                <a:cs typeface="Segoe UI" panose="020B0502040204020203" pitchFamily="34" charset="0"/>
              </a:rPr>
              <a:t>JSON</a:t>
            </a:r>
            <a:r>
              <a:rPr lang="en-US" dirty="0">
                <a:solidFill>
                  <a:schemeClr val="tx1">
                    <a:lumMod val="75000"/>
                    <a:lumOff val="25000"/>
                  </a:schemeClr>
                </a:solidFill>
                <a:latin typeface="Segoe UI" panose="020B0502040204020203" pitchFamily="34" charset="0"/>
                <a:cs typeface="Segoe UI" panose="020B0502040204020203" pitchFamily="34" charset="0"/>
              </a:rPr>
              <a:t>.</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58536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545632"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REQUEST</a:t>
            </a:r>
            <a:endParaRPr lang="en-US" dirty="0"/>
          </a:p>
        </p:txBody>
      </p:sp>
      <p:graphicFrame>
        <p:nvGraphicFramePr>
          <p:cNvPr id="3" name="Diagram 2">
            <a:extLst>
              <a:ext uri="{FF2B5EF4-FFF2-40B4-BE49-F238E27FC236}">
                <a16:creationId xmlns:a16="http://schemas.microsoft.com/office/drawing/2014/main" id="{A475D6B4-0554-4A5F-AD2B-B124373349E1}"/>
              </a:ext>
            </a:extLst>
          </p:cNvPr>
          <p:cNvGraphicFramePr/>
          <p:nvPr/>
        </p:nvGraphicFramePr>
        <p:xfrm>
          <a:off x="5361075" y="1509643"/>
          <a:ext cx="5808925" cy="5003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88C0C00A-EA90-4BD7-BE76-B13C74FE7D33}"/>
              </a:ext>
            </a:extLst>
          </p:cNvPr>
          <p:cNvSpPr txBox="1"/>
          <p:nvPr/>
        </p:nvSpPr>
        <p:spPr>
          <a:xfrm>
            <a:off x="230818" y="2887761"/>
            <a:ext cx="4856086" cy="2246769"/>
          </a:xfrm>
          <a:prstGeom prst="rect">
            <a:avLst/>
          </a:prstGeom>
          <a:noFill/>
          <a:ln w="76200">
            <a:solidFill>
              <a:srgbClr val="0070C0"/>
            </a:solidFill>
          </a:ln>
        </p:spPr>
        <p:txBody>
          <a:bodyPr wrap="square" rtlCol="0">
            <a:spAutoFit/>
          </a:bodyPr>
          <a:lstStyle/>
          <a:p>
            <a:r>
              <a:rPr lang="en-US" dirty="0">
                <a:solidFill>
                  <a:schemeClr val="tx1">
                    <a:lumMod val="75000"/>
                    <a:lumOff val="25000"/>
                  </a:schemeClr>
                </a:solidFill>
                <a:latin typeface="Segoe UI" panose="020B0502040204020203" pitchFamily="34" charset="0"/>
                <a:cs typeface="Segoe UI" panose="020B0502040204020203" pitchFamily="34" charset="0"/>
              </a:rPr>
              <a:t>The most important </a:t>
            </a:r>
            <a:r>
              <a:rPr lang="en-US" b="1" dirty="0">
                <a:solidFill>
                  <a:schemeClr val="tx1">
                    <a:lumMod val="75000"/>
                    <a:lumOff val="25000"/>
                  </a:schemeClr>
                </a:solidFill>
                <a:latin typeface="Segoe UI" panose="020B0502040204020203" pitchFamily="34" charset="0"/>
                <a:cs typeface="Segoe UI" panose="020B0502040204020203" pitchFamily="34" charset="0"/>
              </a:rPr>
              <a:t>HTTP header </a:t>
            </a:r>
            <a:r>
              <a:rPr lang="en-US" dirty="0">
                <a:solidFill>
                  <a:schemeClr val="tx1">
                    <a:lumMod val="75000"/>
                    <a:lumOff val="25000"/>
                  </a:schemeClr>
                </a:solidFill>
                <a:latin typeface="Segoe UI" panose="020B0502040204020203" pitchFamily="34" charset="0"/>
                <a:cs typeface="Segoe UI" panose="020B0502040204020203" pitchFamily="34" charset="0"/>
              </a:rPr>
              <a:t>is:</a:t>
            </a:r>
          </a:p>
          <a:p>
            <a:r>
              <a:rPr lang="en-US" b="1" dirty="0">
                <a:solidFill>
                  <a:schemeClr val="tx1">
                    <a:lumMod val="75000"/>
                    <a:lumOff val="25000"/>
                  </a:schemeClr>
                </a:solidFill>
                <a:latin typeface="Segoe UI" panose="020B0502040204020203" pitchFamily="34" charset="0"/>
                <a:cs typeface="Segoe UI" panose="020B0502040204020203" pitchFamily="34" charset="0"/>
              </a:rPr>
              <a:t>Content-Type:</a:t>
            </a:r>
            <a:r>
              <a:rPr lang="en-US" dirty="0">
                <a:solidFill>
                  <a:schemeClr val="tx1">
                    <a:lumMod val="75000"/>
                    <a:lumOff val="25000"/>
                  </a:schemeClr>
                </a:solidFill>
                <a:latin typeface="Segoe UI" panose="020B0502040204020203" pitchFamily="34" charset="0"/>
                <a:cs typeface="Segoe UI" panose="020B0502040204020203" pitchFamily="34" charset="0"/>
              </a:rPr>
              <a:t> which tells the HTTP client how to understand the entity-body. </a:t>
            </a:r>
          </a:p>
          <a:p>
            <a:endParaRPr lang="en-US" dirty="0">
              <a:solidFill>
                <a:schemeClr val="tx1">
                  <a:lumMod val="75000"/>
                  <a:lumOff val="25000"/>
                </a:schemeClr>
              </a:solidFill>
              <a:latin typeface="Segoe UI" panose="020B0502040204020203" pitchFamily="34" charset="0"/>
              <a:cs typeface="Segoe UI" panose="020B0502040204020203" pitchFamily="34" charset="0"/>
            </a:endParaRPr>
          </a:p>
          <a:p>
            <a:r>
              <a:rPr lang="en-US" dirty="0">
                <a:solidFill>
                  <a:schemeClr val="tx1">
                    <a:lumMod val="75000"/>
                    <a:lumOff val="25000"/>
                  </a:schemeClr>
                </a:solidFill>
                <a:latin typeface="Segoe UI" panose="020B0502040204020203" pitchFamily="34" charset="0"/>
                <a:cs typeface="Segoe UI" panose="020B0502040204020203" pitchFamily="34" charset="0"/>
              </a:rPr>
              <a:t>We say the value of the Content-Type header is the </a:t>
            </a:r>
            <a:r>
              <a:rPr lang="en-US" b="1" dirty="0">
                <a:solidFill>
                  <a:schemeClr val="tx1">
                    <a:lumMod val="75000"/>
                    <a:lumOff val="25000"/>
                  </a:schemeClr>
                </a:solidFill>
                <a:latin typeface="Segoe UI" panose="020B0502040204020203" pitchFamily="34" charset="0"/>
                <a:cs typeface="Segoe UI" panose="020B0502040204020203" pitchFamily="34" charset="0"/>
              </a:rPr>
              <a:t>entity-body’s media type</a:t>
            </a:r>
            <a:r>
              <a:rPr lang="en-US" dirty="0">
                <a:solidFill>
                  <a:schemeClr val="tx1">
                    <a:lumMod val="75000"/>
                    <a:lumOff val="25000"/>
                  </a:schemeClr>
                </a:solidFill>
                <a:latin typeface="Segoe UI" panose="020B0502040204020203" pitchFamily="34" charset="0"/>
                <a:cs typeface="Segoe UI" panose="020B0502040204020203" pitchFamily="34" charset="0"/>
              </a:rPr>
              <a:t>. </a:t>
            </a:r>
          </a:p>
          <a:p>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a:p>
            <a:r>
              <a:rPr lang="en-US" sz="1400" dirty="0">
                <a:solidFill>
                  <a:schemeClr val="tx1">
                    <a:lumMod val="75000"/>
                    <a:lumOff val="25000"/>
                  </a:schemeClr>
                </a:solidFill>
                <a:latin typeface="Segoe UI" panose="020B0502040204020203" pitchFamily="34" charset="0"/>
                <a:cs typeface="Segoe UI" panose="020B0502040204020203" pitchFamily="34" charset="0"/>
              </a:rPr>
              <a:t>It’s also called the “</a:t>
            </a:r>
            <a:r>
              <a:rPr lang="en-US" sz="1400" b="1" dirty="0">
                <a:solidFill>
                  <a:schemeClr val="tx1">
                    <a:lumMod val="75000"/>
                    <a:lumOff val="25000"/>
                  </a:schemeClr>
                </a:solidFill>
                <a:latin typeface="Segoe UI" panose="020B0502040204020203" pitchFamily="34" charset="0"/>
                <a:cs typeface="Segoe UI" panose="020B0502040204020203" pitchFamily="34" charset="0"/>
              </a:rPr>
              <a:t>MIME type”</a:t>
            </a:r>
            <a:r>
              <a:rPr lang="en-US" sz="1400" dirty="0">
                <a:solidFill>
                  <a:schemeClr val="tx1">
                    <a:lumMod val="75000"/>
                    <a:lumOff val="25000"/>
                  </a:schemeClr>
                </a:solidFill>
                <a:latin typeface="Segoe UI" panose="020B0502040204020203" pitchFamily="34" charset="0"/>
                <a:cs typeface="Segoe UI" panose="020B0502040204020203" pitchFamily="34" charset="0"/>
              </a:rPr>
              <a:t> or “</a:t>
            </a:r>
            <a:r>
              <a:rPr lang="en-US" sz="1400" b="1" dirty="0">
                <a:solidFill>
                  <a:schemeClr val="tx1">
                    <a:lumMod val="75000"/>
                    <a:lumOff val="25000"/>
                  </a:schemeClr>
                </a:solidFill>
                <a:latin typeface="Segoe UI" panose="020B0502040204020203" pitchFamily="34" charset="0"/>
                <a:cs typeface="Segoe UI" panose="020B0502040204020203" pitchFamily="34" charset="0"/>
              </a:rPr>
              <a:t>media type</a:t>
            </a:r>
            <a:r>
              <a:rPr lang="en-US" sz="1400" dirty="0">
                <a:solidFill>
                  <a:schemeClr val="tx1">
                    <a:lumMod val="75000"/>
                    <a:lumOff val="25000"/>
                  </a:schemeClr>
                </a:solidFill>
                <a:latin typeface="Segoe UI" panose="020B0502040204020203" pitchFamily="34" charset="0"/>
                <a:cs typeface="Segoe UI" panose="020B0502040204020203" pitchFamily="34" charset="0"/>
              </a:rPr>
              <a:t>”</a:t>
            </a:r>
            <a:r>
              <a:rPr lang="en-US" dirty="0">
                <a:solidFill>
                  <a:schemeClr val="tx1">
                    <a:lumMod val="75000"/>
                    <a:lumOff val="25000"/>
                  </a:schemeClr>
                </a:solidFill>
                <a:latin typeface="Segoe UI" panose="020B0502040204020203" pitchFamily="34" charset="0"/>
                <a:cs typeface="Segoe UI" panose="020B0502040204020203" pitchFamily="34" charset="0"/>
              </a:rPr>
              <a:t>.</a:t>
            </a:r>
          </a:p>
        </p:txBody>
      </p:sp>
      <p:pic>
        <p:nvPicPr>
          <p:cNvPr id="7" name="Picture 6">
            <a:extLst>
              <a:ext uri="{FF2B5EF4-FFF2-40B4-BE49-F238E27FC236}">
                <a16:creationId xmlns:a16="http://schemas.microsoft.com/office/drawing/2014/main" id="{E8EBDF97-2991-450A-B726-724D75B9D7FF}"/>
              </a:ext>
            </a:extLst>
          </p:cNvPr>
          <p:cNvPicPr>
            <a:picLocks noChangeAspect="1"/>
          </p:cNvPicPr>
          <p:nvPr/>
        </p:nvPicPr>
        <p:blipFill>
          <a:blip r:embed="rId7"/>
          <a:stretch>
            <a:fillRect/>
          </a:stretch>
        </p:blipFill>
        <p:spPr>
          <a:xfrm>
            <a:off x="4205029" y="4649463"/>
            <a:ext cx="970133" cy="970133"/>
          </a:xfrm>
          <a:prstGeom prst="rect">
            <a:avLst/>
          </a:prstGeom>
        </p:spPr>
      </p:pic>
    </p:spTree>
    <p:extLst>
      <p:ext uri="{BB962C8B-B14F-4D97-AF65-F5344CB8AC3E}">
        <p14:creationId xmlns:p14="http://schemas.microsoft.com/office/powerpoint/2010/main" val="3431669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475D6B4-0554-4A5F-AD2B-B124373349E1}"/>
              </a:ext>
            </a:extLst>
          </p:cNvPr>
          <p:cNvGraphicFramePr/>
          <p:nvPr/>
        </p:nvGraphicFramePr>
        <p:xfrm>
          <a:off x="4637905" y="1766656"/>
          <a:ext cx="6539082" cy="4847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itle 1">
            <a:extLst>
              <a:ext uri="{FF2B5EF4-FFF2-40B4-BE49-F238E27FC236}">
                <a16:creationId xmlns:a16="http://schemas.microsoft.com/office/drawing/2014/main" id="{82856145-7CE7-412D-9F82-C5222A6B3400}"/>
              </a:ext>
            </a:extLst>
          </p:cNvPr>
          <p:cNvSpPr>
            <a:spLocks noGrp="1"/>
          </p:cNvSpPr>
          <p:nvPr>
            <p:ph type="ctrTitle"/>
          </p:nvPr>
        </p:nvSpPr>
        <p:spPr>
          <a:xfrm>
            <a:off x="1507067" y="345351"/>
            <a:ext cx="9545632"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RESPONSE</a:t>
            </a:r>
            <a:endParaRPr lang="en-US" dirty="0"/>
          </a:p>
        </p:txBody>
      </p:sp>
    </p:spTree>
    <p:extLst>
      <p:ext uri="{BB962C8B-B14F-4D97-AF65-F5344CB8AC3E}">
        <p14:creationId xmlns:p14="http://schemas.microsoft.com/office/powerpoint/2010/main" val="1304733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3F0F066-728E-46D8-B852-00D874140679}"/>
              </a:ext>
            </a:extLst>
          </p:cNvPr>
          <p:cNvSpPr>
            <a:spLocks noGrp="1"/>
          </p:cNvSpPr>
          <p:nvPr>
            <p:ph type="ctrTitle"/>
          </p:nvPr>
        </p:nvSpPr>
        <p:spPr>
          <a:xfrm>
            <a:off x="1507067" y="345351"/>
            <a:ext cx="9545632"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FAMILIES OF STATUS CODES</a:t>
            </a:r>
            <a:endParaRPr lang="en-US" dirty="0">
              <a:latin typeface="Segoe UI" panose="020B0502040204020203" pitchFamily="34" charset="0"/>
              <a:cs typeface="Segoe UI" panose="020B0502040204020203" pitchFamily="34" charset="0"/>
            </a:endParaRPr>
          </a:p>
        </p:txBody>
      </p:sp>
      <p:graphicFrame>
        <p:nvGraphicFramePr>
          <p:cNvPr id="9" name="Diagram 8">
            <a:extLst>
              <a:ext uri="{FF2B5EF4-FFF2-40B4-BE49-F238E27FC236}">
                <a16:creationId xmlns:a16="http://schemas.microsoft.com/office/drawing/2014/main" id="{20D13987-E1FF-487A-ACD0-E6E1445C50C7}"/>
              </a:ext>
            </a:extLst>
          </p:cNvPr>
          <p:cNvGraphicFramePr/>
          <p:nvPr/>
        </p:nvGraphicFramePr>
        <p:xfrm>
          <a:off x="2032000" y="1899820"/>
          <a:ext cx="7786703" cy="47140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18392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6" y="1390048"/>
            <a:ext cx="9146137" cy="492018"/>
          </a:xfrm>
        </p:spPr>
        <p:txBody>
          <a:bodyPr>
            <a:normAutofit/>
          </a:bodyPr>
          <a:lstStyle/>
          <a:p>
            <a:pPr algn="just"/>
            <a:r>
              <a:rPr lang="en-US" sz="2000" b="1" dirty="0">
                <a:solidFill>
                  <a:schemeClr val="tx1">
                    <a:lumMod val="75000"/>
                    <a:lumOff val="25000"/>
                  </a:schemeClr>
                </a:solidFill>
                <a:latin typeface="Segoe UI" panose="020B0502040204020203" pitchFamily="34" charset="0"/>
                <a:cs typeface="Segoe UI" panose="020B0502040204020203" pitchFamily="34" charset="0"/>
              </a:rPr>
              <a:t>REST</a:t>
            </a:r>
            <a:r>
              <a:rPr lang="en-US" sz="2000" dirty="0">
                <a:solidFill>
                  <a:schemeClr val="tx1">
                    <a:lumMod val="75000"/>
                    <a:lumOff val="25000"/>
                  </a:schemeClr>
                </a:solidFill>
                <a:latin typeface="Segoe UI" panose="020B0502040204020203" pitchFamily="34" charset="0"/>
                <a:cs typeface="Segoe UI" panose="020B0502040204020203" pitchFamily="34" charset="0"/>
              </a:rPr>
              <a:t> is not a protocol. </a:t>
            </a:r>
          </a:p>
        </p:txBody>
      </p:sp>
      <p:sp>
        <p:nvSpPr>
          <p:cNvPr id="7" name="Title 1">
            <a:extLst>
              <a:ext uri="{FF2B5EF4-FFF2-40B4-BE49-F238E27FC236}">
                <a16:creationId xmlns:a16="http://schemas.microsoft.com/office/drawing/2014/main" id="{0648C45D-12F9-4251-BE06-FAE91F629BD8}"/>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REST</a:t>
            </a:r>
            <a:endParaRPr lang="en-US" dirty="0">
              <a:latin typeface="Segoe UI" panose="020B0502040204020203" pitchFamily="34" charset="0"/>
              <a:cs typeface="Segoe UI" panose="020B0502040204020203" pitchFamily="34" charset="0"/>
            </a:endParaRPr>
          </a:p>
        </p:txBody>
      </p:sp>
      <p:sp>
        <p:nvSpPr>
          <p:cNvPr id="8" name="TextBox 7">
            <a:extLst>
              <a:ext uri="{FF2B5EF4-FFF2-40B4-BE49-F238E27FC236}">
                <a16:creationId xmlns:a16="http://schemas.microsoft.com/office/drawing/2014/main" id="{1976BE2A-E0AF-49B2-B44D-2D4453137254}"/>
              </a:ext>
            </a:extLst>
          </p:cNvPr>
          <p:cNvSpPr txBox="1"/>
          <p:nvPr/>
        </p:nvSpPr>
        <p:spPr>
          <a:xfrm>
            <a:off x="1507066" y="2627790"/>
            <a:ext cx="8435924" cy="2554545"/>
          </a:xfrm>
          <a:prstGeom prst="rect">
            <a:avLst/>
          </a:prstGeom>
          <a:noFill/>
        </p:spPr>
        <p:txBody>
          <a:bodyPr wrap="square" rtlCol="0">
            <a:spAutoFit/>
          </a:bodyPr>
          <a:lstStyle/>
          <a:p>
            <a:pPr algn="just"/>
            <a:r>
              <a:rPr lang="en-US" sz="2000" dirty="0">
                <a:solidFill>
                  <a:schemeClr val="tx1">
                    <a:lumMod val="75000"/>
                    <a:lumOff val="25000"/>
                  </a:schemeClr>
                </a:solidFill>
                <a:latin typeface="Segoe UI" panose="020B0502040204020203" pitchFamily="34" charset="0"/>
                <a:cs typeface="Segoe UI" panose="020B0502040204020203" pitchFamily="34" charset="0"/>
              </a:rPr>
              <a:t>It’s a set of design constraints: statelessness, hypermedia as the engine of application state, and so on. </a:t>
            </a:r>
          </a:p>
          <a:p>
            <a:pPr algn="just"/>
            <a:endParaRPr lang="en-US" sz="2000" dirty="0">
              <a:solidFill>
                <a:schemeClr val="tx1">
                  <a:lumMod val="75000"/>
                  <a:lumOff val="25000"/>
                </a:schemeClr>
              </a:solidFill>
              <a:latin typeface="Segoe UI" panose="020B0502040204020203" pitchFamily="34" charset="0"/>
              <a:cs typeface="Segoe UI" panose="020B0502040204020203" pitchFamily="34" charset="0"/>
            </a:endParaRPr>
          </a:p>
          <a:p>
            <a:pPr algn="ctr"/>
            <a:r>
              <a:rPr lang="en-US" sz="2000" dirty="0">
                <a:solidFill>
                  <a:schemeClr val="tx1">
                    <a:lumMod val="75000"/>
                    <a:lumOff val="25000"/>
                  </a:schemeClr>
                </a:solidFill>
                <a:latin typeface="Segoe UI" panose="020B0502040204020203" pitchFamily="34" charset="0"/>
                <a:cs typeface="Segoe UI" panose="020B0502040204020203" pitchFamily="34" charset="0"/>
              </a:rPr>
              <a:t>Collectively, we call these the </a:t>
            </a:r>
            <a:r>
              <a:rPr lang="en-US" sz="2000" b="1" i="1" dirty="0">
                <a:solidFill>
                  <a:schemeClr val="tx1">
                    <a:lumMod val="75000"/>
                    <a:lumOff val="25000"/>
                  </a:schemeClr>
                </a:solidFill>
                <a:latin typeface="Segoe UI" panose="020B0502040204020203" pitchFamily="34" charset="0"/>
                <a:cs typeface="Segoe UI" panose="020B0502040204020203" pitchFamily="34" charset="0"/>
              </a:rPr>
              <a:t>Fielding Constraints</a:t>
            </a:r>
          </a:p>
          <a:p>
            <a:pPr algn="ctr"/>
            <a:endParaRPr lang="en-US" sz="2000" b="1" i="1" dirty="0">
              <a:solidFill>
                <a:schemeClr val="tx1">
                  <a:lumMod val="75000"/>
                  <a:lumOff val="25000"/>
                </a:schemeClr>
              </a:solidFill>
              <a:latin typeface="Segoe UI" panose="020B0502040204020203" pitchFamily="34" charset="0"/>
              <a:cs typeface="Segoe UI" panose="020B0502040204020203" pitchFamily="34" charset="0"/>
            </a:endParaRPr>
          </a:p>
          <a:p>
            <a:pPr algn="ctr"/>
            <a:r>
              <a:rPr lang="en-US" sz="2000" dirty="0">
                <a:solidFill>
                  <a:schemeClr val="tx1">
                    <a:lumMod val="75000"/>
                    <a:lumOff val="25000"/>
                  </a:schemeClr>
                </a:solidFill>
                <a:latin typeface="Segoe UI" panose="020B0502040204020203" pitchFamily="34" charset="0"/>
                <a:cs typeface="Segoe UI" panose="020B0502040204020203" pitchFamily="34" charset="0"/>
              </a:rPr>
              <a:t>Underlying the three web technologies </a:t>
            </a:r>
            <a:r>
              <a:rPr lang="en-US" sz="2000" b="1" dirty="0">
                <a:solidFill>
                  <a:schemeClr val="tx1">
                    <a:lumMod val="75000"/>
                    <a:lumOff val="25000"/>
                  </a:schemeClr>
                </a:solidFill>
                <a:latin typeface="Segoe UI" panose="020B0502040204020203" pitchFamily="34" charset="0"/>
                <a:cs typeface="Segoe UI" panose="020B0502040204020203" pitchFamily="34" charset="0"/>
              </a:rPr>
              <a:t>URL, HTTP, HTML</a:t>
            </a:r>
            <a:r>
              <a:rPr lang="en-US" sz="2000" dirty="0">
                <a:solidFill>
                  <a:schemeClr val="tx1">
                    <a:lumMod val="75000"/>
                    <a:lumOff val="25000"/>
                  </a:schemeClr>
                </a:solidFill>
                <a:latin typeface="Segoe UI" panose="020B0502040204020203" pitchFamily="34" charset="0"/>
                <a:cs typeface="Segoe UI" panose="020B0502040204020203" pitchFamily="34" charset="0"/>
              </a:rPr>
              <a:t> </a:t>
            </a:r>
            <a:br>
              <a:rPr lang="en-US" sz="2000" dirty="0">
                <a:solidFill>
                  <a:schemeClr val="tx1">
                    <a:lumMod val="75000"/>
                    <a:lumOff val="25000"/>
                  </a:schemeClr>
                </a:solidFill>
                <a:latin typeface="Segoe UI" panose="020B0502040204020203" pitchFamily="34" charset="0"/>
                <a:cs typeface="Segoe UI" panose="020B0502040204020203" pitchFamily="34" charset="0"/>
              </a:rPr>
            </a:br>
            <a:r>
              <a:rPr lang="en-US" sz="2000" dirty="0">
                <a:solidFill>
                  <a:schemeClr val="tx1">
                    <a:lumMod val="75000"/>
                    <a:lumOff val="25000"/>
                  </a:schemeClr>
                </a:solidFill>
                <a:latin typeface="Segoe UI" panose="020B0502040204020203" pitchFamily="34" charset="0"/>
                <a:cs typeface="Segoe UI" panose="020B0502040204020203" pitchFamily="34" charset="0"/>
              </a:rPr>
              <a:t>are two essential concepts: </a:t>
            </a:r>
            <a:r>
              <a:rPr lang="en-US" sz="2000" b="1" i="1" dirty="0">
                <a:solidFill>
                  <a:schemeClr val="tx1">
                    <a:lumMod val="75000"/>
                    <a:lumOff val="25000"/>
                  </a:schemeClr>
                </a:solidFill>
                <a:latin typeface="Segoe UI" panose="020B0502040204020203" pitchFamily="34" charset="0"/>
                <a:cs typeface="Segoe UI" panose="020B0502040204020203" pitchFamily="34" charset="0"/>
              </a:rPr>
              <a:t>resources</a:t>
            </a:r>
            <a:r>
              <a:rPr lang="en-US" sz="2000" dirty="0">
                <a:solidFill>
                  <a:schemeClr val="tx1">
                    <a:lumMod val="75000"/>
                    <a:lumOff val="25000"/>
                  </a:schemeClr>
                </a:solidFill>
                <a:latin typeface="Segoe UI" panose="020B0502040204020203" pitchFamily="34" charset="0"/>
                <a:cs typeface="Segoe UI" panose="020B0502040204020203" pitchFamily="34" charset="0"/>
              </a:rPr>
              <a:t> and </a:t>
            </a:r>
            <a:r>
              <a:rPr lang="en-US" sz="2000" b="1" i="1" dirty="0">
                <a:solidFill>
                  <a:schemeClr val="tx1">
                    <a:lumMod val="75000"/>
                    <a:lumOff val="25000"/>
                  </a:schemeClr>
                </a:solidFill>
                <a:latin typeface="Segoe UI" panose="020B0502040204020203" pitchFamily="34" charset="0"/>
                <a:cs typeface="Segoe UI" panose="020B0502040204020203" pitchFamily="34" charset="0"/>
              </a:rPr>
              <a:t>representations</a:t>
            </a:r>
            <a:r>
              <a:rPr lang="en-US" sz="2000" dirty="0">
                <a:solidFill>
                  <a:schemeClr val="tx1">
                    <a:lumMod val="75000"/>
                    <a:lumOff val="25000"/>
                  </a:schemeClr>
                </a:solidFill>
                <a:latin typeface="Segoe UI" panose="020B0502040204020203" pitchFamily="34" charset="0"/>
                <a:cs typeface="Segoe UI" panose="020B0502040204020203" pitchFamily="34" charset="0"/>
              </a:rPr>
              <a:t>.</a:t>
            </a:r>
            <a:endParaRPr lang="en-US" sz="2000" b="1" dirty="0">
              <a:solidFill>
                <a:schemeClr val="tx1">
                  <a:lumMod val="75000"/>
                  <a:lumOff val="25000"/>
                </a:schemeClr>
              </a:solidFill>
              <a:latin typeface="Segoe UI" panose="020B0502040204020203" pitchFamily="34" charset="0"/>
              <a:cs typeface="Segoe UI" panose="020B0502040204020203" pitchFamily="34" charset="0"/>
            </a:endParaRPr>
          </a:p>
          <a:p>
            <a:endParaRPr lang="en-US" sz="2000" dirty="0"/>
          </a:p>
        </p:txBody>
      </p:sp>
    </p:spTree>
    <p:extLst>
      <p:ext uri="{BB962C8B-B14F-4D97-AF65-F5344CB8AC3E}">
        <p14:creationId xmlns:p14="http://schemas.microsoft.com/office/powerpoint/2010/main" val="166805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9"/>
            <a:ext cx="7766936" cy="4602378"/>
          </a:xfrm>
        </p:spPr>
        <p:txBody>
          <a:bodyPr>
            <a:normAutofit/>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A </a:t>
            </a:r>
            <a:r>
              <a:rPr lang="en-US" b="1" dirty="0">
                <a:solidFill>
                  <a:schemeClr val="tx1">
                    <a:lumMod val="75000"/>
                    <a:lumOff val="25000"/>
                  </a:schemeClr>
                </a:solidFill>
                <a:latin typeface="Segoe UI" panose="020B0502040204020203" pitchFamily="34" charset="0"/>
                <a:cs typeface="Segoe UI" panose="020B0502040204020203" pitchFamily="34" charset="0"/>
              </a:rPr>
              <a:t>resource</a:t>
            </a:r>
            <a:r>
              <a:rPr lang="en-US" dirty="0">
                <a:solidFill>
                  <a:schemeClr val="tx1">
                    <a:lumMod val="75000"/>
                    <a:lumOff val="25000"/>
                  </a:schemeClr>
                </a:solidFill>
                <a:latin typeface="Segoe UI" panose="020B0502040204020203" pitchFamily="34" charset="0"/>
                <a:cs typeface="Segoe UI" panose="020B0502040204020203" pitchFamily="34" charset="0"/>
              </a:rPr>
              <a:t> is anything that’s important enough to be referenced as a thing in itself, is usually something that can be stored on a computer.</a:t>
            </a:r>
          </a:p>
          <a:p>
            <a:pPr algn="l"/>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gn="l"/>
            <a:r>
              <a:rPr lang="en-US" b="1" dirty="0">
                <a:solidFill>
                  <a:schemeClr val="tx1">
                    <a:lumMod val="75000"/>
                    <a:lumOff val="25000"/>
                  </a:schemeClr>
                </a:solidFill>
                <a:latin typeface="Segoe UI" panose="020B0502040204020203" pitchFamily="34" charset="0"/>
                <a:cs typeface="Segoe UI" panose="020B0502040204020203" pitchFamily="34" charset="0"/>
              </a:rPr>
              <a:t>The only restriction is that </a:t>
            </a:r>
            <a:r>
              <a:rPr lang="en-US" b="1" i="1" dirty="0">
                <a:solidFill>
                  <a:schemeClr val="tx1">
                    <a:lumMod val="75000"/>
                    <a:lumOff val="25000"/>
                  </a:schemeClr>
                </a:solidFill>
                <a:latin typeface="Segoe UI" panose="020B0502040204020203" pitchFamily="34" charset="0"/>
                <a:cs typeface="Segoe UI" panose="020B0502040204020203" pitchFamily="34" charset="0"/>
              </a:rPr>
              <a:t>every resource must have a URL</a:t>
            </a:r>
            <a:r>
              <a:rPr lang="en-US" b="1" dirty="0">
                <a:solidFill>
                  <a:schemeClr val="tx1">
                    <a:lumMod val="75000"/>
                    <a:lumOff val="25000"/>
                  </a:schemeClr>
                </a:solidFill>
                <a:latin typeface="Segoe UI" panose="020B0502040204020203" pitchFamily="34" charset="0"/>
                <a:cs typeface="Segoe UI" panose="020B0502040204020203" pitchFamily="34" charset="0"/>
              </a:rPr>
              <a:t>.</a:t>
            </a:r>
          </a:p>
          <a:p>
            <a:pPr algn="l"/>
            <a:r>
              <a:rPr lang="en-US" b="1" dirty="0">
                <a:solidFill>
                  <a:schemeClr val="tx1">
                    <a:lumMod val="75000"/>
                    <a:lumOff val="25000"/>
                  </a:schemeClr>
                </a:solidFill>
                <a:latin typeface="Segoe UI" panose="020B0502040204020203" pitchFamily="34" charset="0"/>
                <a:cs typeface="Segoe UI" panose="020B0502040204020203" pitchFamily="34" charset="0"/>
              </a:rPr>
              <a:t>Giving something a URL turns it into a resource.</a:t>
            </a:r>
          </a:p>
          <a:p>
            <a:pPr algn="l"/>
            <a:endParaRPr lang="en-US" b="1" dirty="0">
              <a:solidFill>
                <a:schemeClr val="tx1">
                  <a:lumMod val="75000"/>
                  <a:lumOff val="25000"/>
                </a:schemeClr>
              </a:solidFill>
              <a:latin typeface="Segoe UI" panose="020B0502040204020203" pitchFamily="34" charset="0"/>
              <a:cs typeface="Segoe UI" panose="020B0502040204020203" pitchFamily="34" charset="0"/>
            </a:endParaRPr>
          </a:p>
          <a:p>
            <a:pPr algn="l"/>
            <a:endParaRPr lang="en-US" b="1" dirty="0">
              <a:solidFill>
                <a:schemeClr val="tx1">
                  <a:lumMod val="75000"/>
                  <a:lumOff val="25000"/>
                </a:schemeClr>
              </a:solidFill>
              <a:latin typeface="Segoe UI" panose="020B0502040204020203" pitchFamily="34" charset="0"/>
              <a:cs typeface="Segoe UI" panose="020B0502040204020203" pitchFamily="34" charset="0"/>
            </a:endParaRPr>
          </a:p>
          <a:p>
            <a:pPr algn="l"/>
            <a:endParaRPr lang="en-US" b="1" dirty="0">
              <a:solidFill>
                <a:schemeClr val="tx1">
                  <a:lumMod val="75000"/>
                  <a:lumOff val="25000"/>
                </a:schemeClr>
              </a:solidFill>
              <a:latin typeface="Segoe UI" panose="020B0502040204020203" pitchFamily="34" charset="0"/>
              <a:cs typeface="Segoe UI" panose="020B0502040204020203" pitchFamily="34" charset="0"/>
            </a:endParaRPr>
          </a:p>
          <a:p>
            <a:r>
              <a:rPr lang="en-US" sz="1400" dirty="0">
                <a:solidFill>
                  <a:schemeClr val="tx1">
                    <a:lumMod val="75000"/>
                    <a:lumOff val="25000"/>
                  </a:schemeClr>
                </a:solidFill>
                <a:latin typeface="Segoe UI" panose="020B0502040204020203" pitchFamily="34" charset="0"/>
                <a:cs typeface="Segoe UI" panose="020B0502040204020203" pitchFamily="34" charset="0"/>
              </a:rPr>
              <a:t>The client never sees a resource. All it ever sees are </a:t>
            </a:r>
            <a:r>
              <a:rPr lang="en-US" sz="1400" b="1" dirty="0">
                <a:solidFill>
                  <a:schemeClr val="tx1">
                    <a:lumMod val="75000"/>
                    <a:lumOff val="25000"/>
                  </a:schemeClr>
                </a:solidFill>
                <a:latin typeface="Segoe UI" panose="020B0502040204020203" pitchFamily="34" charset="0"/>
                <a:cs typeface="Segoe UI" panose="020B0502040204020203" pitchFamily="34" charset="0"/>
              </a:rPr>
              <a:t>URLs</a:t>
            </a:r>
            <a:r>
              <a:rPr lang="en-US" sz="1400" dirty="0">
                <a:solidFill>
                  <a:schemeClr val="tx1">
                    <a:lumMod val="75000"/>
                    <a:lumOff val="25000"/>
                  </a:schemeClr>
                </a:solidFill>
                <a:latin typeface="Segoe UI" panose="020B0502040204020203" pitchFamily="34" charset="0"/>
                <a:cs typeface="Segoe UI" panose="020B0502040204020203" pitchFamily="34" charset="0"/>
              </a:rPr>
              <a:t> and </a:t>
            </a:r>
            <a:r>
              <a:rPr lang="en-US" sz="1400" b="1" dirty="0">
                <a:solidFill>
                  <a:schemeClr val="tx1">
                    <a:lumMod val="75000"/>
                    <a:lumOff val="25000"/>
                  </a:schemeClr>
                </a:solidFill>
                <a:latin typeface="Segoe UI" panose="020B0502040204020203" pitchFamily="34" charset="0"/>
                <a:cs typeface="Segoe UI" panose="020B0502040204020203" pitchFamily="34" charset="0"/>
              </a:rPr>
              <a:t>representations</a:t>
            </a:r>
            <a:r>
              <a:rPr lang="en-US" sz="1400" dirty="0">
                <a:solidFill>
                  <a:schemeClr val="tx1">
                    <a:lumMod val="75000"/>
                    <a:lumOff val="25000"/>
                  </a:schemeClr>
                </a:solidFill>
                <a:latin typeface="Segoe UI" panose="020B0502040204020203" pitchFamily="34" charset="0"/>
                <a:cs typeface="Segoe UI" panose="020B0502040204020203" pitchFamily="34" charset="0"/>
              </a:rPr>
              <a:t>.</a:t>
            </a:r>
            <a:endParaRPr lang="en-US" sz="14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Title 1">
            <a:extLst>
              <a:ext uri="{FF2B5EF4-FFF2-40B4-BE49-F238E27FC236}">
                <a16:creationId xmlns:a16="http://schemas.microsoft.com/office/drawing/2014/main" id="{9F651D5A-9A3F-4801-B70E-45168F052E66}"/>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RESOURCE</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9238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7766936" cy="1388663"/>
          </a:xfrm>
        </p:spPr>
        <p:txBody>
          <a:bodyPr>
            <a:normAutofit/>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When a client issues a GET request for a resource, the server should serve a document that captures the resource in a useful way. </a:t>
            </a:r>
          </a:p>
          <a:p>
            <a:pPr algn="l"/>
            <a:r>
              <a:rPr lang="en-US" dirty="0">
                <a:solidFill>
                  <a:schemeClr val="tx1">
                    <a:lumMod val="75000"/>
                    <a:lumOff val="25000"/>
                  </a:schemeClr>
                </a:solidFill>
                <a:latin typeface="Segoe UI" panose="020B0502040204020203" pitchFamily="34" charset="0"/>
                <a:cs typeface="Segoe UI" panose="020B0502040204020203" pitchFamily="34" charset="0"/>
              </a:rPr>
              <a:t>That’s a </a:t>
            </a:r>
            <a:r>
              <a:rPr lang="en-US" b="1" dirty="0">
                <a:solidFill>
                  <a:schemeClr val="tx1">
                    <a:lumMod val="75000"/>
                    <a:lumOff val="25000"/>
                  </a:schemeClr>
                </a:solidFill>
                <a:latin typeface="Segoe UI" panose="020B0502040204020203" pitchFamily="34" charset="0"/>
                <a:cs typeface="Segoe UI" panose="020B0502040204020203" pitchFamily="34" charset="0"/>
              </a:rPr>
              <a:t>representation </a:t>
            </a:r>
            <a:r>
              <a:rPr lang="en-US" dirty="0">
                <a:solidFill>
                  <a:schemeClr val="tx1">
                    <a:lumMod val="75000"/>
                    <a:lumOff val="25000"/>
                  </a:schemeClr>
                </a:solidFill>
                <a:latin typeface="Segoe UI" panose="020B0502040204020203" pitchFamily="34" charset="0"/>
                <a:cs typeface="Segoe UI" panose="020B0502040204020203" pitchFamily="34" charset="0"/>
              </a:rPr>
              <a:t>a machine-readable explanation of the current state of a resource.</a:t>
            </a:r>
          </a:p>
          <a:p>
            <a:pPr algn="l"/>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Title 1">
            <a:extLst>
              <a:ext uri="{FF2B5EF4-FFF2-40B4-BE49-F238E27FC236}">
                <a16:creationId xmlns:a16="http://schemas.microsoft.com/office/drawing/2014/main" id="{C349A1D4-9F41-4EC5-A72B-838307521766}"/>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REPRESENTATION</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F4DA4942-7A9C-4B9F-A58D-9A72B9242CB3}"/>
              </a:ext>
            </a:extLst>
          </p:cNvPr>
          <p:cNvSpPr txBox="1"/>
          <p:nvPr/>
        </p:nvSpPr>
        <p:spPr>
          <a:xfrm>
            <a:off x="1507067" y="3461162"/>
            <a:ext cx="7766936" cy="646331"/>
          </a:xfrm>
          <a:prstGeom prst="rect">
            <a:avLst/>
          </a:prstGeom>
          <a:noFill/>
          <a:ln w="38100">
            <a:solidFill>
              <a:srgbClr val="0070C0"/>
            </a:solidFill>
          </a:ln>
        </p:spPr>
        <p:txBody>
          <a:bodyPr wrap="square" rtlCol="0" anchor="ctr">
            <a:spAutoFit/>
          </a:bodyPr>
          <a:lstStyle/>
          <a:p>
            <a:pPr algn="ctr"/>
            <a:r>
              <a:rPr lang="en-US" b="1" dirty="0">
                <a:solidFill>
                  <a:schemeClr val="tx1">
                    <a:lumMod val="75000"/>
                    <a:lumOff val="25000"/>
                  </a:schemeClr>
                </a:solidFill>
                <a:latin typeface="Segoe UI" panose="020B0502040204020203" pitchFamily="34" charset="0"/>
                <a:cs typeface="Segoe UI" panose="020B0502040204020203" pitchFamily="34" charset="0"/>
              </a:rPr>
              <a:t>A representation can be </a:t>
            </a:r>
            <a:r>
              <a:rPr lang="en-US" b="1" i="1" dirty="0">
                <a:solidFill>
                  <a:schemeClr val="tx1">
                    <a:lumMod val="75000"/>
                    <a:lumOff val="25000"/>
                  </a:schemeClr>
                </a:solidFill>
                <a:latin typeface="Segoe UI" panose="020B0502040204020203" pitchFamily="34" charset="0"/>
                <a:cs typeface="Segoe UI" panose="020B0502040204020203" pitchFamily="34" charset="0"/>
              </a:rPr>
              <a:t>any</a:t>
            </a:r>
            <a:r>
              <a:rPr lang="en-US" b="1" dirty="0">
                <a:solidFill>
                  <a:schemeClr val="tx1">
                    <a:lumMod val="75000"/>
                    <a:lumOff val="25000"/>
                  </a:schemeClr>
                </a:solidFill>
                <a:latin typeface="Segoe UI" panose="020B0502040204020203" pitchFamily="34" charset="0"/>
                <a:cs typeface="Segoe UI" panose="020B0502040204020203" pitchFamily="34" charset="0"/>
              </a:rPr>
              <a:t> machine-readable document containing </a:t>
            </a:r>
            <a:r>
              <a:rPr lang="en-US" b="1" i="1" dirty="0">
                <a:solidFill>
                  <a:schemeClr val="tx1">
                    <a:lumMod val="75000"/>
                    <a:lumOff val="25000"/>
                  </a:schemeClr>
                </a:solidFill>
                <a:latin typeface="Segoe UI" panose="020B0502040204020203" pitchFamily="34" charset="0"/>
                <a:cs typeface="Segoe UI" panose="020B0502040204020203" pitchFamily="34" charset="0"/>
              </a:rPr>
              <a:t>any</a:t>
            </a:r>
            <a:r>
              <a:rPr lang="en-US" b="1" dirty="0">
                <a:solidFill>
                  <a:schemeClr val="tx1">
                    <a:lumMod val="75000"/>
                    <a:lumOff val="25000"/>
                  </a:schemeClr>
                </a:solidFill>
                <a:latin typeface="Segoe UI" panose="020B0502040204020203" pitchFamily="34" charset="0"/>
                <a:cs typeface="Segoe UI" panose="020B0502040204020203" pitchFamily="34" charset="0"/>
              </a:rPr>
              <a:t> information about a resource.</a:t>
            </a:r>
          </a:p>
        </p:txBody>
      </p:sp>
    </p:spTree>
    <p:extLst>
      <p:ext uri="{BB962C8B-B14F-4D97-AF65-F5344CB8AC3E}">
        <p14:creationId xmlns:p14="http://schemas.microsoft.com/office/powerpoint/2010/main" val="2066470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11334FE4-40C0-414D-9536-04FA60237F7F}"/>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BACK AND FORTH: GET</a:t>
            </a:r>
            <a:endParaRPr lang="en-US" dirty="0">
              <a:latin typeface="Segoe UI" panose="020B0502040204020203" pitchFamily="34" charset="0"/>
              <a:cs typeface="Segoe UI" panose="020B0502040204020203" pitchFamily="34" charset="0"/>
            </a:endParaRPr>
          </a:p>
        </p:txBody>
      </p:sp>
      <p:sp>
        <p:nvSpPr>
          <p:cNvPr id="18" name="Arrow: Right 17">
            <a:extLst>
              <a:ext uri="{FF2B5EF4-FFF2-40B4-BE49-F238E27FC236}">
                <a16:creationId xmlns:a16="http://schemas.microsoft.com/office/drawing/2014/main" id="{B3FBB69E-F4AB-4814-B6F0-7D261416C212}"/>
              </a:ext>
            </a:extLst>
          </p:cNvPr>
          <p:cNvSpPr/>
          <p:nvPr/>
        </p:nvSpPr>
        <p:spPr>
          <a:xfrm rot="10433508" flipH="1" flipV="1">
            <a:off x="-61375" y="2120089"/>
            <a:ext cx="5833545" cy="2448845"/>
          </a:xfrm>
          <a:prstGeom prst="rightArrow">
            <a:avLst>
              <a:gd name="adj1" fmla="val 50000"/>
              <a:gd name="adj2" fmla="val 40554"/>
            </a:avLst>
          </a:prstGeom>
          <a:solidFill>
            <a:srgbClr val="00B0F0"/>
          </a:solidFill>
          <a:ln w="28575">
            <a:solidFill>
              <a:schemeClr val="tx1">
                <a:lumMod val="75000"/>
                <a:lumOff val="25000"/>
              </a:schemeClr>
            </a:solidFill>
          </a:ln>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Segoe UI" panose="020B0502040204020203" pitchFamily="34" charset="0"/>
                <a:cs typeface="Segoe UI" panose="020B0502040204020203" pitchFamily="34" charset="0"/>
              </a:rPr>
              <a:t>           GET </a:t>
            </a:r>
            <a:r>
              <a:rPr lang="en-US" sz="1600" dirty="0">
                <a:solidFill>
                  <a:schemeClr val="tx1">
                    <a:lumMod val="75000"/>
                    <a:lumOff val="25000"/>
                  </a:schemeClr>
                </a:solidFill>
                <a:latin typeface="Segoe UI" panose="020B0502040204020203" pitchFamily="34" charset="0"/>
                <a:cs typeface="Segoe UI" panose="020B0502040204020203" pitchFamily="34" charset="0"/>
              </a:rPr>
              <a:t>/messages/</a:t>
            </a:r>
            <a:r>
              <a:rPr lang="en-US" sz="1600" b="1" dirty="0">
                <a:solidFill>
                  <a:schemeClr val="tx1">
                    <a:lumMod val="75000"/>
                    <a:lumOff val="25000"/>
                  </a:schemeClr>
                </a:solidFill>
                <a:latin typeface="Segoe UI" panose="020B0502040204020203" pitchFamily="34" charset="0"/>
                <a:cs typeface="Segoe UI" panose="020B0502040204020203" pitchFamily="34" charset="0"/>
              </a:rPr>
              <a:t>1</a:t>
            </a:r>
            <a:r>
              <a:rPr lang="en-US" b="1"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a:solidFill>
                  <a:schemeClr val="tx1">
                    <a:lumMod val="75000"/>
                    <a:lumOff val="25000"/>
                  </a:schemeClr>
                </a:solidFill>
                <a:latin typeface="Segoe UI" panose="020B0502040204020203" pitchFamily="34" charset="0"/>
                <a:cs typeface="Segoe UI" panose="020B0502040204020203" pitchFamily="34" charset="0"/>
              </a:rPr>
              <a:t>HTTP/1.1</a:t>
            </a:r>
          </a:p>
          <a:p>
            <a:r>
              <a:rPr lang="en-US" sz="1600" b="1" dirty="0">
                <a:solidFill>
                  <a:schemeClr val="tx1">
                    <a:lumMod val="75000"/>
                    <a:lumOff val="25000"/>
                  </a:schemeClr>
                </a:solidFill>
                <a:latin typeface="Segoe UI" panose="020B0502040204020203" pitchFamily="34" charset="0"/>
                <a:cs typeface="Segoe UI" panose="020B0502040204020203" pitchFamily="34" charset="0"/>
              </a:rPr>
              <a:t>             </a:t>
            </a:r>
            <a:r>
              <a:rPr lang="en-US" sz="1600" b="1" dirty="0">
                <a:solidFill>
                  <a:schemeClr val="tx1">
                    <a:lumMod val="75000"/>
                    <a:lumOff val="25000"/>
                  </a:schemeClr>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www.youtypeitwepostit.com/</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9" name="TextBox 18">
            <a:extLst>
              <a:ext uri="{FF2B5EF4-FFF2-40B4-BE49-F238E27FC236}">
                <a16:creationId xmlns:a16="http://schemas.microsoft.com/office/drawing/2014/main" id="{D2B95BFB-D69D-49CC-B48E-3E53DC463673}"/>
              </a:ext>
            </a:extLst>
          </p:cNvPr>
          <p:cNvSpPr txBox="1"/>
          <p:nvPr/>
        </p:nvSpPr>
        <p:spPr>
          <a:xfrm rot="20533791">
            <a:off x="916160" y="2061061"/>
            <a:ext cx="3252209" cy="738664"/>
          </a:xfrm>
          <a:prstGeom prst="rect">
            <a:avLst/>
          </a:prstGeom>
          <a:noFill/>
          <a:ln w="38100">
            <a:solidFill>
              <a:schemeClr val="tx1">
                <a:lumMod val="75000"/>
                <a:lumOff val="25000"/>
              </a:schemeClr>
            </a:solidFill>
          </a:ln>
        </p:spPr>
        <p:txBody>
          <a:bodyPr wrap="square" rtlCol="0">
            <a:spAutoFit/>
          </a:bodyPr>
          <a:lstStyle/>
          <a:p>
            <a:pPr algn="l"/>
            <a:r>
              <a:rPr lang="en-US" sz="1400" dirty="0">
                <a:latin typeface="Segoe UI" panose="020B0502040204020203" pitchFamily="34" charset="0"/>
                <a:cs typeface="Segoe UI" panose="020B0502040204020203" pitchFamily="34" charset="0"/>
              </a:rPr>
              <a:t>The client then sent an HTTP GET request, asking for a representation of the new entry:</a:t>
            </a:r>
            <a:endParaRPr lang="en-US" sz="1400" b="1" dirty="0">
              <a:latin typeface="Segoe UI" panose="020B0502040204020203" pitchFamily="34" charset="0"/>
              <a:cs typeface="Segoe UI" panose="020B0502040204020203" pitchFamily="34" charset="0"/>
            </a:endParaRPr>
          </a:p>
        </p:txBody>
      </p:sp>
      <p:sp>
        <p:nvSpPr>
          <p:cNvPr id="24" name="Arrow: Right 23">
            <a:extLst>
              <a:ext uri="{FF2B5EF4-FFF2-40B4-BE49-F238E27FC236}">
                <a16:creationId xmlns:a16="http://schemas.microsoft.com/office/drawing/2014/main" id="{D32ED8BA-BA83-4C53-B035-5B4B4CAB5E80}"/>
              </a:ext>
            </a:extLst>
          </p:cNvPr>
          <p:cNvSpPr/>
          <p:nvPr/>
        </p:nvSpPr>
        <p:spPr>
          <a:xfrm rot="20488330" flipH="1">
            <a:off x="4972666" y="2723931"/>
            <a:ext cx="6249506" cy="3306352"/>
          </a:xfrm>
          <a:prstGeom prst="rightArrow">
            <a:avLst>
              <a:gd name="adj1" fmla="val 50000"/>
              <a:gd name="adj2" fmla="val 40554"/>
            </a:avLst>
          </a:prstGeom>
          <a:solidFill>
            <a:srgbClr val="00B0F0"/>
          </a:solidFill>
          <a:ln w="28575">
            <a:solidFill>
              <a:schemeClr val="tx1">
                <a:lumMod val="75000"/>
                <a:lumOff val="25000"/>
              </a:schemeClr>
            </a:solidFill>
          </a:ln>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75000"/>
                    <a:lumOff val="25000"/>
                  </a:schemeClr>
                </a:solidFill>
                <a:latin typeface="Segoe UI" panose="020B0502040204020203" pitchFamily="34" charset="0"/>
                <a:cs typeface="Segoe UI" panose="020B0502040204020203" pitchFamily="34" charset="0"/>
              </a:rPr>
              <a:t>HTTP/1.1 </a:t>
            </a:r>
            <a:r>
              <a:rPr lang="en-US" sz="1600" b="1" dirty="0">
                <a:solidFill>
                  <a:schemeClr val="tx1">
                    <a:lumMod val="75000"/>
                    <a:lumOff val="25000"/>
                  </a:schemeClr>
                </a:solidFill>
                <a:latin typeface="Segoe UI" panose="020B0502040204020203" pitchFamily="34" charset="0"/>
                <a:cs typeface="Segoe UI" panose="020B0502040204020203" pitchFamily="34" charset="0"/>
              </a:rPr>
              <a:t>200 </a:t>
            </a:r>
            <a:r>
              <a:rPr lang="en-US" sz="1600" dirty="0">
                <a:solidFill>
                  <a:schemeClr val="tx1">
                    <a:lumMod val="75000"/>
                    <a:lumOff val="25000"/>
                  </a:schemeClr>
                </a:solidFill>
                <a:latin typeface="Segoe UI" panose="020B0502040204020203" pitchFamily="34" charset="0"/>
                <a:cs typeface="Segoe UI" panose="020B0502040204020203" pitchFamily="34" charset="0"/>
              </a:rPr>
              <a:t>OK</a:t>
            </a:r>
          </a:p>
          <a:p>
            <a:r>
              <a:rPr lang="en-US" sz="1600" b="1" dirty="0">
                <a:solidFill>
                  <a:schemeClr val="tx1">
                    <a:lumMod val="75000"/>
                    <a:lumOff val="25000"/>
                  </a:schemeClr>
                </a:solidFill>
                <a:latin typeface="Segoe UI" panose="020B0502040204020203" pitchFamily="34" charset="0"/>
                <a:cs typeface="Segoe UI" panose="020B0502040204020203" pitchFamily="34" charset="0"/>
              </a:rPr>
              <a:t>Content-Type:</a:t>
            </a:r>
            <a:r>
              <a:rPr lang="en-US" sz="1600" dirty="0">
                <a:solidFill>
                  <a:schemeClr val="tx1">
                    <a:lumMod val="75000"/>
                    <a:lumOff val="25000"/>
                  </a:schemeClr>
                </a:solidFill>
                <a:latin typeface="Segoe UI" panose="020B0502040204020203" pitchFamily="34" charset="0"/>
                <a:cs typeface="Segoe UI" panose="020B0502040204020203" pitchFamily="34" charset="0"/>
              </a:rPr>
              <a:t> application/json</a:t>
            </a:r>
          </a:p>
          <a:p>
            <a:r>
              <a:rPr lang="en-US" sz="1600" b="1" dirty="0">
                <a:solidFill>
                  <a:schemeClr val="tx1">
                    <a:lumMod val="75000"/>
                    <a:lumOff val="25000"/>
                  </a:schemeClr>
                </a:solidFill>
                <a:latin typeface="Segoe UI" panose="020B0502040204020203" pitchFamily="34" charset="0"/>
                <a:cs typeface="Segoe UI" panose="020B0502040204020203" pitchFamily="34" charset="0"/>
              </a:rPr>
              <a:t>body: </a:t>
            </a:r>
            <a:r>
              <a:rPr lang="en-US" sz="1600"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err="1">
                <a:solidFill>
                  <a:schemeClr val="tx1">
                    <a:lumMod val="75000"/>
                    <a:lumOff val="25000"/>
                  </a:schemeClr>
                </a:solidFill>
                <a:latin typeface="Segoe UI" panose="020B0502040204020203" pitchFamily="34" charset="0"/>
                <a:cs typeface="Segoe UI" panose="020B0502040204020203" pitchFamily="34" charset="0"/>
              </a:rPr>
              <a:t>Messgae</a:t>
            </a:r>
            <a:r>
              <a:rPr lang="en-US" sz="1600" dirty="0">
                <a:solidFill>
                  <a:schemeClr val="tx1">
                    <a:lumMod val="75000"/>
                    <a:lumOff val="25000"/>
                  </a:schemeClr>
                </a:solidFill>
                <a:latin typeface="Segoe UI" panose="020B0502040204020203" pitchFamily="34" charset="0"/>
                <a:cs typeface="Segoe UI" panose="020B0502040204020203" pitchFamily="34" charset="0"/>
              </a:rPr>
              <a:t>” : “Ciao” }</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25" name="TextBox 24">
            <a:extLst>
              <a:ext uri="{FF2B5EF4-FFF2-40B4-BE49-F238E27FC236}">
                <a16:creationId xmlns:a16="http://schemas.microsoft.com/office/drawing/2014/main" id="{222FDCA3-0999-4948-9B84-D9DE5DBFB3B7}"/>
              </a:ext>
            </a:extLst>
          </p:cNvPr>
          <p:cNvSpPr txBox="1"/>
          <p:nvPr/>
        </p:nvSpPr>
        <p:spPr>
          <a:xfrm rot="20273425">
            <a:off x="6202973" y="2823093"/>
            <a:ext cx="3252209" cy="738664"/>
          </a:xfrm>
          <a:prstGeom prst="rect">
            <a:avLst/>
          </a:prstGeom>
          <a:noFill/>
          <a:ln w="38100">
            <a:solidFill>
              <a:schemeClr val="tx1">
                <a:lumMod val="75000"/>
                <a:lumOff val="25000"/>
              </a:schemeClr>
            </a:solidFill>
          </a:ln>
        </p:spPr>
        <p:txBody>
          <a:bodyPr wrap="square" rtlCol="0">
            <a:spAutoFit/>
          </a:bodyPr>
          <a:lstStyle/>
          <a:p>
            <a:pPr algn="l"/>
            <a:r>
              <a:rPr lang="en-US" sz="1400" dirty="0">
                <a:latin typeface="Segoe UI" panose="020B0502040204020203" pitchFamily="34" charset="0"/>
                <a:cs typeface="Segoe UI" panose="020B0502040204020203" pitchFamily="34" charset="0"/>
              </a:rPr>
              <a:t>The server responded with a representation in application/json format.</a:t>
            </a:r>
          </a:p>
        </p:txBody>
      </p:sp>
      <p:pic>
        <p:nvPicPr>
          <p:cNvPr id="12" name="Picture 11">
            <a:extLst>
              <a:ext uri="{FF2B5EF4-FFF2-40B4-BE49-F238E27FC236}">
                <a16:creationId xmlns:a16="http://schemas.microsoft.com/office/drawing/2014/main" id="{E94A2B25-3A2D-4C6A-B8F1-EF4B8BF53B6E}"/>
              </a:ext>
            </a:extLst>
          </p:cNvPr>
          <p:cNvPicPr>
            <a:picLocks noChangeAspect="1"/>
          </p:cNvPicPr>
          <p:nvPr/>
        </p:nvPicPr>
        <p:blipFill>
          <a:blip r:embed="rId3"/>
          <a:stretch>
            <a:fillRect/>
          </a:stretch>
        </p:blipFill>
        <p:spPr>
          <a:xfrm>
            <a:off x="9709182" y="3344512"/>
            <a:ext cx="1139504" cy="1365357"/>
          </a:xfrm>
          <a:prstGeom prst="rect">
            <a:avLst/>
          </a:prstGeom>
        </p:spPr>
      </p:pic>
    </p:spTree>
    <p:extLst>
      <p:ext uri="{BB962C8B-B14F-4D97-AF65-F5344CB8AC3E}">
        <p14:creationId xmlns:p14="http://schemas.microsoft.com/office/powerpoint/2010/main" val="3311894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8098572" cy="970133"/>
          </a:xfrm>
        </p:spPr>
        <p:txBody>
          <a:bodyPr>
            <a:normAutofit fontScale="90000"/>
          </a:bodyPr>
          <a:lstStyle/>
          <a:p>
            <a:pPr algn="l"/>
            <a:r>
              <a:rPr lang="en-US" sz="6000" dirty="0">
                <a:solidFill>
                  <a:schemeClr val="tx1">
                    <a:lumMod val="75000"/>
                    <a:lumOff val="25000"/>
                  </a:schemeClr>
                </a:solidFill>
                <a:latin typeface="Segoe UI" panose="020B0502040204020203" pitchFamily="34" charset="0"/>
                <a:cs typeface="Segoe UI" panose="020B0502040204020203" pitchFamily="34" charset="0"/>
              </a:rPr>
              <a:t>the </a:t>
            </a:r>
            <a:r>
              <a:rPr lang="en-US" sz="6000" b="1" dirty="0">
                <a:solidFill>
                  <a:schemeClr val="tx1">
                    <a:lumMod val="75000"/>
                    <a:lumOff val="25000"/>
                  </a:schemeClr>
                </a:solidFill>
                <a:latin typeface="Segoe UI" panose="020B0502040204020203" pitchFamily="34" charset="0"/>
                <a:cs typeface="Segoe UI" panose="020B0502040204020203" pitchFamily="34" charset="0"/>
              </a:rPr>
              <a:t>WEB </a:t>
            </a:r>
            <a:r>
              <a:rPr lang="en-US" sz="6000" dirty="0">
                <a:solidFill>
                  <a:schemeClr val="tx1">
                    <a:lumMod val="75000"/>
                    <a:lumOff val="25000"/>
                  </a:schemeClr>
                </a:solidFill>
                <a:latin typeface="Segoe UI" panose="020B0502040204020203" pitchFamily="34" charset="0"/>
                <a:cs typeface="Segoe UI" panose="020B0502040204020203" pitchFamily="34" charset="0"/>
              </a:rPr>
              <a:t>| </a:t>
            </a:r>
            <a:r>
              <a:rPr lang="en-US" sz="3600" dirty="0">
                <a:solidFill>
                  <a:schemeClr val="tx1">
                    <a:lumMod val="75000"/>
                    <a:lumOff val="25000"/>
                  </a:schemeClr>
                </a:solidFill>
                <a:latin typeface="Segoe UI" panose="020B0502040204020203" pitchFamily="34" charset="0"/>
                <a:cs typeface="Segoe UI" panose="020B0502040204020203" pitchFamily="34" charset="0"/>
              </a:rPr>
              <a:t>BACK AND FORTH: POST</a:t>
            </a:r>
            <a:endParaRPr lang="en-US" sz="1200" dirty="0">
              <a:effectLst/>
              <a:latin typeface="Segoe UI" panose="020B0502040204020203" pitchFamily="34" charset="0"/>
              <a:cs typeface="Segoe UI" panose="020B0502040204020203" pitchFamily="34" charset="0"/>
            </a:endParaRPr>
          </a:p>
        </p:txBody>
      </p:sp>
      <p:sp>
        <p:nvSpPr>
          <p:cNvPr id="17" name="Arrow: Right 16">
            <a:extLst>
              <a:ext uri="{FF2B5EF4-FFF2-40B4-BE49-F238E27FC236}">
                <a16:creationId xmlns:a16="http://schemas.microsoft.com/office/drawing/2014/main" id="{5234C6D8-4DF7-475B-82DF-585B217AF761}"/>
              </a:ext>
            </a:extLst>
          </p:cNvPr>
          <p:cNvSpPr/>
          <p:nvPr/>
        </p:nvSpPr>
        <p:spPr>
          <a:xfrm rot="12105568" flipH="1" flipV="1">
            <a:off x="-1040138" y="1675512"/>
            <a:ext cx="6874690" cy="3329423"/>
          </a:xfrm>
          <a:prstGeom prst="rightArrow">
            <a:avLst>
              <a:gd name="adj1" fmla="val 50000"/>
              <a:gd name="adj2" fmla="val 40554"/>
            </a:avLst>
          </a:prstGeom>
          <a:solidFill>
            <a:srgbClr val="00B0F0"/>
          </a:solidFill>
          <a:ln w="28575">
            <a:solidFill>
              <a:schemeClr val="tx1">
                <a:lumMod val="75000"/>
                <a:lumOff val="25000"/>
              </a:schemeClr>
            </a:solidFill>
          </a:ln>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n-NO" sz="1600" b="1" dirty="0">
                <a:solidFill>
                  <a:schemeClr val="tx1">
                    <a:lumMod val="75000"/>
                    <a:lumOff val="25000"/>
                  </a:schemeClr>
                </a:solidFill>
                <a:latin typeface="Segoe UI" panose="020B0502040204020203" pitchFamily="34" charset="0"/>
                <a:cs typeface="Segoe UI" panose="020B0502040204020203" pitchFamily="34" charset="0"/>
              </a:rPr>
              <a:t>                    POST</a:t>
            </a:r>
            <a:r>
              <a:rPr lang="nn-NO" sz="1600" dirty="0">
                <a:solidFill>
                  <a:schemeClr val="tx1">
                    <a:lumMod val="75000"/>
                    <a:lumOff val="25000"/>
                  </a:schemeClr>
                </a:solidFill>
                <a:latin typeface="Segoe UI" panose="020B0502040204020203" pitchFamily="34" charset="0"/>
                <a:cs typeface="Segoe UI" panose="020B0502040204020203" pitchFamily="34" charset="0"/>
              </a:rPr>
              <a:t> /messages HTTP/1.1</a:t>
            </a: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a:p>
            <a:r>
              <a:rPr lang="en-US" sz="1600" b="1" dirty="0">
                <a:solidFill>
                  <a:schemeClr val="tx1">
                    <a:lumMod val="75000"/>
                    <a:lumOff val="25000"/>
                  </a:schemeClr>
                </a:solidFill>
                <a:latin typeface="Segoe UI" panose="020B0502040204020203" pitchFamily="34" charset="0"/>
                <a:cs typeface="Segoe UI" panose="020B0502040204020203" pitchFamily="34" charset="0"/>
              </a:rPr>
              <a:t>                    www.youtepyitwepostot.com/</a:t>
            </a:r>
          </a:p>
          <a:p>
            <a:r>
              <a:rPr lang="en-US" sz="1600" b="1" dirty="0">
                <a:solidFill>
                  <a:schemeClr val="tx1">
                    <a:lumMod val="75000"/>
                    <a:lumOff val="25000"/>
                  </a:schemeClr>
                </a:solidFill>
                <a:latin typeface="Segoe UI" panose="020B0502040204020203" pitchFamily="34" charset="0"/>
                <a:cs typeface="Segoe UI" panose="020B0502040204020203" pitchFamily="34" charset="0"/>
              </a:rPr>
              <a:t>                    Content-Type:</a:t>
            </a:r>
            <a:r>
              <a:rPr lang="en-US" sz="1600" dirty="0">
                <a:solidFill>
                  <a:schemeClr val="tx1">
                    <a:lumMod val="75000"/>
                    <a:lumOff val="25000"/>
                  </a:schemeClr>
                </a:solidFill>
                <a:latin typeface="Segoe UI" panose="020B0502040204020203" pitchFamily="34" charset="0"/>
                <a:cs typeface="Segoe UI" panose="020B0502040204020203" pitchFamily="34" charset="0"/>
              </a:rPr>
              <a:t> application/x-www-form-</a:t>
            </a:r>
            <a:r>
              <a:rPr lang="en-US" sz="1600" dirty="0" err="1">
                <a:solidFill>
                  <a:schemeClr val="tx1">
                    <a:lumMod val="75000"/>
                    <a:lumOff val="25000"/>
                  </a:schemeClr>
                </a:solidFill>
                <a:latin typeface="Segoe UI" panose="020B0502040204020203" pitchFamily="34" charset="0"/>
                <a:cs typeface="Segoe UI" panose="020B0502040204020203" pitchFamily="34" charset="0"/>
              </a:rPr>
              <a:t>urlencoded</a:t>
            </a:r>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a:p>
            <a:r>
              <a:rPr lang="en-US" sz="1600" b="1" dirty="0">
                <a:solidFill>
                  <a:schemeClr val="tx1">
                    <a:lumMod val="75000"/>
                    <a:lumOff val="25000"/>
                  </a:schemeClr>
                </a:solidFill>
                <a:latin typeface="Segoe UI" panose="020B0502040204020203" pitchFamily="34" charset="0"/>
                <a:cs typeface="Segoe UI" panose="020B0502040204020203" pitchFamily="34" charset="0"/>
              </a:rPr>
              <a:t>                      body: </a:t>
            </a:r>
            <a:r>
              <a:rPr lang="en-US" sz="1600" dirty="0">
                <a:solidFill>
                  <a:schemeClr val="tx1">
                    <a:lumMod val="75000"/>
                    <a:lumOff val="25000"/>
                  </a:schemeClr>
                </a:solidFill>
                <a:latin typeface="Segoe UI" panose="020B0502040204020203" pitchFamily="34" charset="0"/>
                <a:cs typeface="Segoe UI" panose="020B0502040204020203" pitchFamily="34" charset="0"/>
              </a:rPr>
              <a:t>{ “Message” : “Ciao” }</a:t>
            </a:r>
            <a:endParaRPr lang="en-US" sz="1600" b="1" dirty="0">
              <a:solidFill>
                <a:schemeClr val="tx1">
                  <a:lumMod val="75000"/>
                  <a:lumOff val="25000"/>
                </a:schemeClr>
              </a:solidFill>
              <a:latin typeface="Segoe UI" panose="020B0502040204020203" pitchFamily="34" charset="0"/>
              <a:cs typeface="Segoe UI" panose="020B0502040204020203" pitchFamily="34" charset="0"/>
            </a:endParaRPr>
          </a:p>
          <a:p>
            <a:endParaRPr lang="en-US" sz="16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DCD7B853-8225-4B08-9FD6-CCABF3332B1A}"/>
              </a:ext>
            </a:extLst>
          </p:cNvPr>
          <p:cNvSpPr txBox="1"/>
          <p:nvPr/>
        </p:nvSpPr>
        <p:spPr>
          <a:xfrm rot="531151">
            <a:off x="1402074" y="1441257"/>
            <a:ext cx="3252209" cy="1169551"/>
          </a:xfrm>
          <a:prstGeom prst="rect">
            <a:avLst/>
          </a:prstGeom>
          <a:noFill/>
          <a:ln w="38100">
            <a:solidFill>
              <a:schemeClr val="tx1">
                <a:lumMod val="75000"/>
                <a:lumOff val="25000"/>
              </a:schemeClr>
            </a:solidFill>
          </a:ln>
        </p:spPr>
        <p:txBody>
          <a:bodyPr wrap="square" rtlCol="0">
            <a:spAutoFit/>
          </a:bodyPr>
          <a:lstStyle/>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The one the client sent to the server in the first place, along with the POST request. That was also an application/</a:t>
            </a:r>
            <a:r>
              <a:rPr lang="en-US" sz="1400" dirty="0" err="1">
                <a:solidFill>
                  <a:schemeClr val="tx1">
                    <a:lumMod val="75000"/>
                    <a:lumOff val="25000"/>
                  </a:schemeClr>
                </a:solidFill>
                <a:latin typeface="Segoe UI" panose="020B0502040204020203" pitchFamily="34" charset="0"/>
                <a:cs typeface="Segoe UI" panose="020B0502040204020203" pitchFamily="34" charset="0"/>
              </a:rPr>
              <a:t>vnd.collection+json</a:t>
            </a:r>
            <a:r>
              <a:rPr lang="en-US" sz="1400" dirty="0">
                <a:solidFill>
                  <a:schemeClr val="tx1">
                    <a:lumMod val="75000"/>
                    <a:lumOff val="25000"/>
                  </a:schemeClr>
                </a:solidFill>
                <a:latin typeface="Segoe UI" panose="020B0502040204020203" pitchFamily="34" charset="0"/>
                <a:cs typeface="Segoe UI" panose="020B0502040204020203" pitchFamily="34" charset="0"/>
              </a:rPr>
              <a:t> document,</a:t>
            </a:r>
          </a:p>
        </p:txBody>
      </p:sp>
      <p:sp>
        <p:nvSpPr>
          <p:cNvPr id="6" name="Arrow: Right 5">
            <a:extLst>
              <a:ext uri="{FF2B5EF4-FFF2-40B4-BE49-F238E27FC236}">
                <a16:creationId xmlns:a16="http://schemas.microsoft.com/office/drawing/2014/main" id="{F47DB300-1143-4E93-BE5E-EE9AE0E66CE1}"/>
              </a:ext>
            </a:extLst>
          </p:cNvPr>
          <p:cNvSpPr/>
          <p:nvPr/>
        </p:nvSpPr>
        <p:spPr>
          <a:xfrm rot="20488330">
            <a:off x="6766569" y="2575915"/>
            <a:ext cx="6055308" cy="3306352"/>
          </a:xfrm>
          <a:prstGeom prst="rightArrow">
            <a:avLst>
              <a:gd name="adj1" fmla="val 50000"/>
              <a:gd name="adj2" fmla="val 40554"/>
            </a:avLst>
          </a:prstGeom>
          <a:solidFill>
            <a:srgbClr val="00B0F0"/>
          </a:solidFill>
          <a:ln w="28575">
            <a:solidFill>
              <a:schemeClr val="tx1">
                <a:lumMod val="75000"/>
                <a:lumOff val="25000"/>
              </a:schemeClr>
            </a:solidFill>
          </a:ln>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lumMod val="75000"/>
                    <a:lumOff val="25000"/>
                  </a:schemeClr>
                </a:solidFill>
                <a:latin typeface="Segoe UI" panose="020B0502040204020203" pitchFamily="34" charset="0"/>
                <a:cs typeface="Segoe UI" panose="020B0502040204020203" pitchFamily="34" charset="0"/>
              </a:rPr>
              <a:t>HTTP/1.1 </a:t>
            </a:r>
            <a:r>
              <a:rPr lang="en-US" sz="1600" b="1" dirty="0">
                <a:solidFill>
                  <a:schemeClr val="tx1">
                    <a:lumMod val="75000"/>
                    <a:lumOff val="25000"/>
                  </a:schemeClr>
                </a:solidFill>
                <a:latin typeface="Segoe UI" panose="020B0502040204020203" pitchFamily="34" charset="0"/>
                <a:cs typeface="Segoe UI" panose="020B0502040204020203" pitchFamily="34" charset="0"/>
              </a:rPr>
              <a:t>301 </a:t>
            </a:r>
            <a:r>
              <a:rPr lang="en-US" sz="1600" dirty="0">
                <a:solidFill>
                  <a:schemeClr val="tx1">
                    <a:lumMod val="75000"/>
                    <a:lumOff val="25000"/>
                  </a:schemeClr>
                </a:solidFill>
                <a:latin typeface="Segoe UI" panose="020B0502040204020203" pitchFamily="34" charset="0"/>
                <a:cs typeface="Segoe UI" panose="020B0502040204020203" pitchFamily="34" charset="0"/>
              </a:rPr>
              <a:t>OK</a:t>
            </a:r>
          </a:p>
          <a:p>
            <a:r>
              <a:rPr lang="en-US" sz="1600" b="1" dirty="0">
                <a:solidFill>
                  <a:schemeClr val="tx1">
                    <a:lumMod val="75000"/>
                    <a:lumOff val="25000"/>
                  </a:schemeClr>
                </a:solidFill>
                <a:latin typeface="Segoe UI" panose="020B0502040204020203" pitchFamily="34" charset="0"/>
                <a:cs typeface="Segoe UI" panose="020B0502040204020203" pitchFamily="34" charset="0"/>
              </a:rPr>
              <a:t>Content-Type:</a:t>
            </a:r>
            <a:r>
              <a:rPr lang="en-US" sz="1600" dirty="0">
                <a:solidFill>
                  <a:schemeClr val="tx1">
                    <a:lumMod val="75000"/>
                    <a:lumOff val="25000"/>
                  </a:schemeClr>
                </a:solidFill>
                <a:latin typeface="Segoe UI" panose="020B0502040204020203" pitchFamily="34" charset="0"/>
                <a:cs typeface="Segoe UI" panose="020B0502040204020203" pitchFamily="34" charset="0"/>
              </a:rPr>
              <a:t> text/html</a:t>
            </a:r>
          </a:p>
          <a:p>
            <a:r>
              <a:rPr lang="en-US" sz="1600" b="1" dirty="0">
                <a:solidFill>
                  <a:schemeClr val="tx1">
                    <a:lumMod val="75000"/>
                    <a:lumOff val="25000"/>
                  </a:schemeClr>
                </a:solidFill>
                <a:latin typeface="Segoe UI" panose="020B0502040204020203" pitchFamily="34" charset="0"/>
                <a:cs typeface="Segoe UI" panose="020B0502040204020203" pitchFamily="34" charset="0"/>
              </a:rPr>
              <a:t>body:</a:t>
            </a:r>
            <a:r>
              <a:rPr lang="en-US" sz="1600" dirty="0">
                <a:solidFill>
                  <a:schemeClr val="tx1">
                    <a:lumMod val="75000"/>
                    <a:lumOff val="25000"/>
                  </a:schemeClr>
                </a:solidFill>
                <a:latin typeface="Segoe UI" panose="020B0502040204020203" pitchFamily="34" charset="0"/>
                <a:cs typeface="Segoe UI" panose="020B0502040204020203" pitchFamily="34" charset="0"/>
              </a:rPr>
              <a:t> &lt;div&gt;Ciao&lt;/div&gt;</a:t>
            </a:r>
          </a:p>
        </p:txBody>
      </p:sp>
      <p:sp>
        <p:nvSpPr>
          <p:cNvPr id="7" name="TextBox 6">
            <a:extLst>
              <a:ext uri="{FF2B5EF4-FFF2-40B4-BE49-F238E27FC236}">
                <a16:creationId xmlns:a16="http://schemas.microsoft.com/office/drawing/2014/main" id="{253FD179-386D-4E25-91FF-EECA06A96BC2}"/>
              </a:ext>
            </a:extLst>
          </p:cNvPr>
          <p:cNvSpPr txBox="1"/>
          <p:nvPr/>
        </p:nvSpPr>
        <p:spPr>
          <a:xfrm rot="20273425">
            <a:off x="6344003" y="3489690"/>
            <a:ext cx="3479693" cy="523220"/>
          </a:xfrm>
          <a:prstGeom prst="rect">
            <a:avLst/>
          </a:prstGeom>
          <a:noFill/>
          <a:ln w="38100">
            <a:solidFill>
              <a:schemeClr val="tx1">
                <a:lumMod val="75000"/>
                <a:lumOff val="25000"/>
              </a:schemeClr>
            </a:solidFill>
          </a:ln>
        </p:spPr>
        <p:txBody>
          <a:bodyPr wrap="square" rtlCol="0">
            <a:spAutoFit/>
          </a:bodyPr>
          <a:lstStyle/>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The server responded with a representation in application/json format.</a:t>
            </a:r>
          </a:p>
        </p:txBody>
      </p:sp>
      <p:pic>
        <p:nvPicPr>
          <p:cNvPr id="8" name="Picture 7">
            <a:extLst>
              <a:ext uri="{FF2B5EF4-FFF2-40B4-BE49-F238E27FC236}">
                <a16:creationId xmlns:a16="http://schemas.microsoft.com/office/drawing/2014/main" id="{C4561022-A9AE-4C76-B887-4EF3A12FA15A}"/>
              </a:ext>
            </a:extLst>
          </p:cNvPr>
          <p:cNvPicPr>
            <a:picLocks noChangeAspect="1"/>
          </p:cNvPicPr>
          <p:nvPr/>
        </p:nvPicPr>
        <p:blipFill>
          <a:blip r:embed="rId2"/>
          <a:stretch>
            <a:fillRect/>
          </a:stretch>
        </p:blipFill>
        <p:spPr>
          <a:xfrm>
            <a:off x="9982648" y="4229091"/>
            <a:ext cx="1139504" cy="1365357"/>
          </a:xfrm>
          <a:prstGeom prst="rect">
            <a:avLst/>
          </a:prstGeom>
        </p:spPr>
      </p:pic>
    </p:spTree>
    <p:extLst>
      <p:ext uri="{BB962C8B-B14F-4D97-AF65-F5344CB8AC3E}">
        <p14:creationId xmlns:p14="http://schemas.microsoft.com/office/powerpoint/2010/main" val="3451293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82FF993-7137-434E-96B4-323A04FE548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rot="15921415">
            <a:off x="61287" y="5218507"/>
            <a:ext cx="1578206" cy="1578206"/>
          </a:xfrm>
          <a:prstGeom prst="rect">
            <a:avLst/>
          </a:prstGeom>
        </p:spPr>
      </p:pic>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a:t>
            </a:r>
          </a:p>
        </p:txBody>
      </p:sp>
      <p:sp>
        <p:nvSpPr>
          <p:cNvPr id="4" name="Rectangle: Rounded Corners 3">
            <a:extLst>
              <a:ext uri="{FF2B5EF4-FFF2-40B4-BE49-F238E27FC236}">
                <a16:creationId xmlns:a16="http://schemas.microsoft.com/office/drawing/2014/main" id="{9D857F03-F1C5-41F1-8E19-B7D873D23B12}"/>
              </a:ext>
            </a:extLst>
          </p:cNvPr>
          <p:cNvSpPr/>
          <p:nvPr/>
        </p:nvSpPr>
        <p:spPr>
          <a:xfrm>
            <a:off x="2153738" y="1531527"/>
            <a:ext cx="7113191" cy="45253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sz="1600" i="1" dirty="0">
                <a:solidFill>
                  <a:schemeClr val="bg1"/>
                </a:solidFill>
              </a:rPr>
              <a:t>Il </a:t>
            </a:r>
            <a:r>
              <a:rPr lang="it-IT" sz="1600" b="1" i="1" dirty="0">
                <a:solidFill>
                  <a:schemeClr val="bg1"/>
                </a:solidFill>
              </a:rPr>
              <a:t>Web</a:t>
            </a:r>
            <a:r>
              <a:rPr lang="it-IT" sz="1600" i="1" dirty="0">
                <a:solidFill>
                  <a:schemeClr val="bg1"/>
                </a:solidFill>
              </a:rPr>
              <a:t> è una potente e diffusa piattaforma per l'elaborazione distribuita</a:t>
            </a:r>
          </a:p>
        </p:txBody>
      </p:sp>
      <p:graphicFrame>
        <p:nvGraphicFramePr>
          <p:cNvPr id="5" name="Diagram 4">
            <a:extLst>
              <a:ext uri="{FF2B5EF4-FFF2-40B4-BE49-F238E27FC236}">
                <a16:creationId xmlns:a16="http://schemas.microsoft.com/office/drawing/2014/main" id="{6C3AB936-29CB-4A91-A9E0-ABB1A6116EAF}"/>
              </a:ext>
            </a:extLst>
          </p:cNvPr>
          <p:cNvGraphicFramePr/>
          <p:nvPr>
            <p:extLst>
              <p:ext uri="{D42A27DB-BD31-4B8C-83A1-F6EECF244321}">
                <p14:modId xmlns:p14="http://schemas.microsoft.com/office/powerpoint/2010/main" val="1620365176"/>
              </p:ext>
            </p:extLst>
          </p:nvPr>
        </p:nvGraphicFramePr>
        <p:xfrm>
          <a:off x="1469119" y="1093982"/>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8" name="Subtitle 2">
            <a:extLst>
              <a:ext uri="{FF2B5EF4-FFF2-40B4-BE49-F238E27FC236}">
                <a16:creationId xmlns:a16="http://schemas.microsoft.com/office/drawing/2014/main" id="{5CA02C53-5637-448D-A6C8-1FAAF6E4133B}"/>
              </a:ext>
            </a:extLst>
          </p:cNvPr>
          <p:cNvSpPr txBox="1">
            <a:spLocks/>
          </p:cNvSpPr>
          <p:nvPr/>
        </p:nvSpPr>
        <p:spPr>
          <a:xfrm>
            <a:off x="1256472" y="5414522"/>
            <a:ext cx="3826858" cy="118617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spcBef>
                <a:spcPts val="0"/>
              </a:spcBef>
            </a:pPr>
            <a:r>
              <a:rPr lang="en-US" sz="1600" b="1" dirty="0">
                <a:solidFill>
                  <a:schemeClr val="tx1">
                    <a:lumMod val="75000"/>
                    <a:lumOff val="25000"/>
                  </a:schemeClr>
                </a:solidFill>
                <a:latin typeface="Segoe UI" panose="020B0502040204020203" pitchFamily="34" charset="0"/>
                <a:cs typeface="Segoe UI" panose="020B0502040204020203" pitchFamily="34" charset="0"/>
              </a:rPr>
              <a:t>www:   W</a:t>
            </a:r>
            <a:r>
              <a:rPr lang="en-US" sz="1600" dirty="0">
                <a:solidFill>
                  <a:schemeClr val="tx1">
                    <a:lumMod val="75000"/>
                    <a:lumOff val="25000"/>
                  </a:schemeClr>
                </a:solidFill>
                <a:latin typeface="Segoe UI" panose="020B0502040204020203" pitchFamily="34" charset="0"/>
                <a:cs typeface="Segoe UI" panose="020B0502040204020203" pitchFamily="34" charset="0"/>
              </a:rPr>
              <a:t>orld </a:t>
            </a:r>
            <a:r>
              <a:rPr lang="en-US" sz="1600" b="1" dirty="0">
                <a:solidFill>
                  <a:schemeClr val="tx1">
                    <a:lumMod val="75000"/>
                    <a:lumOff val="25000"/>
                  </a:schemeClr>
                </a:solidFill>
                <a:latin typeface="Segoe UI" panose="020B0502040204020203" pitchFamily="34" charset="0"/>
                <a:cs typeface="Segoe UI" panose="020B0502040204020203" pitchFamily="34" charset="0"/>
              </a:rPr>
              <a:t>W</a:t>
            </a:r>
            <a:r>
              <a:rPr lang="en-US" sz="1600" dirty="0">
                <a:solidFill>
                  <a:schemeClr val="tx1">
                    <a:lumMod val="75000"/>
                    <a:lumOff val="25000"/>
                  </a:schemeClr>
                </a:solidFill>
                <a:latin typeface="Segoe UI" panose="020B0502040204020203" pitchFamily="34" charset="0"/>
                <a:cs typeface="Segoe UI" panose="020B0502040204020203" pitchFamily="34" charset="0"/>
              </a:rPr>
              <a:t>ide </a:t>
            </a:r>
            <a:r>
              <a:rPr lang="en-US" sz="1600" b="1" dirty="0">
                <a:solidFill>
                  <a:schemeClr val="tx1">
                    <a:lumMod val="75000"/>
                    <a:lumOff val="25000"/>
                  </a:schemeClr>
                </a:solidFill>
                <a:latin typeface="Segoe UI" panose="020B0502040204020203" pitchFamily="34" charset="0"/>
                <a:cs typeface="Segoe UI" panose="020B0502040204020203" pitchFamily="34" charset="0"/>
              </a:rPr>
              <a:t>W</a:t>
            </a:r>
            <a:r>
              <a:rPr lang="en-US" sz="1600" dirty="0">
                <a:solidFill>
                  <a:schemeClr val="tx1">
                    <a:lumMod val="75000"/>
                    <a:lumOff val="25000"/>
                  </a:schemeClr>
                </a:solidFill>
                <a:latin typeface="Segoe UI" panose="020B0502040204020203" pitchFamily="34" charset="0"/>
                <a:cs typeface="Segoe UI" panose="020B0502040204020203" pitchFamily="34" charset="0"/>
              </a:rPr>
              <a:t>eb</a:t>
            </a:r>
          </a:p>
          <a:p>
            <a:pPr algn="just">
              <a:spcBef>
                <a:spcPts val="0"/>
              </a:spcBef>
            </a:pPr>
            <a:r>
              <a:rPr lang="en-US" sz="1600" b="1" dirty="0">
                <a:solidFill>
                  <a:schemeClr val="tx1">
                    <a:lumMod val="75000"/>
                    <a:lumOff val="25000"/>
                  </a:schemeClr>
                </a:solidFill>
                <a:latin typeface="Segoe UI" panose="020B0502040204020203" pitchFamily="34" charset="0"/>
                <a:cs typeface="Segoe UI" panose="020B0502040204020203" pitchFamily="34" charset="0"/>
              </a:rPr>
              <a:t>URL:	    U</a:t>
            </a:r>
            <a:r>
              <a:rPr lang="en-US" sz="1600" dirty="0">
                <a:solidFill>
                  <a:schemeClr val="tx1">
                    <a:lumMod val="75000"/>
                    <a:lumOff val="25000"/>
                  </a:schemeClr>
                </a:solidFill>
                <a:latin typeface="Segoe UI" panose="020B0502040204020203" pitchFamily="34" charset="0"/>
                <a:cs typeface="Segoe UI" panose="020B0502040204020203" pitchFamily="34" charset="0"/>
              </a:rPr>
              <a:t>niform </a:t>
            </a:r>
            <a:r>
              <a:rPr lang="en-US" sz="1600" b="1" dirty="0">
                <a:solidFill>
                  <a:schemeClr val="tx1">
                    <a:lumMod val="75000"/>
                    <a:lumOff val="25000"/>
                  </a:schemeClr>
                </a:solidFill>
                <a:latin typeface="Segoe UI" panose="020B0502040204020203" pitchFamily="34" charset="0"/>
                <a:cs typeface="Segoe UI" panose="020B0502040204020203" pitchFamily="34" charset="0"/>
              </a:rPr>
              <a:t>R</a:t>
            </a:r>
            <a:r>
              <a:rPr lang="en-US" sz="1600" dirty="0">
                <a:solidFill>
                  <a:schemeClr val="tx1">
                    <a:lumMod val="75000"/>
                    <a:lumOff val="25000"/>
                  </a:schemeClr>
                </a:solidFill>
                <a:latin typeface="Segoe UI" panose="020B0502040204020203" pitchFamily="34" charset="0"/>
                <a:cs typeface="Segoe UI" panose="020B0502040204020203" pitchFamily="34" charset="0"/>
              </a:rPr>
              <a:t>esource </a:t>
            </a:r>
            <a:r>
              <a:rPr lang="en-US" sz="1600" b="1" dirty="0">
                <a:solidFill>
                  <a:schemeClr val="tx1">
                    <a:lumMod val="75000"/>
                    <a:lumOff val="25000"/>
                  </a:schemeClr>
                </a:solidFill>
                <a:latin typeface="Segoe UI" panose="020B0502040204020203" pitchFamily="34" charset="0"/>
                <a:cs typeface="Segoe UI" panose="020B0502040204020203" pitchFamily="34" charset="0"/>
              </a:rPr>
              <a:t>L</a:t>
            </a:r>
            <a:r>
              <a:rPr lang="en-US" sz="1600" dirty="0">
                <a:solidFill>
                  <a:schemeClr val="tx1">
                    <a:lumMod val="75000"/>
                    <a:lumOff val="25000"/>
                  </a:schemeClr>
                </a:solidFill>
                <a:latin typeface="Segoe UI" panose="020B0502040204020203" pitchFamily="34" charset="0"/>
                <a:cs typeface="Segoe UI" panose="020B0502040204020203" pitchFamily="34" charset="0"/>
              </a:rPr>
              <a:t>ocator</a:t>
            </a:r>
          </a:p>
          <a:p>
            <a:pPr algn="just">
              <a:spcBef>
                <a:spcPts val="0"/>
              </a:spcBef>
            </a:pPr>
            <a:r>
              <a:rPr lang="en-US" sz="1600" b="1" dirty="0">
                <a:solidFill>
                  <a:schemeClr val="tx1">
                    <a:lumMod val="75000"/>
                    <a:lumOff val="25000"/>
                  </a:schemeClr>
                </a:solidFill>
                <a:latin typeface="Segoe UI" panose="020B0502040204020203" pitchFamily="34" charset="0"/>
                <a:cs typeface="Segoe UI" panose="020B0502040204020203" pitchFamily="34" charset="0"/>
              </a:rPr>
              <a:t>HTTP:  H</a:t>
            </a:r>
            <a:r>
              <a:rPr lang="en-US" sz="1600" dirty="0">
                <a:solidFill>
                  <a:schemeClr val="tx1">
                    <a:lumMod val="75000"/>
                    <a:lumOff val="25000"/>
                  </a:schemeClr>
                </a:solidFill>
                <a:latin typeface="Segoe UI" panose="020B0502040204020203" pitchFamily="34" charset="0"/>
                <a:cs typeface="Segoe UI" panose="020B0502040204020203" pitchFamily="34" charset="0"/>
              </a:rPr>
              <a:t>yper</a:t>
            </a:r>
            <a:r>
              <a:rPr lang="en-US" sz="1600" b="1" dirty="0">
                <a:solidFill>
                  <a:schemeClr val="tx1">
                    <a:lumMod val="75000"/>
                    <a:lumOff val="25000"/>
                  </a:schemeClr>
                </a:solidFill>
                <a:latin typeface="Segoe UI" panose="020B0502040204020203" pitchFamily="34" charset="0"/>
                <a:cs typeface="Segoe UI" panose="020B0502040204020203" pitchFamily="34" charset="0"/>
              </a:rPr>
              <a:t>t</a:t>
            </a:r>
            <a:r>
              <a:rPr lang="en-US" sz="1600" dirty="0">
                <a:solidFill>
                  <a:schemeClr val="tx1">
                    <a:lumMod val="75000"/>
                    <a:lumOff val="25000"/>
                  </a:schemeClr>
                </a:solidFill>
                <a:latin typeface="Segoe UI" panose="020B0502040204020203" pitchFamily="34" charset="0"/>
                <a:cs typeface="Segoe UI" panose="020B0502040204020203" pitchFamily="34" charset="0"/>
              </a:rPr>
              <a:t>ext </a:t>
            </a:r>
            <a:r>
              <a:rPr lang="en-US" sz="1600" b="1" dirty="0">
                <a:solidFill>
                  <a:schemeClr val="tx1">
                    <a:lumMod val="75000"/>
                    <a:lumOff val="25000"/>
                  </a:schemeClr>
                </a:solidFill>
                <a:latin typeface="Segoe UI" panose="020B0502040204020203" pitchFamily="34" charset="0"/>
                <a:cs typeface="Segoe UI" panose="020B0502040204020203" pitchFamily="34" charset="0"/>
              </a:rPr>
              <a:t>T</a:t>
            </a:r>
            <a:r>
              <a:rPr lang="en-US" sz="1600" dirty="0">
                <a:solidFill>
                  <a:schemeClr val="tx1">
                    <a:lumMod val="75000"/>
                    <a:lumOff val="25000"/>
                  </a:schemeClr>
                </a:solidFill>
                <a:latin typeface="Segoe UI" panose="020B0502040204020203" pitchFamily="34" charset="0"/>
                <a:cs typeface="Segoe UI" panose="020B0502040204020203" pitchFamily="34" charset="0"/>
              </a:rPr>
              <a:t>ransfer </a:t>
            </a:r>
            <a:r>
              <a:rPr lang="en-US" sz="1600" b="1" dirty="0">
                <a:solidFill>
                  <a:schemeClr val="tx1">
                    <a:lumMod val="75000"/>
                    <a:lumOff val="25000"/>
                  </a:schemeClr>
                </a:solidFill>
                <a:latin typeface="Segoe UI" panose="020B0502040204020203" pitchFamily="34" charset="0"/>
                <a:cs typeface="Segoe UI" panose="020B0502040204020203" pitchFamily="34" charset="0"/>
              </a:rPr>
              <a:t>P</a:t>
            </a:r>
            <a:r>
              <a:rPr lang="en-US" sz="1600" dirty="0">
                <a:solidFill>
                  <a:schemeClr val="tx1">
                    <a:lumMod val="75000"/>
                    <a:lumOff val="25000"/>
                  </a:schemeClr>
                </a:solidFill>
                <a:latin typeface="Segoe UI" panose="020B0502040204020203" pitchFamily="34" charset="0"/>
                <a:cs typeface="Segoe UI" panose="020B0502040204020203" pitchFamily="34" charset="0"/>
              </a:rPr>
              <a:t>rotocol</a:t>
            </a:r>
          </a:p>
          <a:p>
            <a:pPr algn="just">
              <a:spcBef>
                <a:spcPts val="0"/>
              </a:spcBef>
            </a:pPr>
            <a:r>
              <a:rPr lang="en-US" sz="1600" b="1" dirty="0">
                <a:solidFill>
                  <a:schemeClr val="tx1">
                    <a:lumMod val="75000"/>
                    <a:lumOff val="25000"/>
                  </a:schemeClr>
                </a:solidFill>
                <a:latin typeface="Segoe UI" panose="020B0502040204020203" pitchFamily="34" charset="0"/>
                <a:cs typeface="Segoe UI" panose="020B0502040204020203" pitchFamily="34" charset="0"/>
              </a:rPr>
              <a:t>HTML: H</a:t>
            </a:r>
            <a:r>
              <a:rPr lang="en-US" sz="1600" dirty="0">
                <a:solidFill>
                  <a:schemeClr val="tx1">
                    <a:lumMod val="75000"/>
                    <a:lumOff val="25000"/>
                  </a:schemeClr>
                </a:solidFill>
                <a:latin typeface="Segoe UI" panose="020B0502040204020203" pitchFamily="34" charset="0"/>
                <a:cs typeface="Segoe UI" panose="020B0502040204020203" pitchFamily="34" charset="0"/>
              </a:rPr>
              <a:t>yper</a:t>
            </a:r>
            <a:r>
              <a:rPr lang="en-US" sz="1600" b="1" dirty="0">
                <a:solidFill>
                  <a:schemeClr val="tx1">
                    <a:lumMod val="75000"/>
                    <a:lumOff val="25000"/>
                  </a:schemeClr>
                </a:solidFill>
                <a:latin typeface="Segoe UI" panose="020B0502040204020203" pitchFamily="34" charset="0"/>
                <a:cs typeface="Segoe UI" panose="020B0502040204020203" pitchFamily="34" charset="0"/>
              </a:rPr>
              <a:t>t</a:t>
            </a:r>
            <a:r>
              <a:rPr lang="en-US" sz="1600" dirty="0">
                <a:solidFill>
                  <a:schemeClr val="tx1">
                    <a:lumMod val="75000"/>
                    <a:lumOff val="25000"/>
                  </a:schemeClr>
                </a:solidFill>
                <a:latin typeface="Segoe UI" panose="020B0502040204020203" pitchFamily="34" charset="0"/>
                <a:cs typeface="Segoe UI" panose="020B0502040204020203" pitchFamily="34" charset="0"/>
              </a:rPr>
              <a:t>ext </a:t>
            </a:r>
            <a:r>
              <a:rPr lang="en-US" sz="1600" b="1" dirty="0">
                <a:solidFill>
                  <a:schemeClr val="tx1">
                    <a:lumMod val="75000"/>
                    <a:lumOff val="25000"/>
                  </a:schemeClr>
                </a:solidFill>
                <a:latin typeface="Segoe UI" panose="020B0502040204020203" pitchFamily="34" charset="0"/>
                <a:cs typeface="Segoe UI" panose="020B0502040204020203" pitchFamily="34" charset="0"/>
              </a:rPr>
              <a:t>M</a:t>
            </a:r>
            <a:r>
              <a:rPr lang="en-US" sz="1600" dirty="0">
                <a:solidFill>
                  <a:schemeClr val="tx1">
                    <a:lumMod val="75000"/>
                    <a:lumOff val="25000"/>
                  </a:schemeClr>
                </a:solidFill>
                <a:latin typeface="Segoe UI" panose="020B0502040204020203" pitchFamily="34" charset="0"/>
                <a:cs typeface="Segoe UI" panose="020B0502040204020203" pitchFamily="34" charset="0"/>
              </a:rPr>
              <a:t>arkup </a:t>
            </a:r>
            <a:r>
              <a:rPr lang="en-US" sz="1600" b="1" dirty="0">
                <a:solidFill>
                  <a:schemeClr val="tx1">
                    <a:lumMod val="75000"/>
                    <a:lumOff val="25000"/>
                  </a:schemeClr>
                </a:solidFill>
                <a:latin typeface="Segoe UI" panose="020B0502040204020203" pitchFamily="34" charset="0"/>
                <a:cs typeface="Segoe UI" panose="020B0502040204020203" pitchFamily="34" charset="0"/>
              </a:rPr>
              <a:t>L</a:t>
            </a:r>
            <a:r>
              <a:rPr lang="en-US" sz="1600" dirty="0">
                <a:solidFill>
                  <a:schemeClr val="tx1">
                    <a:lumMod val="75000"/>
                    <a:lumOff val="25000"/>
                  </a:schemeClr>
                </a:solidFill>
                <a:latin typeface="Segoe UI" panose="020B0502040204020203" pitchFamily="34" charset="0"/>
                <a:cs typeface="Segoe UI" panose="020B0502040204020203" pitchFamily="34" charset="0"/>
              </a:rPr>
              <a:t>anguage</a:t>
            </a:r>
          </a:p>
        </p:txBody>
      </p:sp>
    </p:spTree>
    <p:extLst>
      <p:ext uri="{BB962C8B-B14F-4D97-AF65-F5344CB8AC3E}">
        <p14:creationId xmlns:p14="http://schemas.microsoft.com/office/powerpoint/2010/main" val="10170257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6" y="1390048"/>
            <a:ext cx="9732063" cy="1246620"/>
          </a:xfrm>
        </p:spPr>
        <p:txBody>
          <a:bodyPr>
            <a:normAutofit lnSpcReduction="10000"/>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In a </a:t>
            </a:r>
            <a:r>
              <a:rPr lang="en-US" b="1" dirty="0">
                <a:solidFill>
                  <a:schemeClr val="tx1">
                    <a:lumMod val="75000"/>
                    <a:lumOff val="25000"/>
                  </a:schemeClr>
                </a:solidFill>
                <a:latin typeface="Segoe UI" panose="020B0502040204020203" pitchFamily="34" charset="0"/>
                <a:cs typeface="Segoe UI" panose="020B0502040204020203" pitchFamily="34" charset="0"/>
              </a:rPr>
              <a:t>RESTful</a:t>
            </a:r>
            <a:r>
              <a:rPr lang="en-US" dirty="0">
                <a:solidFill>
                  <a:schemeClr val="tx1">
                    <a:lumMod val="75000"/>
                    <a:lumOff val="25000"/>
                  </a:schemeClr>
                </a:solidFill>
                <a:latin typeface="Segoe UI" panose="020B0502040204020203" pitchFamily="34" charset="0"/>
                <a:cs typeface="Segoe UI" panose="020B0502040204020203" pitchFamily="34" charset="0"/>
              </a:rPr>
              <a:t> system, clients and servers interact only by sending each other messages that follow a predefined protocol.</a:t>
            </a:r>
          </a:p>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HTTP standard defines eight different kinds of messages. These four are the most commonly used:</a:t>
            </a:r>
          </a:p>
          <a:p>
            <a:pPr algn="l"/>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gn="l"/>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gn="l"/>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Title 1">
            <a:extLst>
              <a:ext uri="{FF2B5EF4-FFF2-40B4-BE49-F238E27FC236}">
                <a16:creationId xmlns:a16="http://schemas.microsoft.com/office/drawing/2014/main" id="{C349A1D4-9F41-4EC5-A72B-838307521766}"/>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PROTOCOL SEMANTIC</a:t>
            </a:r>
            <a:endParaRPr lang="en-US" dirty="0">
              <a:latin typeface="Segoe UI" panose="020B0502040204020203" pitchFamily="34" charset="0"/>
              <a:cs typeface="Segoe UI" panose="020B0502040204020203" pitchFamily="34" charset="0"/>
            </a:endParaRPr>
          </a:p>
        </p:txBody>
      </p:sp>
      <p:graphicFrame>
        <p:nvGraphicFramePr>
          <p:cNvPr id="4" name="Diagram 3">
            <a:extLst>
              <a:ext uri="{FF2B5EF4-FFF2-40B4-BE49-F238E27FC236}">
                <a16:creationId xmlns:a16="http://schemas.microsoft.com/office/drawing/2014/main" id="{B98BDF31-E224-4D44-AA4A-CA4DDE4C799D}"/>
              </a:ext>
            </a:extLst>
          </p:cNvPr>
          <p:cNvGraphicFramePr/>
          <p:nvPr/>
        </p:nvGraphicFramePr>
        <p:xfrm>
          <a:off x="1507066" y="2640211"/>
          <a:ext cx="7647620" cy="40974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585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15483"/>
            <a:ext cx="8071939" cy="797401"/>
          </a:xfrm>
        </p:spPr>
        <p:txBody>
          <a:bodyPr>
            <a:normAutofit/>
          </a:bodyPr>
          <a:lstStyle/>
          <a:p>
            <a:pPr lvl="0" algn="l"/>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lvl="0" algn="l"/>
            <a:r>
              <a:rPr lang="en-US" dirty="0">
                <a:solidFill>
                  <a:schemeClr val="tx1">
                    <a:lumMod val="75000"/>
                    <a:lumOff val="25000"/>
                  </a:schemeClr>
                </a:solidFill>
                <a:latin typeface="Segoe UI" panose="020B0502040204020203" pitchFamily="34" charset="0"/>
                <a:cs typeface="Segoe UI" panose="020B0502040204020203" pitchFamily="34" charset="0"/>
              </a:rPr>
              <a:t>These two methods are mostly used as a client explores an API:</a:t>
            </a:r>
          </a:p>
          <a:p>
            <a:pPr algn="l"/>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Title 1">
            <a:extLst>
              <a:ext uri="{FF2B5EF4-FFF2-40B4-BE49-F238E27FC236}">
                <a16:creationId xmlns:a16="http://schemas.microsoft.com/office/drawing/2014/main" id="{C29A6BBC-2452-4F8E-8C44-D4CAFF26CBC2}"/>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PROTOCOL SEMANTIC</a:t>
            </a:r>
            <a:endParaRPr lang="en-US" dirty="0">
              <a:latin typeface="Segoe UI" panose="020B0502040204020203" pitchFamily="34" charset="0"/>
              <a:cs typeface="Segoe UI" panose="020B0502040204020203" pitchFamily="34" charset="0"/>
            </a:endParaRPr>
          </a:p>
        </p:txBody>
      </p:sp>
      <p:graphicFrame>
        <p:nvGraphicFramePr>
          <p:cNvPr id="8" name="Diagram 7">
            <a:extLst>
              <a:ext uri="{FF2B5EF4-FFF2-40B4-BE49-F238E27FC236}">
                <a16:creationId xmlns:a16="http://schemas.microsoft.com/office/drawing/2014/main" id="{ED2073E6-EAAB-4C8D-BBFF-AE22D0123473}"/>
              </a:ext>
            </a:extLst>
          </p:cNvPr>
          <p:cNvGraphicFramePr/>
          <p:nvPr/>
        </p:nvGraphicFramePr>
        <p:xfrm>
          <a:off x="1507067" y="2805344"/>
          <a:ext cx="6314160" cy="1864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8679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726756" y="5525886"/>
            <a:ext cx="4511994" cy="488272"/>
          </a:xfrm>
          <a:ln w="38100">
            <a:solidFill>
              <a:srgbClr val="0070C0"/>
            </a:solidFill>
          </a:ln>
        </p:spPr>
        <p:txBody>
          <a:bodyPr anchor="ctr">
            <a:normAutofit/>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Every </a:t>
            </a:r>
            <a:r>
              <a:rPr lang="en-US" b="1" dirty="0">
                <a:solidFill>
                  <a:schemeClr val="tx1">
                    <a:lumMod val="75000"/>
                    <a:lumOff val="25000"/>
                  </a:schemeClr>
                </a:solidFill>
                <a:latin typeface="Segoe UI" panose="020B0502040204020203" pitchFamily="34" charset="0"/>
                <a:cs typeface="Segoe UI" panose="020B0502040204020203" pitchFamily="34" charset="0"/>
              </a:rPr>
              <a:t>safe</a:t>
            </a:r>
            <a:r>
              <a:rPr lang="en-US" dirty="0">
                <a:solidFill>
                  <a:schemeClr val="tx1">
                    <a:lumMod val="75000"/>
                    <a:lumOff val="25000"/>
                  </a:schemeClr>
                </a:solidFill>
                <a:latin typeface="Segoe UI" panose="020B0502040204020203" pitchFamily="34" charset="0"/>
                <a:cs typeface="Segoe UI" panose="020B0502040204020203" pitchFamily="34" charset="0"/>
              </a:rPr>
              <a:t> operation is also </a:t>
            </a:r>
            <a:r>
              <a:rPr lang="en-US" b="1" dirty="0">
                <a:solidFill>
                  <a:schemeClr val="tx1">
                    <a:lumMod val="75000"/>
                    <a:lumOff val="25000"/>
                  </a:schemeClr>
                </a:solidFill>
                <a:latin typeface="Segoe UI" panose="020B0502040204020203" pitchFamily="34" charset="0"/>
                <a:cs typeface="Segoe UI" panose="020B0502040204020203" pitchFamily="34" charset="0"/>
              </a:rPr>
              <a:t>idempotent</a:t>
            </a:r>
            <a:r>
              <a:rPr lang="en-US" dirty="0">
                <a:solidFill>
                  <a:schemeClr val="tx1">
                    <a:lumMod val="75000"/>
                    <a:lumOff val="25000"/>
                  </a:schemeClr>
                </a:solidFill>
                <a:latin typeface="Segoe UI" panose="020B0502040204020203" pitchFamily="34" charset="0"/>
                <a:cs typeface="Segoe UI" panose="020B0502040204020203" pitchFamily="34" charset="0"/>
              </a:rPr>
              <a:t>.</a:t>
            </a:r>
          </a:p>
        </p:txBody>
      </p:sp>
      <p:sp>
        <p:nvSpPr>
          <p:cNvPr id="6" name="Title 1">
            <a:extLst>
              <a:ext uri="{FF2B5EF4-FFF2-40B4-BE49-F238E27FC236}">
                <a16:creationId xmlns:a16="http://schemas.microsoft.com/office/drawing/2014/main" id="{F23D2076-F303-438B-9953-79917B8B3171}"/>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SAFE &amp; IDEMPOTENT</a:t>
            </a:r>
            <a:endParaRPr lang="en-US" dirty="0">
              <a:latin typeface="Segoe UI" panose="020B0502040204020203" pitchFamily="34" charset="0"/>
              <a:cs typeface="Segoe UI" panose="020B0502040204020203" pitchFamily="34" charset="0"/>
            </a:endParaRPr>
          </a:p>
        </p:txBody>
      </p:sp>
      <p:sp>
        <p:nvSpPr>
          <p:cNvPr id="8" name="Subtitle 2">
            <a:extLst>
              <a:ext uri="{FF2B5EF4-FFF2-40B4-BE49-F238E27FC236}">
                <a16:creationId xmlns:a16="http://schemas.microsoft.com/office/drawing/2014/main" id="{D6B57600-3CEA-41B4-95EF-3D206B949E3A}"/>
              </a:ext>
            </a:extLst>
          </p:cNvPr>
          <p:cNvSpPr txBox="1">
            <a:spLocks/>
          </p:cNvSpPr>
          <p:nvPr/>
        </p:nvSpPr>
        <p:spPr>
          <a:xfrm>
            <a:off x="1507066" y="1390047"/>
            <a:ext cx="9732063" cy="193907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endParaRPr lang="en-US" b="1" dirty="0">
              <a:solidFill>
                <a:schemeClr val="tx1">
                  <a:lumMod val="75000"/>
                  <a:lumOff val="25000"/>
                </a:schemeClr>
              </a:solidFill>
              <a:latin typeface="Segoe UI" panose="020B0502040204020203" pitchFamily="34" charset="0"/>
              <a:cs typeface="Segoe UI" panose="020B0502040204020203" pitchFamily="34" charset="0"/>
            </a:endParaRPr>
          </a:p>
          <a:p>
            <a:pPr algn="l"/>
            <a:r>
              <a:rPr lang="en-US" b="1" dirty="0">
                <a:solidFill>
                  <a:schemeClr val="tx1">
                    <a:lumMod val="75000"/>
                    <a:lumOff val="25000"/>
                  </a:schemeClr>
                </a:solidFill>
                <a:latin typeface="Segoe UI" panose="020B0502040204020203" pitchFamily="34" charset="0"/>
                <a:cs typeface="Segoe UI" panose="020B0502040204020203" pitchFamily="34" charset="0"/>
              </a:rPr>
              <a:t>SAFE:</a:t>
            </a:r>
            <a:r>
              <a:rPr lang="en-US" dirty="0">
                <a:solidFill>
                  <a:schemeClr val="tx1">
                    <a:lumMod val="75000"/>
                    <a:lumOff val="25000"/>
                  </a:schemeClr>
                </a:solidFill>
                <a:latin typeface="Segoe UI" panose="020B0502040204020203" pitchFamily="34" charset="0"/>
                <a:cs typeface="Segoe UI" panose="020B0502040204020203" pitchFamily="34" charset="0"/>
              </a:rPr>
              <a:t>  Method that not has effect on resource state</a:t>
            </a:r>
          </a:p>
          <a:p>
            <a:pPr marL="285750" indent="-285750" algn="l">
              <a:buFont typeface="Arial" panose="020B0604020202020204" pitchFamily="34" charset="0"/>
              <a:buChar char="•"/>
            </a:pPr>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gn="l"/>
            <a:r>
              <a:rPr lang="en-US" b="1" dirty="0">
                <a:solidFill>
                  <a:schemeClr val="tx1">
                    <a:lumMod val="75000"/>
                    <a:lumOff val="25000"/>
                  </a:schemeClr>
                </a:solidFill>
                <a:latin typeface="Segoe UI" panose="020B0502040204020203" pitchFamily="34" charset="0"/>
                <a:cs typeface="Segoe UI" panose="020B0502040204020203" pitchFamily="34" charset="0"/>
              </a:rPr>
              <a:t>IDEMPOTENT:</a:t>
            </a:r>
            <a:r>
              <a:rPr lang="en-US" dirty="0">
                <a:solidFill>
                  <a:schemeClr val="tx1">
                    <a:lumMod val="75000"/>
                    <a:lumOff val="25000"/>
                  </a:schemeClr>
                </a:solidFill>
                <a:latin typeface="Segoe UI" panose="020B0502040204020203" pitchFamily="34" charset="0"/>
                <a:cs typeface="Segoe UI" panose="020B0502040204020203" pitchFamily="34" charset="0"/>
              </a:rPr>
              <a:t> Multiplying by 1 is a safe operation, the way HTTP GET is supposed to be safe. You can multiply a number by 1 all day long, and nothing will change. </a:t>
            </a:r>
          </a:p>
        </p:txBody>
      </p:sp>
      <p:pic>
        <p:nvPicPr>
          <p:cNvPr id="10" name="Picture 9">
            <a:extLst>
              <a:ext uri="{FF2B5EF4-FFF2-40B4-BE49-F238E27FC236}">
                <a16:creationId xmlns:a16="http://schemas.microsoft.com/office/drawing/2014/main" id="{60C4ADAE-21E7-48D5-8588-C4D3F3278C0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49996" y="5211191"/>
            <a:ext cx="1117662" cy="1117662"/>
          </a:xfrm>
          <a:prstGeom prst="rect">
            <a:avLst/>
          </a:prstGeom>
        </p:spPr>
      </p:pic>
    </p:spTree>
    <p:extLst>
      <p:ext uri="{BB962C8B-B14F-4D97-AF65-F5344CB8AC3E}">
        <p14:creationId xmlns:p14="http://schemas.microsoft.com/office/powerpoint/2010/main" val="21978528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9421344" cy="1699382"/>
          </a:xfrm>
          <a:ln>
            <a:noFill/>
          </a:ln>
        </p:spPr>
        <p:txBody>
          <a:bodyPr>
            <a:normAutofit lnSpcReduction="10000"/>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It’s just a request for information. </a:t>
            </a:r>
          </a:p>
          <a:p>
            <a:pPr algn="l"/>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gn="l"/>
            <a:r>
              <a:rPr lang="en-US" dirty="0">
                <a:solidFill>
                  <a:schemeClr val="tx1">
                    <a:lumMod val="75000"/>
                    <a:lumOff val="25000"/>
                  </a:schemeClr>
                </a:solidFill>
                <a:latin typeface="Segoe UI" panose="020B0502040204020203" pitchFamily="34" charset="0"/>
                <a:cs typeface="Segoe UI" panose="020B0502040204020203" pitchFamily="34" charset="0"/>
              </a:rPr>
              <a:t>Sending a </a:t>
            </a:r>
            <a:r>
              <a:rPr lang="en-US" b="1" dirty="0">
                <a:solidFill>
                  <a:schemeClr val="tx1">
                    <a:lumMod val="75000"/>
                    <a:lumOff val="25000"/>
                  </a:schemeClr>
                </a:solidFill>
                <a:latin typeface="Segoe UI" panose="020B0502040204020203" pitchFamily="34" charset="0"/>
                <a:cs typeface="Segoe UI" panose="020B0502040204020203" pitchFamily="34" charset="0"/>
              </a:rPr>
              <a:t>GET </a:t>
            </a:r>
            <a:r>
              <a:rPr lang="en-US" dirty="0">
                <a:solidFill>
                  <a:schemeClr val="tx1">
                    <a:lumMod val="75000"/>
                    <a:lumOff val="25000"/>
                  </a:schemeClr>
                </a:solidFill>
                <a:latin typeface="Segoe UI" panose="020B0502040204020203" pitchFamily="34" charset="0"/>
                <a:cs typeface="Segoe UI" panose="020B0502040204020203" pitchFamily="34" charset="0"/>
              </a:rPr>
              <a:t>request to the server should have the same effect on resource state as not sending a </a:t>
            </a:r>
            <a:r>
              <a:rPr lang="en-US" b="1" dirty="0">
                <a:solidFill>
                  <a:schemeClr val="tx1">
                    <a:lumMod val="75000"/>
                    <a:lumOff val="25000"/>
                  </a:schemeClr>
                </a:solidFill>
                <a:latin typeface="Segoe UI" panose="020B0502040204020203" pitchFamily="34" charset="0"/>
                <a:cs typeface="Segoe UI" panose="020B0502040204020203" pitchFamily="34" charset="0"/>
              </a:rPr>
              <a:t>GET</a:t>
            </a:r>
            <a:r>
              <a:rPr lang="en-US" dirty="0">
                <a:solidFill>
                  <a:schemeClr val="tx1">
                    <a:lumMod val="75000"/>
                    <a:lumOff val="25000"/>
                  </a:schemeClr>
                </a:solidFill>
                <a:latin typeface="Segoe UI" panose="020B0502040204020203" pitchFamily="34" charset="0"/>
                <a:cs typeface="Segoe UI" panose="020B0502040204020203" pitchFamily="34" charset="0"/>
              </a:rPr>
              <a:t> request, a client should never make a GET request hoping that it will change the </a:t>
            </a:r>
            <a:r>
              <a:rPr lang="en-US" b="1" dirty="0">
                <a:solidFill>
                  <a:schemeClr val="tx1">
                    <a:lumMod val="75000"/>
                    <a:lumOff val="25000"/>
                  </a:schemeClr>
                </a:solidFill>
                <a:latin typeface="Segoe UI" panose="020B0502040204020203" pitchFamily="34" charset="0"/>
                <a:cs typeface="Segoe UI" panose="020B0502040204020203" pitchFamily="34" charset="0"/>
              </a:rPr>
              <a:t>resource state</a:t>
            </a:r>
            <a:r>
              <a:rPr lang="en-US" dirty="0">
                <a:solidFill>
                  <a:schemeClr val="tx1">
                    <a:lumMod val="75000"/>
                    <a:lumOff val="25000"/>
                  </a:schemeClr>
                </a:solidFill>
                <a:latin typeface="Segoe UI" panose="020B0502040204020203" pitchFamily="34" charset="0"/>
                <a:cs typeface="Segoe UI" panose="020B0502040204020203" pitchFamily="34" charset="0"/>
              </a:rPr>
              <a:t>.</a:t>
            </a:r>
          </a:p>
        </p:txBody>
      </p:sp>
      <p:sp>
        <p:nvSpPr>
          <p:cNvPr id="4" name="TextBox 3">
            <a:extLst>
              <a:ext uri="{FF2B5EF4-FFF2-40B4-BE49-F238E27FC236}">
                <a16:creationId xmlns:a16="http://schemas.microsoft.com/office/drawing/2014/main" id="{F9B33338-89DA-4F2C-BB2F-7B8C29DE8951}"/>
              </a:ext>
            </a:extLst>
          </p:cNvPr>
          <p:cNvSpPr txBox="1"/>
          <p:nvPr/>
        </p:nvSpPr>
        <p:spPr>
          <a:xfrm>
            <a:off x="6001305" y="3582613"/>
            <a:ext cx="4927106" cy="1200329"/>
          </a:xfrm>
          <a:prstGeom prst="rect">
            <a:avLst/>
          </a:prstGeom>
          <a:noFill/>
          <a:ln w="38100">
            <a:solidFill>
              <a:srgbClr val="0070C0"/>
            </a:solidFill>
          </a:ln>
        </p:spPr>
        <p:txBody>
          <a:bodyPr wrap="square" rtlCol="0">
            <a:spAutoFit/>
          </a:bodyPr>
          <a:lstStyle/>
          <a:p>
            <a:r>
              <a:rPr lang="en-US" b="1" dirty="0">
                <a:latin typeface="Segoe UI" panose="020B0502040204020203" pitchFamily="34" charset="0"/>
                <a:cs typeface="Segoe UI" panose="020B0502040204020203" pitchFamily="34" charset="0"/>
              </a:rPr>
              <a:t>COMMON REPONSE:</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most common response code to a GET request is </a:t>
            </a:r>
            <a:r>
              <a:rPr lang="en-US" b="1" dirty="0">
                <a:latin typeface="Segoe UI" panose="020B0502040204020203" pitchFamily="34" charset="0"/>
                <a:cs typeface="Segoe UI" panose="020B0502040204020203" pitchFamily="34" charset="0"/>
              </a:rPr>
              <a:t>200 (OK)</a:t>
            </a:r>
            <a:r>
              <a:rPr lang="en-US" dirty="0">
                <a:latin typeface="Segoe UI" panose="020B0502040204020203" pitchFamily="34" charset="0"/>
                <a:cs typeface="Segoe UI" panose="020B0502040204020203" pitchFamily="34" charset="0"/>
              </a:rPr>
              <a:t>. Redirect codes like </a:t>
            </a:r>
            <a:r>
              <a:rPr lang="en-US" b="1" dirty="0">
                <a:latin typeface="Segoe UI" panose="020B0502040204020203" pitchFamily="34" charset="0"/>
                <a:cs typeface="Segoe UI" panose="020B0502040204020203" pitchFamily="34" charset="0"/>
              </a:rPr>
              <a:t>301</a:t>
            </a:r>
            <a:r>
              <a:rPr lang="en-US" dirty="0">
                <a:latin typeface="Segoe UI" panose="020B0502040204020203" pitchFamily="34" charset="0"/>
                <a:cs typeface="Segoe UI" panose="020B0502040204020203" pitchFamily="34" charset="0"/>
              </a:rPr>
              <a:t> (Moved Permanently) are also common.</a:t>
            </a:r>
          </a:p>
        </p:txBody>
      </p:sp>
      <p:sp>
        <p:nvSpPr>
          <p:cNvPr id="9" name="Title 1">
            <a:extLst>
              <a:ext uri="{FF2B5EF4-FFF2-40B4-BE49-F238E27FC236}">
                <a16:creationId xmlns:a16="http://schemas.microsoft.com/office/drawing/2014/main" id="{F465D7F4-742F-47BD-948A-5A372E6836C3}"/>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GET VERB</a:t>
            </a:r>
            <a:endParaRPr lang="en-US" dirty="0">
              <a:latin typeface="Segoe UI" panose="020B0502040204020203" pitchFamily="34" charset="0"/>
              <a:cs typeface="Segoe UI" panose="020B0502040204020203" pitchFamily="34" charset="0"/>
            </a:endParaRPr>
          </a:p>
        </p:txBody>
      </p:sp>
      <p:sp>
        <p:nvSpPr>
          <p:cNvPr id="7" name="Half Frame 6">
            <a:extLst>
              <a:ext uri="{FF2B5EF4-FFF2-40B4-BE49-F238E27FC236}">
                <a16:creationId xmlns:a16="http://schemas.microsoft.com/office/drawing/2014/main" id="{D69A7C87-4B04-4449-B80F-FC220D20A4A0}"/>
              </a:ext>
            </a:extLst>
          </p:cNvPr>
          <p:cNvSpPr/>
          <p:nvPr/>
        </p:nvSpPr>
        <p:spPr>
          <a:xfrm rot="13645385">
            <a:off x="1564810" y="3125185"/>
            <a:ext cx="1063115" cy="1510616"/>
          </a:xfrm>
          <a:prstGeom prst="halfFrame">
            <a:avLst/>
          </a:prstGeom>
          <a:solidFill>
            <a:schemeClr val="accent4">
              <a:lumMod val="40000"/>
              <a:lumOff val="60000"/>
            </a:schemeClr>
          </a:solid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p:txBody>
      </p:sp>
      <p:sp>
        <p:nvSpPr>
          <p:cNvPr id="11" name="Cross 10">
            <a:extLst>
              <a:ext uri="{FF2B5EF4-FFF2-40B4-BE49-F238E27FC236}">
                <a16:creationId xmlns:a16="http://schemas.microsoft.com/office/drawing/2014/main" id="{826E8D08-16A8-4277-9D75-F43BCE9712C6}"/>
              </a:ext>
            </a:extLst>
          </p:cNvPr>
          <p:cNvSpPr/>
          <p:nvPr/>
        </p:nvSpPr>
        <p:spPr>
          <a:xfrm rot="2648958">
            <a:off x="1309903" y="4891595"/>
            <a:ext cx="1420617" cy="1384917"/>
          </a:xfrm>
          <a:prstGeom prst="plus">
            <a:avLst>
              <a:gd name="adj" fmla="val 34615"/>
            </a:avLst>
          </a:prstGeom>
          <a:solidFill>
            <a:schemeClr val="accent1">
              <a:lumMod val="40000"/>
              <a:lumOff val="60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9E2B1C1-BDF7-415F-802A-B80E77479A92}"/>
              </a:ext>
            </a:extLst>
          </p:cNvPr>
          <p:cNvSpPr txBox="1"/>
          <p:nvPr/>
        </p:nvSpPr>
        <p:spPr>
          <a:xfrm>
            <a:off x="1231755" y="5399387"/>
            <a:ext cx="1576912" cy="369332"/>
          </a:xfrm>
          <a:prstGeom prst="rect">
            <a:avLst/>
          </a:prstGeom>
          <a:noFill/>
        </p:spPr>
        <p:txBody>
          <a:bodyPr wrap="square" rtlCol="0">
            <a:spAutoFit/>
          </a:bodyPr>
          <a:lstStyle/>
          <a:p>
            <a:r>
              <a:rPr lang="en-US" b="1" dirty="0">
                <a:solidFill>
                  <a:schemeClr val="tx1">
                    <a:lumMod val="75000"/>
                    <a:lumOff val="25000"/>
                  </a:schemeClr>
                </a:solidFill>
              </a:rPr>
              <a:t>IDEMPOTENT</a:t>
            </a:r>
            <a:endParaRPr lang="en-US" dirty="0"/>
          </a:p>
        </p:txBody>
      </p:sp>
      <p:sp>
        <p:nvSpPr>
          <p:cNvPr id="13" name="TextBox 12">
            <a:extLst>
              <a:ext uri="{FF2B5EF4-FFF2-40B4-BE49-F238E27FC236}">
                <a16:creationId xmlns:a16="http://schemas.microsoft.com/office/drawing/2014/main" id="{39F9BB3E-655B-4941-840F-8F0BF624C3F7}"/>
              </a:ext>
            </a:extLst>
          </p:cNvPr>
          <p:cNvSpPr txBox="1"/>
          <p:nvPr/>
        </p:nvSpPr>
        <p:spPr>
          <a:xfrm>
            <a:off x="1574659" y="4223111"/>
            <a:ext cx="972392" cy="369332"/>
          </a:xfrm>
          <a:prstGeom prst="rect">
            <a:avLst/>
          </a:prstGeom>
          <a:noFill/>
        </p:spPr>
        <p:txBody>
          <a:bodyPr wrap="square" rtlCol="0">
            <a:spAutoFit/>
          </a:bodyPr>
          <a:lstStyle/>
          <a:p>
            <a:r>
              <a:rPr lang="en-US" b="1" dirty="0">
                <a:solidFill>
                  <a:schemeClr val="tx1">
                    <a:lumMod val="75000"/>
                    <a:lumOff val="25000"/>
                  </a:schemeClr>
                </a:solidFill>
              </a:rPr>
              <a:t>SAFE</a:t>
            </a:r>
            <a:endParaRPr lang="en-US" dirty="0"/>
          </a:p>
        </p:txBody>
      </p:sp>
    </p:spTree>
    <p:extLst>
      <p:ext uri="{BB962C8B-B14F-4D97-AF65-F5344CB8AC3E}">
        <p14:creationId xmlns:p14="http://schemas.microsoft.com/office/powerpoint/2010/main" val="923059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9421344" cy="781052"/>
          </a:xfrm>
          <a:ln>
            <a:noFill/>
          </a:ln>
        </p:spPr>
        <p:txBody>
          <a:bodyPr>
            <a:normAutofit/>
          </a:bodyPr>
          <a:lstStyle/>
          <a:p>
            <a:pPr algn="l"/>
            <a:r>
              <a:rPr lang="en-US" sz="1800" dirty="0">
                <a:solidFill>
                  <a:schemeClr val="tx1">
                    <a:lumMod val="75000"/>
                    <a:lumOff val="25000"/>
                  </a:schemeClr>
                </a:solidFill>
                <a:latin typeface="Segoe UI" panose="020B0502040204020203" pitchFamily="34" charset="0"/>
                <a:cs typeface="Segoe UI" panose="020B0502040204020203" pitchFamily="34" charset="0"/>
              </a:rPr>
              <a:t>The client wants the server to destroy the resource and never refer to it again. Of course, the server is not obliged to delete something it doesn’t want to.</a:t>
            </a:r>
          </a:p>
        </p:txBody>
      </p:sp>
      <p:sp>
        <p:nvSpPr>
          <p:cNvPr id="9" name="Title 1">
            <a:extLst>
              <a:ext uri="{FF2B5EF4-FFF2-40B4-BE49-F238E27FC236}">
                <a16:creationId xmlns:a16="http://schemas.microsoft.com/office/drawing/2014/main" id="{F465D7F4-742F-47BD-948A-5A372E6836C3}"/>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POST VERB</a:t>
            </a:r>
            <a:endParaRPr lang="en-US" dirty="0">
              <a:latin typeface="Segoe UI" panose="020B0502040204020203" pitchFamily="34" charset="0"/>
              <a:cs typeface="Segoe UI" panose="020B0502040204020203" pitchFamily="34" charset="0"/>
            </a:endParaRPr>
          </a:p>
        </p:txBody>
      </p:sp>
      <p:sp>
        <p:nvSpPr>
          <p:cNvPr id="11" name="Cross 10">
            <a:extLst>
              <a:ext uri="{FF2B5EF4-FFF2-40B4-BE49-F238E27FC236}">
                <a16:creationId xmlns:a16="http://schemas.microsoft.com/office/drawing/2014/main" id="{826E8D08-16A8-4277-9D75-F43BCE9712C6}"/>
              </a:ext>
            </a:extLst>
          </p:cNvPr>
          <p:cNvSpPr/>
          <p:nvPr/>
        </p:nvSpPr>
        <p:spPr>
          <a:xfrm rot="2648958">
            <a:off x="1309903" y="4891595"/>
            <a:ext cx="1420617" cy="1384917"/>
          </a:xfrm>
          <a:prstGeom prst="plus">
            <a:avLst>
              <a:gd name="adj" fmla="val 34615"/>
            </a:avLst>
          </a:prstGeom>
          <a:solidFill>
            <a:schemeClr val="accent1">
              <a:lumMod val="40000"/>
              <a:lumOff val="60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9E2B1C1-BDF7-415F-802A-B80E77479A92}"/>
              </a:ext>
            </a:extLst>
          </p:cNvPr>
          <p:cNvSpPr txBox="1"/>
          <p:nvPr/>
        </p:nvSpPr>
        <p:spPr>
          <a:xfrm>
            <a:off x="1231755" y="5399387"/>
            <a:ext cx="1576912" cy="369332"/>
          </a:xfrm>
          <a:prstGeom prst="rect">
            <a:avLst/>
          </a:prstGeom>
          <a:noFill/>
        </p:spPr>
        <p:txBody>
          <a:bodyPr wrap="square" rtlCol="0">
            <a:spAutoFit/>
          </a:bodyPr>
          <a:lstStyle/>
          <a:p>
            <a:r>
              <a:rPr lang="en-US" b="1" dirty="0">
                <a:solidFill>
                  <a:schemeClr val="tx1">
                    <a:lumMod val="75000"/>
                    <a:lumOff val="25000"/>
                  </a:schemeClr>
                </a:solidFill>
              </a:rPr>
              <a:t>IDEMPOTENT</a:t>
            </a:r>
            <a:endParaRPr lang="en-US" dirty="0"/>
          </a:p>
        </p:txBody>
      </p:sp>
      <p:sp>
        <p:nvSpPr>
          <p:cNvPr id="10" name="TextBox 9">
            <a:extLst>
              <a:ext uri="{FF2B5EF4-FFF2-40B4-BE49-F238E27FC236}">
                <a16:creationId xmlns:a16="http://schemas.microsoft.com/office/drawing/2014/main" id="{83065584-CD59-4D3C-A606-751A230DB002}"/>
              </a:ext>
            </a:extLst>
          </p:cNvPr>
          <p:cNvSpPr txBox="1"/>
          <p:nvPr/>
        </p:nvSpPr>
        <p:spPr>
          <a:xfrm>
            <a:off x="4176285" y="2787133"/>
            <a:ext cx="6876414" cy="2612254"/>
          </a:xfrm>
          <a:prstGeom prst="rect">
            <a:avLst/>
          </a:prstGeom>
          <a:noFill/>
          <a:ln w="38100">
            <a:solidFill>
              <a:srgbClr val="0070C0"/>
            </a:solidFill>
          </a:ln>
        </p:spPr>
        <p:txBody>
          <a:bodyPr wrap="square" rtlCol="0">
            <a:spAutoFit/>
          </a:bodyPr>
          <a:lstStyle/>
          <a:p>
            <a:r>
              <a:rPr lang="en-US" dirty="0"/>
              <a:t>If a DELETE request succeeds, the possible status codes are 204 (No Content, i.e., “it’s deleted, and I don’t have anything more to say about it”), 200 (OK, i.e., “it’s deleted, and here’s a message about that”); and 202 (Accepted, i.e., “I’ll delete it later”).</a:t>
            </a:r>
          </a:p>
          <a:p>
            <a:endParaRPr lang="en-US" dirty="0"/>
          </a:p>
          <a:p>
            <a:r>
              <a:rPr lang="en-US" dirty="0"/>
              <a:t>If a client tries to GET a resource that has been </a:t>
            </a:r>
            <a:r>
              <a:rPr lang="en-US" dirty="0" err="1"/>
              <a:t>DELETEd</a:t>
            </a:r>
            <a:r>
              <a:rPr lang="en-US" dirty="0"/>
              <a:t>, the server will return an error response code, usually 404 (Not Found) or 410 (Gone):</a:t>
            </a:r>
          </a:p>
        </p:txBody>
      </p:sp>
    </p:spTree>
    <p:extLst>
      <p:ext uri="{BB962C8B-B14F-4D97-AF65-F5344CB8AC3E}">
        <p14:creationId xmlns:p14="http://schemas.microsoft.com/office/powerpoint/2010/main" val="618092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7"/>
            <a:ext cx="9421344" cy="2223165"/>
          </a:xfrm>
          <a:ln>
            <a:noFill/>
          </a:ln>
        </p:spPr>
        <p:txBody>
          <a:bodyPr>
            <a:normAutofit/>
          </a:bodyPr>
          <a:lstStyle/>
          <a:p>
            <a:pPr algn="l"/>
            <a:r>
              <a:rPr lang="en-US" b="1" dirty="0">
                <a:solidFill>
                  <a:schemeClr val="tx1">
                    <a:lumMod val="75000"/>
                    <a:lumOff val="25000"/>
                  </a:schemeClr>
                </a:solidFill>
                <a:latin typeface="Segoe UI" panose="020B0502040204020203" pitchFamily="34" charset="0"/>
                <a:cs typeface="Segoe UI" panose="020B0502040204020203" pitchFamily="34" charset="0"/>
              </a:rPr>
              <a:t>POST</a:t>
            </a:r>
            <a:r>
              <a:rPr lang="en-US" dirty="0">
                <a:solidFill>
                  <a:schemeClr val="tx1">
                    <a:lumMod val="75000"/>
                    <a:lumOff val="25000"/>
                  </a:schemeClr>
                </a:solidFill>
                <a:latin typeface="Segoe UI" panose="020B0502040204020203" pitchFamily="34" charset="0"/>
                <a:cs typeface="Segoe UI" panose="020B0502040204020203" pitchFamily="34" charset="0"/>
              </a:rPr>
              <a:t> is the other HTTP method you’ve surely used before. </a:t>
            </a:r>
          </a:p>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POST method has two jobs, which I’ll cover separately. </a:t>
            </a:r>
          </a:p>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first is </a:t>
            </a:r>
            <a:r>
              <a:rPr lang="en-US" b="1" dirty="0">
                <a:solidFill>
                  <a:schemeClr val="tx1">
                    <a:lumMod val="75000"/>
                    <a:lumOff val="25000"/>
                  </a:schemeClr>
                </a:solidFill>
                <a:latin typeface="Segoe UI" panose="020B0502040204020203" pitchFamily="34" charset="0"/>
                <a:cs typeface="Segoe UI" panose="020B0502040204020203" pitchFamily="34" charset="0"/>
              </a:rPr>
              <a:t>POST-to-append</a:t>
            </a:r>
            <a:r>
              <a:rPr lang="en-US" dirty="0">
                <a:solidFill>
                  <a:schemeClr val="tx1">
                    <a:lumMod val="75000"/>
                    <a:lumOff val="25000"/>
                  </a:schemeClr>
                </a:solidFill>
                <a:latin typeface="Segoe UI" panose="020B0502040204020203" pitchFamily="34" charset="0"/>
                <a:cs typeface="Segoe UI" panose="020B0502040204020203" pitchFamily="34" charset="0"/>
              </a:rPr>
              <a:t>, in which sending a POST request to a resource creates a new resource underneath it. </a:t>
            </a:r>
          </a:p>
          <a:p>
            <a:pPr algn="l"/>
            <a:r>
              <a:rPr lang="en-US" dirty="0">
                <a:solidFill>
                  <a:schemeClr val="tx1">
                    <a:lumMod val="75000"/>
                    <a:lumOff val="25000"/>
                  </a:schemeClr>
                </a:solidFill>
                <a:latin typeface="Segoe UI" panose="020B0502040204020203" pitchFamily="34" charset="0"/>
                <a:cs typeface="Segoe UI" panose="020B0502040204020203" pitchFamily="34" charset="0"/>
              </a:rPr>
              <a:t>When a client sends a </a:t>
            </a:r>
            <a:r>
              <a:rPr lang="en-US" b="1" dirty="0">
                <a:solidFill>
                  <a:schemeClr val="tx1">
                    <a:lumMod val="75000"/>
                    <a:lumOff val="25000"/>
                  </a:schemeClr>
                </a:solidFill>
                <a:latin typeface="Segoe UI" panose="020B0502040204020203" pitchFamily="34" charset="0"/>
                <a:cs typeface="Segoe UI" panose="020B0502040204020203" pitchFamily="34" charset="0"/>
              </a:rPr>
              <a:t>POST-to-append</a:t>
            </a:r>
            <a:r>
              <a:rPr lang="en-US" dirty="0">
                <a:solidFill>
                  <a:schemeClr val="tx1">
                    <a:lumMod val="75000"/>
                    <a:lumOff val="25000"/>
                  </a:schemeClr>
                </a:solidFill>
                <a:latin typeface="Segoe UI" panose="020B0502040204020203" pitchFamily="34" charset="0"/>
                <a:cs typeface="Segoe UI" panose="020B0502040204020203" pitchFamily="34" charset="0"/>
              </a:rPr>
              <a:t> request, it sends a representation of the resource it wants to create in the request’s entity-body.</a:t>
            </a:r>
          </a:p>
        </p:txBody>
      </p:sp>
      <p:sp>
        <p:nvSpPr>
          <p:cNvPr id="4" name="TextBox 3">
            <a:extLst>
              <a:ext uri="{FF2B5EF4-FFF2-40B4-BE49-F238E27FC236}">
                <a16:creationId xmlns:a16="http://schemas.microsoft.com/office/drawing/2014/main" id="{F9B33338-89DA-4F2C-BB2F-7B8C29DE8951}"/>
              </a:ext>
            </a:extLst>
          </p:cNvPr>
          <p:cNvSpPr txBox="1"/>
          <p:nvPr/>
        </p:nvSpPr>
        <p:spPr>
          <a:xfrm>
            <a:off x="6001305" y="4267624"/>
            <a:ext cx="4927106" cy="1200329"/>
          </a:xfrm>
          <a:prstGeom prst="rect">
            <a:avLst/>
          </a:prstGeom>
          <a:noFill/>
          <a:ln w="38100">
            <a:solidFill>
              <a:srgbClr val="0070C0"/>
            </a:solidFill>
          </a:ln>
        </p:spPr>
        <p:txBody>
          <a:bodyPr wrap="square" rtlCol="0">
            <a:spAutoFit/>
          </a:bodyPr>
          <a:lstStyle/>
          <a:p>
            <a:r>
              <a:rPr lang="en-US" b="1" dirty="0">
                <a:latin typeface="Segoe UI" panose="020B0502040204020203" pitchFamily="34" charset="0"/>
                <a:cs typeface="Segoe UI" panose="020B0502040204020203" pitchFamily="34" charset="0"/>
              </a:rPr>
              <a:t>COMMON REPONSE:</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The most common response code to a GET request is </a:t>
            </a:r>
            <a:r>
              <a:rPr lang="en-US" b="1" dirty="0">
                <a:latin typeface="Segoe UI" panose="020B0502040204020203" pitchFamily="34" charset="0"/>
                <a:cs typeface="Segoe UI" panose="020B0502040204020203" pitchFamily="34" charset="0"/>
              </a:rPr>
              <a:t>200 (OK)</a:t>
            </a:r>
            <a:r>
              <a:rPr lang="en-US" dirty="0">
                <a:latin typeface="Segoe UI" panose="020B0502040204020203" pitchFamily="34" charset="0"/>
                <a:cs typeface="Segoe UI" panose="020B0502040204020203" pitchFamily="34" charset="0"/>
              </a:rPr>
              <a:t>. Redirect codes like </a:t>
            </a:r>
            <a:r>
              <a:rPr lang="en-US" b="1" dirty="0">
                <a:latin typeface="Segoe UI" panose="020B0502040204020203" pitchFamily="34" charset="0"/>
                <a:cs typeface="Segoe UI" panose="020B0502040204020203" pitchFamily="34" charset="0"/>
              </a:rPr>
              <a:t>301</a:t>
            </a:r>
            <a:r>
              <a:rPr lang="en-US" dirty="0">
                <a:latin typeface="Segoe UI" panose="020B0502040204020203" pitchFamily="34" charset="0"/>
                <a:cs typeface="Segoe UI" panose="020B0502040204020203" pitchFamily="34" charset="0"/>
              </a:rPr>
              <a:t> (Moved Permanently) are also common.</a:t>
            </a:r>
          </a:p>
        </p:txBody>
      </p:sp>
      <p:sp>
        <p:nvSpPr>
          <p:cNvPr id="9" name="Title 1">
            <a:extLst>
              <a:ext uri="{FF2B5EF4-FFF2-40B4-BE49-F238E27FC236}">
                <a16:creationId xmlns:a16="http://schemas.microsoft.com/office/drawing/2014/main" id="{F465D7F4-742F-47BD-948A-5A372E6836C3}"/>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POST-to-append VERB</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800834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9421344" cy="1699382"/>
          </a:xfrm>
          <a:ln>
            <a:noFill/>
          </a:ln>
        </p:spPr>
        <p:txBody>
          <a:bodyPr>
            <a:normAutofit/>
          </a:bodyPr>
          <a:lstStyle/>
          <a:p>
            <a:pPr algn="l"/>
            <a:r>
              <a:rPr lang="en-US" sz="1800" dirty="0">
                <a:solidFill>
                  <a:schemeClr val="tx1">
                    <a:lumMod val="75000"/>
                    <a:lumOff val="25000"/>
                  </a:schemeClr>
                </a:solidFill>
                <a:latin typeface="Segoe UI" panose="020B0502040204020203" pitchFamily="34" charset="0"/>
                <a:cs typeface="Segoe UI" panose="020B0502040204020203" pitchFamily="34" charset="0"/>
              </a:rPr>
              <a:t>A </a:t>
            </a:r>
            <a:r>
              <a:rPr lang="en-US" sz="1800" b="1" dirty="0">
                <a:solidFill>
                  <a:schemeClr val="tx1">
                    <a:lumMod val="75000"/>
                    <a:lumOff val="25000"/>
                  </a:schemeClr>
                </a:solidFill>
                <a:latin typeface="Segoe UI" panose="020B0502040204020203" pitchFamily="34" charset="0"/>
                <a:cs typeface="Segoe UI" panose="020B0502040204020203" pitchFamily="34" charset="0"/>
              </a:rPr>
              <a:t>PUT</a:t>
            </a:r>
            <a:r>
              <a:rPr lang="en-US" sz="1800" dirty="0">
                <a:solidFill>
                  <a:schemeClr val="tx1">
                    <a:lumMod val="75000"/>
                    <a:lumOff val="25000"/>
                  </a:schemeClr>
                </a:solidFill>
                <a:latin typeface="Segoe UI" panose="020B0502040204020203" pitchFamily="34" charset="0"/>
                <a:cs typeface="Segoe UI" panose="020B0502040204020203" pitchFamily="34" charset="0"/>
              </a:rPr>
              <a:t> request is a request to modify resource state. </a:t>
            </a:r>
          </a:p>
          <a:p>
            <a:pPr algn="l"/>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gn="l"/>
            <a:r>
              <a:rPr lang="en-US" sz="1800" dirty="0">
                <a:solidFill>
                  <a:schemeClr val="tx1">
                    <a:lumMod val="75000"/>
                    <a:lumOff val="25000"/>
                  </a:schemeClr>
                </a:solidFill>
                <a:latin typeface="Segoe UI" panose="020B0502040204020203" pitchFamily="34" charset="0"/>
                <a:cs typeface="Segoe UI" panose="020B0502040204020203" pitchFamily="34" charset="0"/>
              </a:rPr>
              <a:t>The client takes the representation it got from a GET request, modifies it, and sends it back as the payload of a PUT request.</a:t>
            </a:r>
          </a:p>
          <a:p>
            <a:pPr algn="l"/>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gn="l"/>
            <a:endParaRPr lang="en-US" sz="1800"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Title 1">
            <a:extLst>
              <a:ext uri="{FF2B5EF4-FFF2-40B4-BE49-F238E27FC236}">
                <a16:creationId xmlns:a16="http://schemas.microsoft.com/office/drawing/2014/main" id="{F465D7F4-742F-47BD-948A-5A372E6836C3}"/>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PUT VERB</a:t>
            </a:r>
            <a:endParaRPr lang="en-US" dirty="0">
              <a:latin typeface="Segoe UI" panose="020B0502040204020203" pitchFamily="34" charset="0"/>
              <a:cs typeface="Segoe UI" panose="020B0502040204020203" pitchFamily="34" charset="0"/>
            </a:endParaRPr>
          </a:p>
        </p:txBody>
      </p:sp>
      <p:sp>
        <p:nvSpPr>
          <p:cNvPr id="11" name="Cross 10">
            <a:extLst>
              <a:ext uri="{FF2B5EF4-FFF2-40B4-BE49-F238E27FC236}">
                <a16:creationId xmlns:a16="http://schemas.microsoft.com/office/drawing/2014/main" id="{826E8D08-16A8-4277-9D75-F43BCE9712C6}"/>
              </a:ext>
            </a:extLst>
          </p:cNvPr>
          <p:cNvSpPr/>
          <p:nvPr/>
        </p:nvSpPr>
        <p:spPr>
          <a:xfrm rot="2648958">
            <a:off x="1309903" y="4891595"/>
            <a:ext cx="1420617" cy="1384917"/>
          </a:xfrm>
          <a:prstGeom prst="plus">
            <a:avLst>
              <a:gd name="adj" fmla="val 34615"/>
            </a:avLst>
          </a:prstGeom>
          <a:solidFill>
            <a:schemeClr val="accent1">
              <a:lumMod val="40000"/>
              <a:lumOff val="60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9E2B1C1-BDF7-415F-802A-B80E77479A92}"/>
              </a:ext>
            </a:extLst>
          </p:cNvPr>
          <p:cNvSpPr txBox="1"/>
          <p:nvPr/>
        </p:nvSpPr>
        <p:spPr>
          <a:xfrm>
            <a:off x="1231755" y="5399387"/>
            <a:ext cx="1576912" cy="369332"/>
          </a:xfrm>
          <a:prstGeom prst="rect">
            <a:avLst/>
          </a:prstGeom>
          <a:noFill/>
        </p:spPr>
        <p:txBody>
          <a:bodyPr wrap="square" rtlCol="0">
            <a:spAutoFit/>
          </a:bodyPr>
          <a:lstStyle/>
          <a:p>
            <a:r>
              <a:rPr lang="en-US" b="1" dirty="0">
                <a:solidFill>
                  <a:schemeClr val="tx1">
                    <a:lumMod val="75000"/>
                    <a:lumOff val="25000"/>
                  </a:schemeClr>
                </a:solidFill>
              </a:rPr>
              <a:t>IDEMPOTENT</a:t>
            </a:r>
            <a:endParaRPr lang="en-US" dirty="0"/>
          </a:p>
        </p:txBody>
      </p:sp>
      <p:sp>
        <p:nvSpPr>
          <p:cNvPr id="10" name="TextBox 9">
            <a:extLst>
              <a:ext uri="{FF2B5EF4-FFF2-40B4-BE49-F238E27FC236}">
                <a16:creationId xmlns:a16="http://schemas.microsoft.com/office/drawing/2014/main" id="{5C05B312-E563-4EA8-A806-DEFF59BD2A41}"/>
              </a:ext>
            </a:extLst>
          </p:cNvPr>
          <p:cNvSpPr txBox="1"/>
          <p:nvPr/>
        </p:nvSpPr>
        <p:spPr>
          <a:xfrm>
            <a:off x="4051997" y="3552728"/>
            <a:ext cx="6876414" cy="2031325"/>
          </a:xfrm>
          <a:prstGeom prst="rect">
            <a:avLst/>
          </a:prstGeom>
          <a:noFill/>
          <a:ln w="38100">
            <a:solidFill>
              <a:srgbClr val="0070C0"/>
            </a:solidFill>
          </a:ln>
        </p:spPr>
        <p:txBody>
          <a:bodyPr wrap="square" rtlCol="0">
            <a:spAutoFit/>
          </a:bodyPr>
          <a:lstStyle/>
          <a:p>
            <a:r>
              <a:rPr lang="en-US" dirty="0"/>
              <a:t>The most common response code to a POST-to-append request is 201 (Created). It lets the client know that a new resource was created. The Location header lets the client know the URL to this new resource. Another common response code is 202 (Accepted), which means that the server intends to create a new resource based on the given representation, but hasn’t actually created it yet.</a:t>
            </a:r>
          </a:p>
        </p:txBody>
      </p:sp>
    </p:spTree>
    <p:extLst>
      <p:ext uri="{BB962C8B-B14F-4D97-AF65-F5344CB8AC3E}">
        <p14:creationId xmlns:p14="http://schemas.microsoft.com/office/powerpoint/2010/main" val="3016200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7"/>
            <a:ext cx="9421344" cy="2658169"/>
          </a:xfrm>
          <a:ln>
            <a:noFill/>
          </a:ln>
        </p:spPr>
        <p:txBody>
          <a:bodyPr>
            <a:noAutofit/>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Representations can get really big. “Modify the representation and PUT it back” is a simple rule, but if you just want to change one little bit of resource state, it can be pretty wasteful.</a:t>
            </a:r>
          </a:p>
          <a:p>
            <a:pPr algn="l"/>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PATCH</a:t>
            </a:r>
            <a:r>
              <a:rPr lang="en-US" dirty="0">
                <a:solidFill>
                  <a:schemeClr val="tx1">
                    <a:lumMod val="75000"/>
                    <a:lumOff val="25000"/>
                  </a:schemeClr>
                </a:solidFill>
                <a:latin typeface="Segoe UI" panose="020B0502040204020203" pitchFamily="34" charset="0"/>
                <a:cs typeface="Segoe UI" panose="020B0502040204020203" pitchFamily="34" charset="0"/>
              </a:rPr>
              <a:t> method allows for this. </a:t>
            </a:r>
          </a:p>
          <a:p>
            <a:pPr algn="l"/>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gn="l"/>
            <a:r>
              <a:rPr lang="en-US" dirty="0">
                <a:solidFill>
                  <a:schemeClr val="tx1">
                    <a:lumMod val="75000"/>
                    <a:lumOff val="25000"/>
                  </a:schemeClr>
                </a:solidFill>
                <a:latin typeface="Segoe UI" panose="020B0502040204020203" pitchFamily="34" charset="0"/>
                <a:cs typeface="Segoe UI" panose="020B0502040204020203" pitchFamily="34" charset="0"/>
              </a:rPr>
              <a:t>Instead of </a:t>
            </a:r>
            <a:r>
              <a:rPr lang="en-US" dirty="0" err="1">
                <a:solidFill>
                  <a:schemeClr val="tx1">
                    <a:lumMod val="75000"/>
                    <a:lumOff val="25000"/>
                  </a:schemeClr>
                </a:solidFill>
                <a:latin typeface="Segoe UI" panose="020B0502040204020203" pitchFamily="34" charset="0"/>
                <a:cs typeface="Segoe UI" panose="020B0502040204020203" pitchFamily="34" charset="0"/>
              </a:rPr>
              <a:t>PUTting</a:t>
            </a:r>
            <a:r>
              <a:rPr lang="en-US" dirty="0">
                <a:solidFill>
                  <a:schemeClr val="tx1">
                    <a:lumMod val="75000"/>
                    <a:lumOff val="25000"/>
                  </a:schemeClr>
                </a:solidFill>
                <a:latin typeface="Segoe UI" panose="020B0502040204020203" pitchFamily="34" charset="0"/>
                <a:cs typeface="Segoe UI" panose="020B0502040204020203" pitchFamily="34" charset="0"/>
              </a:rPr>
              <a:t> a full representation, you can create a special “diff” representation and send it to the server as the payload of a PATCH request.</a:t>
            </a:r>
          </a:p>
          <a:p>
            <a:pPr algn="l"/>
            <a:endParaRPr lang="en-US" dirty="0">
              <a:solidFill>
                <a:schemeClr val="tx1">
                  <a:lumMod val="75000"/>
                  <a:lumOff val="25000"/>
                </a:schemeClr>
              </a:solidFill>
              <a:latin typeface="Segoe UI" panose="020B0502040204020203" pitchFamily="34" charset="0"/>
              <a:cs typeface="Segoe UI" panose="020B0502040204020203" pitchFamily="34" charset="0"/>
            </a:endParaRPr>
          </a:p>
          <a:p>
            <a:pPr algn="l"/>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Title 1">
            <a:extLst>
              <a:ext uri="{FF2B5EF4-FFF2-40B4-BE49-F238E27FC236}">
                <a16:creationId xmlns:a16="http://schemas.microsoft.com/office/drawing/2014/main" id="{F465D7F4-742F-47BD-948A-5A372E6836C3}"/>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PATCH VERB</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14942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9421344" cy="1170503"/>
          </a:xfrm>
          <a:ln>
            <a:noFill/>
          </a:ln>
        </p:spPr>
        <p:txBody>
          <a:bodyPr>
            <a:normAutofit/>
          </a:bodyPr>
          <a:lstStyle/>
          <a:p>
            <a:pPr algn="l"/>
            <a:r>
              <a:rPr lang="en-US" sz="1800" b="1" dirty="0">
                <a:solidFill>
                  <a:schemeClr val="tx1">
                    <a:lumMod val="75000"/>
                    <a:lumOff val="25000"/>
                  </a:schemeClr>
                </a:solidFill>
              </a:rPr>
              <a:t>HEAD</a:t>
            </a:r>
            <a:r>
              <a:rPr lang="en-US" sz="1800" dirty="0">
                <a:solidFill>
                  <a:schemeClr val="tx1">
                    <a:lumMod val="75000"/>
                    <a:lumOff val="25000"/>
                  </a:schemeClr>
                </a:solidFill>
              </a:rPr>
              <a:t> is a safe method. In fact, it’s best to think of HEAD as a lightweight version of GET. </a:t>
            </a:r>
          </a:p>
          <a:p>
            <a:pPr algn="l"/>
            <a:r>
              <a:rPr lang="en-US" sz="1800" dirty="0">
                <a:solidFill>
                  <a:schemeClr val="tx1">
                    <a:lumMod val="75000"/>
                    <a:lumOff val="25000"/>
                  </a:schemeClr>
                </a:solidFill>
              </a:rPr>
              <a:t>The server is supposed to treat a HEAD request exactly the same as a GET request, but send the </a:t>
            </a:r>
            <a:r>
              <a:rPr lang="en-US" sz="1800" b="1" dirty="0">
                <a:solidFill>
                  <a:schemeClr val="tx1">
                    <a:lumMod val="75000"/>
                    <a:lumOff val="25000"/>
                  </a:schemeClr>
                </a:solidFill>
              </a:rPr>
              <a:t>HTTP status code</a:t>
            </a:r>
            <a:r>
              <a:rPr lang="en-US" sz="1800" dirty="0">
                <a:solidFill>
                  <a:schemeClr val="tx1">
                    <a:lumMod val="75000"/>
                    <a:lumOff val="25000"/>
                  </a:schemeClr>
                </a:solidFill>
              </a:rPr>
              <a:t> and the </a:t>
            </a:r>
            <a:r>
              <a:rPr lang="en-US" sz="1800" b="1" dirty="0">
                <a:solidFill>
                  <a:schemeClr val="tx1">
                    <a:lumMod val="75000"/>
                    <a:lumOff val="25000"/>
                  </a:schemeClr>
                </a:solidFill>
              </a:rPr>
              <a:t>headers</a:t>
            </a:r>
            <a:r>
              <a:rPr lang="en-US" sz="1800" dirty="0">
                <a:solidFill>
                  <a:schemeClr val="tx1">
                    <a:lumMod val="75000"/>
                    <a:lumOff val="25000"/>
                  </a:schemeClr>
                </a:solidFill>
              </a:rPr>
              <a:t>:</a:t>
            </a:r>
          </a:p>
        </p:txBody>
      </p:sp>
      <p:sp>
        <p:nvSpPr>
          <p:cNvPr id="9" name="Title 1">
            <a:extLst>
              <a:ext uri="{FF2B5EF4-FFF2-40B4-BE49-F238E27FC236}">
                <a16:creationId xmlns:a16="http://schemas.microsoft.com/office/drawing/2014/main" id="{F465D7F4-742F-47BD-948A-5A372E6836C3}"/>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HEAD VERB</a:t>
            </a:r>
            <a:endParaRPr lang="en-US" dirty="0">
              <a:latin typeface="Segoe UI" panose="020B0502040204020203" pitchFamily="34" charset="0"/>
              <a:cs typeface="Segoe UI" panose="020B0502040204020203" pitchFamily="34" charset="0"/>
            </a:endParaRPr>
          </a:p>
        </p:txBody>
      </p:sp>
      <p:sp>
        <p:nvSpPr>
          <p:cNvPr id="7" name="Half Frame 6">
            <a:extLst>
              <a:ext uri="{FF2B5EF4-FFF2-40B4-BE49-F238E27FC236}">
                <a16:creationId xmlns:a16="http://schemas.microsoft.com/office/drawing/2014/main" id="{D69A7C87-4B04-4449-B80F-FC220D20A4A0}"/>
              </a:ext>
            </a:extLst>
          </p:cNvPr>
          <p:cNvSpPr/>
          <p:nvPr/>
        </p:nvSpPr>
        <p:spPr>
          <a:xfrm rot="13645385">
            <a:off x="1564810" y="3125185"/>
            <a:ext cx="1063115" cy="1510616"/>
          </a:xfrm>
          <a:prstGeom prst="halfFrame">
            <a:avLst/>
          </a:prstGeom>
          <a:solidFill>
            <a:schemeClr val="accent4">
              <a:lumMod val="40000"/>
              <a:lumOff val="60000"/>
            </a:schemeClr>
          </a:solid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p:txBody>
      </p:sp>
      <p:sp>
        <p:nvSpPr>
          <p:cNvPr id="11" name="Cross 10">
            <a:extLst>
              <a:ext uri="{FF2B5EF4-FFF2-40B4-BE49-F238E27FC236}">
                <a16:creationId xmlns:a16="http://schemas.microsoft.com/office/drawing/2014/main" id="{826E8D08-16A8-4277-9D75-F43BCE9712C6}"/>
              </a:ext>
            </a:extLst>
          </p:cNvPr>
          <p:cNvSpPr/>
          <p:nvPr/>
        </p:nvSpPr>
        <p:spPr>
          <a:xfrm rot="2648958">
            <a:off x="1309903" y="4891595"/>
            <a:ext cx="1420617" cy="1384917"/>
          </a:xfrm>
          <a:prstGeom prst="plus">
            <a:avLst>
              <a:gd name="adj" fmla="val 34615"/>
            </a:avLst>
          </a:prstGeom>
          <a:solidFill>
            <a:schemeClr val="accent1">
              <a:lumMod val="40000"/>
              <a:lumOff val="60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9E2B1C1-BDF7-415F-802A-B80E77479A92}"/>
              </a:ext>
            </a:extLst>
          </p:cNvPr>
          <p:cNvSpPr txBox="1"/>
          <p:nvPr/>
        </p:nvSpPr>
        <p:spPr>
          <a:xfrm>
            <a:off x="1231755" y="5399387"/>
            <a:ext cx="1576912" cy="369332"/>
          </a:xfrm>
          <a:prstGeom prst="rect">
            <a:avLst/>
          </a:prstGeom>
          <a:noFill/>
        </p:spPr>
        <p:txBody>
          <a:bodyPr wrap="square" rtlCol="0">
            <a:spAutoFit/>
          </a:bodyPr>
          <a:lstStyle/>
          <a:p>
            <a:r>
              <a:rPr lang="en-US" b="1" dirty="0">
                <a:solidFill>
                  <a:schemeClr val="tx1">
                    <a:lumMod val="75000"/>
                    <a:lumOff val="25000"/>
                  </a:schemeClr>
                </a:solidFill>
              </a:rPr>
              <a:t>IDEMPOTENT</a:t>
            </a:r>
            <a:endParaRPr lang="en-US" dirty="0"/>
          </a:p>
        </p:txBody>
      </p:sp>
      <p:sp>
        <p:nvSpPr>
          <p:cNvPr id="13" name="TextBox 12">
            <a:extLst>
              <a:ext uri="{FF2B5EF4-FFF2-40B4-BE49-F238E27FC236}">
                <a16:creationId xmlns:a16="http://schemas.microsoft.com/office/drawing/2014/main" id="{39F9BB3E-655B-4941-840F-8F0BF624C3F7}"/>
              </a:ext>
            </a:extLst>
          </p:cNvPr>
          <p:cNvSpPr txBox="1"/>
          <p:nvPr/>
        </p:nvSpPr>
        <p:spPr>
          <a:xfrm>
            <a:off x="1574659" y="4223111"/>
            <a:ext cx="972392" cy="369332"/>
          </a:xfrm>
          <a:prstGeom prst="rect">
            <a:avLst/>
          </a:prstGeom>
          <a:noFill/>
        </p:spPr>
        <p:txBody>
          <a:bodyPr wrap="square" rtlCol="0">
            <a:spAutoFit/>
          </a:bodyPr>
          <a:lstStyle/>
          <a:p>
            <a:r>
              <a:rPr lang="en-US" b="1" dirty="0">
                <a:solidFill>
                  <a:schemeClr val="tx1">
                    <a:lumMod val="75000"/>
                    <a:lumOff val="25000"/>
                  </a:schemeClr>
                </a:solidFill>
              </a:rPr>
              <a:t>SAFE</a:t>
            </a:r>
            <a:endParaRPr lang="en-US" dirty="0"/>
          </a:p>
        </p:txBody>
      </p:sp>
    </p:spTree>
    <p:extLst>
      <p:ext uri="{BB962C8B-B14F-4D97-AF65-F5344CB8AC3E}">
        <p14:creationId xmlns:p14="http://schemas.microsoft.com/office/powerpoint/2010/main" val="3136902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390048"/>
            <a:ext cx="9421344" cy="1170503"/>
          </a:xfrm>
          <a:ln>
            <a:noFill/>
          </a:ln>
        </p:spPr>
        <p:txBody>
          <a:bodyPr>
            <a:normAutofit/>
          </a:bodyPr>
          <a:lstStyle/>
          <a:p>
            <a:pPr algn="l"/>
            <a:r>
              <a:rPr lang="en-US" sz="1800" b="1" dirty="0">
                <a:solidFill>
                  <a:schemeClr val="tx1">
                    <a:lumMod val="75000"/>
                    <a:lumOff val="25000"/>
                  </a:schemeClr>
                </a:solidFill>
                <a:latin typeface="Segoe UI" panose="020B0502040204020203" pitchFamily="34" charset="0"/>
                <a:cs typeface="Segoe UI" panose="020B0502040204020203" pitchFamily="34" charset="0"/>
              </a:rPr>
              <a:t>OPTIONS</a:t>
            </a:r>
            <a:r>
              <a:rPr lang="en-US" sz="1800" dirty="0">
                <a:solidFill>
                  <a:schemeClr val="tx1">
                    <a:lumMod val="75000"/>
                    <a:lumOff val="25000"/>
                  </a:schemeClr>
                </a:solidFill>
                <a:latin typeface="Segoe UI" panose="020B0502040204020203" pitchFamily="34" charset="0"/>
                <a:cs typeface="Segoe UI" panose="020B0502040204020203" pitchFamily="34" charset="0"/>
              </a:rPr>
              <a:t> is a primitive discovery mechanism for HTTP. The response to an </a:t>
            </a:r>
            <a:r>
              <a:rPr lang="en-US" sz="1800" b="1" dirty="0">
                <a:solidFill>
                  <a:schemeClr val="tx1">
                    <a:lumMod val="75000"/>
                    <a:lumOff val="25000"/>
                  </a:schemeClr>
                </a:solidFill>
                <a:latin typeface="Segoe UI" panose="020B0502040204020203" pitchFamily="34" charset="0"/>
                <a:cs typeface="Segoe UI" panose="020B0502040204020203" pitchFamily="34" charset="0"/>
              </a:rPr>
              <a:t>OPTIONS</a:t>
            </a:r>
            <a:r>
              <a:rPr lang="en-US" sz="1800" dirty="0">
                <a:solidFill>
                  <a:schemeClr val="tx1">
                    <a:lumMod val="75000"/>
                    <a:lumOff val="25000"/>
                  </a:schemeClr>
                </a:solidFill>
                <a:latin typeface="Segoe UI" panose="020B0502040204020203" pitchFamily="34" charset="0"/>
                <a:cs typeface="Segoe UI" panose="020B0502040204020203" pitchFamily="34" charset="0"/>
              </a:rPr>
              <a:t> request contains the HTTP Allow header, which lays out which HTTP methods the resource supports. </a:t>
            </a:r>
          </a:p>
        </p:txBody>
      </p:sp>
      <p:sp>
        <p:nvSpPr>
          <p:cNvPr id="9" name="Title 1">
            <a:extLst>
              <a:ext uri="{FF2B5EF4-FFF2-40B4-BE49-F238E27FC236}">
                <a16:creationId xmlns:a16="http://schemas.microsoft.com/office/drawing/2014/main" id="{F465D7F4-742F-47BD-948A-5A372E6836C3}"/>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OPTION VERB</a:t>
            </a:r>
            <a:endParaRPr lang="en-US" dirty="0">
              <a:latin typeface="Segoe UI" panose="020B0502040204020203" pitchFamily="34" charset="0"/>
              <a:cs typeface="Segoe UI" panose="020B0502040204020203" pitchFamily="34" charset="0"/>
            </a:endParaRPr>
          </a:p>
        </p:txBody>
      </p:sp>
      <p:sp>
        <p:nvSpPr>
          <p:cNvPr id="7" name="Half Frame 6">
            <a:extLst>
              <a:ext uri="{FF2B5EF4-FFF2-40B4-BE49-F238E27FC236}">
                <a16:creationId xmlns:a16="http://schemas.microsoft.com/office/drawing/2014/main" id="{D69A7C87-4B04-4449-B80F-FC220D20A4A0}"/>
              </a:ext>
            </a:extLst>
          </p:cNvPr>
          <p:cNvSpPr/>
          <p:nvPr/>
        </p:nvSpPr>
        <p:spPr>
          <a:xfrm rot="13645385">
            <a:off x="1564810" y="3125185"/>
            <a:ext cx="1063115" cy="1510616"/>
          </a:xfrm>
          <a:prstGeom prst="halfFrame">
            <a:avLst/>
          </a:prstGeom>
          <a:solidFill>
            <a:schemeClr val="accent4">
              <a:lumMod val="40000"/>
              <a:lumOff val="60000"/>
            </a:schemeClr>
          </a:solidFill>
          <a:ln w="381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solidFill>
                <a:schemeClr val="tx1"/>
              </a:solidFill>
            </a:endParaRPr>
          </a:p>
        </p:txBody>
      </p:sp>
      <p:sp>
        <p:nvSpPr>
          <p:cNvPr id="11" name="Cross 10">
            <a:extLst>
              <a:ext uri="{FF2B5EF4-FFF2-40B4-BE49-F238E27FC236}">
                <a16:creationId xmlns:a16="http://schemas.microsoft.com/office/drawing/2014/main" id="{826E8D08-16A8-4277-9D75-F43BCE9712C6}"/>
              </a:ext>
            </a:extLst>
          </p:cNvPr>
          <p:cNvSpPr/>
          <p:nvPr/>
        </p:nvSpPr>
        <p:spPr>
          <a:xfrm rot="2648958">
            <a:off x="1309903" y="4891595"/>
            <a:ext cx="1420617" cy="1384917"/>
          </a:xfrm>
          <a:prstGeom prst="plus">
            <a:avLst>
              <a:gd name="adj" fmla="val 34615"/>
            </a:avLst>
          </a:prstGeom>
          <a:solidFill>
            <a:schemeClr val="accent1">
              <a:lumMod val="40000"/>
              <a:lumOff val="60000"/>
            </a:schemeClr>
          </a:solidFill>
          <a:ln w="38100"/>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9E2B1C1-BDF7-415F-802A-B80E77479A92}"/>
              </a:ext>
            </a:extLst>
          </p:cNvPr>
          <p:cNvSpPr txBox="1"/>
          <p:nvPr/>
        </p:nvSpPr>
        <p:spPr>
          <a:xfrm>
            <a:off x="1231755" y="5399387"/>
            <a:ext cx="1576912" cy="369332"/>
          </a:xfrm>
          <a:prstGeom prst="rect">
            <a:avLst/>
          </a:prstGeom>
          <a:noFill/>
        </p:spPr>
        <p:txBody>
          <a:bodyPr wrap="square" rtlCol="0">
            <a:spAutoFit/>
          </a:bodyPr>
          <a:lstStyle/>
          <a:p>
            <a:r>
              <a:rPr lang="en-US" b="1" dirty="0">
                <a:solidFill>
                  <a:schemeClr val="tx1">
                    <a:lumMod val="75000"/>
                    <a:lumOff val="25000"/>
                  </a:schemeClr>
                </a:solidFill>
              </a:rPr>
              <a:t>IDEMPOTENT</a:t>
            </a:r>
            <a:endParaRPr lang="en-US" dirty="0"/>
          </a:p>
        </p:txBody>
      </p:sp>
      <p:sp>
        <p:nvSpPr>
          <p:cNvPr id="13" name="TextBox 12">
            <a:extLst>
              <a:ext uri="{FF2B5EF4-FFF2-40B4-BE49-F238E27FC236}">
                <a16:creationId xmlns:a16="http://schemas.microsoft.com/office/drawing/2014/main" id="{39F9BB3E-655B-4941-840F-8F0BF624C3F7}"/>
              </a:ext>
            </a:extLst>
          </p:cNvPr>
          <p:cNvSpPr txBox="1"/>
          <p:nvPr/>
        </p:nvSpPr>
        <p:spPr>
          <a:xfrm>
            <a:off x="1574659" y="4223111"/>
            <a:ext cx="972392" cy="369332"/>
          </a:xfrm>
          <a:prstGeom prst="rect">
            <a:avLst/>
          </a:prstGeom>
          <a:noFill/>
        </p:spPr>
        <p:txBody>
          <a:bodyPr wrap="square" rtlCol="0">
            <a:spAutoFit/>
          </a:bodyPr>
          <a:lstStyle/>
          <a:p>
            <a:r>
              <a:rPr lang="en-US" b="1" dirty="0">
                <a:solidFill>
                  <a:schemeClr val="tx1">
                    <a:lumMod val="75000"/>
                    <a:lumOff val="25000"/>
                  </a:schemeClr>
                </a:solidFill>
              </a:rPr>
              <a:t>SAFE</a:t>
            </a:r>
            <a:endParaRPr lang="en-US" dirty="0"/>
          </a:p>
        </p:txBody>
      </p:sp>
    </p:spTree>
    <p:extLst>
      <p:ext uri="{BB962C8B-B14F-4D97-AF65-F5344CB8AC3E}">
        <p14:creationId xmlns:p14="http://schemas.microsoft.com/office/powerpoint/2010/main" val="387363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8213982"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Episode 1: the </a:t>
            </a:r>
            <a:r>
              <a:rPr lang="en-US" sz="3200" b="1" dirty="0">
                <a:solidFill>
                  <a:schemeClr val="tx1">
                    <a:lumMod val="75000"/>
                    <a:lumOff val="25000"/>
                  </a:schemeClr>
                </a:solidFill>
                <a:latin typeface="Segoe UI" panose="020B0502040204020203" pitchFamily="34" charset="0"/>
                <a:cs typeface="Segoe UI" panose="020B0502040204020203" pitchFamily="34" charset="0"/>
              </a:rPr>
              <a:t>Billboard</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CEB971A2-2D02-4DEB-831D-86BB14C7890E}"/>
              </a:ext>
            </a:extLst>
          </p:cNvPr>
          <p:cNvSpPr txBox="1">
            <a:spLocks/>
          </p:cNvSpPr>
          <p:nvPr/>
        </p:nvSpPr>
        <p:spPr>
          <a:xfrm>
            <a:off x="1499993" y="650295"/>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p>
        </p:txBody>
      </p:sp>
      <p:pic>
        <p:nvPicPr>
          <p:cNvPr id="6" name="Picture 5">
            <a:extLst>
              <a:ext uri="{FF2B5EF4-FFF2-40B4-BE49-F238E27FC236}">
                <a16:creationId xmlns:a16="http://schemas.microsoft.com/office/drawing/2014/main" id="{53386CB0-5ECF-4832-A624-605F8C5F1BF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837473B0-CC2E-450A-ABE3-18F120FF3D39}">
                <a1611:picAttrSrcUrl xmlns:a1611="http://schemas.microsoft.com/office/drawing/2016/11/main" r:id="rId5"/>
              </a:ext>
            </a:extLst>
          </a:blip>
          <a:stretch>
            <a:fillRect/>
          </a:stretch>
        </p:blipFill>
        <p:spPr>
          <a:xfrm>
            <a:off x="1641032" y="1494914"/>
            <a:ext cx="7766936" cy="4688810"/>
          </a:xfrm>
          <a:prstGeom prst="rect">
            <a:avLst/>
          </a:prstGeom>
        </p:spPr>
      </p:pic>
      <p:sp>
        <p:nvSpPr>
          <p:cNvPr id="11" name="TextBox 10">
            <a:extLst>
              <a:ext uri="{FF2B5EF4-FFF2-40B4-BE49-F238E27FC236}">
                <a16:creationId xmlns:a16="http://schemas.microsoft.com/office/drawing/2014/main" id="{D852C325-4629-428F-B5AC-C4CBDED4E95E}"/>
              </a:ext>
            </a:extLst>
          </p:cNvPr>
          <p:cNvSpPr txBox="1"/>
          <p:nvPr/>
        </p:nvSpPr>
        <p:spPr>
          <a:xfrm>
            <a:off x="2272631" y="1949062"/>
            <a:ext cx="3181350" cy="3139321"/>
          </a:xfrm>
          <a:prstGeom prst="rect">
            <a:avLst/>
          </a:prstGeom>
          <a:noFill/>
        </p:spPr>
        <p:txBody>
          <a:bodyPr wrap="square">
            <a:spAutoFit/>
          </a:bodyPr>
          <a:lstStyle/>
          <a:p>
            <a:pPr>
              <a:spcBef>
                <a:spcPts val="600"/>
              </a:spcBef>
            </a:pPr>
            <a:r>
              <a:rPr lang="en-US" sz="1400" dirty="0">
                <a:latin typeface="Segoe UI" panose="020B0502040204020203" pitchFamily="34" charset="0"/>
                <a:cs typeface="Segoe UI" panose="020B0502040204020203" pitchFamily="34" charset="0"/>
              </a:rPr>
              <a:t>Un </a:t>
            </a:r>
            <a:r>
              <a:rPr lang="en-US" sz="1400" dirty="0" err="1">
                <a:latin typeface="Segoe UI" panose="020B0502040204020203" pitchFamily="34" charset="0"/>
                <a:cs typeface="Segoe UI" panose="020B0502040204020203" pitchFamily="34" charset="0"/>
              </a:rPr>
              <a:t>giorno</a:t>
            </a:r>
            <a:r>
              <a:rPr lang="en-US" sz="1400" dirty="0">
                <a:latin typeface="Segoe UI" panose="020B0502040204020203" pitchFamily="34" charset="0"/>
                <a:cs typeface="Segoe UI" panose="020B0502040204020203" pitchFamily="34" charset="0"/>
              </a:rPr>
              <a:t> Alice </a:t>
            </a:r>
            <a:r>
              <a:rPr lang="en-US" sz="1400" dirty="0" err="1">
                <a:latin typeface="Segoe UI" panose="020B0502040204020203" pitchFamily="34" charset="0"/>
                <a:cs typeface="Segoe UI" panose="020B0502040204020203" pitchFamily="34" charset="0"/>
              </a:rPr>
              <a:t>passeggiando</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vede</a:t>
            </a:r>
            <a:r>
              <a:rPr lang="en-US" sz="1400" dirty="0">
                <a:latin typeface="Segoe UI" panose="020B0502040204020203" pitchFamily="34" charset="0"/>
                <a:cs typeface="Segoe UI" panose="020B0502040204020203" pitchFamily="34" charset="0"/>
              </a:rPr>
              <a:t> un poster.</a:t>
            </a:r>
          </a:p>
          <a:p>
            <a:pPr>
              <a:spcBef>
                <a:spcPts val="600"/>
              </a:spcBef>
            </a:pPr>
            <a:endParaRPr lang="en-US" sz="1400" dirty="0">
              <a:latin typeface="Segoe UI" panose="020B0502040204020203" pitchFamily="34" charset="0"/>
              <a:cs typeface="Segoe UI" panose="020B0502040204020203" pitchFamily="34" charset="0"/>
            </a:endParaRPr>
          </a:p>
          <a:p>
            <a:pPr>
              <a:spcBef>
                <a:spcPts val="600"/>
              </a:spcBef>
            </a:pPr>
            <a:endParaRPr lang="en-US" sz="1400" dirty="0">
              <a:latin typeface="Segoe UI" panose="020B0502040204020203" pitchFamily="34" charset="0"/>
              <a:cs typeface="Segoe UI" panose="020B0502040204020203" pitchFamily="34" charset="0"/>
            </a:endParaRPr>
          </a:p>
          <a:p>
            <a:pPr>
              <a:spcBef>
                <a:spcPts val="600"/>
              </a:spcBef>
            </a:pPr>
            <a:endParaRPr lang="en-US" sz="1400" dirty="0">
              <a:latin typeface="Segoe UI" panose="020B0502040204020203" pitchFamily="34" charset="0"/>
              <a:cs typeface="Segoe UI" panose="020B0502040204020203" pitchFamily="34" charset="0"/>
            </a:endParaRPr>
          </a:p>
          <a:p>
            <a:pPr>
              <a:spcBef>
                <a:spcPts val="600"/>
              </a:spcBef>
            </a:pPr>
            <a:endParaRPr lang="en-US" sz="1400" dirty="0">
              <a:latin typeface="Segoe UI" panose="020B0502040204020203" pitchFamily="34" charset="0"/>
              <a:cs typeface="Segoe UI" panose="020B0502040204020203" pitchFamily="34" charset="0"/>
            </a:endParaRPr>
          </a:p>
          <a:p>
            <a:pPr>
              <a:spcBef>
                <a:spcPts val="600"/>
              </a:spcBef>
            </a:pPr>
            <a:endParaRPr lang="en-US" sz="1400" dirty="0">
              <a:latin typeface="Segoe UI" panose="020B0502040204020203" pitchFamily="34" charset="0"/>
              <a:cs typeface="Segoe UI" panose="020B0502040204020203" pitchFamily="34" charset="0"/>
            </a:endParaRPr>
          </a:p>
          <a:p>
            <a:pPr>
              <a:spcBef>
                <a:spcPts val="600"/>
              </a:spcBef>
            </a:pPr>
            <a:r>
              <a:rPr lang="en-US" sz="1400" dirty="0">
                <a:latin typeface="Segoe UI" panose="020B0502040204020203" pitchFamily="34" charset="0"/>
                <a:cs typeface="Segoe UI" panose="020B0502040204020203" pitchFamily="34" charset="0"/>
              </a:rPr>
              <a:t>Alice è una </a:t>
            </a:r>
            <a:r>
              <a:rPr lang="en-US" sz="1400" dirty="0" err="1">
                <a:latin typeface="Segoe UI" panose="020B0502040204020203" pitchFamily="34" charset="0"/>
                <a:cs typeface="Segoe UI" panose="020B0502040204020203" pitchFamily="34" charset="0"/>
              </a:rPr>
              <a:t>giovane</a:t>
            </a:r>
            <a:r>
              <a:rPr lang="en-US" sz="1400" dirty="0">
                <a:latin typeface="Segoe UI" panose="020B0502040204020203" pitchFamily="34" charset="0"/>
                <a:cs typeface="Segoe UI" panose="020B0502040204020203" pitchFamily="34" charset="0"/>
              </a:rPr>
              <a:t> donna e </a:t>
            </a:r>
            <a:r>
              <a:rPr lang="en-US" sz="1400" dirty="0" err="1">
                <a:latin typeface="Segoe UI" panose="020B0502040204020203" pitchFamily="34" charset="0"/>
                <a:cs typeface="Segoe UI" panose="020B0502040204020203" pitchFamily="34" charset="0"/>
              </a:rPr>
              <a:t>ricorda</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benissimo</a:t>
            </a:r>
            <a:r>
              <a:rPr lang="en-US" sz="1400" dirty="0">
                <a:latin typeface="Segoe UI" panose="020B0502040204020203" pitchFamily="34" charset="0"/>
                <a:cs typeface="Segoe UI" panose="020B0502040204020203" pitchFamily="34" charset="0"/>
              </a:rPr>
              <a:t> la </a:t>
            </a:r>
            <a:r>
              <a:rPr lang="en-US" sz="1400" dirty="0" err="1">
                <a:latin typeface="Segoe UI" panose="020B0502040204020203" pitchFamily="34" charset="0"/>
                <a:cs typeface="Segoe UI" panose="020B0502040204020203" pitchFamily="34" charset="0"/>
              </a:rPr>
              <a:t>metà</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degli</a:t>
            </a:r>
            <a:r>
              <a:rPr lang="en-US" sz="1400" dirty="0">
                <a:latin typeface="Segoe UI" panose="020B0502040204020203" pitchFamily="34" charset="0"/>
                <a:cs typeface="Segoe UI" panose="020B0502040204020203" pitchFamily="34" charset="0"/>
              </a:rPr>
              <a:t> anni '90 e la </a:t>
            </a:r>
            <a:r>
              <a:rPr lang="en-US" sz="1400" dirty="0" err="1">
                <a:latin typeface="Segoe UI" panose="020B0502040204020203" pitchFamily="34" charset="0"/>
                <a:cs typeface="Segoe UI" panose="020B0502040204020203" pitchFamily="34" charset="0"/>
              </a:rPr>
              <a:t>reazione</a:t>
            </a:r>
            <a:r>
              <a:rPr lang="en-US" sz="1400" dirty="0">
                <a:latin typeface="Segoe UI" panose="020B0502040204020203" pitchFamily="34" charset="0"/>
                <a:cs typeface="Segoe UI" panose="020B0502040204020203" pitchFamily="34" charset="0"/>
              </a:rPr>
              <a:t> del </a:t>
            </a:r>
            <a:r>
              <a:rPr lang="en-US" sz="1400" dirty="0" err="1">
                <a:latin typeface="Segoe UI" panose="020B0502040204020203" pitchFamily="34" charset="0"/>
                <a:cs typeface="Segoe UI" panose="020B0502040204020203" pitchFamily="34" charset="0"/>
              </a:rPr>
              <a:t>pubblico</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quando</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gli</a:t>
            </a:r>
            <a:r>
              <a:rPr lang="en-US" sz="1400" dirty="0">
                <a:latin typeface="Segoe UI" panose="020B0502040204020203" pitchFamily="34" charset="0"/>
                <a:cs typeface="Segoe UI" panose="020B0502040204020203" pitchFamily="34" charset="0"/>
              </a:rPr>
              <a:t> URL </a:t>
            </a:r>
            <a:r>
              <a:rPr lang="en-US" sz="1400" dirty="0" err="1">
                <a:latin typeface="Segoe UI" panose="020B0502040204020203" pitchFamily="34" charset="0"/>
                <a:cs typeface="Segoe UI" panose="020B0502040204020203" pitchFamily="34" charset="0"/>
              </a:rPr>
              <a:t>hanno</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fatto</a:t>
            </a:r>
            <a:r>
              <a:rPr lang="en-US" sz="1400" dirty="0">
                <a:latin typeface="Segoe UI" panose="020B0502040204020203" pitchFamily="34" charset="0"/>
                <a:cs typeface="Segoe UI" panose="020B0502040204020203" pitchFamily="34" charset="0"/>
              </a:rPr>
              <a:t> la </a:t>
            </a:r>
            <a:r>
              <a:rPr lang="en-US" sz="1400" dirty="0" err="1">
                <a:latin typeface="Segoe UI" panose="020B0502040204020203" pitchFamily="34" charset="0"/>
                <a:cs typeface="Segoe UI" panose="020B0502040204020203" pitchFamily="34" charset="0"/>
              </a:rPr>
              <a:t>loro</a:t>
            </a:r>
            <a:r>
              <a:rPr lang="en-US" sz="1400" dirty="0">
                <a:latin typeface="Segoe UI" panose="020B0502040204020203" pitchFamily="34" charset="0"/>
                <a:cs typeface="Segoe UI" panose="020B0502040204020203" pitchFamily="34" charset="0"/>
              </a:rPr>
              <a:t> prima </a:t>
            </a:r>
            <a:r>
              <a:rPr lang="en-US" sz="1400" dirty="0" err="1">
                <a:latin typeface="Segoe UI" panose="020B0502040204020203" pitchFamily="34" charset="0"/>
                <a:cs typeface="Segoe UI" panose="020B0502040204020203" pitchFamily="34" charset="0"/>
              </a:rPr>
              <a:t>apparizione</a:t>
            </a:r>
            <a:r>
              <a:rPr lang="en-US" sz="1400" dirty="0">
                <a:latin typeface="Segoe UI" panose="020B0502040204020203" pitchFamily="34" charset="0"/>
                <a:cs typeface="Segoe UI" panose="020B0502040204020203" pitchFamily="34" charset="0"/>
              </a:rPr>
              <a:t> sui </a:t>
            </a:r>
            <a:r>
              <a:rPr lang="en-US" sz="1400" dirty="0" err="1">
                <a:latin typeface="Segoe UI" panose="020B0502040204020203" pitchFamily="34" charset="0"/>
                <a:cs typeface="Segoe UI" panose="020B0502040204020203" pitchFamily="34" charset="0"/>
              </a:rPr>
              <a:t>cartelloni</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pubblicitari</a:t>
            </a:r>
            <a:r>
              <a:rPr lang="en-US" sz="1400" dirty="0">
                <a:latin typeface="Segoe UI" panose="020B0502040204020203" pitchFamily="34" charset="0"/>
                <a:cs typeface="Segoe UI" panose="020B0502040204020203" pitchFamily="34" charset="0"/>
              </a:rPr>
              <a:t>. </a:t>
            </a:r>
          </a:p>
        </p:txBody>
      </p:sp>
      <p:sp>
        <p:nvSpPr>
          <p:cNvPr id="15" name="TextBox 14">
            <a:extLst>
              <a:ext uri="{FF2B5EF4-FFF2-40B4-BE49-F238E27FC236}">
                <a16:creationId xmlns:a16="http://schemas.microsoft.com/office/drawing/2014/main" id="{6754781C-2FD3-48A5-9A40-F1AA7D9FBD25}"/>
              </a:ext>
            </a:extLst>
          </p:cNvPr>
          <p:cNvSpPr txBox="1"/>
          <p:nvPr/>
        </p:nvSpPr>
        <p:spPr>
          <a:xfrm>
            <a:off x="5524500" y="1924402"/>
            <a:ext cx="3257550" cy="3123932"/>
          </a:xfrm>
          <a:prstGeom prst="rect">
            <a:avLst/>
          </a:prstGeom>
          <a:noFill/>
        </p:spPr>
        <p:txBody>
          <a:bodyPr wrap="square">
            <a:spAutoFit/>
          </a:bodyPr>
          <a:lstStyle/>
          <a:p>
            <a:pPr>
              <a:spcBef>
                <a:spcPts val="600"/>
              </a:spcBef>
            </a:pPr>
            <a:r>
              <a:rPr lang="en-US" sz="1400" dirty="0" err="1">
                <a:latin typeface="Segoe UI" panose="020B0502040204020203" pitchFamily="34" charset="0"/>
                <a:cs typeface="Segoe UI" panose="020B0502040204020203" pitchFamily="34" charset="0"/>
              </a:rPr>
              <a:t>Inizialmente</a:t>
            </a:r>
            <a:r>
              <a:rPr lang="en-US" sz="1400" dirty="0">
                <a:latin typeface="Segoe UI" panose="020B0502040204020203" pitchFamily="34" charset="0"/>
                <a:cs typeface="Segoe UI" panose="020B0502040204020203" pitchFamily="34" charset="0"/>
              </a:rPr>
              <a:t>, le </a:t>
            </a:r>
            <a:r>
              <a:rPr lang="en-US" sz="1400" dirty="0" err="1">
                <a:latin typeface="Segoe UI" panose="020B0502040204020203" pitchFamily="34" charset="0"/>
                <a:cs typeface="Segoe UI" panose="020B0502040204020203" pitchFamily="34" charset="0"/>
              </a:rPr>
              <a:t>persone</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prendevano</a:t>
            </a:r>
            <a:r>
              <a:rPr lang="en-US" sz="1400" dirty="0">
                <a:latin typeface="Segoe UI" panose="020B0502040204020203" pitchFamily="34" charset="0"/>
                <a:cs typeface="Segoe UI" panose="020B0502040204020203" pitchFamily="34" charset="0"/>
              </a:rPr>
              <a:t> in </a:t>
            </a:r>
            <a:r>
              <a:rPr lang="en-US" sz="1400" dirty="0" err="1">
                <a:latin typeface="Segoe UI" panose="020B0502040204020203" pitchFamily="34" charset="0"/>
                <a:cs typeface="Segoe UI" panose="020B0502040204020203" pitchFamily="34" charset="0"/>
              </a:rPr>
              <a:t>giro</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questi</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bizzarri</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codici</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dall'aspetto</a:t>
            </a:r>
            <a:r>
              <a:rPr lang="en-US" sz="1400" dirty="0">
                <a:latin typeface="Segoe UI" panose="020B0502040204020203" pitchFamily="34" charset="0"/>
                <a:cs typeface="Segoe UI" panose="020B0502040204020203" pitchFamily="34" charset="0"/>
              </a:rPr>
              <a:t> </a:t>
            </a:r>
            <a:r>
              <a:rPr lang="en-US" sz="1400" dirty="0" err="1">
                <a:latin typeface="Segoe UI" panose="020B0502040204020203" pitchFamily="34" charset="0"/>
                <a:cs typeface="Segoe UI" panose="020B0502040204020203" pitchFamily="34" charset="0"/>
              </a:rPr>
              <a:t>strano</a:t>
            </a:r>
            <a:r>
              <a:rPr lang="en-US" sz="1400" dirty="0">
                <a:latin typeface="Segoe UI" panose="020B0502040204020203" pitchFamily="34" charset="0"/>
                <a:cs typeface="Segoe UI" panose="020B0502040204020203" pitchFamily="34" charset="0"/>
              </a:rPr>
              <a:t>. </a:t>
            </a:r>
          </a:p>
          <a:p>
            <a:pPr>
              <a:spcBef>
                <a:spcPts val="600"/>
              </a:spcBef>
            </a:pPr>
            <a:r>
              <a:rPr lang="it-IT" sz="1400" dirty="0">
                <a:latin typeface="Segoe UI" panose="020B0502040204020203" pitchFamily="34" charset="0"/>
                <a:cs typeface="Segoe UI" panose="020B0502040204020203" pitchFamily="34" charset="0"/>
              </a:rPr>
              <a:t>Non era chiaro cosa significasse </a:t>
            </a:r>
            <a:r>
              <a:rPr lang="it-IT" sz="1400" b="1" i="1" dirty="0">
                <a:latin typeface="Segoe UI" panose="020B0502040204020203" pitchFamily="34" charset="0"/>
                <a:cs typeface="Segoe UI" panose="020B0502040204020203" pitchFamily="34" charset="0"/>
              </a:rPr>
              <a:t>«http://"o"youtypeitwepostit.com»</a:t>
            </a:r>
          </a:p>
          <a:p>
            <a:pPr>
              <a:spcBef>
                <a:spcPts val="600"/>
              </a:spcBef>
            </a:pPr>
            <a:r>
              <a:rPr lang="it-IT" sz="1400" dirty="0">
                <a:latin typeface="Segoe UI" panose="020B0502040204020203" pitchFamily="34" charset="0"/>
                <a:cs typeface="Segoe UI" panose="020B0502040204020203" pitchFamily="34" charset="0"/>
              </a:rPr>
              <a:t>Ma 30 anni dopo, tutti sanno cosa fare con un URL. Basta digitarlo nella barra degli indirizzi del tuo browser web e premere Invio.</a:t>
            </a:r>
          </a:p>
          <a:p>
            <a:pPr>
              <a:spcBef>
                <a:spcPts val="600"/>
              </a:spcBef>
            </a:pPr>
            <a:r>
              <a:rPr lang="it-IT" sz="1400" dirty="0">
                <a:latin typeface="Segoe UI" panose="020B0502040204020203" pitchFamily="34" charset="0"/>
                <a:cs typeface="Segoe UI" panose="020B0502040204020203" pitchFamily="34" charset="0"/>
              </a:rPr>
              <a:t>Ed è quello che fa Alice: prende il cellulare e inserisce </a:t>
            </a:r>
            <a:r>
              <a:rPr lang="it-IT" sz="1400" b="1" i="1" dirty="0">
                <a:latin typeface="Segoe UI" panose="020B0502040204020203" pitchFamily="34" charset="0"/>
                <a:cs typeface="Segoe UI" panose="020B0502040204020203" pitchFamily="34" charset="0"/>
              </a:rPr>
              <a:t>http://www.youtypeitwepostit.com/ </a:t>
            </a:r>
            <a:r>
              <a:rPr lang="it-IT" sz="1400" dirty="0">
                <a:latin typeface="Segoe UI" panose="020B0502040204020203" pitchFamily="34" charset="0"/>
                <a:cs typeface="Segoe UI" panose="020B0502040204020203" pitchFamily="34" charset="0"/>
              </a:rPr>
              <a:t>nella barra degli indirizzi del browser.</a:t>
            </a:r>
          </a:p>
        </p:txBody>
      </p:sp>
      <p:sp>
        <p:nvSpPr>
          <p:cNvPr id="16" name="TextBox 15">
            <a:extLst>
              <a:ext uri="{FF2B5EF4-FFF2-40B4-BE49-F238E27FC236}">
                <a16:creationId xmlns:a16="http://schemas.microsoft.com/office/drawing/2014/main" id="{053D04B0-ADB6-4786-A344-5AAF49F2F88D}"/>
              </a:ext>
            </a:extLst>
          </p:cNvPr>
          <p:cNvSpPr txBox="1"/>
          <p:nvPr/>
        </p:nvSpPr>
        <p:spPr>
          <a:xfrm>
            <a:off x="2364932" y="6388082"/>
            <a:ext cx="4331143" cy="307777"/>
          </a:xfrm>
          <a:prstGeom prst="rect">
            <a:avLst/>
          </a:prstGeom>
          <a:noFill/>
        </p:spPr>
        <p:txBody>
          <a:bodyPr wrap="square">
            <a:spAutoFit/>
          </a:bodyPr>
          <a:lstStyle/>
          <a:p>
            <a:pPr>
              <a:spcBef>
                <a:spcPts val="600"/>
              </a:spcBef>
            </a:pPr>
            <a:r>
              <a:rPr lang="it-IT" sz="1400" dirty="0">
                <a:latin typeface="Segoe UI" panose="020B0502040204020203" pitchFamily="34" charset="0"/>
                <a:cs typeface="Segoe UI" panose="020B0502040204020203" pitchFamily="34" charset="0"/>
              </a:rPr>
              <a:t>Cosa c'è all'altra estremità di quell'URL?</a:t>
            </a:r>
          </a:p>
        </p:txBody>
      </p:sp>
      <p:pic>
        <p:nvPicPr>
          <p:cNvPr id="17" name="Picture 16">
            <a:extLst>
              <a:ext uri="{FF2B5EF4-FFF2-40B4-BE49-F238E27FC236}">
                <a16:creationId xmlns:a16="http://schemas.microsoft.com/office/drawing/2014/main" id="{16728B69-BC04-4976-93D3-20C0E1DDBA44}"/>
              </a:ext>
            </a:extLst>
          </p:cNvPr>
          <p:cNvPicPr>
            <a:picLocks noChangeAspect="1"/>
          </p:cNvPicPr>
          <p:nvPr/>
        </p:nvPicPr>
        <p:blipFill>
          <a:blip r:embed="rId6"/>
          <a:stretch>
            <a:fillRect/>
          </a:stretch>
        </p:blipFill>
        <p:spPr>
          <a:xfrm>
            <a:off x="5900878" y="5962197"/>
            <a:ext cx="2062022" cy="1005840"/>
          </a:xfrm>
          <a:prstGeom prst="rect">
            <a:avLst/>
          </a:prstGeom>
        </p:spPr>
      </p:pic>
      <p:sp>
        <p:nvSpPr>
          <p:cNvPr id="19" name="Rectangle 18">
            <a:extLst>
              <a:ext uri="{FF2B5EF4-FFF2-40B4-BE49-F238E27FC236}">
                <a16:creationId xmlns:a16="http://schemas.microsoft.com/office/drawing/2014/main" id="{FF6B6477-1DEA-41AB-A194-2C90DE84E160}"/>
              </a:ext>
            </a:extLst>
          </p:cNvPr>
          <p:cNvSpPr/>
          <p:nvPr/>
        </p:nvSpPr>
        <p:spPr>
          <a:xfrm rot="20616730">
            <a:off x="1897588" y="5947654"/>
            <a:ext cx="747861" cy="830997"/>
          </a:xfrm>
          <a:prstGeom prst="rect">
            <a:avLst/>
          </a:prstGeom>
          <a:noFill/>
        </p:spPr>
        <p:txBody>
          <a:bodyPr wrap="square" lIns="91440" tIns="45720" rIns="91440" bIns="45720">
            <a:spAutoFit/>
          </a:bodyPr>
          <a:lstStyle/>
          <a:p>
            <a:pPr algn="ctr"/>
            <a:r>
              <a:rPr lang="en-US" sz="4800" b="1" dirty="0">
                <a:ln w="22225">
                  <a:solidFill>
                    <a:schemeClr val="accent4"/>
                  </a:solidFill>
                  <a:prstDash val="solid"/>
                </a:ln>
                <a:solidFill>
                  <a:schemeClr val="accent2">
                    <a:lumMod val="40000"/>
                    <a:lumOff val="60000"/>
                  </a:schemeClr>
                </a:solidFill>
              </a:rPr>
              <a:t>?</a:t>
            </a:r>
            <a:endParaRPr lang="en-US" sz="3200" b="1" cap="none" spc="0" dirty="0">
              <a:ln w="22225">
                <a:solidFill>
                  <a:schemeClr val="accent4"/>
                </a:solidFill>
                <a:prstDash val="solid"/>
              </a:ln>
              <a:solidFill>
                <a:schemeClr val="accent2">
                  <a:lumMod val="40000"/>
                  <a:lumOff val="60000"/>
                </a:schemeClr>
              </a:solidFill>
              <a:effectLst/>
            </a:endParaRPr>
          </a:p>
        </p:txBody>
      </p:sp>
      <p:pic>
        <p:nvPicPr>
          <p:cNvPr id="20" name="Picture 19">
            <a:extLst>
              <a:ext uri="{FF2B5EF4-FFF2-40B4-BE49-F238E27FC236}">
                <a16:creationId xmlns:a16="http://schemas.microsoft.com/office/drawing/2014/main" id="{C240DDF2-6950-48C4-A8D4-CF1BC408A1B3}"/>
              </a:ext>
            </a:extLst>
          </p:cNvPr>
          <p:cNvPicPr>
            <a:picLocks noChangeAspect="1"/>
          </p:cNvPicPr>
          <p:nvPr/>
        </p:nvPicPr>
        <p:blipFill>
          <a:blip r:embed="rId7"/>
          <a:stretch>
            <a:fillRect/>
          </a:stretch>
        </p:blipFill>
        <p:spPr>
          <a:xfrm>
            <a:off x="2896015" y="2518818"/>
            <a:ext cx="1934582" cy="851716"/>
          </a:xfrm>
          <a:prstGeom prst="rect">
            <a:avLst/>
          </a:prstGeom>
        </p:spPr>
      </p:pic>
      <p:pic>
        <p:nvPicPr>
          <p:cNvPr id="21" name="Picture 20">
            <a:extLst>
              <a:ext uri="{FF2B5EF4-FFF2-40B4-BE49-F238E27FC236}">
                <a16:creationId xmlns:a16="http://schemas.microsoft.com/office/drawing/2014/main" id="{D0171ED0-6A56-4EF4-8649-71E61E32272B}"/>
              </a:ext>
            </a:extLst>
          </p:cNvPr>
          <p:cNvPicPr>
            <a:picLocks noChangeAspect="1"/>
          </p:cNvPicPr>
          <p:nvPr/>
        </p:nvPicPr>
        <p:blipFill>
          <a:blip r:embed="rId8"/>
          <a:stretch>
            <a:fillRect/>
          </a:stretch>
        </p:blipFill>
        <p:spPr>
          <a:xfrm>
            <a:off x="2784032" y="2503172"/>
            <a:ext cx="2155366" cy="1293220"/>
          </a:xfrm>
          <a:prstGeom prst="rect">
            <a:avLst/>
          </a:prstGeom>
        </p:spPr>
      </p:pic>
    </p:spTree>
    <p:extLst>
      <p:ext uri="{BB962C8B-B14F-4D97-AF65-F5344CB8AC3E}">
        <p14:creationId xmlns:p14="http://schemas.microsoft.com/office/powerpoint/2010/main" val="2207584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65D7F4-742F-47BD-948A-5A372E6836C3}"/>
              </a:ext>
            </a:extLst>
          </p:cNvPr>
          <p:cNvSpPr txBox="1">
            <a:spLocks/>
          </p:cNvSpPr>
          <p:nvPr/>
        </p:nvSpPr>
        <p:spPr>
          <a:xfrm>
            <a:off x="1507067" y="345351"/>
            <a:ext cx="9545632"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THE END</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73750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a:t>
            </a:r>
            <a:r>
              <a:rPr lang="en-US" b="1" dirty="0">
                <a:solidFill>
                  <a:schemeClr val="tx1">
                    <a:lumMod val="75000"/>
                    <a:lumOff val="25000"/>
                  </a:schemeClr>
                </a:solidFill>
                <a:latin typeface="Segoe UI" panose="020B0502040204020203" pitchFamily="34" charset="0"/>
                <a:cs typeface="Segoe UI" panose="020B0502040204020203" pitchFamily="34" charset="0"/>
              </a:rPr>
              <a:t> WEB</a:t>
            </a:r>
            <a:r>
              <a:rPr lang="en-US" dirty="0">
                <a:solidFill>
                  <a:schemeClr val="tx1">
                    <a:lumMod val="75000"/>
                    <a:lumOff val="25000"/>
                  </a:schemeClr>
                </a:solidFill>
                <a:latin typeface="Segoe UI" panose="020B0502040204020203" pitchFamily="34" charset="0"/>
                <a:cs typeface="Segoe UI" panose="020B0502040204020203" pitchFamily="34" charset="0"/>
              </a:rPr>
              <a:t> | </a:t>
            </a:r>
            <a:r>
              <a:rPr lang="en-US" sz="3200" b="1" dirty="0">
                <a:solidFill>
                  <a:schemeClr val="tx1">
                    <a:lumMod val="75000"/>
                    <a:lumOff val="25000"/>
                  </a:schemeClr>
                </a:solidFill>
                <a:latin typeface="Segoe UI" panose="020B0502040204020203" pitchFamily="34" charset="0"/>
                <a:cs typeface="Segoe UI" panose="020B0502040204020203" pitchFamily="34" charset="0"/>
              </a:rPr>
              <a:t>Resources</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4" name="Rectangle: Rounded Corners 3">
            <a:extLst>
              <a:ext uri="{FF2B5EF4-FFF2-40B4-BE49-F238E27FC236}">
                <a16:creationId xmlns:a16="http://schemas.microsoft.com/office/drawing/2014/main" id="{9D857F03-F1C5-41F1-8E19-B7D873D23B12}"/>
              </a:ext>
            </a:extLst>
          </p:cNvPr>
          <p:cNvSpPr/>
          <p:nvPr/>
        </p:nvSpPr>
        <p:spPr>
          <a:xfrm>
            <a:off x="1833936" y="2444743"/>
            <a:ext cx="7113191" cy="1788957"/>
          </a:xfrm>
          <a:prstGeom prst="round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r>
              <a:rPr lang="it-IT" sz="1600" i="1" dirty="0">
                <a:solidFill>
                  <a:schemeClr val="tx1">
                    <a:lumMod val="75000"/>
                    <a:lumOff val="25000"/>
                  </a:schemeClr>
                </a:solidFill>
                <a:latin typeface="Segoe UI" panose="020B0502040204020203" pitchFamily="34" charset="0"/>
                <a:cs typeface="Segoe UI" panose="020B0502040204020203" pitchFamily="34" charset="0"/>
              </a:rPr>
              <a:t>Un server Web può ospitare molti URL diversi e ogni URL concede l'accesso a un bit diverso di dati sul server. </a:t>
            </a:r>
          </a:p>
          <a:p>
            <a:r>
              <a:rPr lang="it-IT" sz="1600" i="1" dirty="0">
                <a:solidFill>
                  <a:schemeClr val="tx1">
                    <a:lumMod val="75000"/>
                    <a:lumOff val="25000"/>
                  </a:schemeClr>
                </a:solidFill>
                <a:latin typeface="Segoe UI" panose="020B0502040204020203" pitchFamily="34" charset="0"/>
                <a:cs typeface="Segoe UI" panose="020B0502040204020203" pitchFamily="34" charset="0"/>
              </a:rPr>
              <a:t>Un URL è l'URL di qualcosa: un prodotto, un utente, la home page. </a:t>
            </a:r>
          </a:p>
          <a:p>
            <a:pPr algn="ctr"/>
            <a:r>
              <a:rPr lang="it-IT" sz="1600" i="1" dirty="0">
                <a:solidFill>
                  <a:schemeClr val="tx1">
                    <a:lumMod val="75000"/>
                    <a:lumOff val="25000"/>
                  </a:schemeClr>
                </a:solidFill>
                <a:latin typeface="Segoe UI" panose="020B0502040204020203" pitchFamily="34" charset="0"/>
                <a:cs typeface="Segoe UI" panose="020B0502040204020203" pitchFamily="34" charset="0"/>
              </a:rPr>
              <a:t>Il termine tecnico per l'oggetto denominato da un URL è </a:t>
            </a:r>
          </a:p>
          <a:p>
            <a:endParaRPr lang="it-IT" sz="1600" i="1" dirty="0">
              <a:solidFill>
                <a:schemeClr val="tx1">
                  <a:lumMod val="75000"/>
                  <a:lumOff val="25000"/>
                </a:schemeClr>
              </a:solidFill>
              <a:latin typeface="Segoe UI" panose="020B0502040204020203" pitchFamily="34" charset="0"/>
              <a:cs typeface="Segoe UI" panose="020B0502040204020203" pitchFamily="34" charset="0"/>
            </a:endParaRPr>
          </a:p>
          <a:p>
            <a:endParaRPr lang="it-IT" sz="1600" i="1" dirty="0">
              <a:solidFill>
                <a:schemeClr val="tx1">
                  <a:lumMod val="75000"/>
                  <a:lumOff val="25000"/>
                </a:schemeClr>
              </a:solidFill>
              <a:latin typeface="Segoe UI" panose="020B0502040204020203" pitchFamily="34" charset="0"/>
              <a:cs typeface="Segoe UI" panose="020B0502040204020203" pitchFamily="34" charset="0"/>
            </a:endParaRPr>
          </a:p>
          <a:p>
            <a:endParaRPr lang="it-IT" sz="1600" i="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9" name="TextBox 8">
            <a:extLst>
              <a:ext uri="{FF2B5EF4-FFF2-40B4-BE49-F238E27FC236}">
                <a16:creationId xmlns:a16="http://schemas.microsoft.com/office/drawing/2014/main" id="{5A040E93-B6A5-4BF8-8C37-4A1FD3858880}"/>
              </a:ext>
            </a:extLst>
          </p:cNvPr>
          <p:cNvSpPr txBox="1"/>
          <p:nvPr/>
        </p:nvSpPr>
        <p:spPr>
          <a:xfrm>
            <a:off x="1659116" y="1586857"/>
            <a:ext cx="7462837" cy="646331"/>
          </a:xfrm>
          <a:prstGeom prst="rect">
            <a:avLst/>
          </a:prstGeom>
          <a:noFill/>
        </p:spPr>
        <p:txBody>
          <a:bodyPr wrap="square">
            <a:spAutoFit/>
          </a:bodyPr>
          <a:lstStyle/>
          <a:p>
            <a:pPr algn="just">
              <a:spcBef>
                <a:spcPts val="1000"/>
              </a:spcBef>
              <a:buClr>
                <a:schemeClr val="accent1"/>
              </a:buClr>
              <a:buSzPct val="80000"/>
            </a:pPr>
            <a:r>
              <a:rPr lang="en-US" dirty="0">
                <a:solidFill>
                  <a:schemeClr val="tx1">
                    <a:lumMod val="75000"/>
                    <a:lumOff val="25000"/>
                  </a:schemeClr>
                </a:solidFill>
                <a:latin typeface="Segoe UI" panose="020B0502040204020203" pitchFamily="34" charset="0"/>
                <a:cs typeface="Segoe UI" panose="020B0502040204020203" pitchFamily="34" charset="0"/>
              </a:rPr>
              <a:t>Il browser web di Alice </a:t>
            </a:r>
            <a:r>
              <a:rPr lang="en-US" dirty="0" err="1">
                <a:solidFill>
                  <a:schemeClr val="tx1">
                    <a:lumMod val="75000"/>
                    <a:lumOff val="25000"/>
                  </a:schemeClr>
                </a:solidFill>
                <a:latin typeface="Segoe UI" panose="020B0502040204020203" pitchFamily="34" charset="0"/>
                <a:cs typeface="Segoe UI" panose="020B0502040204020203" pitchFamily="34" charset="0"/>
              </a:rPr>
              <a:t>sta</a:t>
            </a:r>
            <a:r>
              <a:rPr lang="en-US" dirty="0">
                <a:solidFill>
                  <a:schemeClr val="tx1">
                    <a:lumMod val="75000"/>
                    <a:lumOff val="25000"/>
                  </a:schemeClr>
                </a:solidFill>
                <a:latin typeface="Segoe UI" panose="020B0502040204020203" pitchFamily="34" charset="0"/>
                <a:cs typeface="Segoe UI" panose="020B0502040204020203" pitchFamily="34" charset="0"/>
              </a:rPr>
              <a:t> per </a:t>
            </a:r>
            <a:r>
              <a:rPr lang="en-US" dirty="0" err="1">
                <a:solidFill>
                  <a:schemeClr val="tx1">
                    <a:lumMod val="75000"/>
                    <a:lumOff val="25000"/>
                  </a:schemeClr>
                </a:solidFill>
                <a:latin typeface="Segoe UI" panose="020B0502040204020203" pitchFamily="34" charset="0"/>
                <a:cs typeface="Segoe UI" panose="020B0502040204020203" pitchFamily="34" charset="0"/>
              </a:rPr>
              <a:t>inviare</a:t>
            </a:r>
            <a:r>
              <a:rPr lang="en-US" dirty="0">
                <a:solidFill>
                  <a:schemeClr val="tx1">
                    <a:lumMod val="75000"/>
                    <a:lumOff val="25000"/>
                  </a:schemeClr>
                </a:solidFill>
                <a:latin typeface="Segoe UI" panose="020B0502040204020203" pitchFamily="34" charset="0"/>
                <a:cs typeface="Segoe UI" panose="020B0502040204020203" pitchFamily="34" charset="0"/>
              </a:rPr>
              <a:t> una </a:t>
            </a:r>
            <a:r>
              <a:rPr lang="en-US" dirty="0" err="1">
                <a:solidFill>
                  <a:schemeClr val="tx1">
                    <a:lumMod val="75000"/>
                    <a:lumOff val="25000"/>
                  </a:schemeClr>
                </a:solidFill>
                <a:latin typeface="Segoe UI" panose="020B0502040204020203" pitchFamily="34" charset="0"/>
                <a:cs typeface="Segoe UI" panose="020B0502040204020203" pitchFamily="34" charset="0"/>
              </a:rPr>
              <a:t>richiesta</a:t>
            </a:r>
            <a:r>
              <a:rPr lang="en-US" dirty="0">
                <a:solidFill>
                  <a:schemeClr val="tx1">
                    <a:lumMod val="75000"/>
                    <a:lumOff val="25000"/>
                  </a:schemeClr>
                </a:solidFill>
                <a:latin typeface="Segoe UI" panose="020B0502040204020203" pitchFamily="34" charset="0"/>
                <a:cs typeface="Segoe UI" panose="020B0502040204020203" pitchFamily="34" charset="0"/>
              </a:rPr>
              <a:t> HTTP a un server web, in </a:t>
            </a:r>
            <a:r>
              <a:rPr lang="en-US" dirty="0" err="1">
                <a:solidFill>
                  <a:schemeClr val="tx1">
                    <a:lumMod val="75000"/>
                    <a:lumOff val="25000"/>
                  </a:schemeClr>
                </a:solidFill>
                <a:latin typeface="Segoe UI" panose="020B0502040204020203" pitchFamily="34" charset="0"/>
                <a:cs typeface="Segoe UI" panose="020B0502040204020203" pitchFamily="34" charset="0"/>
              </a:rPr>
              <a:t>particolare</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dirty="0" err="1">
                <a:solidFill>
                  <a:schemeClr val="tx1">
                    <a:lumMod val="75000"/>
                    <a:lumOff val="25000"/>
                  </a:schemeClr>
                </a:solidFill>
                <a:latin typeface="Segoe UI" panose="020B0502040204020203" pitchFamily="34" charset="0"/>
                <a:cs typeface="Segoe UI" panose="020B0502040204020203" pitchFamily="34" charset="0"/>
              </a:rPr>
              <a:t>all'URL</a:t>
            </a:r>
            <a:r>
              <a:rPr lang="en-US" dirty="0">
                <a:solidFill>
                  <a:schemeClr val="tx1">
                    <a:lumMod val="75000"/>
                    <a:lumOff val="25000"/>
                  </a:schemeClr>
                </a:solidFill>
                <a:latin typeface="Segoe UI" panose="020B0502040204020203" pitchFamily="34" charset="0"/>
                <a:cs typeface="Segoe UI" panose="020B0502040204020203" pitchFamily="34" charset="0"/>
              </a:rPr>
              <a:t> http://www.youtypeitwepostit.com/. </a:t>
            </a:r>
          </a:p>
        </p:txBody>
      </p:sp>
      <p:sp>
        <p:nvSpPr>
          <p:cNvPr id="10" name="Rectangle: Rounded Corners 9">
            <a:extLst>
              <a:ext uri="{FF2B5EF4-FFF2-40B4-BE49-F238E27FC236}">
                <a16:creationId xmlns:a16="http://schemas.microsoft.com/office/drawing/2014/main" id="{569FA9E2-98E2-4053-B982-1B31D9A509D9}"/>
              </a:ext>
            </a:extLst>
          </p:cNvPr>
          <p:cNvSpPr/>
          <p:nvPr/>
        </p:nvSpPr>
        <p:spPr>
          <a:xfrm>
            <a:off x="3617927" y="3557728"/>
            <a:ext cx="3603263" cy="525052"/>
          </a:xfrm>
          <a:prstGeom prst="roundRect">
            <a:avLst/>
          </a:prstGeom>
          <a:ln w="28575">
            <a:solidFill>
              <a:schemeClr val="tx1">
                <a:lumMod val="75000"/>
                <a:lumOff val="2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sz="2800" dirty="0">
                <a:solidFill>
                  <a:schemeClr val="tx1">
                    <a:lumMod val="75000"/>
                    <a:lumOff val="25000"/>
                  </a:schemeClr>
                </a:solidFill>
                <a:latin typeface="Segoe UI" panose="020B0502040204020203" pitchFamily="34" charset="0"/>
                <a:cs typeface="Segoe UI" panose="020B0502040204020203" pitchFamily="34" charset="0"/>
              </a:rPr>
              <a:t>RESOURCE</a:t>
            </a:r>
          </a:p>
        </p:txBody>
      </p:sp>
      <p:sp>
        <p:nvSpPr>
          <p:cNvPr id="12" name="TextBox 11">
            <a:extLst>
              <a:ext uri="{FF2B5EF4-FFF2-40B4-BE49-F238E27FC236}">
                <a16:creationId xmlns:a16="http://schemas.microsoft.com/office/drawing/2014/main" id="{5A269D8D-E5A1-4DA4-BF25-680AD5274F04}"/>
              </a:ext>
            </a:extLst>
          </p:cNvPr>
          <p:cNvSpPr txBox="1"/>
          <p:nvPr/>
        </p:nvSpPr>
        <p:spPr>
          <a:xfrm>
            <a:off x="1659116" y="4675266"/>
            <a:ext cx="7520887" cy="1477328"/>
          </a:xfrm>
          <a:prstGeom prst="rect">
            <a:avLst/>
          </a:prstGeom>
          <a:noFill/>
        </p:spPr>
        <p:txBody>
          <a:bodyPr wrap="square">
            <a:spAutoFit/>
          </a:bodyPr>
          <a:lstStyle/>
          <a:p>
            <a:r>
              <a:rPr lang="it-IT" dirty="0">
                <a:solidFill>
                  <a:schemeClr val="tx1">
                    <a:lumMod val="75000"/>
                    <a:lumOff val="25000"/>
                  </a:schemeClr>
                </a:solidFill>
                <a:latin typeface="Segoe UI" panose="020B0502040204020203" pitchFamily="34" charset="0"/>
                <a:cs typeface="Segoe UI" panose="020B0502040204020203" pitchFamily="34" charset="0"/>
              </a:rPr>
              <a:t>L'URL http://www.youtypeitwepostit.com/ identifica una risorsa, probabilmente la home page del sito web pubblicizzato sul poster.</a:t>
            </a:r>
          </a:p>
          <a:p>
            <a:r>
              <a:rPr lang="it-IT" dirty="0">
                <a:solidFill>
                  <a:schemeClr val="tx1">
                    <a:lumMod val="75000"/>
                    <a:lumOff val="25000"/>
                  </a:schemeClr>
                </a:solidFill>
                <a:latin typeface="Segoe UI" panose="020B0502040204020203" pitchFamily="34" charset="0"/>
                <a:cs typeface="Segoe UI" panose="020B0502040204020203" pitchFamily="34" charset="0"/>
              </a:rPr>
              <a:t> </a:t>
            </a:r>
          </a:p>
          <a:p>
            <a:r>
              <a:rPr lang="it-IT" dirty="0">
                <a:solidFill>
                  <a:schemeClr val="tx1">
                    <a:lumMod val="75000"/>
                    <a:lumOff val="25000"/>
                  </a:schemeClr>
                </a:solidFill>
                <a:latin typeface="Segoe UI" panose="020B0502040204020203" pitchFamily="34" charset="0"/>
                <a:cs typeface="Segoe UI" panose="020B0502040204020203" pitchFamily="34" charset="0"/>
              </a:rPr>
              <a:t>Ma lo scopriremo solo quanto il browser web di Alice invierà la richiesta HTTP.</a:t>
            </a:r>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0071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978457E2-7533-4553-BDAD-970AF8198949}"/>
              </a:ext>
            </a:extLst>
          </p:cNvPr>
          <p:cNvSpPr/>
          <p:nvPr/>
        </p:nvSpPr>
        <p:spPr>
          <a:xfrm>
            <a:off x="3594664" y="4046227"/>
            <a:ext cx="3591742" cy="525052"/>
          </a:xfrm>
          <a:prstGeom prst="roundRect">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Segoe UI" panose="020B0502040204020203" pitchFamily="34" charset="0"/>
                <a:cs typeface="Segoe UI" panose="020B0502040204020203" pitchFamily="34" charset="0"/>
              </a:rPr>
              <a:t>DOCUMENT</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7766936"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WEB</a:t>
            </a:r>
            <a:r>
              <a:rPr lang="en-US" dirty="0">
                <a:solidFill>
                  <a:schemeClr val="tx1">
                    <a:lumMod val="75000"/>
                    <a:lumOff val="25000"/>
                  </a:schemeClr>
                </a:solidFill>
                <a:latin typeface="Segoe UI" panose="020B0502040204020203" pitchFamily="34" charset="0"/>
                <a:cs typeface="Segoe UI" panose="020B0502040204020203" pitchFamily="34" charset="0"/>
              </a:rPr>
              <a:t> | </a:t>
            </a:r>
            <a:r>
              <a:rPr lang="en-US" sz="3200" b="1" dirty="0">
                <a:solidFill>
                  <a:schemeClr val="tx1">
                    <a:lumMod val="75000"/>
                    <a:lumOff val="25000"/>
                  </a:schemeClr>
                </a:solidFill>
                <a:latin typeface="Segoe UI" panose="020B0502040204020203" pitchFamily="34" charset="0"/>
                <a:cs typeface="Segoe UI" panose="020B0502040204020203" pitchFamily="34" charset="0"/>
              </a:rPr>
              <a:t>Representations</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0" name="Rectangle: Rounded Corners 9">
            <a:extLst>
              <a:ext uri="{FF2B5EF4-FFF2-40B4-BE49-F238E27FC236}">
                <a16:creationId xmlns:a16="http://schemas.microsoft.com/office/drawing/2014/main" id="{569FA9E2-98E2-4053-B982-1B31D9A509D9}"/>
              </a:ext>
            </a:extLst>
          </p:cNvPr>
          <p:cNvSpPr/>
          <p:nvPr/>
        </p:nvSpPr>
        <p:spPr>
          <a:xfrm>
            <a:off x="1145264" y="5241238"/>
            <a:ext cx="8172450" cy="525052"/>
          </a:xfrm>
          <a:prstGeom prst="roundRect">
            <a:avLst>
              <a:gd name="adj" fmla="val 0"/>
            </a:avLst>
          </a:prstGeom>
          <a:ln w="28575">
            <a:solidFill>
              <a:schemeClr val="accent2">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sz="2800" dirty="0">
                <a:solidFill>
                  <a:schemeClr val="tx1">
                    <a:lumMod val="75000"/>
                    <a:lumOff val="25000"/>
                  </a:schemeClr>
                </a:solidFill>
                <a:latin typeface="Segoe UI" panose="020B0502040204020203" pitchFamily="34" charset="0"/>
                <a:cs typeface="Segoe UI" panose="020B0502040204020203" pitchFamily="34" charset="0"/>
              </a:rPr>
              <a:t>RAPRESENTAZIONE DELLA RISORSA </a:t>
            </a:r>
          </a:p>
        </p:txBody>
      </p:sp>
      <p:sp>
        <p:nvSpPr>
          <p:cNvPr id="3" name="Rectangle: Rounded Corners 2">
            <a:extLst>
              <a:ext uri="{FF2B5EF4-FFF2-40B4-BE49-F238E27FC236}">
                <a16:creationId xmlns:a16="http://schemas.microsoft.com/office/drawing/2014/main" id="{F8DA2066-E102-479C-A078-7CDC0A9E6FC2}"/>
              </a:ext>
            </a:extLst>
          </p:cNvPr>
          <p:cNvSpPr/>
          <p:nvPr/>
        </p:nvSpPr>
        <p:spPr>
          <a:xfrm>
            <a:off x="1967675" y="1851053"/>
            <a:ext cx="1819275" cy="800100"/>
          </a:xfrm>
          <a:prstGeom prst="roundRect">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Segoe UI" panose="020B0502040204020203" pitchFamily="34" charset="0"/>
                <a:cs typeface="Segoe UI" panose="020B0502040204020203" pitchFamily="34" charset="0"/>
              </a:rPr>
              <a:t>CLIENT</a:t>
            </a:r>
          </a:p>
          <a:p>
            <a:pPr algn="ctr"/>
            <a:r>
              <a:rPr lang="en-US" dirty="0">
                <a:solidFill>
                  <a:schemeClr val="tx1">
                    <a:lumMod val="75000"/>
                    <a:lumOff val="25000"/>
                  </a:schemeClr>
                </a:solidFill>
                <a:latin typeface="Segoe UI" panose="020B0502040204020203" pitchFamily="34" charset="0"/>
                <a:cs typeface="Segoe UI" panose="020B0502040204020203" pitchFamily="34" charset="0"/>
              </a:rPr>
              <a:t>(browser WEB)</a:t>
            </a:r>
          </a:p>
        </p:txBody>
      </p:sp>
      <p:sp>
        <p:nvSpPr>
          <p:cNvPr id="5" name="Arrow: Right 4">
            <a:extLst>
              <a:ext uri="{FF2B5EF4-FFF2-40B4-BE49-F238E27FC236}">
                <a16:creationId xmlns:a16="http://schemas.microsoft.com/office/drawing/2014/main" id="{507273E6-D8E2-44D1-919B-8CC2D3C666ED}"/>
              </a:ext>
            </a:extLst>
          </p:cNvPr>
          <p:cNvSpPr/>
          <p:nvPr/>
        </p:nvSpPr>
        <p:spPr>
          <a:xfrm>
            <a:off x="4157047" y="2066437"/>
            <a:ext cx="2466975"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TextBox 5">
            <a:extLst>
              <a:ext uri="{FF2B5EF4-FFF2-40B4-BE49-F238E27FC236}">
                <a16:creationId xmlns:a16="http://schemas.microsoft.com/office/drawing/2014/main" id="{9AC749BC-1874-42DE-856A-0760AF5FAB42}"/>
              </a:ext>
            </a:extLst>
          </p:cNvPr>
          <p:cNvSpPr txBox="1"/>
          <p:nvPr/>
        </p:nvSpPr>
        <p:spPr>
          <a:xfrm>
            <a:off x="4355189" y="1805226"/>
            <a:ext cx="1752600" cy="369332"/>
          </a:xfrm>
          <a:prstGeom prst="rect">
            <a:avLst/>
          </a:prstGeom>
          <a:noFill/>
        </p:spPr>
        <p:txBody>
          <a:bodyPr wrap="square" rtlCol="0">
            <a:spAutoFit/>
          </a:bodyPr>
          <a:lstStyle/>
          <a:p>
            <a:pPr algn="ctr"/>
            <a:r>
              <a:rPr lang="en-US" b="1" i="1" dirty="0">
                <a:solidFill>
                  <a:schemeClr val="tx1">
                    <a:lumMod val="75000"/>
                    <a:lumOff val="25000"/>
                  </a:schemeClr>
                </a:solidFill>
                <a:latin typeface="Segoe UI" panose="020B0502040204020203" pitchFamily="34" charset="0"/>
                <a:cs typeface="Segoe UI" panose="020B0502040204020203" pitchFamily="34" charset="0"/>
              </a:rPr>
              <a:t>REQUEST</a:t>
            </a:r>
          </a:p>
        </p:txBody>
      </p:sp>
      <p:sp>
        <p:nvSpPr>
          <p:cNvPr id="11" name="Rectangle: Rounded Corners 10">
            <a:extLst>
              <a:ext uri="{FF2B5EF4-FFF2-40B4-BE49-F238E27FC236}">
                <a16:creationId xmlns:a16="http://schemas.microsoft.com/office/drawing/2014/main" id="{5949CC52-506E-4302-93E8-7FAEAE78074C}"/>
              </a:ext>
            </a:extLst>
          </p:cNvPr>
          <p:cNvSpPr/>
          <p:nvPr/>
        </p:nvSpPr>
        <p:spPr>
          <a:xfrm>
            <a:off x="6919172" y="1851053"/>
            <a:ext cx="1819275" cy="800100"/>
          </a:xfrm>
          <a:prstGeom prst="roundRect">
            <a:avLst/>
          </a:prstGeom>
          <a:ln w="285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latin typeface="Segoe UI" panose="020B0502040204020203" pitchFamily="34" charset="0"/>
                <a:cs typeface="Segoe UI" panose="020B0502040204020203" pitchFamily="34" charset="0"/>
              </a:rPr>
              <a:t>SERVER</a:t>
            </a:r>
          </a:p>
          <a:p>
            <a:pPr algn="ctr"/>
            <a:r>
              <a:rPr lang="en-US" dirty="0">
                <a:solidFill>
                  <a:schemeClr val="tx1">
                    <a:lumMod val="75000"/>
                    <a:lumOff val="25000"/>
                  </a:schemeClr>
                </a:solidFill>
                <a:latin typeface="Segoe UI" panose="020B0502040204020203" pitchFamily="34" charset="0"/>
                <a:cs typeface="Segoe UI" panose="020B0502040204020203" pitchFamily="34" charset="0"/>
              </a:rPr>
              <a:t>(resource)</a:t>
            </a:r>
          </a:p>
        </p:txBody>
      </p:sp>
      <p:pic>
        <p:nvPicPr>
          <p:cNvPr id="8" name="Picture 7">
            <a:extLst>
              <a:ext uri="{FF2B5EF4-FFF2-40B4-BE49-F238E27FC236}">
                <a16:creationId xmlns:a16="http://schemas.microsoft.com/office/drawing/2014/main" id="{8E0C241E-47A6-4C0A-A94E-9FD8E062D446}"/>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447026" y="2141935"/>
            <a:ext cx="756643" cy="906461"/>
          </a:xfrm>
          <a:prstGeom prst="rect">
            <a:avLst/>
          </a:prstGeom>
        </p:spPr>
      </p:pic>
      <p:sp>
        <p:nvSpPr>
          <p:cNvPr id="13" name="Arrow: Curved Down 12">
            <a:extLst>
              <a:ext uri="{FF2B5EF4-FFF2-40B4-BE49-F238E27FC236}">
                <a16:creationId xmlns:a16="http://schemas.microsoft.com/office/drawing/2014/main" id="{C8159C28-D552-433A-AAB8-ACC961A94FA4}"/>
              </a:ext>
            </a:extLst>
          </p:cNvPr>
          <p:cNvSpPr/>
          <p:nvPr/>
        </p:nvSpPr>
        <p:spPr>
          <a:xfrm rot="10800000">
            <a:off x="2474003" y="2657255"/>
            <a:ext cx="5495924" cy="128969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75000"/>
                  <a:lumOff val="25000"/>
                </a:scheme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103E63ED-171C-439B-8118-BE96D47E838F}"/>
              </a:ext>
            </a:extLst>
          </p:cNvPr>
          <p:cNvSpPr txBox="1"/>
          <p:nvPr/>
        </p:nvSpPr>
        <p:spPr>
          <a:xfrm>
            <a:off x="4355189" y="3553306"/>
            <a:ext cx="1752600" cy="369332"/>
          </a:xfrm>
          <a:prstGeom prst="rect">
            <a:avLst/>
          </a:prstGeom>
          <a:noFill/>
        </p:spPr>
        <p:txBody>
          <a:bodyPr wrap="square" rtlCol="0">
            <a:spAutoFit/>
          </a:bodyPr>
          <a:lstStyle/>
          <a:p>
            <a:pPr algn="ctr"/>
            <a:r>
              <a:rPr lang="en-US" b="1" i="1" dirty="0">
                <a:solidFill>
                  <a:schemeClr val="tx1">
                    <a:lumMod val="75000"/>
                    <a:lumOff val="25000"/>
                  </a:schemeClr>
                </a:solidFill>
                <a:latin typeface="Segoe UI" panose="020B0502040204020203" pitchFamily="34" charset="0"/>
                <a:cs typeface="Segoe UI" panose="020B0502040204020203" pitchFamily="34" charset="0"/>
              </a:rPr>
              <a:t>RESPONSE</a:t>
            </a:r>
          </a:p>
        </p:txBody>
      </p:sp>
      <p:sp>
        <p:nvSpPr>
          <p:cNvPr id="4" name="Rectangle: Rounded Corners 3">
            <a:extLst>
              <a:ext uri="{FF2B5EF4-FFF2-40B4-BE49-F238E27FC236}">
                <a16:creationId xmlns:a16="http://schemas.microsoft.com/office/drawing/2014/main" id="{9D857F03-F1C5-41F1-8E19-B7D873D23B12}"/>
              </a:ext>
            </a:extLst>
          </p:cNvPr>
          <p:cNvSpPr/>
          <p:nvPr/>
        </p:nvSpPr>
        <p:spPr>
          <a:xfrm>
            <a:off x="1145264" y="5766290"/>
            <a:ext cx="8172450" cy="891534"/>
          </a:xfrm>
          <a:prstGeom prst="roundRect">
            <a:avLst>
              <a:gd name="adj" fmla="val 0"/>
            </a:avLst>
          </a:prstGeom>
          <a:ln w="28575">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600" i="1" dirty="0">
                <a:solidFill>
                  <a:schemeClr val="tx1">
                    <a:lumMod val="75000"/>
                    <a:lumOff val="25000"/>
                  </a:schemeClr>
                </a:solidFill>
                <a:latin typeface="Segoe UI" panose="020B0502040204020203" pitchFamily="34" charset="0"/>
                <a:cs typeface="Segoe UI" panose="020B0502040204020203" pitchFamily="34" charset="0"/>
              </a:rPr>
              <a:t>Ogni URL identifica una risorsa. Quando un client effettua una richiesta HTTP a un URL, ottiene una rappresentazione della risorsa sottostante.</a:t>
            </a:r>
          </a:p>
          <a:p>
            <a:pPr algn="ctr"/>
            <a:r>
              <a:rPr lang="it-IT" sz="1600" i="1" dirty="0">
                <a:solidFill>
                  <a:schemeClr val="tx1">
                    <a:lumMod val="75000"/>
                    <a:lumOff val="25000"/>
                  </a:schemeClr>
                </a:solidFill>
                <a:latin typeface="Segoe UI" panose="020B0502040204020203" pitchFamily="34" charset="0"/>
                <a:cs typeface="Segoe UI" panose="020B0502040204020203" pitchFamily="34" charset="0"/>
              </a:rPr>
              <a:t>Il client non vede mai una risorsa direttamente</a:t>
            </a:r>
          </a:p>
        </p:txBody>
      </p:sp>
      <p:sp>
        <p:nvSpPr>
          <p:cNvPr id="7" name="Equals 6">
            <a:extLst>
              <a:ext uri="{FF2B5EF4-FFF2-40B4-BE49-F238E27FC236}">
                <a16:creationId xmlns:a16="http://schemas.microsoft.com/office/drawing/2014/main" id="{A5051F3F-445A-47F0-A028-6072D45FAF21}"/>
              </a:ext>
            </a:extLst>
          </p:cNvPr>
          <p:cNvSpPr/>
          <p:nvPr/>
        </p:nvSpPr>
        <p:spPr>
          <a:xfrm>
            <a:off x="4809152" y="4556683"/>
            <a:ext cx="825623" cy="736847"/>
          </a:xfrm>
          <a:prstGeom prst="mathEqual">
            <a:avLst/>
          </a:prstGeom>
          <a:solidFill>
            <a:srgbClr val="0070C0"/>
          </a:solidFill>
          <a:ln w="38100">
            <a:solidFill>
              <a:schemeClr val="accent2">
                <a:lumMod val="75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62867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705430" cy="970133"/>
          </a:xfrm>
        </p:spPr>
        <p:txBody>
          <a:bodyPr/>
          <a:lstStyle/>
          <a:p>
            <a:pPr algn="l"/>
            <a:r>
              <a:rPr lang="en-US" dirty="0">
                <a:solidFill>
                  <a:schemeClr val="tx1">
                    <a:lumMod val="75000"/>
                    <a:lumOff val="25000"/>
                  </a:schemeClr>
                </a:solidFill>
              </a:rPr>
              <a:t>the </a:t>
            </a:r>
            <a:r>
              <a:rPr lang="en-US" b="1" dirty="0">
                <a:solidFill>
                  <a:schemeClr val="tx1">
                    <a:lumMod val="75000"/>
                    <a:lumOff val="25000"/>
                  </a:schemeClr>
                </a:solidFill>
              </a:rPr>
              <a:t>WEB</a:t>
            </a:r>
            <a:r>
              <a:rPr lang="en-US" dirty="0">
                <a:solidFill>
                  <a:schemeClr val="tx1">
                    <a:lumMod val="75000"/>
                    <a:lumOff val="25000"/>
                  </a:schemeClr>
                </a:solidFill>
              </a:rPr>
              <a:t>| </a:t>
            </a:r>
            <a:r>
              <a:rPr lang="en-US" sz="3200" b="1" dirty="0">
                <a:solidFill>
                  <a:schemeClr val="tx1">
                    <a:lumMod val="75000"/>
                    <a:lumOff val="25000"/>
                  </a:schemeClr>
                </a:solidFill>
              </a:rPr>
              <a:t>Addressability Principle</a:t>
            </a:r>
            <a:endParaRPr lang="en-US" b="1" dirty="0">
              <a:solidFill>
                <a:schemeClr val="tx1">
                  <a:lumMod val="75000"/>
                  <a:lumOff val="25000"/>
                </a:schemeClr>
              </a:solidFill>
            </a:endParaRPr>
          </a:p>
        </p:txBody>
      </p:sp>
      <p:sp>
        <p:nvSpPr>
          <p:cNvPr id="4" name="Rectangle: Rounded Corners 3">
            <a:extLst>
              <a:ext uri="{FF2B5EF4-FFF2-40B4-BE49-F238E27FC236}">
                <a16:creationId xmlns:a16="http://schemas.microsoft.com/office/drawing/2014/main" id="{9D857F03-F1C5-41F1-8E19-B7D873D23B12}"/>
              </a:ext>
            </a:extLst>
          </p:cNvPr>
          <p:cNvSpPr/>
          <p:nvPr/>
        </p:nvSpPr>
        <p:spPr>
          <a:xfrm>
            <a:off x="1992514" y="2885020"/>
            <a:ext cx="7281489" cy="1982256"/>
          </a:xfrm>
          <a:prstGeom prst="roundRect">
            <a:avLst/>
          </a:prstGeom>
          <a:ln w="38100">
            <a:solidFill>
              <a:schemeClr val="tx1">
                <a:lumMod val="75000"/>
                <a:lumOff val="2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it-IT" b="1" i="1" dirty="0">
                <a:solidFill>
                  <a:schemeClr val="tx1">
                    <a:lumMod val="75000"/>
                    <a:lumOff val="25000"/>
                  </a:schemeClr>
                </a:solidFill>
                <a:latin typeface="Segoe UI" panose="020B0502040204020203" pitchFamily="34" charset="0"/>
                <a:cs typeface="Segoe UI" panose="020B0502040204020203" pitchFamily="34" charset="0"/>
              </a:rPr>
              <a:t>PRINCIPIO DI INDIRIZZABLITÀ </a:t>
            </a:r>
          </a:p>
          <a:p>
            <a:pPr algn="ctr"/>
            <a:r>
              <a:rPr lang="it-IT" b="1" i="1" dirty="0">
                <a:solidFill>
                  <a:schemeClr val="tx1">
                    <a:lumMod val="75000"/>
                    <a:lumOff val="25000"/>
                  </a:schemeClr>
                </a:solidFill>
                <a:latin typeface="Segoe UI" panose="020B0502040204020203" pitchFamily="34" charset="0"/>
                <a:cs typeface="Segoe UI" panose="020B0502040204020203" pitchFamily="34" charset="0"/>
              </a:rPr>
              <a:t>= </a:t>
            </a:r>
          </a:p>
          <a:p>
            <a:pPr algn="ctr"/>
            <a:r>
              <a:rPr lang="it-IT" b="1" i="1" dirty="0">
                <a:solidFill>
                  <a:schemeClr val="tx1">
                    <a:lumMod val="75000"/>
                    <a:lumOff val="25000"/>
                  </a:schemeClr>
                </a:solidFill>
                <a:latin typeface="Segoe UI" panose="020B0502040204020203" pitchFamily="34" charset="0"/>
                <a:cs typeface="Segoe UI" panose="020B0502040204020203" pitchFamily="34" charset="0"/>
              </a:rPr>
              <a:t>Ogni risorsa dovrebbe avere il proprio URL</a:t>
            </a:r>
            <a:endParaRPr lang="it-IT" sz="1600" i="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Rectangle: Rounded Corners 6">
            <a:extLst>
              <a:ext uri="{FF2B5EF4-FFF2-40B4-BE49-F238E27FC236}">
                <a16:creationId xmlns:a16="http://schemas.microsoft.com/office/drawing/2014/main" id="{5239ECAA-C16F-4AA4-883D-E8F6C5449D0E}"/>
              </a:ext>
            </a:extLst>
          </p:cNvPr>
          <p:cNvSpPr/>
          <p:nvPr/>
        </p:nvSpPr>
        <p:spPr>
          <a:xfrm>
            <a:off x="1749790" y="1615185"/>
            <a:ext cx="7766936" cy="97013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600" i="1" dirty="0">
                <a:solidFill>
                  <a:schemeClr val="tx1">
                    <a:lumMod val="75000"/>
                    <a:lumOff val="25000"/>
                  </a:schemeClr>
                </a:solidFill>
                <a:latin typeface="Segoe UI" panose="020B0502040204020203" pitchFamily="34" charset="0"/>
                <a:cs typeface="Segoe UI" panose="020B0502040204020203" pitchFamily="34" charset="0"/>
              </a:rPr>
              <a:t>Un URL identifica una e una sola risorsa.Se un sito Web contiene due elementi concettualmente diversi, ci aspettiamo che il sito li tratti come due risorse con URL diversi.Ci sentiamo frustrati quando un sito web viola questa regola.</a:t>
            </a:r>
          </a:p>
        </p:txBody>
      </p:sp>
      <p:sp>
        <p:nvSpPr>
          <p:cNvPr id="8" name="Rectangle: Rounded Corners 7">
            <a:extLst>
              <a:ext uri="{FF2B5EF4-FFF2-40B4-BE49-F238E27FC236}">
                <a16:creationId xmlns:a16="http://schemas.microsoft.com/office/drawing/2014/main" id="{BDD5531F-D9BD-4627-804A-9B2AA15CD2AD}"/>
              </a:ext>
            </a:extLst>
          </p:cNvPr>
          <p:cNvSpPr/>
          <p:nvPr/>
        </p:nvSpPr>
        <p:spPr>
          <a:xfrm>
            <a:off x="1749790" y="5166978"/>
            <a:ext cx="7766936" cy="97013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600" i="1" dirty="0">
                <a:solidFill>
                  <a:schemeClr val="tx1">
                    <a:lumMod val="75000"/>
                    <a:lumOff val="25000"/>
                  </a:schemeClr>
                </a:solidFill>
                <a:latin typeface="Segoe UI" panose="020B0502040204020203" pitchFamily="34" charset="0"/>
                <a:cs typeface="Segoe UI" panose="020B0502040204020203" pitchFamily="34" charset="0"/>
              </a:rPr>
              <a:t>Se qualcosa è importante per la tua applicazione, dovrebbe avere un nome univoco, un URL, in modo che tu e i tuoi utenti possiate farvi riferimento senza ambiguità.</a:t>
            </a:r>
          </a:p>
        </p:txBody>
      </p:sp>
    </p:spTree>
    <p:extLst>
      <p:ext uri="{BB962C8B-B14F-4D97-AF65-F5344CB8AC3E}">
        <p14:creationId xmlns:p14="http://schemas.microsoft.com/office/powerpoint/2010/main" val="1377257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10F761F-E8D8-4D81-8B81-7A3B0F5DFE10}"/>
              </a:ext>
            </a:extLst>
          </p:cNvPr>
          <p:cNvSpPr txBox="1"/>
          <p:nvPr/>
        </p:nvSpPr>
        <p:spPr>
          <a:xfrm rot="20583737">
            <a:off x="6575348" y="2248268"/>
            <a:ext cx="3252209" cy="2031325"/>
          </a:xfrm>
          <a:prstGeom prst="rect">
            <a:avLst/>
          </a:prstGeom>
          <a:noFill/>
          <a:ln w="38100">
            <a:solidFill>
              <a:schemeClr val="tx1">
                <a:lumMod val="75000"/>
                <a:lumOff val="25000"/>
              </a:schemeClr>
            </a:solidFill>
          </a:ln>
        </p:spPr>
        <p:txBody>
          <a:bodyPr wrap="square" rtlCol="0">
            <a:spAutoFit/>
          </a:bodyPr>
          <a:lstStyle/>
          <a:p>
            <a:pPr algn="just"/>
            <a:r>
              <a:rPr lang="en-US" sz="1400" dirty="0">
                <a:solidFill>
                  <a:schemeClr val="tx1">
                    <a:lumMod val="75000"/>
                    <a:lumOff val="25000"/>
                  </a:schemeClr>
                </a:solidFill>
                <a:latin typeface="Segoe UI" panose="020B0502040204020203" pitchFamily="34" charset="0"/>
                <a:cs typeface="Segoe UI" panose="020B0502040204020203" pitchFamily="34" charset="0"/>
              </a:rPr>
              <a:t>That GET in the request is an </a:t>
            </a:r>
            <a:r>
              <a:rPr lang="en-US" sz="1400" b="1" i="1" dirty="0">
                <a:solidFill>
                  <a:schemeClr val="tx1">
                    <a:lumMod val="75000"/>
                    <a:lumOff val="25000"/>
                  </a:schemeClr>
                </a:solidFill>
                <a:latin typeface="Segoe UI" panose="020B0502040204020203" pitchFamily="34" charset="0"/>
                <a:cs typeface="Segoe UI" panose="020B0502040204020203" pitchFamily="34" charset="0"/>
              </a:rPr>
              <a:t>HTTP method</a:t>
            </a:r>
            <a:r>
              <a:rPr lang="en-US" sz="1400" dirty="0">
                <a:solidFill>
                  <a:schemeClr val="tx1">
                    <a:lumMod val="75000"/>
                    <a:lumOff val="25000"/>
                  </a:schemeClr>
                </a:solidFill>
                <a:latin typeface="Segoe UI" panose="020B0502040204020203" pitchFamily="34" charset="0"/>
                <a:cs typeface="Segoe UI" panose="020B0502040204020203" pitchFamily="34" charset="0"/>
              </a:rPr>
              <a:t>, also known as an </a:t>
            </a:r>
            <a:r>
              <a:rPr lang="en-US" sz="1400" b="1" i="1" dirty="0">
                <a:solidFill>
                  <a:schemeClr val="tx1">
                    <a:lumMod val="75000"/>
                    <a:lumOff val="25000"/>
                  </a:schemeClr>
                </a:solidFill>
                <a:latin typeface="Segoe UI" panose="020B0502040204020203" pitchFamily="34" charset="0"/>
                <a:cs typeface="Segoe UI" panose="020B0502040204020203" pitchFamily="34" charset="0"/>
              </a:rPr>
              <a:t>HTTP verb</a:t>
            </a:r>
            <a:r>
              <a:rPr lang="en-US" sz="1400" dirty="0">
                <a:solidFill>
                  <a:schemeClr val="tx1">
                    <a:lumMod val="75000"/>
                    <a:lumOff val="25000"/>
                  </a:schemeClr>
                </a:solidFill>
                <a:latin typeface="Segoe UI" panose="020B0502040204020203" pitchFamily="34" charset="0"/>
                <a:cs typeface="Segoe UI" panose="020B0502040204020203" pitchFamily="34" charset="0"/>
              </a:rPr>
              <a:t>. </a:t>
            </a:r>
          </a:p>
          <a:p>
            <a:pPr algn="just"/>
            <a:r>
              <a:rPr lang="en-US" sz="1400" dirty="0">
                <a:solidFill>
                  <a:schemeClr val="tx1">
                    <a:lumMod val="75000"/>
                    <a:lumOff val="25000"/>
                  </a:schemeClr>
                </a:solidFill>
                <a:latin typeface="Segoe UI" panose="020B0502040204020203" pitchFamily="34" charset="0"/>
                <a:cs typeface="Segoe UI" panose="020B0502040204020203" pitchFamily="34" charset="0"/>
              </a:rPr>
              <a:t>The HTTP method is the client’s way of telling the server what it wants to do to a resource. </a:t>
            </a:r>
          </a:p>
          <a:p>
            <a:pPr algn="just"/>
            <a:r>
              <a:rPr lang="en-US" sz="1400" dirty="0">
                <a:solidFill>
                  <a:schemeClr val="tx1">
                    <a:lumMod val="75000"/>
                    <a:lumOff val="25000"/>
                  </a:schemeClr>
                </a:solidFill>
                <a:latin typeface="Segoe UI" panose="020B0502040204020203" pitchFamily="34" charset="0"/>
                <a:cs typeface="Segoe UI" panose="020B0502040204020203" pitchFamily="34" charset="0"/>
              </a:rPr>
              <a:t>“GET” is the most common HTTP method. It means “</a:t>
            </a:r>
            <a:r>
              <a:rPr lang="en-US" sz="1400" b="1" dirty="0">
                <a:solidFill>
                  <a:schemeClr val="tx1">
                    <a:lumMod val="75000"/>
                    <a:lumOff val="25000"/>
                  </a:schemeClr>
                </a:solidFill>
                <a:latin typeface="Segoe UI" panose="020B0502040204020203" pitchFamily="34" charset="0"/>
                <a:cs typeface="Segoe UI" panose="020B0502040204020203" pitchFamily="34" charset="0"/>
              </a:rPr>
              <a:t>give me a representation of this resource.</a:t>
            </a:r>
            <a:r>
              <a:rPr lang="en-US" sz="1400" dirty="0">
                <a:solidFill>
                  <a:schemeClr val="tx1">
                    <a:lumMod val="75000"/>
                    <a:lumOff val="25000"/>
                  </a:schemeClr>
                </a:solidFill>
                <a:latin typeface="Segoe UI" panose="020B0502040204020203" pitchFamily="34" charset="0"/>
                <a:cs typeface="Segoe UI" panose="020B0502040204020203" pitchFamily="34" charset="0"/>
              </a:rPr>
              <a:t>” For a web browser, GET is the default.</a:t>
            </a:r>
          </a:p>
        </p:txBody>
      </p:sp>
      <p:sp>
        <p:nvSpPr>
          <p:cNvPr id="14" name="Arrow: Right 13">
            <a:extLst>
              <a:ext uri="{FF2B5EF4-FFF2-40B4-BE49-F238E27FC236}">
                <a16:creationId xmlns:a16="http://schemas.microsoft.com/office/drawing/2014/main" id="{26BB2CF2-0647-4D66-8AB4-2A5E5C734F9B}"/>
              </a:ext>
            </a:extLst>
          </p:cNvPr>
          <p:cNvSpPr/>
          <p:nvPr/>
        </p:nvSpPr>
        <p:spPr>
          <a:xfrm rot="10433508" flipH="1" flipV="1">
            <a:off x="5147786" y="3689086"/>
            <a:ext cx="6249506" cy="2235799"/>
          </a:xfrm>
          <a:prstGeom prst="rightArrow">
            <a:avLst>
              <a:gd name="adj1" fmla="val 50000"/>
              <a:gd name="adj2" fmla="val 40554"/>
            </a:avLst>
          </a:prstGeom>
          <a:solidFill>
            <a:srgbClr val="00B0F0"/>
          </a:solidFill>
          <a:ln w="28575">
            <a:solidFill>
              <a:schemeClr val="tx1">
                <a:lumMod val="75000"/>
                <a:lumOff val="25000"/>
              </a:schemeClr>
            </a:solidFill>
          </a:ln>
          <a:scene3d>
            <a:camera prst="perspectiveHeroicExtreme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lumMod val="75000"/>
                    <a:lumOff val="25000"/>
                  </a:schemeClr>
                </a:solidFill>
                <a:latin typeface="Segoe UI" panose="020B0502040204020203" pitchFamily="34" charset="0"/>
                <a:cs typeface="Segoe UI" panose="020B0502040204020203" pitchFamily="34" charset="0"/>
              </a:rPr>
              <a:t>                          GET</a:t>
            </a:r>
            <a:r>
              <a:rPr lang="en-US" sz="1600" b="1" dirty="0">
                <a:solidFill>
                  <a:schemeClr val="tx1">
                    <a:lumMod val="75000"/>
                    <a:lumOff val="25000"/>
                  </a:schemeClr>
                </a:solidFill>
                <a:latin typeface="Segoe UI" panose="020B0502040204020203" pitchFamily="34" charset="0"/>
                <a:cs typeface="Segoe UI" panose="020B0502040204020203" pitchFamily="34" charset="0"/>
              </a:rPr>
              <a:t> /</a:t>
            </a:r>
            <a:r>
              <a:rPr lang="en-US" sz="1600" dirty="0">
                <a:solidFill>
                  <a:schemeClr val="tx1">
                    <a:lumMod val="75000"/>
                    <a:lumOff val="25000"/>
                  </a:schemeClr>
                </a:solidFill>
                <a:latin typeface="Segoe UI" panose="020B0502040204020203" pitchFamily="34" charset="0"/>
                <a:cs typeface="Segoe UI" panose="020B0502040204020203" pitchFamily="34" charset="0"/>
              </a:rPr>
              <a:t> HTTP/1.1</a:t>
            </a:r>
          </a:p>
          <a:p>
            <a:r>
              <a:rPr lang="en-US" sz="1600" b="1" dirty="0">
                <a:solidFill>
                  <a:schemeClr val="tx1">
                    <a:lumMod val="75000"/>
                    <a:lumOff val="25000"/>
                  </a:schemeClr>
                </a:solidFill>
                <a:latin typeface="Segoe UI" panose="020B0502040204020203" pitchFamily="34" charset="0"/>
                <a:cs typeface="Segoe UI" panose="020B0502040204020203" pitchFamily="34" charset="0"/>
              </a:rPr>
              <a:t>                              www.youtypeitwepostit.com/</a:t>
            </a:r>
          </a:p>
        </p:txBody>
      </p:sp>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6" y="345351"/>
            <a:ext cx="8711131"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WEB </a:t>
            </a:r>
            <a:r>
              <a:rPr lang="en-US"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Episode 2: the </a:t>
            </a:r>
            <a:r>
              <a:rPr lang="en-US" sz="3200" b="1" dirty="0">
                <a:solidFill>
                  <a:schemeClr val="tx1">
                    <a:lumMod val="75000"/>
                    <a:lumOff val="25000"/>
                  </a:schemeClr>
                </a:solidFill>
                <a:latin typeface="Segoe UI" panose="020B0502040204020203" pitchFamily="34" charset="0"/>
                <a:cs typeface="Segoe UI" panose="020B0502040204020203" pitchFamily="34" charset="0"/>
              </a:rPr>
              <a:t>Home Page</a:t>
            </a:r>
            <a:endParaRPr lang="en-US" b="1"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CEB971A2-2D02-4DEB-831D-86BB14C7890E}"/>
              </a:ext>
            </a:extLst>
          </p:cNvPr>
          <p:cNvSpPr txBox="1">
            <a:spLocks/>
          </p:cNvSpPr>
          <p:nvPr/>
        </p:nvSpPr>
        <p:spPr>
          <a:xfrm>
            <a:off x="1499993" y="650295"/>
            <a:ext cx="7766936" cy="97013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53386CB0-5ECF-4832-A624-605F8C5F1BF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837473B0-CC2E-450A-ABE3-18F120FF3D39}">
                <a1611:picAttrSrcUrl xmlns:a1611="http://schemas.microsoft.com/office/drawing/2016/11/main" r:id="rId5"/>
              </a:ext>
            </a:extLst>
          </a:blip>
          <a:stretch>
            <a:fillRect/>
          </a:stretch>
        </p:blipFill>
        <p:spPr>
          <a:xfrm rot="21142985">
            <a:off x="506060" y="1643242"/>
            <a:ext cx="5152535" cy="3110526"/>
          </a:xfrm>
          <a:prstGeom prst="rect">
            <a:avLst/>
          </a:prstGeom>
        </p:spPr>
      </p:pic>
      <p:sp>
        <p:nvSpPr>
          <p:cNvPr id="11" name="TextBox 10">
            <a:extLst>
              <a:ext uri="{FF2B5EF4-FFF2-40B4-BE49-F238E27FC236}">
                <a16:creationId xmlns:a16="http://schemas.microsoft.com/office/drawing/2014/main" id="{D852C325-4629-428F-B5AC-C4CBDED4E95E}"/>
              </a:ext>
            </a:extLst>
          </p:cNvPr>
          <p:cNvSpPr txBox="1"/>
          <p:nvPr/>
        </p:nvSpPr>
        <p:spPr>
          <a:xfrm rot="21132989">
            <a:off x="1070760" y="2389970"/>
            <a:ext cx="1848148" cy="1384995"/>
          </a:xfrm>
          <a:prstGeom prst="rect">
            <a:avLst/>
          </a:prstGeom>
          <a:noFill/>
        </p:spPr>
        <p:txBody>
          <a:bodyPr wrap="square">
            <a:spAutoFit/>
          </a:bodyPr>
          <a:lstStyle/>
          <a:p>
            <a:pPr>
              <a:spcBef>
                <a:spcPts val="600"/>
              </a:spcBef>
            </a:pPr>
            <a:r>
              <a:rPr lang="it-IT" sz="1400" dirty="0">
                <a:latin typeface="Segoe UI" panose="020B0502040204020203" pitchFamily="34" charset="0"/>
                <a:cs typeface="Segoe UI" panose="020B0502040204020203" pitchFamily="34" charset="0"/>
              </a:rPr>
              <a:t>Alice inserisce l’URL che legge sul cartellone pubblicitario nella barra degli indirizzi del suo browser. </a:t>
            </a:r>
          </a:p>
        </p:txBody>
      </p:sp>
      <p:pic>
        <p:nvPicPr>
          <p:cNvPr id="17" name="Picture 16">
            <a:extLst>
              <a:ext uri="{FF2B5EF4-FFF2-40B4-BE49-F238E27FC236}">
                <a16:creationId xmlns:a16="http://schemas.microsoft.com/office/drawing/2014/main" id="{16728B69-BC04-4976-93D3-20C0E1DDBA44}"/>
              </a:ext>
            </a:extLst>
          </p:cNvPr>
          <p:cNvPicPr>
            <a:picLocks noChangeAspect="1"/>
          </p:cNvPicPr>
          <p:nvPr/>
        </p:nvPicPr>
        <p:blipFill>
          <a:blip r:embed="rId6"/>
          <a:stretch>
            <a:fillRect/>
          </a:stretch>
        </p:blipFill>
        <p:spPr>
          <a:xfrm>
            <a:off x="7757186" y="5748113"/>
            <a:ext cx="2062022" cy="1005840"/>
          </a:xfrm>
          <a:prstGeom prst="rect">
            <a:avLst/>
          </a:prstGeom>
        </p:spPr>
      </p:pic>
      <p:sp>
        <p:nvSpPr>
          <p:cNvPr id="22" name="TextBox 21">
            <a:extLst>
              <a:ext uri="{FF2B5EF4-FFF2-40B4-BE49-F238E27FC236}">
                <a16:creationId xmlns:a16="http://schemas.microsoft.com/office/drawing/2014/main" id="{54176CE8-778A-4A20-81FD-60E1DA25A090}"/>
              </a:ext>
            </a:extLst>
          </p:cNvPr>
          <p:cNvSpPr txBox="1"/>
          <p:nvPr/>
        </p:nvSpPr>
        <p:spPr>
          <a:xfrm rot="21132989">
            <a:off x="3073303" y="2161207"/>
            <a:ext cx="2186557" cy="1169551"/>
          </a:xfrm>
          <a:prstGeom prst="rect">
            <a:avLst/>
          </a:prstGeom>
          <a:noFill/>
        </p:spPr>
        <p:txBody>
          <a:bodyPr wrap="square">
            <a:spAutoFit/>
          </a:bodyPr>
          <a:lstStyle/>
          <a:p>
            <a:pPr>
              <a:spcBef>
                <a:spcPts val="600"/>
              </a:spcBef>
            </a:pPr>
            <a:r>
              <a:rPr lang="it-IT" sz="1400" dirty="0">
                <a:latin typeface="Segoe UI" panose="020B0502040204020203" pitchFamily="34" charset="0"/>
                <a:cs typeface="Segoe UI" panose="020B0502040204020203" pitchFamily="34" charset="0"/>
              </a:rPr>
              <a:t>Invia una richiesta HTTP su Internet al server web all'indirizzo http://www.youtypeitwepostit.com/</a:t>
            </a:r>
          </a:p>
        </p:txBody>
      </p:sp>
    </p:spTree>
    <p:extLst>
      <p:ext uri="{BB962C8B-B14F-4D97-AF65-F5344CB8AC3E}">
        <p14:creationId xmlns:p14="http://schemas.microsoft.com/office/powerpoint/2010/main" val="1960148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4121-CDC8-41BA-846E-58655BA90FCF}"/>
              </a:ext>
            </a:extLst>
          </p:cNvPr>
          <p:cNvSpPr>
            <a:spLocks noGrp="1"/>
          </p:cNvSpPr>
          <p:nvPr>
            <p:ph type="ctrTitle"/>
          </p:nvPr>
        </p:nvSpPr>
        <p:spPr>
          <a:xfrm>
            <a:off x="1507067" y="345351"/>
            <a:ext cx="9385834" cy="970133"/>
          </a:xfrm>
        </p:spPr>
        <p:txBody>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a:t>
            </a:r>
            <a:r>
              <a:rPr lang="en-US" b="1" dirty="0">
                <a:solidFill>
                  <a:schemeClr val="tx1">
                    <a:lumMod val="75000"/>
                    <a:lumOff val="25000"/>
                  </a:schemeClr>
                </a:solidFill>
                <a:latin typeface="Segoe UI" panose="020B0502040204020203" pitchFamily="34" charset="0"/>
                <a:cs typeface="Segoe UI" panose="020B0502040204020203" pitchFamily="34" charset="0"/>
              </a:rPr>
              <a:t>WEB </a:t>
            </a:r>
            <a:r>
              <a:rPr lang="en-US" dirty="0">
                <a:solidFill>
                  <a:schemeClr val="tx1">
                    <a:lumMod val="75000"/>
                    <a:lumOff val="25000"/>
                  </a:schemeClr>
                </a:solidFill>
                <a:latin typeface="Segoe UI" panose="020B0502040204020203" pitchFamily="34" charset="0"/>
                <a:cs typeface="Segoe UI" panose="020B0502040204020203" pitchFamily="34" charset="0"/>
              </a:rPr>
              <a:t>|</a:t>
            </a:r>
            <a:r>
              <a:rPr lang="en-US" sz="4000" dirty="0">
                <a:solidFill>
                  <a:schemeClr val="tx1">
                    <a:lumMod val="75000"/>
                    <a:lumOff val="25000"/>
                  </a:schemeClr>
                </a:solidFill>
                <a:latin typeface="Segoe UI" panose="020B0502040204020203" pitchFamily="34" charset="0"/>
                <a:cs typeface="Segoe UI" panose="020B0502040204020203" pitchFamily="34" charset="0"/>
              </a:rPr>
              <a:t> </a:t>
            </a:r>
            <a:r>
              <a:rPr lang="en-US" sz="3200" dirty="0">
                <a:solidFill>
                  <a:schemeClr val="tx1">
                    <a:lumMod val="75000"/>
                    <a:lumOff val="25000"/>
                  </a:schemeClr>
                </a:solidFill>
                <a:latin typeface="Segoe UI" panose="020B0502040204020203" pitchFamily="34" charset="0"/>
                <a:cs typeface="Segoe UI" panose="020B0502040204020203" pitchFamily="34" charset="0"/>
              </a:rPr>
              <a:t>Episode 2: response</a:t>
            </a:r>
            <a:endParaRPr lang="en-US" sz="3200" b="1" dirty="0">
              <a:solidFill>
                <a:schemeClr val="tx1">
                  <a:lumMod val="75000"/>
                  <a:lumOff val="25000"/>
                </a:schemeClr>
              </a:solidFill>
              <a:effectLst/>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A584C4F9-6E08-478B-9CFF-E6852DBE2EC0}"/>
              </a:ext>
            </a:extLst>
          </p:cNvPr>
          <p:cNvSpPr>
            <a:spLocks noGrp="1"/>
          </p:cNvSpPr>
          <p:nvPr>
            <p:ph type="subTitle" idx="1"/>
          </p:nvPr>
        </p:nvSpPr>
        <p:spPr>
          <a:xfrm>
            <a:off x="1507067" y="1284087"/>
            <a:ext cx="8089694" cy="642825"/>
          </a:xfrm>
        </p:spPr>
        <p:txBody>
          <a:bodyPr>
            <a:normAutofit/>
          </a:bodyPr>
          <a:lstStyle/>
          <a:p>
            <a:pPr algn="l"/>
            <a:r>
              <a:rPr lang="en-US" dirty="0">
                <a:solidFill>
                  <a:schemeClr val="tx1">
                    <a:lumMod val="75000"/>
                    <a:lumOff val="25000"/>
                  </a:schemeClr>
                </a:solidFill>
                <a:latin typeface="Segoe UI" panose="020B0502040204020203" pitchFamily="34" charset="0"/>
                <a:cs typeface="Segoe UI" panose="020B0502040204020203" pitchFamily="34" charset="0"/>
              </a:rPr>
              <a:t>The web server handles this request (neither Alice nor her web browser need to know how) and sends a response:</a:t>
            </a:r>
          </a:p>
          <a:p>
            <a:pPr algn="l"/>
            <a:endParaRPr lang="en-US" dirty="0">
              <a:solidFill>
                <a:schemeClr val="tx1">
                  <a:lumMod val="75000"/>
                  <a:lumOff val="25000"/>
                </a:schemeClr>
              </a:solidFill>
              <a:latin typeface="Segoe UI" panose="020B0502040204020203" pitchFamily="34" charset="0"/>
              <a:cs typeface="Segoe UI" panose="020B0502040204020203" pitchFamily="34" charset="0"/>
            </a:endParaRPr>
          </a:p>
        </p:txBody>
      </p:sp>
      <p:sp>
        <p:nvSpPr>
          <p:cNvPr id="6" name="Subtitle 2">
            <a:extLst>
              <a:ext uri="{FF2B5EF4-FFF2-40B4-BE49-F238E27FC236}">
                <a16:creationId xmlns:a16="http://schemas.microsoft.com/office/drawing/2014/main" id="{DC99FF1F-5463-4833-86D0-3E53437021D4}"/>
              </a:ext>
            </a:extLst>
          </p:cNvPr>
          <p:cNvSpPr txBox="1">
            <a:spLocks/>
          </p:cNvSpPr>
          <p:nvPr/>
        </p:nvSpPr>
        <p:spPr>
          <a:xfrm>
            <a:off x="6096000" y="2030986"/>
            <a:ext cx="4484950" cy="1613789"/>
          </a:xfrm>
          <a:prstGeom prst="rect">
            <a:avLst/>
          </a:prstGeom>
          <a:ln w="38100">
            <a:solidFill>
              <a:schemeClr val="tx1">
                <a:lumMod val="75000"/>
                <a:lumOff val="25000"/>
              </a:schemeClr>
            </a:solidFill>
          </a:ln>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just"/>
            <a:r>
              <a:rPr lang="en-US" sz="1600" dirty="0">
                <a:solidFill>
                  <a:schemeClr val="tx1">
                    <a:lumMod val="75000"/>
                    <a:lumOff val="25000"/>
                  </a:schemeClr>
                </a:solidFill>
                <a:latin typeface="Segoe UI" panose="020B0502040204020203" pitchFamily="34" charset="0"/>
                <a:cs typeface="Segoe UI" panose="020B0502040204020203" pitchFamily="34" charset="0"/>
              </a:rPr>
              <a:t>The </a:t>
            </a:r>
            <a:r>
              <a:rPr lang="en-US" sz="1600" b="1" dirty="0">
                <a:solidFill>
                  <a:schemeClr val="tx1">
                    <a:lumMod val="75000"/>
                    <a:lumOff val="25000"/>
                  </a:schemeClr>
                </a:solidFill>
                <a:latin typeface="Segoe UI" panose="020B0502040204020203" pitchFamily="34" charset="0"/>
                <a:cs typeface="Segoe UI" panose="020B0502040204020203" pitchFamily="34" charset="0"/>
              </a:rPr>
              <a:t>200</a:t>
            </a:r>
            <a:r>
              <a:rPr lang="en-US" sz="1600" dirty="0">
                <a:solidFill>
                  <a:schemeClr val="tx1">
                    <a:lumMod val="75000"/>
                    <a:lumOff val="25000"/>
                  </a:schemeClr>
                </a:solidFill>
                <a:latin typeface="Segoe UI" panose="020B0502040204020203" pitchFamily="34" charset="0"/>
                <a:cs typeface="Segoe UI" panose="020B0502040204020203" pitchFamily="34" charset="0"/>
              </a:rPr>
              <a:t> at the beginning of the response is a </a:t>
            </a:r>
            <a:r>
              <a:rPr lang="en-US" sz="1600" b="1" dirty="0">
                <a:solidFill>
                  <a:schemeClr val="tx1">
                    <a:lumMod val="75000"/>
                    <a:lumOff val="25000"/>
                  </a:schemeClr>
                </a:solidFill>
                <a:latin typeface="Segoe UI" panose="020B0502040204020203" pitchFamily="34" charset="0"/>
                <a:cs typeface="Segoe UI" panose="020B0502040204020203" pitchFamily="34" charset="0"/>
              </a:rPr>
              <a:t>status code</a:t>
            </a:r>
            <a:r>
              <a:rPr lang="en-US" sz="1600" dirty="0">
                <a:solidFill>
                  <a:schemeClr val="tx1">
                    <a:lumMod val="75000"/>
                    <a:lumOff val="25000"/>
                  </a:schemeClr>
                </a:solidFill>
                <a:latin typeface="Segoe UI" panose="020B0502040204020203" pitchFamily="34" charset="0"/>
                <a:cs typeface="Segoe UI" panose="020B0502040204020203" pitchFamily="34" charset="0"/>
              </a:rPr>
              <a:t>, also called a </a:t>
            </a:r>
            <a:r>
              <a:rPr lang="en-US" sz="1600" b="1" dirty="0">
                <a:solidFill>
                  <a:schemeClr val="tx1">
                    <a:lumMod val="75000"/>
                    <a:lumOff val="25000"/>
                  </a:schemeClr>
                </a:solidFill>
                <a:latin typeface="Segoe UI" panose="020B0502040204020203" pitchFamily="34" charset="0"/>
                <a:cs typeface="Segoe UI" panose="020B0502040204020203" pitchFamily="34" charset="0"/>
              </a:rPr>
              <a:t>response code</a:t>
            </a:r>
            <a:r>
              <a:rPr lang="en-US" sz="1600" dirty="0">
                <a:solidFill>
                  <a:schemeClr val="tx1">
                    <a:lumMod val="75000"/>
                    <a:lumOff val="25000"/>
                  </a:schemeClr>
                </a:solidFill>
                <a:latin typeface="Segoe UI" panose="020B0502040204020203" pitchFamily="34" charset="0"/>
                <a:cs typeface="Segoe UI" panose="020B0502040204020203" pitchFamily="34" charset="0"/>
              </a:rPr>
              <a:t>. It’s a quick way for the server to tell the client approximately what happened to the client’s request. </a:t>
            </a:r>
            <a:r>
              <a:rPr lang="en-US" sz="1600" b="1" dirty="0">
                <a:solidFill>
                  <a:schemeClr val="tx1">
                    <a:lumMod val="75000"/>
                    <a:lumOff val="25000"/>
                  </a:schemeClr>
                </a:solidFill>
                <a:latin typeface="Segoe UI" panose="020B0502040204020203" pitchFamily="34" charset="0"/>
                <a:cs typeface="Segoe UI" panose="020B0502040204020203" pitchFamily="34" charset="0"/>
              </a:rPr>
              <a:t>200 (OK) </a:t>
            </a:r>
            <a:r>
              <a:rPr lang="en-US" sz="1600" dirty="0">
                <a:solidFill>
                  <a:schemeClr val="tx1">
                    <a:lumMod val="75000"/>
                    <a:lumOff val="25000"/>
                  </a:schemeClr>
                </a:solidFill>
                <a:latin typeface="Segoe UI" panose="020B0502040204020203" pitchFamily="34" charset="0"/>
                <a:cs typeface="Segoe UI" panose="020B0502040204020203" pitchFamily="34" charset="0"/>
              </a:rPr>
              <a:t>means that the request was fulfilled with no problems.</a:t>
            </a:r>
          </a:p>
        </p:txBody>
      </p:sp>
      <p:sp>
        <p:nvSpPr>
          <p:cNvPr id="5" name="Rectangle: Rounded Corners 4">
            <a:extLst>
              <a:ext uri="{FF2B5EF4-FFF2-40B4-BE49-F238E27FC236}">
                <a16:creationId xmlns:a16="http://schemas.microsoft.com/office/drawing/2014/main" id="{3FA8B5B4-0A2E-47A1-9566-7C39F1677A99}"/>
              </a:ext>
            </a:extLst>
          </p:cNvPr>
          <p:cNvSpPr/>
          <p:nvPr/>
        </p:nvSpPr>
        <p:spPr>
          <a:xfrm>
            <a:off x="1507066" y="2030986"/>
            <a:ext cx="4201275" cy="4481663"/>
          </a:xfrm>
          <a:prstGeom prst="roundRect">
            <a:avLst>
              <a:gd name="adj" fmla="val 4745"/>
            </a:avLst>
          </a:prstGeom>
          <a:solidFill>
            <a:schemeClr val="accent1">
              <a:lumMod val="20000"/>
              <a:lumOff val="80000"/>
            </a:schemeClr>
          </a:solid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HTTP/1.1 </a:t>
            </a:r>
            <a:r>
              <a:rPr lang="en-US" sz="1400" b="1" dirty="0">
                <a:solidFill>
                  <a:schemeClr val="tx1">
                    <a:lumMod val="75000"/>
                    <a:lumOff val="25000"/>
                  </a:schemeClr>
                </a:solidFill>
                <a:latin typeface="Segoe UI" panose="020B0502040204020203" pitchFamily="34" charset="0"/>
                <a:cs typeface="Segoe UI" panose="020B0502040204020203" pitchFamily="34" charset="0"/>
              </a:rPr>
              <a:t>200 OK</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Content-type: </a:t>
            </a:r>
            <a:r>
              <a:rPr lang="en-US" sz="1400" b="1" dirty="0">
                <a:solidFill>
                  <a:schemeClr val="tx1">
                    <a:lumMod val="75000"/>
                    <a:lumOff val="25000"/>
                  </a:schemeClr>
                </a:solidFill>
                <a:latin typeface="Segoe UI" panose="020B0502040204020203" pitchFamily="34" charset="0"/>
                <a:cs typeface="Segoe UI" panose="020B0502040204020203" pitchFamily="34" charset="0"/>
              </a:rPr>
              <a:t>text/html</a:t>
            </a:r>
          </a:p>
          <a:p>
            <a:pPr algn="l"/>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&lt;!DOCTYPE html&gt;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&lt;html&gt;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    &lt;head&gt;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        &lt;title&gt;Home&lt;/title&gt;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    &lt;/head&gt;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    &lt;body&gt;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        &lt;div&gt;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          &lt;h1&gt;You type it, we post it!&lt;/h1&gt;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          &lt;p&gt;Exciting! Amazing!&lt;/p&gt;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          &lt;p class="links"&gt;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            &lt;a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href</a:t>
            </a:r>
            <a:r>
              <a:rPr lang="en-US" sz="1400" dirty="0">
                <a:solidFill>
                  <a:schemeClr val="tx1">
                    <a:lumMod val="75000"/>
                    <a:lumOff val="25000"/>
                  </a:schemeClr>
                </a:solidFill>
                <a:latin typeface="Segoe UI" panose="020B0502040204020203" pitchFamily="34" charset="0"/>
                <a:cs typeface="Segoe UI" panose="020B0502040204020203" pitchFamily="34" charset="0"/>
              </a:rPr>
              <a:t>="/messages"&gt;Get started&lt;/a&gt;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            &lt;a </a:t>
            </a:r>
            <a:r>
              <a:rPr lang="en-US" sz="1400" dirty="0" err="1">
                <a:solidFill>
                  <a:schemeClr val="tx1">
                    <a:lumMod val="75000"/>
                    <a:lumOff val="25000"/>
                  </a:schemeClr>
                </a:solidFill>
                <a:latin typeface="Segoe UI" panose="020B0502040204020203" pitchFamily="34" charset="0"/>
                <a:cs typeface="Segoe UI" panose="020B0502040204020203" pitchFamily="34" charset="0"/>
              </a:rPr>
              <a:t>href</a:t>
            </a:r>
            <a:r>
              <a:rPr lang="en-US" sz="1400" dirty="0">
                <a:solidFill>
                  <a:schemeClr val="tx1">
                    <a:lumMod val="75000"/>
                    <a:lumOff val="25000"/>
                  </a:schemeClr>
                </a:solidFill>
                <a:latin typeface="Segoe UI" panose="020B0502040204020203" pitchFamily="34" charset="0"/>
                <a:cs typeface="Segoe UI" panose="020B0502040204020203" pitchFamily="34" charset="0"/>
              </a:rPr>
              <a:t>="/about"&gt;About this site&lt;/a&gt;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          &lt;/p&gt;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        &lt;/div&gt;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    &lt;/body&gt;</a:t>
            </a:r>
          </a:p>
          <a:p>
            <a:pPr algn="l"/>
            <a:r>
              <a:rPr lang="en-US" sz="1400" dirty="0">
                <a:solidFill>
                  <a:schemeClr val="tx1">
                    <a:lumMod val="75000"/>
                    <a:lumOff val="25000"/>
                  </a:schemeClr>
                </a:solidFill>
                <a:latin typeface="Segoe UI" panose="020B0502040204020203" pitchFamily="34" charset="0"/>
                <a:cs typeface="Segoe UI" panose="020B0502040204020203" pitchFamily="34" charset="0"/>
              </a:rPr>
              <a:t>&lt;/html&gt;</a:t>
            </a:r>
          </a:p>
          <a:p>
            <a:pPr algn="ctr"/>
            <a:endParaRPr lang="en-US" sz="1400" dirty="0">
              <a:solidFill>
                <a:schemeClr val="tx1">
                  <a:lumMod val="75000"/>
                  <a:lumOff val="25000"/>
                </a:scheme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44EEE210-8DD4-417D-9BBF-55225420B738}"/>
              </a:ext>
            </a:extLst>
          </p:cNvPr>
          <p:cNvPicPr>
            <a:picLocks noChangeAspect="1"/>
          </p:cNvPicPr>
          <p:nvPr/>
        </p:nvPicPr>
        <p:blipFill>
          <a:blip r:embed="rId2"/>
          <a:stretch>
            <a:fillRect/>
          </a:stretch>
        </p:blipFill>
        <p:spPr>
          <a:xfrm>
            <a:off x="6096000" y="4688679"/>
            <a:ext cx="5652967" cy="1823970"/>
          </a:xfrm>
          <a:prstGeom prst="rect">
            <a:avLst/>
          </a:prstGeom>
        </p:spPr>
      </p:pic>
    </p:spTree>
    <p:extLst>
      <p:ext uri="{BB962C8B-B14F-4D97-AF65-F5344CB8AC3E}">
        <p14:creationId xmlns:p14="http://schemas.microsoft.com/office/powerpoint/2010/main" val="16367268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2BE1F110D95A43A6786136BCEB8641" ma:contentTypeVersion="13" ma:contentTypeDescription="Create a new document." ma:contentTypeScope="" ma:versionID="ce6829bd29cf2307478b9657f9910775">
  <xsd:schema xmlns:xsd="http://www.w3.org/2001/XMLSchema" xmlns:xs="http://www.w3.org/2001/XMLSchema" xmlns:p="http://schemas.microsoft.com/office/2006/metadata/properties" xmlns:ns3="356f36b9-8e44-4ca5-bba7-af1e5462cc3e" xmlns:ns4="4b418e1e-ab92-4533-8118-c23e1e558c8c" targetNamespace="http://schemas.microsoft.com/office/2006/metadata/properties" ma:root="true" ma:fieldsID="786f6e5f8809c9a460249a9b742b0bd2" ns3:_="" ns4:_="">
    <xsd:import namespace="356f36b9-8e44-4ca5-bba7-af1e5462cc3e"/>
    <xsd:import namespace="4b418e1e-ab92-4533-8118-c23e1e558c8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6f36b9-8e44-4ca5-bba7-af1e5462cc3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b418e1e-ab92-4533-8118-c23e1e558c8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A69156-554A-4CE8-84EF-E59A462C9D8A}">
  <ds:schemaRefs>
    <ds:schemaRef ds:uri="http://schemas.microsoft.com/sharepoint/v3/contenttype/forms"/>
  </ds:schemaRefs>
</ds:datastoreItem>
</file>

<file path=customXml/itemProps2.xml><?xml version="1.0" encoding="utf-8"?>
<ds:datastoreItem xmlns:ds="http://schemas.openxmlformats.org/officeDocument/2006/customXml" ds:itemID="{820A405D-3484-4ED2-94D4-9C6C74769E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6f36b9-8e44-4ca5-bba7-af1e5462cc3e"/>
    <ds:schemaRef ds:uri="4b418e1e-ab92-4533-8118-c23e1e558c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3782F6-33C2-44BE-9931-FD1B0CDE3DA2}">
  <ds:schemaRefs>
    <ds:schemaRef ds:uri="http://schemas.microsoft.com/office/2006/documentManagement/types"/>
    <ds:schemaRef ds:uri="http://schemas.microsoft.com/office/2006/metadata/properties"/>
    <ds:schemaRef ds:uri="http://purl.org/dc/terms/"/>
    <ds:schemaRef ds:uri="http://schemas.openxmlformats.org/package/2006/metadata/core-properties"/>
    <ds:schemaRef ds:uri="356f36b9-8e44-4ca5-bba7-af1e5462cc3e"/>
    <ds:schemaRef ds:uri="http://purl.org/dc/dcmitype/"/>
    <ds:schemaRef ds:uri="http://schemas.microsoft.com/office/infopath/2007/PartnerControls"/>
    <ds:schemaRef ds:uri="4b418e1e-ab92-4533-8118-c23e1e558c8c"/>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Facet</Template>
  <TotalTime>5319</TotalTime>
  <Words>4374</Words>
  <Application>Microsoft Office PowerPoint</Application>
  <PresentationFormat>Widescreen</PresentationFormat>
  <Paragraphs>410</Paragraphs>
  <Slides>40</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Arial Unicode MS</vt:lpstr>
      <vt:lpstr>Calibri</vt:lpstr>
      <vt:lpstr>Segoe UI</vt:lpstr>
      <vt:lpstr>Trebuchet MS</vt:lpstr>
      <vt:lpstr>Wingdings</vt:lpstr>
      <vt:lpstr>Wingdings 3</vt:lpstr>
      <vt:lpstr>Facet</vt:lpstr>
      <vt:lpstr>the WEB</vt:lpstr>
      <vt:lpstr>PowerPoint Presentation</vt:lpstr>
      <vt:lpstr>the WEB</vt:lpstr>
      <vt:lpstr>the WEB | Episode 1: the Billboard</vt:lpstr>
      <vt:lpstr>the WEB | Resources</vt:lpstr>
      <vt:lpstr>the WEB | Representations</vt:lpstr>
      <vt:lpstr>the WEB| Addressability Principle</vt:lpstr>
      <vt:lpstr>the WEB | Episode 2: the Home Page</vt:lpstr>
      <vt:lpstr>the WEB | Episode 2: response</vt:lpstr>
      <vt:lpstr>the WEB | statelessness</vt:lpstr>
      <vt:lpstr>the WEB | self descriptive messages </vt:lpstr>
      <vt:lpstr>the WEB | Episode 3: the Link</vt:lpstr>
      <vt:lpstr>the WEB | Episode 3: response</vt:lpstr>
      <vt:lpstr>the WEB | Episode 3: APPLICATION STATE</vt:lpstr>
      <vt:lpstr>the WEB | Episode 4: the From</vt:lpstr>
      <vt:lpstr>the WEB | Episode 4: redirect</vt:lpstr>
      <vt:lpstr>the WEB | Episode 4: response</vt:lpstr>
      <vt:lpstr>the WEB | Episode 4: APPLICATION STATE</vt:lpstr>
      <vt:lpstr>the WEB | Episode 4: RESOURCE STATE</vt:lpstr>
      <vt:lpstr>the WEB | HATEOAS</vt:lpstr>
      <vt:lpstr>the WEB | HYPERMEDIA</vt:lpstr>
      <vt:lpstr>the WEB | REQUEST</vt:lpstr>
      <vt:lpstr>the WEB | RESPONSE</vt:lpstr>
      <vt:lpstr>the WEB | FAMILIES OF STATUS CODES</vt:lpstr>
      <vt:lpstr>PowerPoint Presentation</vt:lpstr>
      <vt:lpstr>PowerPoint Presentation</vt:lpstr>
      <vt:lpstr>PowerPoint Presentation</vt:lpstr>
      <vt:lpstr>PowerPoint Presentation</vt:lpstr>
      <vt:lpstr>the WEB | BACK AND FORTH: POST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WEB</dc:title>
  <dc:creator>Viezzi Alberto</dc:creator>
  <cp:lastModifiedBy>Viezzi Alberto</cp:lastModifiedBy>
  <cp:revision>111</cp:revision>
  <dcterms:created xsi:type="dcterms:W3CDTF">2022-01-28T08:52:25Z</dcterms:created>
  <dcterms:modified xsi:type="dcterms:W3CDTF">2022-02-04T20:26:10Z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0x0101009A2BE1F110D95A43A6786136BCEB8641</vt:lpwstr>
  </property>
</Properties>
</file>