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4"/>
  </p:sldMasterIdLst>
  <p:notesMasterIdLst>
    <p:notesMasterId r:id="rId7"/>
  </p:notesMasterIdLst>
  <p:sldIdLst>
    <p:sldId id="256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59925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DF261-2E64-46EA-8978-57B2C7401E71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2A873-933D-4D09-931E-CDFDF5E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0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0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762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4707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890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9435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14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83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4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9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6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422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1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0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2/4/2022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3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blue-calendar-vector-clipart.png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PROGRAMMAZIONE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4C4F9-6E08-478B-9CFF-E6852DBE2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CORSO ENAIP 2022</a:t>
            </a:r>
          </a:p>
        </p:txBody>
      </p:sp>
    </p:spTree>
    <p:extLst>
      <p:ext uri="{BB962C8B-B14F-4D97-AF65-F5344CB8AC3E}">
        <p14:creationId xmlns:p14="http://schemas.microsoft.com/office/powerpoint/2010/main" val="191127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50212"/>
            <a:ext cx="7766936" cy="970133"/>
          </a:xfrm>
        </p:spPr>
        <p:txBody>
          <a:bodyPr/>
          <a:lstStyle/>
          <a:p>
            <a:pPr algn="l"/>
            <a:r>
              <a:rPr lang="en-US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DA9E2D-3721-4BE6-83CC-A67955FFC68C}"/>
              </a:ext>
            </a:extLst>
          </p:cNvPr>
          <p:cNvSpPr/>
          <p:nvPr/>
        </p:nvSpPr>
        <p:spPr>
          <a:xfrm>
            <a:off x="1886951" y="1880641"/>
            <a:ext cx="4251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BB738-3D06-4108-A5F3-67B44E7815C9}"/>
              </a:ext>
            </a:extLst>
          </p:cNvPr>
          <p:cNvSpPr/>
          <p:nvPr/>
        </p:nvSpPr>
        <p:spPr>
          <a:xfrm>
            <a:off x="2238892" y="2543415"/>
            <a:ext cx="4251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14DEAEA-C980-40EA-86B9-A48C42F9D628}"/>
              </a:ext>
            </a:extLst>
          </p:cNvPr>
          <p:cNvSpPr txBox="1">
            <a:spLocks/>
          </p:cNvSpPr>
          <p:nvPr/>
        </p:nvSpPr>
        <p:spPr>
          <a:xfrm>
            <a:off x="2296839" y="1967512"/>
            <a:ext cx="836599" cy="3494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Il Web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F4FFE24-8B52-4F70-830C-155308E4B202}"/>
              </a:ext>
            </a:extLst>
          </p:cNvPr>
          <p:cNvSpPr txBox="1">
            <a:spLocks/>
          </p:cNvSpPr>
          <p:nvPr/>
        </p:nvSpPr>
        <p:spPr>
          <a:xfrm>
            <a:off x="2643070" y="2662125"/>
            <a:ext cx="1944325" cy="3494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Basi di JavaScript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DD62E1-BA22-40CF-BF4A-58BB7C401685}"/>
              </a:ext>
            </a:extLst>
          </p:cNvPr>
          <p:cNvSpPr/>
          <p:nvPr/>
        </p:nvSpPr>
        <p:spPr>
          <a:xfrm>
            <a:off x="2623801" y="3262650"/>
            <a:ext cx="4251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D4454CF-B663-4DDA-BAE2-4BC7AC2C505C}"/>
              </a:ext>
            </a:extLst>
          </p:cNvPr>
          <p:cNvSpPr txBox="1">
            <a:spLocks/>
          </p:cNvSpPr>
          <p:nvPr/>
        </p:nvSpPr>
        <p:spPr>
          <a:xfrm>
            <a:off x="3033689" y="3389784"/>
            <a:ext cx="1633607" cy="349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ASP.NET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70342-09F0-486E-8DFC-8453A698663C}"/>
              </a:ext>
            </a:extLst>
          </p:cNvPr>
          <p:cNvSpPr/>
          <p:nvPr/>
        </p:nvSpPr>
        <p:spPr>
          <a:xfrm>
            <a:off x="3019155" y="3974739"/>
            <a:ext cx="4251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3E37F08-92BE-4328-BD86-60BC27E266A7}"/>
              </a:ext>
            </a:extLst>
          </p:cNvPr>
          <p:cNvSpPr txBox="1">
            <a:spLocks/>
          </p:cNvSpPr>
          <p:nvPr/>
        </p:nvSpPr>
        <p:spPr>
          <a:xfrm>
            <a:off x="3415434" y="4116345"/>
            <a:ext cx="1633607" cy="349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Web 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0F393D-C82A-43F0-9DED-5608E26C5C8E}"/>
              </a:ext>
            </a:extLst>
          </p:cNvPr>
          <p:cNvSpPr/>
          <p:nvPr/>
        </p:nvSpPr>
        <p:spPr>
          <a:xfrm>
            <a:off x="3449433" y="4698998"/>
            <a:ext cx="4251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EECAA44-B79B-4D4A-B5F8-86D7F971BA4B}"/>
              </a:ext>
            </a:extLst>
          </p:cNvPr>
          <p:cNvSpPr txBox="1">
            <a:spLocks/>
          </p:cNvSpPr>
          <p:nvPr/>
        </p:nvSpPr>
        <p:spPr>
          <a:xfrm>
            <a:off x="3859321" y="4836162"/>
            <a:ext cx="2953131" cy="3494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Test di fine modulo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C325364-5D88-48C3-8DBE-861443364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23470">
            <a:off x="6560188" y="1968452"/>
            <a:ext cx="2327234" cy="231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01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2BE1F110D95A43A6786136BCEB8641" ma:contentTypeVersion="13" ma:contentTypeDescription="Create a new document." ma:contentTypeScope="" ma:versionID="ce6829bd29cf2307478b9657f9910775">
  <xsd:schema xmlns:xsd="http://www.w3.org/2001/XMLSchema" xmlns:xs="http://www.w3.org/2001/XMLSchema" xmlns:p="http://schemas.microsoft.com/office/2006/metadata/properties" xmlns:ns3="356f36b9-8e44-4ca5-bba7-af1e5462cc3e" xmlns:ns4="4b418e1e-ab92-4533-8118-c23e1e558c8c" targetNamespace="http://schemas.microsoft.com/office/2006/metadata/properties" ma:root="true" ma:fieldsID="786f6e5f8809c9a460249a9b742b0bd2" ns3:_="" ns4:_="">
    <xsd:import namespace="356f36b9-8e44-4ca5-bba7-af1e5462cc3e"/>
    <xsd:import namespace="4b418e1e-ab92-4533-8118-c23e1e558c8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f36b9-8e44-4ca5-bba7-af1e5462cc3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18e1e-ab92-4533-8118-c23e1e558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0A405D-3484-4ED2-94D4-9C6C74769E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f36b9-8e44-4ca5-bba7-af1e5462cc3e"/>
    <ds:schemaRef ds:uri="4b418e1e-ab92-4533-8118-c23e1e558c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A69156-554A-4CE8-84EF-E59A462C9D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3782F6-33C2-44BE-9931-FD1B0CDE3DA2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356f36b9-8e44-4ca5-bba7-af1e5462cc3e"/>
    <ds:schemaRef ds:uri="http://purl.org/dc/dcmitype/"/>
    <ds:schemaRef ds:uri="http://schemas.microsoft.com/office/infopath/2007/PartnerControls"/>
    <ds:schemaRef ds:uri="4b418e1e-ab92-4533-8118-c23e1e558c8c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4931</TotalTime>
  <Words>25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PROGRAMMAZIONE WEB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WEB</dc:title>
  <dc:creator>Viezzi Alberto</dc:creator>
  <cp:lastModifiedBy>Viezzi Alberto</cp:lastModifiedBy>
  <cp:revision>56</cp:revision>
  <dcterms:created xsi:type="dcterms:W3CDTF">2022-01-28T08:52:25Z</dcterms:created>
  <dcterms:modified xsi:type="dcterms:W3CDTF">2022-02-04T20:24:48Z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0x0101009A2BE1F110D95A43A6786136BCEB8641</vt:lpwstr>
  </property>
</Properties>
</file>