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5" r:id="rId4"/>
  </p:sldMasterIdLst>
  <p:notesMasterIdLst>
    <p:notesMasterId r:id="rId24"/>
  </p:notesMasterIdLst>
  <p:sldIdLst>
    <p:sldId id="276" r:id="rId5"/>
    <p:sldId id="279" r:id="rId6"/>
    <p:sldId id="278" r:id="rId7"/>
    <p:sldId id="280" r:id="rId8"/>
    <p:sldId id="281" r:id="rId9"/>
    <p:sldId id="282" r:id="rId10"/>
    <p:sldId id="284" r:id="rId11"/>
    <p:sldId id="285" r:id="rId12"/>
    <p:sldId id="286" r:id="rId13"/>
    <p:sldId id="287" r:id="rId14"/>
    <p:sldId id="288" r:id="rId15"/>
    <p:sldId id="289" r:id="rId16"/>
    <p:sldId id="290" r:id="rId17"/>
    <p:sldId id="291" r:id="rId18"/>
    <p:sldId id="295" r:id="rId19"/>
    <p:sldId id="292" r:id="rId20"/>
    <p:sldId id="293" r:id="rId21"/>
    <p:sldId id="296" r:id="rId22"/>
    <p:sldId id="29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59925" autoAdjust="0"/>
  </p:normalViewPr>
  <p:slideViewPr>
    <p:cSldViewPr snapToGrid="0">
      <p:cViewPr>
        <p:scale>
          <a:sx n="100" d="100"/>
          <a:sy n="100" d="100"/>
        </p:scale>
        <p:origin x="2472" y="1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0009F9-4566-469C-97D1-A55E018C7832}"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1D97CA6B-7DE4-48D2-A237-128B7D257675}">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Core</a:t>
          </a:r>
        </a:p>
      </dgm:t>
    </dgm:pt>
    <dgm:pt modelId="{777DD557-1233-40F9-9671-864C6130FFD5}" type="parTrans" cxnId="{24D94995-B298-4F60-91F5-2B414672732A}">
      <dgm:prSet/>
      <dgm:spPr/>
      <dgm:t>
        <a:bodyPr/>
        <a:lstStyle/>
        <a:p>
          <a:endParaRPr lang="en-US"/>
        </a:p>
      </dgm:t>
    </dgm:pt>
    <dgm:pt modelId="{3D75A416-0F71-4033-85C2-F7AC77FB6859}" type="sibTrans" cxnId="{24D94995-B298-4F60-91F5-2B414672732A}">
      <dgm:prSet/>
      <dgm:spPr/>
      <dgm:t>
        <a:bodyPr/>
        <a:lstStyle/>
        <a:p>
          <a:endParaRPr lang="en-US"/>
        </a:p>
      </dgm:t>
    </dgm:pt>
    <dgm:pt modelId="{22704D61-6148-4CEE-928C-87C4B67E30A8}">
      <dgm:prSet phldrT="[Text]" custT="1"/>
      <dgm:spPr>
        <a:solidFill>
          <a:schemeClr val="accent3">
            <a:lumMod val="60000"/>
            <a:lumOff val="40000"/>
            <a:alpha val="90000"/>
          </a:schemeClr>
        </a:solidFill>
      </dgm:spPr>
      <dgm:t>
        <a:bodyPr/>
        <a:lstStyle/>
        <a:p>
          <a:r>
            <a:rPr lang="en-US" sz="1200" dirty="0"/>
            <a:t>Lexical structure</a:t>
          </a:r>
        </a:p>
      </dgm:t>
    </dgm:pt>
    <dgm:pt modelId="{CEB9434C-7155-4ADC-B362-26BE45C1822C}" type="parTrans" cxnId="{730E4C0C-69A5-49E2-BCD9-C33D51B8AA50}">
      <dgm:prSet/>
      <dgm:spPr/>
      <dgm:t>
        <a:bodyPr/>
        <a:lstStyle/>
        <a:p>
          <a:endParaRPr lang="en-US"/>
        </a:p>
      </dgm:t>
    </dgm:pt>
    <dgm:pt modelId="{4661B1CD-36F6-4B3A-85BA-EF40B6C753F7}" type="sibTrans" cxnId="{730E4C0C-69A5-49E2-BCD9-C33D51B8AA50}">
      <dgm:prSet/>
      <dgm:spPr/>
      <dgm:t>
        <a:bodyPr/>
        <a:lstStyle/>
        <a:p>
          <a:endParaRPr lang="en-US"/>
        </a:p>
      </dgm:t>
    </dgm:pt>
    <dgm:pt modelId="{37FE1AB2-89F1-4FA7-829C-8556D91EBDFD}">
      <dgm:prSet phldrT="[Text]" custT="1"/>
      <dgm:spPr>
        <a:solidFill>
          <a:srgbClr val="00B050">
            <a:alpha val="90000"/>
          </a:srgbClr>
        </a:solidFill>
      </dgm:spPr>
      <dgm:t>
        <a:bodyPr/>
        <a:lstStyle/>
        <a:p>
          <a:r>
            <a:rPr lang="en-US" sz="1200" dirty="0"/>
            <a:t>Types, Values and Variables</a:t>
          </a:r>
        </a:p>
      </dgm:t>
    </dgm:pt>
    <dgm:pt modelId="{A6F6FE61-373E-4A24-B740-91609482DE3A}" type="parTrans" cxnId="{C3389F6B-3CD5-40E1-9A0B-691C7AD061C3}">
      <dgm:prSet/>
      <dgm:spPr/>
      <dgm:t>
        <a:bodyPr/>
        <a:lstStyle/>
        <a:p>
          <a:endParaRPr lang="en-US"/>
        </a:p>
      </dgm:t>
    </dgm:pt>
    <dgm:pt modelId="{8F2055F8-50FA-48A8-9F2D-31D28A8FACFF}" type="sibTrans" cxnId="{C3389F6B-3CD5-40E1-9A0B-691C7AD061C3}">
      <dgm:prSet/>
      <dgm:spPr/>
      <dgm:t>
        <a:bodyPr/>
        <a:lstStyle/>
        <a:p>
          <a:endParaRPr lang="en-US"/>
        </a:p>
      </dgm:t>
    </dgm:pt>
    <dgm:pt modelId="{5C30F7F8-12BC-485B-AB84-5E8D5AECB9B1}">
      <dgm:prSet phldrT="[Text]">
        <dgm:style>
          <a:lnRef idx="2">
            <a:schemeClr val="accent2">
              <a:shade val="50000"/>
            </a:schemeClr>
          </a:lnRef>
          <a:fillRef idx="1">
            <a:schemeClr val="accent2"/>
          </a:fillRef>
          <a:effectRef idx="0">
            <a:schemeClr val="accent2"/>
          </a:effectRef>
          <a:fontRef idx="minor">
            <a:schemeClr val="lt1"/>
          </a:fontRef>
        </dgm:style>
      </dgm:prSet>
      <dgm:spPr>
        <a:solidFill>
          <a:schemeClr val="accent2">
            <a:lumMod val="75000"/>
          </a:schemeClr>
        </a:solidFill>
      </dgm:spPr>
      <dgm:t>
        <a:bodyPr/>
        <a:lstStyle/>
        <a:p>
          <a:r>
            <a:rPr lang="en-US" dirty="0"/>
            <a:t>Client-Side</a:t>
          </a:r>
        </a:p>
      </dgm:t>
    </dgm:pt>
    <dgm:pt modelId="{1BE56BA8-D245-429B-ADFD-C95AB73BE3CB}" type="parTrans" cxnId="{DE4C6E3C-5815-4BFB-B5C2-B7F2A48DC2E6}">
      <dgm:prSet/>
      <dgm:spPr/>
      <dgm:t>
        <a:bodyPr/>
        <a:lstStyle/>
        <a:p>
          <a:endParaRPr lang="en-US"/>
        </a:p>
      </dgm:t>
    </dgm:pt>
    <dgm:pt modelId="{CAEE5585-B6C4-4C5F-9B0A-748955ACBD73}" type="sibTrans" cxnId="{DE4C6E3C-5815-4BFB-B5C2-B7F2A48DC2E6}">
      <dgm:prSet/>
      <dgm:spPr/>
      <dgm:t>
        <a:bodyPr/>
        <a:lstStyle/>
        <a:p>
          <a:endParaRPr lang="en-US"/>
        </a:p>
      </dgm:t>
    </dgm:pt>
    <dgm:pt modelId="{940B6CAC-6427-4FEB-9353-DB0E32400D88}">
      <dgm:prSet phldrT="[Text]" custT="1"/>
      <dgm:spPr>
        <a:solidFill>
          <a:schemeClr val="accent1">
            <a:lumMod val="75000"/>
            <a:alpha val="90000"/>
          </a:schemeClr>
        </a:solidFill>
      </dgm:spPr>
      <dgm:t>
        <a:bodyPr/>
        <a:lstStyle/>
        <a:p>
          <a:r>
            <a:rPr lang="en-US" sz="1200" dirty="0"/>
            <a:t>JS in Web Browser</a:t>
          </a:r>
        </a:p>
      </dgm:t>
    </dgm:pt>
    <dgm:pt modelId="{32E0710C-909B-46EF-8BDE-D6CFA74C3C5D}" type="parTrans" cxnId="{E32D9C91-42AF-49FB-AF1E-327344A14E70}">
      <dgm:prSet/>
      <dgm:spPr/>
      <dgm:t>
        <a:bodyPr/>
        <a:lstStyle/>
        <a:p>
          <a:endParaRPr lang="en-US"/>
        </a:p>
      </dgm:t>
    </dgm:pt>
    <dgm:pt modelId="{3823CBC9-38C9-43B2-B3F2-8E6DD35D1642}" type="sibTrans" cxnId="{E32D9C91-42AF-49FB-AF1E-327344A14E70}">
      <dgm:prSet/>
      <dgm:spPr/>
      <dgm:t>
        <a:bodyPr/>
        <a:lstStyle/>
        <a:p>
          <a:endParaRPr lang="en-US"/>
        </a:p>
      </dgm:t>
    </dgm:pt>
    <dgm:pt modelId="{34977F27-F312-4830-9E6C-0210760CFF5E}">
      <dgm:prSet phldrT="[Text]" custT="1"/>
      <dgm:spPr>
        <a:solidFill>
          <a:schemeClr val="accent3">
            <a:lumMod val="60000"/>
            <a:lumOff val="40000"/>
            <a:alpha val="90000"/>
          </a:schemeClr>
        </a:solidFill>
      </dgm:spPr>
      <dgm:t>
        <a:bodyPr/>
        <a:lstStyle/>
        <a:p>
          <a:r>
            <a:rPr lang="en-US" sz="1200" dirty="0"/>
            <a:t>Expressions and Operators</a:t>
          </a:r>
        </a:p>
      </dgm:t>
    </dgm:pt>
    <dgm:pt modelId="{6A38CAD7-C9FC-4B66-AB38-C3099C2649CD}" type="parTrans" cxnId="{53141AFC-9741-4B3B-ABFE-715D9093F7CA}">
      <dgm:prSet/>
      <dgm:spPr/>
      <dgm:t>
        <a:bodyPr/>
        <a:lstStyle/>
        <a:p>
          <a:endParaRPr lang="en-US"/>
        </a:p>
      </dgm:t>
    </dgm:pt>
    <dgm:pt modelId="{CB42CB28-427B-4CC1-A0CA-04721EE0ADE2}" type="sibTrans" cxnId="{53141AFC-9741-4B3B-ABFE-715D9093F7CA}">
      <dgm:prSet/>
      <dgm:spPr/>
      <dgm:t>
        <a:bodyPr/>
        <a:lstStyle/>
        <a:p>
          <a:endParaRPr lang="en-US"/>
        </a:p>
      </dgm:t>
    </dgm:pt>
    <dgm:pt modelId="{0D8CE36A-843C-4ED1-AFDE-05D823128730}">
      <dgm:prSet phldrT="[Text]" custT="1"/>
      <dgm:spPr>
        <a:solidFill>
          <a:srgbClr val="00B050">
            <a:alpha val="90000"/>
          </a:srgbClr>
        </a:solidFill>
      </dgm:spPr>
      <dgm:t>
        <a:bodyPr/>
        <a:lstStyle/>
        <a:p>
          <a:r>
            <a:rPr lang="en-US" sz="1200" dirty="0"/>
            <a:t>Statements</a:t>
          </a:r>
        </a:p>
      </dgm:t>
    </dgm:pt>
    <dgm:pt modelId="{82B58D20-0615-40F7-8A83-A1411722C370}" type="parTrans" cxnId="{D8CA347E-F273-47F9-9424-ABE8296EE264}">
      <dgm:prSet/>
      <dgm:spPr/>
      <dgm:t>
        <a:bodyPr/>
        <a:lstStyle/>
        <a:p>
          <a:endParaRPr lang="en-US"/>
        </a:p>
      </dgm:t>
    </dgm:pt>
    <dgm:pt modelId="{6B319F08-3EFF-451F-A42B-345FAE9735E5}" type="sibTrans" cxnId="{D8CA347E-F273-47F9-9424-ABE8296EE264}">
      <dgm:prSet/>
      <dgm:spPr/>
      <dgm:t>
        <a:bodyPr/>
        <a:lstStyle/>
        <a:p>
          <a:endParaRPr lang="en-US"/>
        </a:p>
      </dgm:t>
    </dgm:pt>
    <dgm:pt modelId="{7B4A6AEA-9B17-484C-9B98-3D6D1CB54039}">
      <dgm:prSet phldrT="[Text]" custT="1"/>
      <dgm:spPr>
        <a:solidFill>
          <a:schemeClr val="accent3">
            <a:lumMod val="60000"/>
            <a:lumOff val="40000"/>
            <a:alpha val="90000"/>
          </a:schemeClr>
        </a:solidFill>
      </dgm:spPr>
      <dgm:t>
        <a:bodyPr/>
        <a:lstStyle/>
        <a:p>
          <a:r>
            <a:rPr lang="en-US" sz="1200" dirty="0"/>
            <a:t>Objects</a:t>
          </a:r>
        </a:p>
      </dgm:t>
    </dgm:pt>
    <dgm:pt modelId="{D2253F59-9D25-46E1-B1C0-AD10458E11C4}" type="parTrans" cxnId="{DB02E9C3-16AE-4DC0-A969-2B595A0A61A2}">
      <dgm:prSet/>
      <dgm:spPr/>
      <dgm:t>
        <a:bodyPr/>
        <a:lstStyle/>
        <a:p>
          <a:endParaRPr lang="en-US"/>
        </a:p>
      </dgm:t>
    </dgm:pt>
    <dgm:pt modelId="{9020FEDF-C140-4666-9135-8E2180A7F4C0}" type="sibTrans" cxnId="{DB02E9C3-16AE-4DC0-A969-2B595A0A61A2}">
      <dgm:prSet/>
      <dgm:spPr/>
      <dgm:t>
        <a:bodyPr/>
        <a:lstStyle/>
        <a:p>
          <a:endParaRPr lang="en-US"/>
        </a:p>
      </dgm:t>
    </dgm:pt>
    <dgm:pt modelId="{90A3A0FA-D6C1-4F4B-96D5-4C5187A44632}">
      <dgm:prSet phldrT="[Text]" custT="1"/>
      <dgm:spPr>
        <a:solidFill>
          <a:srgbClr val="00B050">
            <a:alpha val="90000"/>
          </a:srgbClr>
        </a:solidFill>
      </dgm:spPr>
      <dgm:t>
        <a:bodyPr/>
        <a:lstStyle/>
        <a:p>
          <a:r>
            <a:rPr lang="en-US" sz="1200" dirty="0"/>
            <a:t>Arrays</a:t>
          </a:r>
        </a:p>
      </dgm:t>
    </dgm:pt>
    <dgm:pt modelId="{1A5F8DF8-6162-4E6B-BF36-0A1D63BFD078}" type="parTrans" cxnId="{4763BA43-43D5-4BBA-8597-F9882BC7269C}">
      <dgm:prSet/>
      <dgm:spPr/>
      <dgm:t>
        <a:bodyPr/>
        <a:lstStyle/>
        <a:p>
          <a:endParaRPr lang="en-US"/>
        </a:p>
      </dgm:t>
    </dgm:pt>
    <dgm:pt modelId="{A256B676-F4F3-434A-AFD7-18CED999007F}" type="sibTrans" cxnId="{4763BA43-43D5-4BBA-8597-F9882BC7269C}">
      <dgm:prSet/>
      <dgm:spPr/>
      <dgm:t>
        <a:bodyPr/>
        <a:lstStyle/>
        <a:p>
          <a:endParaRPr lang="en-US"/>
        </a:p>
      </dgm:t>
    </dgm:pt>
    <dgm:pt modelId="{DAE33B2A-89D8-493F-B2CE-1E6ADBA15AE9}">
      <dgm:prSet phldrT="[Text]" custT="1"/>
      <dgm:spPr>
        <a:solidFill>
          <a:schemeClr val="accent3">
            <a:lumMod val="60000"/>
            <a:lumOff val="40000"/>
            <a:alpha val="90000"/>
          </a:schemeClr>
        </a:solidFill>
      </dgm:spPr>
      <dgm:t>
        <a:bodyPr/>
        <a:lstStyle/>
        <a:p>
          <a:r>
            <a:rPr lang="en-US" sz="1200" dirty="0"/>
            <a:t>Functions</a:t>
          </a:r>
        </a:p>
      </dgm:t>
    </dgm:pt>
    <dgm:pt modelId="{966646C1-AFFC-44E3-BC36-666EB2CD729E}" type="parTrans" cxnId="{AF41D2B5-6B66-4867-B8E7-4C2FF051D21F}">
      <dgm:prSet/>
      <dgm:spPr/>
      <dgm:t>
        <a:bodyPr/>
        <a:lstStyle/>
        <a:p>
          <a:endParaRPr lang="en-US"/>
        </a:p>
      </dgm:t>
    </dgm:pt>
    <dgm:pt modelId="{CF1B9740-17B9-4A7C-9B4F-A71E136C8426}" type="sibTrans" cxnId="{AF41D2B5-6B66-4867-B8E7-4C2FF051D21F}">
      <dgm:prSet/>
      <dgm:spPr/>
      <dgm:t>
        <a:bodyPr/>
        <a:lstStyle/>
        <a:p>
          <a:endParaRPr lang="en-US"/>
        </a:p>
      </dgm:t>
    </dgm:pt>
    <dgm:pt modelId="{4948C7D7-1FB7-43D5-A55B-119D3A5DEBD0}">
      <dgm:prSet phldrT="[Text]" custT="1"/>
      <dgm:spPr>
        <a:solidFill>
          <a:srgbClr val="00B050">
            <a:alpha val="90000"/>
          </a:srgbClr>
        </a:solidFill>
      </dgm:spPr>
      <dgm:t>
        <a:bodyPr/>
        <a:lstStyle/>
        <a:p>
          <a:r>
            <a:rPr lang="en-US" sz="1200" dirty="0"/>
            <a:t>Classes and Modules</a:t>
          </a:r>
        </a:p>
      </dgm:t>
    </dgm:pt>
    <dgm:pt modelId="{E78022D8-293B-4C75-BC22-8BB353F4EF8D}" type="parTrans" cxnId="{1A30A906-9637-4C63-A530-991083289A71}">
      <dgm:prSet/>
      <dgm:spPr/>
      <dgm:t>
        <a:bodyPr/>
        <a:lstStyle/>
        <a:p>
          <a:endParaRPr lang="en-US"/>
        </a:p>
      </dgm:t>
    </dgm:pt>
    <dgm:pt modelId="{18B4F5C2-205C-4842-900A-D0AECFB3EFA8}" type="sibTrans" cxnId="{1A30A906-9637-4C63-A530-991083289A71}">
      <dgm:prSet/>
      <dgm:spPr/>
      <dgm:t>
        <a:bodyPr/>
        <a:lstStyle/>
        <a:p>
          <a:endParaRPr lang="en-US"/>
        </a:p>
      </dgm:t>
    </dgm:pt>
    <dgm:pt modelId="{09472233-2714-4786-A135-3E3C02D1612B}">
      <dgm:prSet phldrT="[Text]" custT="1"/>
      <dgm:spPr>
        <a:solidFill>
          <a:srgbClr val="0070C0">
            <a:alpha val="90000"/>
          </a:srgbClr>
        </a:solidFill>
      </dgm:spPr>
      <dgm:t>
        <a:bodyPr/>
        <a:lstStyle/>
        <a:p>
          <a:r>
            <a:rPr lang="en-US" sz="1200" dirty="0"/>
            <a:t>Windows Object</a:t>
          </a:r>
        </a:p>
      </dgm:t>
    </dgm:pt>
    <dgm:pt modelId="{622699FD-6452-458C-93C4-6A2D538E71A2}" type="parTrans" cxnId="{C21F6003-2311-4377-8F86-D9F6EB95EEA8}">
      <dgm:prSet/>
      <dgm:spPr/>
      <dgm:t>
        <a:bodyPr/>
        <a:lstStyle/>
        <a:p>
          <a:endParaRPr lang="en-US"/>
        </a:p>
      </dgm:t>
    </dgm:pt>
    <dgm:pt modelId="{608ACFE2-EE1F-4C3F-8B13-A19767F91CB8}" type="sibTrans" cxnId="{C21F6003-2311-4377-8F86-D9F6EB95EEA8}">
      <dgm:prSet/>
      <dgm:spPr/>
      <dgm:t>
        <a:bodyPr/>
        <a:lstStyle/>
        <a:p>
          <a:endParaRPr lang="en-US"/>
        </a:p>
      </dgm:t>
    </dgm:pt>
    <dgm:pt modelId="{3AAAC0DA-832B-4539-8C5A-945312DC85D8}">
      <dgm:prSet phldrT="[Text]" custT="1"/>
      <dgm:spPr>
        <a:solidFill>
          <a:schemeClr val="accent1">
            <a:lumMod val="75000"/>
            <a:alpha val="90000"/>
          </a:schemeClr>
        </a:solidFill>
      </dgm:spPr>
      <dgm:t>
        <a:bodyPr/>
        <a:lstStyle/>
        <a:p>
          <a:r>
            <a:rPr lang="en-US" sz="1200" dirty="0"/>
            <a:t>Scripting documents</a:t>
          </a:r>
        </a:p>
      </dgm:t>
    </dgm:pt>
    <dgm:pt modelId="{8D01FD89-3888-4812-BDB4-57A10FC0695C}" type="parTrans" cxnId="{329A7C64-8C6E-4FF7-972D-BD6A63BC00D0}">
      <dgm:prSet/>
      <dgm:spPr/>
      <dgm:t>
        <a:bodyPr/>
        <a:lstStyle/>
        <a:p>
          <a:endParaRPr lang="en-US"/>
        </a:p>
      </dgm:t>
    </dgm:pt>
    <dgm:pt modelId="{05145D70-14E6-46C9-9D60-07F56E286029}" type="sibTrans" cxnId="{329A7C64-8C6E-4FF7-972D-BD6A63BC00D0}">
      <dgm:prSet/>
      <dgm:spPr/>
      <dgm:t>
        <a:bodyPr/>
        <a:lstStyle/>
        <a:p>
          <a:endParaRPr lang="en-US"/>
        </a:p>
      </dgm:t>
    </dgm:pt>
    <dgm:pt modelId="{E4368266-26BD-4B32-9290-9A3F74E693F1}">
      <dgm:prSet phldrT="[Text]" custT="1"/>
      <dgm:spPr>
        <a:solidFill>
          <a:srgbClr val="0070C0">
            <a:alpha val="90000"/>
          </a:srgbClr>
        </a:solidFill>
      </dgm:spPr>
      <dgm:t>
        <a:bodyPr/>
        <a:lstStyle/>
        <a:p>
          <a:r>
            <a:rPr lang="en-US" sz="1200" dirty="0"/>
            <a:t>Scripting CSS</a:t>
          </a:r>
        </a:p>
      </dgm:t>
    </dgm:pt>
    <dgm:pt modelId="{A8188781-8DFF-4BF7-A846-B9EC844BCF67}" type="parTrans" cxnId="{07AF5996-D857-4835-BD13-197CA756A463}">
      <dgm:prSet/>
      <dgm:spPr/>
      <dgm:t>
        <a:bodyPr/>
        <a:lstStyle/>
        <a:p>
          <a:endParaRPr lang="en-US"/>
        </a:p>
      </dgm:t>
    </dgm:pt>
    <dgm:pt modelId="{5B12C6D9-37A7-4940-9423-E043E9440989}" type="sibTrans" cxnId="{07AF5996-D857-4835-BD13-197CA756A463}">
      <dgm:prSet/>
      <dgm:spPr/>
      <dgm:t>
        <a:bodyPr/>
        <a:lstStyle/>
        <a:p>
          <a:endParaRPr lang="en-US"/>
        </a:p>
      </dgm:t>
    </dgm:pt>
    <dgm:pt modelId="{97343F6A-30CD-42B9-AE42-378FB6EE1426}">
      <dgm:prSet phldrT="[Text]" custT="1"/>
      <dgm:spPr>
        <a:solidFill>
          <a:schemeClr val="accent1">
            <a:lumMod val="75000"/>
            <a:alpha val="90000"/>
          </a:schemeClr>
        </a:solidFill>
      </dgm:spPr>
      <dgm:t>
        <a:bodyPr/>
        <a:lstStyle/>
        <a:p>
          <a:r>
            <a:rPr lang="en-US" sz="1200" dirty="0"/>
            <a:t>Handling Events</a:t>
          </a:r>
        </a:p>
      </dgm:t>
    </dgm:pt>
    <dgm:pt modelId="{43411DBD-318D-4B1A-A35B-2079D79F54E6}" type="parTrans" cxnId="{7DF68915-9133-4A51-9030-2359E759CF63}">
      <dgm:prSet/>
      <dgm:spPr/>
      <dgm:t>
        <a:bodyPr/>
        <a:lstStyle/>
        <a:p>
          <a:endParaRPr lang="en-US"/>
        </a:p>
      </dgm:t>
    </dgm:pt>
    <dgm:pt modelId="{12DC05E8-89BC-4926-99BE-8EE54B229D16}" type="sibTrans" cxnId="{7DF68915-9133-4A51-9030-2359E759CF63}">
      <dgm:prSet/>
      <dgm:spPr/>
      <dgm:t>
        <a:bodyPr/>
        <a:lstStyle/>
        <a:p>
          <a:endParaRPr lang="en-US"/>
        </a:p>
      </dgm:t>
    </dgm:pt>
    <dgm:pt modelId="{9A7BE3EC-4314-4BFA-83AA-3BFFE03122E4}">
      <dgm:prSet phldrT="[Text]" custT="1"/>
      <dgm:spPr>
        <a:solidFill>
          <a:srgbClr val="0070C0">
            <a:alpha val="90000"/>
          </a:srgbClr>
        </a:solidFill>
      </dgm:spPr>
      <dgm:t>
        <a:bodyPr/>
        <a:lstStyle/>
        <a:p>
          <a:r>
            <a:rPr lang="en-US" sz="1200" dirty="0"/>
            <a:t>Scripted HTTP</a:t>
          </a:r>
        </a:p>
      </dgm:t>
    </dgm:pt>
    <dgm:pt modelId="{0100AF8B-53B5-440B-979C-64EAF75A1C5A}" type="parTrans" cxnId="{3D7A9FE8-D073-48FD-A228-0804C275B5AB}">
      <dgm:prSet/>
      <dgm:spPr/>
      <dgm:t>
        <a:bodyPr/>
        <a:lstStyle/>
        <a:p>
          <a:endParaRPr lang="en-US"/>
        </a:p>
      </dgm:t>
    </dgm:pt>
    <dgm:pt modelId="{1EB30A70-4140-4BAD-B1A8-C67403DD6BED}" type="sibTrans" cxnId="{3D7A9FE8-D073-48FD-A228-0804C275B5AB}">
      <dgm:prSet/>
      <dgm:spPr/>
      <dgm:t>
        <a:bodyPr/>
        <a:lstStyle/>
        <a:p>
          <a:endParaRPr lang="en-US"/>
        </a:p>
      </dgm:t>
    </dgm:pt>
    <dgm:pt modelId="{E4961DF1-8C20-4953-9F04-59F3368432C4}">
      <dgm:prSet phldrT="[Text]" custT="1"/>
      <dgm:spPr>
        <a:solidFill>
          <a:schemeClr val="accent1">
            <a:lumMod val="75000"/>
            <a:alpha val="90000"/>
          </a:schemeClr>
        </a:solidFill>
      </dgm:spPr>
      <dgm:t>
        <a:bodyPr/>
        <a:lstStyle/>
        <a:p>
          <a:r>
            <a:rPr lang="en-US" sz="1200" dirty="0" err="1"/>
            <a:t>JQuery</a:t>
          </a:r>
          <a:endParaRPr lang="en-US" sz="1200" dirty="0"/>
        </a:p>
      </dgm:t>
    </dgm:pt>
    <dgm:pt modelId="{A05E2706-349C-42CF-8AEA-2A145C6C822E}" type="parTrans" cxnId="{51822F7A-A561-4F54-9C14-2D4CA2D3F20D}">
      <dgm:prSet/>
      <dgm:spPr/>
      <dgm:t>
        <a:bodyPr/>
        <a:lstStyle/>
        <a:p>
          <a:endParaRPr lang="en-US"/>
        </a:p>
      </dgm:t>
    </dgm:pt>
    <dgm:pt modelId="{B7EA522F-A183-4123-8445-5913FBBB4678}" type="sibTrans" cxnId="{51822F7A-A561-4F54-9C14-2D4CA2D3F20D}">
      <dgm:prSet/>
      <dgm:spPr/>
      <dgm:t>
        <a:bodyPr/>
        <a:lstStyle/>
        <a:p>
          <a:endParaRPr lang="en-US"/>
        </a:p>
      </dgm:t>
    </dgm:pt>
    <dgm:pt modelId="{6011AAE0-E2D3-49A6-B449-64BFC0BEAB3D}" type="pres">
      <dgm:prSet presAssocID="{B80009F9-4566-469C-97D1-A55E018C7832}" presName="list" presStyleCnt="0">
        <dgm:presLayoutVars>
          <dgm:dir/>
          <dgm:animLvl val="lvl"/>
        </dgm:presLayoutVars>
      </dgm:prSet>
      <dgm:spPr/>
    </dgm:pt>
    <dgm:pt modelId="{2122C1FA-3602-4DDF-957B-513BECF59682}" type="pres">
      <dgm:prSet presAssocID="{1D97CA6B-7DE4-48D2-A237-128B7D257675}" presName="posSpace" presStyleCnt="0"/>
      <dgm:spPr/>
    </dgm:pt>
    <dgm:pt modelId="{30A20A47-3F86-4A0A-B99F-C4026AA7BC68}" type="pres">
      <dgm:prSet presAssocID="{1D97CA6B-7DE4-48D2-A237-128B7D257675}" presName="vertFlow" presStyleCnt="0"/>
      <dgm:spPr/>
    </dgm:pt>
    <dgm:pt modelId="{E435B46E-DBB6-4530-8C4E-2589D07E1F8E}" type="pres">
      <dgm:prSet presAssocID="{1D97CA6B-7DE4-48D2-A237-128B7D257675}" presName="topSpace" presStyleCnt="0"/>
      <dgm:spPr/>
    </dgm:pt>
    <dgm:pt modelId="{0C86E985-60BD-4A24-B9B1-7F98E9E555D3}" type="pres">
      <dgm:prSet presAssocID="{1D97CA6B-7DE4-48D2-A237-128B7D257675}" presName="firstComp" presStyleCnt="0"/>
      <dgm:spPr/>
    </dgm:pt>
    <dgm:pt modelId="{38ACBE36-C226-4BEB-AA6D-861BDF98D6CD}" type="pres">
      <dgm:prSet presAssocID="{1D97CA6B-7DE4-48D2-A237-128B7D257675}" presName="firstChild" presStyleLbl="bgAccFollowNode1" presStyleIdx="0" presStyleCnt="15" custScaleY="26274"/>
      <dgm:spPr/>
    </dgm:pt>
    <dgm:pt modelId="{20218D12-B6E7-4FFB-BF13-9E035FDE24CD}" type="pres">
      <dgm:prSet presAssocID="{1D97CA6B-7DE4-48D2-A237-128B7D257675}" presName="firstChildTx" presStyleLbl="bgAccFollowNode1" presStyleIdx="0" presStyleCnt="15">
        <dgm:presLayoutVars>
          <dgm:bulletEnabled val="1"/>
        </dgm:presLayoutVars>
      </dgm:prSet>
      <dgm:spPr/>
    </dgm:pt>
    <dgm:pt modelId="{5ED9EF6F-F8C4-4D9D-BC61-0F29E4A55668}" type="pres">
      <dgm:prSet presAssocID="{37FE1AB2-89F1-4FA7-829C-8556D91EBDFD}" presName="comp" presStyleCnt="0"/>
      <dgm:spPr/>
    </dgm:pt>
    <dgm:pt modelId="{69783C63-F410-48A1-A853-44B5DAC4C9C1}" type="pres">
      <dgm:prSet presAssocID="{37FE1AB2-89F1-4FA7-829C-8556D91EBDFD}" presName="child" presStyleLbl="bgAccFollowNode1" presStyleIdx="1" presStyleCnt="15" custScaleY="22933"/>
      <dgm:spPr/>
    </dgm:pt>
    <dgm:pt modelId="{C0270414-EED1-4993-9BC9-C317C907F632}" type="pres">
      <dgm:prSet presAssocID="{37FE1AB2-89F1-4FA7-829C-8556D91EBDFD}" presName="childTx" presStyleLbl="bgAccFollowNode1" presStyleIdx="1" presStyleCnt="15">
        <dgm:presLayoutVars>
          <dgm:bulletEnabled val="1"/>
        </dgm:presLayoutVars>
      </dgm:prSet>
      <dgm:spPr/>
    </dgm:pt>
    <dgm:pt modelId="{5CA3B9AB-BC6B-47EE-B853-55D4DF152A25}" type="pres">
      <dgm:prSet presAssocID="{34977F27-F312-4830-9E6C-0210760CFF5E}" presName="comp" presStyleCnt="0"/>
      <dgm:spPr/>
    </dgm:pt>
    <dgm:pt modelId="{DCD32671-1F17-4D6E-A3FD-DD0E41026111}" type="pres">
      <dgm:prSet presAssocID="{34977F27-F312-4830-9E6C-0210760CFF5E}" presName="child" presStyleLbl="bgAccFollowNode1" presStyleIdx="2" presStyleCnt="15" custScaleY="20248"/>
      <dgm:spPr/>
    </dgm:pt>
    <dgm:pt modelId="{3818C5FA-652C-4A6B-96B0-8CCF267D816D}" type="pres">
      <dgm:prSet presAssocID="{34977F27-F312-4830-9E6C-0210760CFF5E}" presName="childTx" presStyleLbl="bgAccFollowNode1" presStyleIdx="2" presStyleCnt="15">
        <dgm:presLayoutVars>
          <dgm:bulletEnabled val="1"/>
        </dgm:presLayoutVars>
      </dgm:prSet>
      <dgm:spPr/>
    </dgm:pt>
    <dgm:pt modelId="{EF0301DD-8901-4B8D-BEAF-5070984C1FEF}" type="pres">
      <dgm:prSet presAssocID="{0D8CE36A-843C-4ED1-AFDE-05D823128730}" presName="comp" presStyleCnt="0"/>
      <dgm:spPr/>
    </dgm:pt>
    <dgm:pt modelId="{E09B8BFC-A392-4DFD-9FE5-3CD222781620}" type="pres">
      <dgm:prSet presAssocID="{0D8CE36A-843C-4ED1-AFDE-05D823128730}" presName="child" presStyleLbl="bgAccFollowNode1" presStyleIdx="3" presStyleCnt="15" custScaleY="26997"/>
      <dgm:spPr/>
    </dgm:pt>
    <dgm:pt modelId="{A64CAFAD-91ED-476B-A7BA-E48EB3722B5A}" type="pres">
      <dgm:prSet presAssocID="{0D8CE36A-843C-4ED1-AFDE-05D823128730}" presName="childTx" presStyleLbl="bgAccFollowNode1" presStyleIdx="3" presStyleCnt="15">
        <dgm:presLayoutVars>
          <dgm:bulletEnabled val="1"/>
        </dgm:presLayoutVars>
      </dgm:prSet>
      <dgm:spPr/>
    </dgm:pt>
    <dgm:pt modelId="{14EB0F52-4289-4BF2-B785-B8BC143A677A}" type="pres">
      <dgm:prSet presAssocID="{7B4A6AEA-9B17-484C-9B98-3D6D1CB54039}" presName="comp" presStyleCnt="0"/>
      <dgm:spPr/>
    </dgm:pt>
    <dgm:pt modelId="{14A27CB1-71E6-4DEF-8956-54ADCB78CB7F}" type="pres">
      <dgm:prSet presAssocID="{7B4A6AEA-9B17-484C-9B98-3D6D1CB54039}" presName="child" presStyleLbl="bgAccFollowNode1" presStyleIdx="4" presStyleCnt="15" custScaleY="23534"/>
      <dgm:spPr/>
    </dgm:pt>
    <dgm:pt modelId="{95EB7F0D-2A60-4B7C-9D68-602CB3BBE084}" type="pres">
      <dgm:prSet presAssocID="{7B4A6AEA-9B17-484C-9B98-3D6D1CB54039}" presName="childTx" presStyleLbl="bgAccFollowNode1" presStyleIdx="4" presStyleCnt="15">
        <dgm:presLayoutVars>
          <dgm:bulletEnabled val="1"/>
        </dgm:presLayoutVars>
      </dgm:prSet>
      <dgm:spPr/>
    </dgm:pt>
    <dgm:pt modelId="{89BA6DB2-A75E-4061-90D8-3D84CB00786D}" type="pres">
      <dgm:prSet presAssocID="{90A3A0FA-D6C1-4F4B-96D5-4C5187A44632}" presName="comp" presStyleCnt="0"/>
      <dgm:spPr/>
    </dgm:pt>
    <dgm:pt modelId="{205ACF9D-CFE4-49F5-A123-138ACE4984FC}" type="pres">
      <dgm:prSet presAssocID="{90A3A0FA-D6C1-4F4B-96D5-4C5187A44632}" presName="child" presStyleLbl="bgAccFollowNode1" presStyleIdx="5" presStyleCnt="15" custScaleY="21413"/>
      <dgm:spPr/>
    </dgm:pt>
    <dgm:pt modelId="{26A419A7-700B-4DF2-A458-14CAFF05C986}" type="pres">
      <dgm:prSet presAssocID="{90A3A0FA-D6C1-4F4B-96D5-4C5187A44632}" presName="childTx" presStyleLbl="bgAccFollowNode1" presStyleIdx="5" presStyleCnt="15">
        <dgm:presLayoutVars>
          <dgm:bulletEnabled val="1"/>
        </dgm:presLayoutVars>
      </dgm:prSet>
      <dgm:spPr/>
    </dgm:pt>
    <dgm:pt modelId="{7DF81FCC-E000-45AD-9328-163D003F6DF3}" type="pres">
      <dgm:prSet presAssocID="{DAE33B2A-89D8-493F-B2CE-1E6ADBA15AE9}" presName="comp" presStyleCnt="0"/>
      <dgm:spPr/>
    </dgm:pt>
    <dgm:pt modelId="{58F7D9EF-095D-4C93-A769-F43C0F915D96}" type="pres">
      <dgm:prSet presAssocID="{DAE33B2A-89D8-493F-B2CE-1E6ADBA15AE9}" presName="child" presStyleLbl="bgAccFollowNode1" presStyleIdx="6" presStyleCnt="15" custScaleY="30198"/>
      <dgm:spPr/>
    </dgm:pt>
    <dgm:pt modelId="{AFB1B2A0-6884-4C82-9EA4-ED5797BB969C}" type="pres">
      <dgm:prSet presAssocID="{DAE33B2A-89D8-493F-B2CE-1E6ADBA15AE9}" presName="childTx" presStyleLbl="bgAccFollowNode1" presStyleIdx="6" presStyleCnt="15">
        <dgm:presLayoutVars>
          <dgm:bulletEnabled val="1"/>
        </dgm:presLayoutVars>
      </dgm:prSet>
      <dgm:spPr/>
    </dgm:pt>
    <dgm:pt modelId="{51383347-AFF3-432B-B925-93F57CB3D690}" type="pres">
      <dgm:prSet presAssocID="{4948C7D7-1FB7-43D5-A55B-119D3A5DEBD0}" presName="comp" presStyleCnt="0"/>
      <dgm:spPr/>
    </dgm:pt>
    <dgm:pt modelId="{FEDC22D6-C864-446F-B7A4-6BA4B9B71B0D}" type="pres">
      <dgm:prSet presAssocID="{4948C7D7-1FB7-43D5-A55B-119D3A5DEBD0}" presName="child" presStyleLbl="bgAccFollowNode1" presStyleIdx="7" presStyleCnt="15" custScaleY="27540"/>
      <dgm:spPr/>
    </dgm:pt>
    <dgm:pt modelId="{0C885457-43D1-4138-87F0-58B17377CBC8}" type="pres">
      <dgm:prSet presAssocID="{4948C7D7-1FB7-43D5-A55B-119D3A5DEBD0}" presName="childTx" presStyleLbl="bgAccFollowNode1" presStyleIdx="7" presStyleCnt="15">
        <dgm:presLayoutVars>
          <dgm:bulletEnabled val="1"/>
        </dgm:presLayoutVars>
      </dgm:prSet>
      <dgm:spPr/>
    </dgm:pt>
    <dgm:pt modelId="{78466472-46D6-4A18-8008-B5DFDF1BE8C8}" type="pres">
      <dgm:prSet presAssocID="{1D97CA6B-7DE4-48D2-A237-128B7D257675}" presName="negSpace" presStyleCnt="0"/>
      <dgm:spPr/>
    </dgm:pt>
    <dgm:pt modelId="{A333FC39-CB57-4136-BB03-C34B8CAAFDB7}" type="pres">
      <dgm:prSet presAssocID="{1D97CA6B-7DE4-48D2-A237-128B7D257675}" presName="circle" presStyleLbl="node1" presStyleIdx="0" presStyleCnt="2"/>
      <dgm:spPr/>
    </dgm:pt>
    <dgm:pt modelId="{A710064D-A1C6-467B-8F4B-17A4D9C4F9F5}" type="pres">
      <dgm:prSet presAssocID="{3D75A416-0F71-4033-85C2-F7AC77FB6859}" presName="transSpace" presStyleCnt="0"/>
      <dgm:spPr/>
    </dgm:pt>
    <dgm:pt modelId="{79EA355C-F861-47D4-B3E5-10C901A8E69A}" type="pres">
      <dgm:prSet presAssocID="{5C30F7F8-12BC-485B-AB84-5E8D5AECB9B1}" presName="posSpace" presStyleCnt="0"/>
      <dgm:spPr/>
    </dgm:pt>
    <dgm:pt modelId="{C8FA5BE3-16E7-4B20-9941-3E7C7D695425}" type="pres">
      <dgm:prSet presAssocID="{5C30F7F8-12BC-485B-AB84-5E8D5AECB9B1}" presName="vertFlow" presStyleCnt="0"/>
      <dgm:spPr/>
    </dgm:pt>
    <dgm:pt modelId="{1E5D8B08-D7CC-4443-963B-320216CF7C49}" type="pres">
      <dgm:prSet presAssocID="{5C30F7F8-12BC-485B-AB84-5E8D5AECB9B1}" presName="topSpace" presStyleCnt="0"/>
      <dgm:spPr/>
    </dgm:pt>
    <dgm:pt modelId="{6D5FA3E3-F47F-4DFD-B3D6-C468722FA882}" type="pres">
      <dgm:prSet presAssocID="{5C30F7F8-12BC-485B-AB84-5E8D5AECB9B1}" presName="firstComp" presStyleCnt="0"/>
      <dgm:spPr/>
    </dgm:pt>
    <dgm:pt modelId="{A0A6E854-4F1C-41C9-A89F-0AE3841A5605}" type="pres">
      <dgm:prSet presAssocID="{5C30F7F8-12BC-485B-AB84-5E8D5AECB9B1}" presName="firstChild" presStyleLbl="bgAccFollowNode1" presStyleIdx="8" presStyleCnt="15" custScaleY="22518"/>
      <dgm:spPr/>
    </dgm:pt>
    <dgm:pt modelId="{94F29A46-6335-41F3-8DA9-6CE9DDF0377B}" type="pres">
      <dgm:prSet presAssocID="{5C30F7F8-12BC-485B-AB84-5E8D5AECB9B1}" presName="firstChildTx" presStyleLbl="bgAccFollowNode1" presStyleIdx="8" presStyleCnt="15">
        <dgm:presLayoutVars>
          <dgm:bulletEnabled val="1"/>
        </dgm:presLayoutVars>
      </dgm:prSet>
      <dgm:spPr/>
    </dgm:pt>
    <dgm:pt modelId="{42273004-A4B5-43A0-BFE0-5F549419E422}" type="pres">
      <dgm:prSet presAssocID="{09472233-2714-4786-A135-3E3C02D1612B}" presName="comp" presStyleCnt="0"/>
      <dgm:spPr/>
    </dgm:pt>
    <dgm:pt modelId="{0B464352-B069-4C4C-B794-C1E249955C29}" type="pres">
      <dgm:prSet presAssocID="{09472233-2714-4786-A135-3E3C02D1612B}" presName="child" presStyleLbl="bgAccFollowNode1" presStyleIdx="9" presStyleCnt="15" custScaleY="28850"/>
      <dgm:spPr/>
    </dgm:pt>
    <dgm:pt modelId="{02C95198-7A48-4A38-8211-2009AE509498}" type="pres">
      <dgm:prSet presAssocID="{09472233-2714-4786-A135-3E3C02D1612B}" presName="childTx" presStyleLbl="bgAccFollowNode1" presStyleIdx="9" presStyleCnt="15">
        <dgm:presLayoutVars>
          <dgm:bulletEnabled val="1"/>
        </dgm:presLayoutVars>
      </dgm:prSet>
      <dgm:spPr/>
    </dgm:pt>
    <dgm:pt modelId="{CD240FC6-8E54-4520-A3A1-0A57DD883895}" type="pres">
      <dgm:prSet presAssocID="{3AAAC0DA-832B-4539-8C5A-945312DC85D8}" presName="comp" presStyleCnt="0"/>
      <dgm:spPr/>
    </dgm:pt>
    <dgm:pt modelId="{E4EF044C-955B-4713-83D2-69C63D46D065}" type="pres">
      <dgm:prSet presAssocID="{3AAAC0DA-832B-4539-8C5A-945312DC85D8}" presName="child" presStyleLbl="bgAccFollowNode1" presStyleIdx="10" presStyleCnt="15" custScaleY="12821"/>
      <dgm:spPr/>
    </dgm:pt>
    <dgm:pt modelId="{70BAC039-1F40-46A6-88F4-515DDBF89014}" type="pres">
      <dgm:prSet presAssocID="{3AAAC0DA-832B-4539-8C5A-945312DC85D8}" presName="childTx" presStyleLbl="bgAccFollowNode1" presStyleIdx="10" presStyleCnt="15">
        <dgm:presLayoutVars>
          <dgm:bulletEnabled val="1"/>
        </dgm:presLayoutVars>
      </dgm:prSet>
      <dgm:spPr/>
    </dgm:pt>
    <dgm:pt modelId="{04E358C7-24B7-412C-BBD6-3DA0FB9DC0F2}" type="pres">
      <dgm:prSet presAssocID="{E4368266-26BD-4B32-9290-9A3F74E693F1}" presName="comp" presStyleCnt="0"/>
      <dgm:spPr/>
    </dgm:pt>
    <dgm:pt modelId="{2556AF3D-4020-4B25-927D-D2F52D8F1DD8}" type="pres">
      <dgm:prSet presAssocID="{E4368266-26BD-4B32-9290-9A3F74E693F1}" presName="child" presStyleLbl="bgAccFollowNode1" presStyleIdx="11" presStyleCnt="15" custScaleY="32406"/>
      <dgm:spPr/>
    </dgm:pt>
    <dgm:pt modelId="{50AB1DFE-C2DD-4A3F-8596-3AFF5EB7A90B}" type="pres">
      <dgm:prSet presAssocID="{E4368266-26BD-4B32-9290-9A3F74E693F1}" presName="childTx" presStyleLbl="bgAccFollowNode1" presStyleIdx="11" presStyleCnt="15">
        <dgm:presLayoutVars>
          <dgm:bulletEnabled val="1"/>
        </dgm:presLayoutVars>
      </dgm:prSet>
      <dgm:spPr/>
    </dgm:pt>
    <dgm:pt modelId="{4F0BC55B-3CD5-4AC0-8A1E-6DEEE81C4FF9}" type="pres">
      <dgm:prSet presAssocID="{97343F6A-30CD-42B9-AE42-378FB6EE1426}" presName="comp" presStyleCnt="0"/>
      <dgm:spPr/>
    </dgm:pt>
    <dgm:pt modelId="{5D812390-E988-4E4C-8ECC-8890915690B6}" type="pres">
      <dgm:prSet presAssocID="{97343F6A-30CD-42B9-AE42-378FB6EE1426}" presName="child" presStyleLbl="bgAccFollowNode1" presStyleIdx="12" presStyleCnt="15" custScaleY="21316"/>
      <dgm:spPr/>
    </dgm:pt>
    <dgm:pt modelId="{AAAFDC5B-4A60-4B92-BD23-1B9D536179EA}" type="pres">
      <dgm:prSet presAssocID="{97343F6A-30CD-42B9-AE42-378FB6EE1426}" presName="childTx" presStyleLbl="bgAccFollowNode1" presStyleIdx="12" presStyleCnt="15">
        <dgm:presLayoutVars>
          <dgm:bulletEnabled val="1"/>
        </dgm:presLayoutVars>
      </dgm:prSet>
      <dgm:spPr/>
    </dgm:pt>
    <dgm:pt modelId="{E37F00F2-9CDC-4854-9E97-5266DEE8C5B3}" type="pres">
      <dgm:prSet presAssocID="{9A7BE3EC-4314-4BFA-83AA-3BFFE03122E4}" presName="comp" presStyleCnt="0"/>
      <dgm:spPr/>
    </dgm:pt>
    <dgm:pt modelId="{B5869F69-7AF1-4BB7-8930-E12A295DA6A1}" type="pres">
      <dgm:prSet presAssocID="{9A7BE3EC-4314-4BFA-83AA-3BFFE03122E4}" presName="child" presStyleLbl="bgAccFollowNode1" presStyleIdx="13" presStyleCnt="15" custScaleY="21440"/>
      <dgm:spPr/>
    </dgm:pt>
    <dgm:pt modelId="{E556D0FB-A875-4732-9F86-6C019FEDC9DD}" type="pres">
      <dgm:prSet presAssocID="{9A7BE3EC-4314-4BFA-83AA-3BFFE03122E4}" presName="childTx" presStyleLbl="bgAccFollowNode1" presStyleIdx="13" presStyleCnt="15">
        <dgm:presLayoutVars>
          <dgm:bulletEnabled val="1"/>
        </dgm:presLayoutVars>
      </dgm:prSet>
      <dgm:spPr/>
    </dgm:pt>
    <dgm:pt modelId="{933452E5-B0F9-4404-99B4-19E0681F50C3}" type="pres">
      <dgm:prSet presAssocID="{E4961DF1-8C20-4953-9F04-59F3368432C4}" presName="comp" presStyleCnt="0"/>
      <dgm:spPr/>
    </dgm:pt>
    <dgm:pt modelId="{FA2921F5-8287-4297-98F6-FB7B82EAC40E}" type="pres">
      <dgm:prSet presAssocID="{E4961DF1-8C20-4953-9F04-59F3368432C4}" presName="child" presStyleLbl="bgAccFollowNode1" presStyleIdx="14" presStyleCnt="15" custScaleY="23629"/>
      <dgm:spPr/>
    </dgm:pt>
    <dgm:pt modelId="{4F28C041-54C1-4912-B9E3-547850924DFB}" type="pres">
      <dgm:prSet presAssocID="{E4961DF1-8C20-4953-9F04-59F3368432C4}" presName="childTx" presStyleLbl="bgAccFollowNode1" presStyleIdx="14" presStyleCnt="15">
        <dgm:presLayoutVars>
          <dgm:bulletEnabled val="1"/>
        </dgm:presLayoutVars>
      </dgm:prSet>
      <dgm:spPr/>
    </dgm:pt>
    <dgm:pt modelId="{35351F0B-2443-41F3-882C-DD41B03B4AD2}" type="pres">
      <dgm:prSet presAssocID="{5C30F7F8-12BC-485B-AB84-5E8D5AECB9B1}" presName="negSpace" presStyleCnt="0"/>
      <dgm:spPr/>
    </dgm:pt>
    <dgm:pt modelId="{54FF36D9-259F-4689-98ED-59493EBA8B50}" type="pres">
      <dgm:prSet presAssocID="{5C30F7F8-12BC-485B-AB84-5E8D5AECB9B1}" presName="circle" presStyleLbl="node1" presStyleIdx="1" presStyleCnt="2"/>
      <dgm:spPr/>
    </dgm:pt>
  </dgm:ptLst>
  <dgm:cxnLst>
    <dgm:cxn modelId="{65FD8302-27AF-4889-88CC-18F52405543B}" type="presOf" srcId="{90A3A0FA-D6C1-4F4B-96D5-4C5187A44632}" destId="{26A419A7-700B-4DF2-A458-14CAFF05C986}" srcOrd="1" destOrd="0" presId="urn:microsoft.com/office/officeart/2005/8/layout/hList9"/>
    <dgm:cxn modelId="{C21F6003-2311-4377-8F86-D9F6EB95EEA8}" srcId="{5C30F7F8-12BC-485B-AB84-5E8D5AECB9B1}" destId="{09472233-2714-4786-A135-3E3C02D1612B}" srcOrd="1" destOrd="0" parTransId="{622699FD-6452-458C-93C4-6A2D538E71A2}" sibTransId="{608ACFE2-EE1F-4C3F-8B13-A19767F91CB8}"/>
    <dgm:cxn modelId="{1A30A906-9637-4C63-A530-991083289A71}" srcId="{1D97CA6B-7DE4-48D2-A237-128B7D257675}" destId="{4948C7D7-1FB7-43D5-A55B-119D3A5DEBD0}" srcOrd="7" destOrd="0" parTransId="{E78022D8-293B-4C75-BC22-8BB353F4EF8D}" sibTransId="{18B4F5C2-205C-4842-900A-D0AECFB3EFA8}"/>
    <dgm:cxn modelId="{37E4E707-E5C3-403B-8A44-9D3089047829}" type="presOf" srcId="{E4368266-26BD-4B32-9290-9A3F74E693F1}" destId="{2556AF3D-4020-4B25-927D-D2F52D8F1DD8}" srcOrd="0" destOrd="0" presId="urn:microsoft.com/office/officeart/2005/8/layout/hList9"/>
    <dgm:cxn modelId="{10064F08-2929-41B0-BCD0-A94E581B3204}" type="presOf" srcId="{97343F6A-30CD-42B9-AE42-378FB6EE1426}" destId="{5D812390-E988-4E4C-8ECC-8890915690B6}" srcOrd="0" destOrd="0" presId="urn:microsoft.com/office/officeart/2005/8/layout/hList9"/>
    <dgm:cxn modelId="{730E4C0C-69A5-49E2-BCD9-C33D51B8AA50}" srcId="{1D97CA6B-7DE4-48D2-A237-128B7D257675}" destId="{22704D61-6148-4CEE-928C-87C4B67E30A8}" srcOrd="0" destOrd="0" parTransId="{CEB9434C-7155-4ADC-B362-26BE45C1822C}" sibTransId="{4661B1CD-36F6-4B3A-85BA-EF40B6C753F7}"/>
    <dgm:cxn modelId="{546E8A0D-F606-4743-88AE-FC6CA49EA1A3}" type="presOf" srcId="{37FE1AB2-89F1-4FA7-829C-8556D91EBDFD}" destId="{C0270414-EED1-4993-9BC9-C317C907F632}" srcOrd="1" destOrd="0" presId="urn:microsoft.com/office/officeart/2005/8/layout/hList9"/>
    <dgm:cxn modelId="{50DB3E15-7563-49DD-850A-68F4E23966E6}" type="presOf" srcId="{34977F27-F312-4830-9E6C-0210760CFF5E}" destId="{3818C5FA-652C-4A6B-96B0-8CCF267D816D}" srcOrd="1" destOrd="0" presId="urn:microsoft.com/office/officeart/2005/8/layout/hList9"/>
    <dgm:cxn modelId="{7DF68915-9133-4A51-9030-2359E759CF63}" srcId="{5C30F7F8-12BC-485B-AB84-5E8D5AECB9B1}" destId="{97343F6A-30CD-42B9-AE42-378FB6EE1426}" srcOrd="4" destOrd="0" parTransId="{43411DBD-318D-4B1A-A35B-2079D79F54E6}" sibTransId="{12DC05E8-89BC-4926-99BE-8EE54B229D16}"/>
    <dgm:cxn modelId="{5CF1AA1F-C6AD-4AF1-80EF-88E1083E331D}" type="presOf" srcId="{9A7BE3EC-4314-4BFA-83AA-3BFFE03122E4}" destId="{E556D0FB-A875-4732-9F86-6C019FEDC9DD}" srcOrd="1" destOrd="0" presId="urn:microsoft.com/office/officeart/2005/8/layout/hList9"/>
    <dgm:cxn modelId="{68703D20-1555-4A1D-AD84-FF362D35AD26}" type="presOf" srcId="{E4368266-26BD-4B32-9290-9A3F74E693F1}" destId="{50AB1DFE-C2DD-4A3F-8596-3AFF5EB7A90B}" srcOrd="1" destOrd="0" presId="urn:microsoft.com/office/officeart/2005/8/layout/hList9"/>
    <dgm:cxn modelId="{4E768924-5793-4FB1-8D1C-590B25EEA245}" type="presOf" srcId="{DAE33B2A-89D8-493F-B2CE-1E6ADBA15AE9}" destId="{AFB1B2A0-6884-4C82-9EA4-ED5797BB969C}" srcOrd="1" destOrd="0" presId="urn:microsoft.com/office/officeart/2005/8/layout/hList9"/>
    <dgm:cxn modelId="{ADC4EB2B-3F0B-47B0-BC5A-6B4D590D48F2}" type="presOf" srcId="{90A3A0FA-D6C1-4F4B-96D5-4C5187A44632}" destId="{205ACF9D-CFE4-49F5-A123-138ACE4984FC}" srcOrd="0" destOrd="0" presId="urn:microsoft.com/office/officeart/2005/8/layout/hList9"/>
    <dgm:cxn modelId="{C0061D30-680B-493D-BFED-7F5E9FFCDAD6}" type="presOf" srcId="{940B6CAC-6427-4FEB-9353-DB0E32400D88}" destId="{94F29A46-6335-41F3-8DA9-6CE9DDF0377B}" srcOrd="1" destOrd="0" presId="urn:microsoft.com/office/officeart/2005/8/layout/hList9"/>
    <dgm:cxn modelId="{5A5C1D35-EC7D-4F9F-A959-62C8B804388C}" type="presOf" srcId="{1D97CA6B-7DE4-48D2-A237-128B7D257675}" destId="{A333FC39-CB57-4136-BB03-C34B8CAAFDB7}" srcOrd="0" destOrd="0" presId="urn:microsoft.com/office/officeart/2005/8/layout/hList9"/>
    <dgm:cxn modelId="{DE4C6E3C-5815-4BFB-B5C2-B7F2A48DC2E6}" srcId="{B80009F9-4566-469C-97D1-A55E018C7832}" destId="{5C30F7F8-12BC-485B-AB84-5E8D5AECB9B1}" srcOrd="1" destOrd="0" parTransId="{1BE56BA8-D245-429B-ADFD-C95AB73BE3CB}" sibTransId="{CAEE5585-B6C4-4C5F-9B0A-748955ACBD73}"/>
    <dgm:cxn modelId="{C2348B3F-B418-4BB2-A54E-1B288C619888}" type="presOf" srcId="{3AAAC0DA-832B-4539-8C5A-945312DC85D8}" destId="{E4EF044C-955B-4713-83D2-69C63D46D065}" srcOrd="0" destOrd="0" presId="urn:microsoft.com/office/officeart/2005/8/layout/hList9"/>
    <dgm:cxn modelId="{95768A5D-7310-4C55-9EBA-FF541FE611B3}" type="presOf" srcId="{4948C7D7-1FB7-43D5-A55B-119D3A5DEBD0}" destId="{0C885457-43D1-4138-87F0-58B17377CBC8}" srcOrd="1" destOrd="0" presId="urn:microsoft.com/office/officeart/2005/8/layout/hList9"/>
    <dgm:cxn modelId="{226B0A63-94E9-439F-8B7F-9F54242DBC03}" type="presOf" srcId="{37FE1AB2-89F1-4FA7-829C-8556D91EBDFD}" destId="{69783C63-F410-48A1-A853-44B5DAC4C9C1}" srcOrd="0" destOrd="0" presId="urn:microsoft.com/office/officeart/2005/8/layout/hList9"/>
    <dgm:cxn modelId="{C3780F63-6592-403D-80F7-4A4C8A36F994}" type="presOf" srcId="{97343F6A-30CD-42B9-AE42-378FB6EE1426}" destId="{AAAFDC5B-4A60-4B92-BD23-1B9D536179EA}" srcOrd="1" destOrd="0" presId="urn:microsoft.com/office/officeart/2005/8/layout/hList9"/>
    <dgm:cxn modelId="{4763BA43-43D5-4BBA-8597-F9882BC7269C}" srcId="{1D97CA6B-7DE4-48D2-A237-128B7D257675}" destId="{90A3A0FA-D6C1-4F4B-96D5-4C5187A44632}" srcOrd="5" destOrd="0" parTransId="{1A5F8DF8-6162-4E6B-BF36-0A1D63BFD078}" sibTransId="{A256B676-F4F3-434A-AFD7-18CED999007F}"/>
    <dgm:cxn modelId="{329A7C64-8C6E-4FF7-972D-BD6A63BC00D0}" srcId="{5C30F7F8-12BC-485B-AB84-5E8D5AECB9B1}" destId="{3AAAC0DA-832B-4539-8C5A-945312DC85D8}" srcOrd="2" destOrd="0" parTransId="{8D01FD89-3888-4812-BDB4-57A10FC0695C}" sibTransId="{05145D70-14E6-46C9-9D60-07F56E286029}"/>
    <dgm:cxn modelId="{3F0EC648-4E2E-4256-800E-2B980D617A4D}" type="presOf" srcId="{5C30F7F8-12BC-485B-AB84-5E8D5AECB9B1}" destId="{54FF36D9-259F-4689-98ED-59493EBA8B50}" srcOrd="0" destOrd="0" presId="urn:microsoft.com/office/officeart/2005/8/layout/hList9"/>
    <dgm:cxn modelId="{B8C9016A-8C49-4746-809F-EA54CE7F9F72}" type="presOf" srcId="{E4961DF1-8C20-4953-9F04-59F3368432C4}" destId="{FA2921F5-8287-4297-98F6-FB7B82EAC40E}" srcOrd="0" destOrd="0" presId="urn:microsoft.com/office/officeart/2005/8/layout/hList9"/>
    <dgm:cxn modelId="{C3389F6B-3CD5-40E1-9A0B-691C7AD061C3}" srcId="{1D97CA6B-7DE4-48D2-A237-128B7D257675}" destId="{37FE1AB2-89F1-4FA7-829C-8556D91EBDFD}" srcOrd="1" destOrd="0" parTransId="{A6F6FE61-373E-4A24-B740-91609482DE3A}" sibTransId="{8F2055F8-50FA-48A8-9F2D-31D28A8FACFF}"/>
    <dgm:cxn modelId="{65607C71-7983-4711-B936-80E69E2644DF}" type="presOf" srcId="{DAE33B2A-89D8-493F-B2CE-1E6ADBA15AE9}" destId="{58F7D9EF-095D-4C93-A769-F43C0F915D96}" srcOrd="0" destOrd="0" presId="urn:microsoft.com/office/officeart/2005/8/layout/hList9"/>
    <dgm:cxn modelId="{7A118C55-22A0-4AEB-BC78-9D98CCCB5535}" type="presOf" srcId="{3AAAC0DA-832B-4539-8C5A-945312DC85D8}" destId="{70BAC039-1F40-46A6-88F4-515DDBF89014}" srcOrd="1" destOrd="0" presId="urn:microsoft.com/office/officeart/2005/8/layout/hList9"/>
    <dgm:cxn modelId="{7DA05A57-59DB-4914-9787-0CE04A3D07A4}" type="presOf" srcId="{4948C7D7-1FB7-43D5-A55B-119D3A5DEBD0}" destId="{FEDC22D6-C864-446F-B7A4-6BA4B9B71B0D}" srcOrd="0" destOrd="0" presId="urn:microsoft.com/office/officeart/2005/8/layout/hList9"/>
    <dgm:cxn modelId="{51822F7A-A561-4F54-9C14-2D4CA2D3F20D}" srcId="{5C30F7F8-12BC-485B-AB84-5E8D5AECB9B1}" destId="{E4961DF1-8C20-4953-9F04-59F3368432C4}" srcOrd="6" destOrd="0" parTransId="{A05E2706-349C-42CF-8AEA-2A145C6C822E}" sibTransId="{B7EA522F-A183-4123-8445-5913FBBB4678}"/>
    <dgm:cxn modelId="{5735927C-5003-41CF-B566-907C347C870A}" type="presOf" srcId="{0D8CE36A-843C-4ED1-AFDE-05D823128730}" destId="{E09B8BFC-A392-4DFD-9FE5-3CD222781620}" srcOrd="0" destOrd="0" presId="urn:microsoft.com/office/officeart/2005/8/layout/hList9"/>
    <dgm:cxn modelId="{D8CA347E-F273-47F9-9424-ABE8296EE264}" srcId="{1D97CA6B-7DE4-48D2-A237-128B7D257675}" destId="{0D8CE36A-843C-4ED1-AFDE-05D823128730}" srcOrd="3" destOrd="0" parTransId="{82B58D20-0615-40F7-8A83-A1411722C370}" sibTransId="{6B319F08-3EFF-451F-A42B-345FAE9735E5}"/>
    <dgm:cxn modelId="{36BC708B-5709-43B6-AE41-9E4982A2CE23}" type="presOf" srcId="{09472233-2714-4786-A135-3E3C02D1612B}" destId="{0B464352-B069-4C4C-B794-C1E249955C29}" srcOrd="0" destOrd="0" presId="urn:microsoft.com/office/officeart/2005/8/layout/hList9"/>
    <dgm:cxn modelId="{E32D9C91-42AF-49FB-AF1E-327344A14E70}" srcId="{5C30F7F8-12BC-485B-AB84-5E8D5AECB9B1}" destId="{940B6CAC-6427-4FEB-9353-DB0E32400D88}" srcOrd="0" destOrd="0" parTransId="{32E0710C-909B-46EF-8BDE-D6CFA74C3C5D}" sibTransId="{3823CBC9-38C9-43B2-B3F2-8E6DD35D1642}"/>
    <dgm:cxn modelId="{24D94995-B298-4F60-91F5-2B414672732A}" srcId="{B80009F9-4566-469C-97D1-A55E018C7832}" destId="{1D97CA6B-7DE4-48D2-A237-128B7D257675}" srcOrd="0" destOrd="0" parTransId="{777DD557-1233-40F9-9671-864C6130FFD5}" sibTransId="{3D75A416-0F71-4033-85C2-F7AC77FB6859}"/>
    <dgm:cxn modelId="{0A485595-EE0D-4539-862A-FA8A653DAE6C}" type="presOf" srcId="{7B4A6AEA-9B17-484C-9B98-3D6D1CB54039}" destId="{95EB7F0D-2A60-4B7C-9D68-602CB3BBE084}" srcOrd="1" destOrd="0" presId="urn:microsoft.com/office/officeart/2005/8/layout/hList9"/>
    <dgm:cxn modelId="{07AF5996-D857-4835-BD13-197CA756A463}" srcId="{5C30F7F8-12BC-485B-AB84-5E8D5AECB9B1}" destId="{E4368266-26BD-4B32-9290-9A3F74E693F1}" srcOrd="3" destOrd="0" parTransId="{A8188781-8DFF-4BF7-A846-B9EC844BCF67}" sibTransId="{5B12C6D9-37A7-4940-9423-E043E9440989}"/>
    <dgm:cxn modelId="{0CC81E97-5D87-487A-9F8C-B0E933C25ACE}" type="presOf" srcId="{E4961DF1-8C20-4953-9F04-59F3368432C4}" destId="{4F28C041-54C1-4912-B9E3-547850924DFB}" srcOrd="1" destOrd="0" presId="urn:microsoft.com/office/officeart/2005/8/layout/hList9"/>
    <dgm:cxn modelId="{95514198-58D9-479C-BBD1-AA7489775E57}" type="presOf" srcId="{34977F27-F312-4830-9E6C-0210760CFF5E}" destId="{DCD32671-1F17-4D6E-A3FD-DD0E41026111}" srcOrd="0" destOrd="0" presId="urn:microsoft.com/office/officeart/2005/8/layout/hList9"/>
    <dgm:cxn modelId="{0CD36699-68F7-4F53-B971-F6C2D6E1D491}" type="presOf" srcId="{22704D61-6148-4CEE-928C-87C4B67E30A8}" destId="{20218D12-B6E7-4FFB-BF13-9E035FDE24CD}" srcOrd="1" destOrd="0" presId="urn:microsoft.com/office/officeart/2005/8/layout/hList9"/>
    <dgm:cxn modelId="{A105C0B0-5B45-4D70-BC77-3EAA3086D639}" type="presOf" srcId="{22704D61-6148-4CEE-928C-87C4B67E30A8}" destId="{38ACBE36-C226-4BEB-AA6D-861BDF98D6CD}" srcOrd="0" destOrd="0" presId="urn:microsoft.com/office/officeart/2005/8/layout/hList9"/>
    <dgm:cxn modelId="{AF41D2B5-6B66-4867-B8E7-4C2FF051D21F}" srcId="{1D97CA6B-7DE4-48D2-A237-128B7D257675}" destId="{DAE33B2A-89D8-493F-B2CE-1E6ADBA15AE9}" srcOrd="6" destOrd="0" parTransId="{966646C1-AFFC-44E3-BC36-666EB2CD729E}" sibTransId="{CF1B9740-17B9-4A7C-9B4F-A71E136C8426}"/>
    <dgm:cxn modelId="{3BBD39C1-74BB-4EC4-A8B3-FDAA1A652BAE}" type="presOf" srcId="{B80009F9-4566-469C-97D1-A55E018C7832}" destId="{6011AAE0-E2D3-49A6-B449-64BFC0BEAB3D}" srcOrd="0" destOrd="0" presId="urn:microsoft.com/office/officeart/2005/8/layout/hList9"/>
    <dgm:cxn modelId="{DB02E9C3-16AE-4DC0-A969-2B595A0A61A2}" srcId="{1D97CA6B-7DE4-48D2-A237-128B7D257675}" destId="{7B4A6AEA-9B17-484C-9B98-3D6D1CB54039}" srcOrd="4" destOrd="0" parTransId="{D2253F59-9D25-46E1-B1C0-AD10458E11C4}" sibTransId="{9020FEDF-C140-4666-9135-8E2180A7F4C0}"/>
    <dgm:cxn modelId="{0DD0BAD3-EBDB-42EB-B544-82ACA03A5762}" type="presOf" srcId="{9A7BE3EC-4314-4BFA-83AA-3BFFE03122E4}" destId="{B5869F69-7AF1-4BB7-8930-E12A295DA6A1}" srcOrd="0" destOrd="0" presId="urn:microsoft.com/office/officeart/2005/8/layout/hList9"/>
    <dgm:cxn modelId="{36C34AE0-51B0-4F19-B0FE-36542672CDB9}" type="presOf" srcId="{940B6CAC-6427-4FEB-9353-DB0E32400D88}" destId="{A0A6E854-4F1C-41C9-A89F-0AE3841A5605}" srcOrd="0" destOrd="0" presId="urn:microsoft.com/office/officeart/2005/8/layout/hList9"/>
    <dgm:cxn modelId="{E941F7E2-6B39-4B31-BCD6-CE15DC4FC98A}" type="presOf" srcId="{0D8CE36A-843C-4ED1-AFDE-05D823128730}" destId="{A64CAFAD-91ED-476B-A7BA-E48EB3722B5A}" srcOrd="1" destOrd="0" presId="urn:microsoft.com/office/officeart/2005/8/layout/hList9"/>
    <dgm:cxn modelId="{3D7A9FE8-D073-48FD-A228-0804C275B5AB}" srcId="{5C30F7F8-12BC-485B-AB84-5E8D5AECB9B1}" destId="{9A7BE3EC-4314-4BFA-83AA-3BFFE03122E4}" srcOrd="5" destOrd="0" parTransId="{0100AF8B-53B5-440B-979C-64EAF75A1C5A}" sibTransId="{1EB30A70-4140-4BAD-B1A8-C67403DD6BED}"/>
    <dgm:cxn modelId="{53141AFC-9741-4B3B-ABFE-715D9093F7CA}" srcId="{1D97CA6B-7DE4-48D2-A237-128B7D257675}" destId="{34977F27-F312-4830-9E6C-0210760CFF5E}" srcOrd="2" destOrd="0" parTransId="{6A38CAD7-C9FC-4B66-AB38-C3099C2649CD}" sibTransId="{CB42CB28-427B-4CC1-A0CA-04721EE0ADE2}"/>
    <dgm:cxn modelId="{33D021FD-B5E5-4471-BA1D-574D3C1B0AD8}" type="presOf" srcId="{09472233-2714-4786-A135-3E3C02D1612B}" destId="{02C95198-7A48-4A38-8211-2009AE509498}" srcOrd="1" destOrd="0" presId="urn:microsoft.com/office/officeart/2005/8/layout/hList9"/>
    <dgm:cxn modelId="{1962D0FF-EF7B-408F-9665-19BD8B2C7893}" type="presOf" srcId="{7B4A6AEA-9B17-484C-9B98-3D6D1CB54039}" destId="{14A27CB1-71E6-4DEF-8956-54ADCB78CB7F}" srcOrd="0" destOrd="0" presId="urn:microsoft.com/office/officeart/2005/8/layout/hList9"/>
    <dgm:cxn modelId="{9FDBCCD7-BF6E-401B-9ADB-CD52F9B6D6A9}" type="presParOf" srcId="{6011AAE0-E2D3-49A6-B449-64BFC0BEAB3D}" destId="{2122C1FA-3602-4DDF-957B-513BECF59682}" srcOrd="0" destOrd="0" presId="urn:microsoft.com/office/officeart/2005/8/layout/hList9"/>
    <dgm:cxn modelId="{0F834BB9-4D27-4886-852F-5F9A2214956A}" type="presParOf" srcId="{6011AAE0-E2D3-49A6-B449-64BFC0BEAB3D}" destId="{30A20A47-3F86-4A0A-B99F-C4026AA7BC68}" srcOrd="1" destOrd="0" presId="urn:microsoft.com/office/officeart/2005/8/layout/hList9"/>
    <dgm:cxn modelId="{E3A9A6BD-7C08-4D33-BBAD-477C81D60296}" type="presParOf" srcId="{30A20A47-3F86-4A0A-B99F-C4026AA7BC68}" destId="{E435B46E-DBB6-4530-8C4E-2589D07E1F8E}" srcOrd="0" destOrd="0" presId="urn:microsoft.com/office/officeart/2005/8/layout/hList9"/>
    <dgm:cxn modelId="{5DAFBF64-244E-481C-A2F0-8815FDAD8B0B}" type="presParOf" srcId="{30A20A47-3F86-4A0A-B99F-C4026AA7BC68}" destId="{0C86E985-60BD-4A24-B9B1-7F98E9E555D3}" srcOrd="1" destOrd="0" presId="urn:microsoft.com/office/officeart/2005/8/layout/hList9"/>
    <dgm:cxn modelId="{4192F34E-62C2-4834-B882-3959D9C75EAA}" type="presParOf" srcId="{0C86E985-60BD-4A24-B9B1-7F98E9E555D3}" destId="{38ACBE36-C226-4BEB-AA6D-861BDF98D6CD}" srcOrd="0" destOrd="0" presId="urn:microsoft.com/office/officeart/2005/8/layout/hList9"/>
    <dgm:cxn modelId="{5436B0EF-0B5A-496C-89EF-6962A4BAFE8A}" type="presParOf" srcId="{0C86E985-60BD-4A24-B9B1-7F98E9E555D3}" destId="{20218D12-B6E7-4FFB-BF13-9E035FDE24CD}" srcOrd="1" destOrd="0" presId="urn:microsoft.com/office/officeart/2005/8/layout/hList9"/>
    <dgm:cxn modelId="{3112DD7B-0600-4F68-8E5C-D03D0DBE124D}" type="presParOf" srcId="{30A20A47-3F86-4A0A-B99F-C4026AA7BC68}" destId="{5ED9EF6F-F8C4-4D9D-BC61-0F29E4A55668}" srcOrd="2" destOrd="0" presId="urn:microsoft.com/office/officeart/2005/8/layout/hList9"/>
    <dgm:cxn modelId="{F8DD1478-DCB7-4E98-95B3-D3A177A046E4}" type="presParOf" srcId="{5ED9EF6F-F8C4-4D9D-BC61-0F29E4A55668}" destId="{69783C63-F410-48A1-A853-44B5DAC4C9C1}" srcOrd="0" destOrd="0" presId="urn:microsoft.com/office/officeart/2005/8/layout/hList9"/>
    <dgm:cxn modelId="{22D79CB3-8156-4587-ABAA-57DF70318162}" type="presParOf" srcId="{5ED9EF6F-F8C4-4D9D-BC61-0F29E4A55668}" destId="{C0270414-EED1-4993-9BC9-C317C907F632}" srcOrd="1" destOrd="0" presId="urn:microsoft.com/office/officeart/2005/8/layout/hList9"/>
    <dgm:cxn modelId="{6C3E5D0F-56AC-4257-AAD3-E004CF55BDD4}" type="presParOf" srcId="{30A20A47-3F86-4A0A-B99F-C4026AA7BC68}" destId="{5CA3B9AB-BC6B-47EE-B853-55D4DF152A25}" srcOrd="3" destOrd="0" presId="urn:microsoft.com/office/officeart/2005/8/layout/hList9"/>
    <dgm:cxn modelId="{E131B72B-15E7-4FEC-91C1-C64C210BE868}" type="presParOf" srcId="{5CA3B9AB-BC6B-47EE-B853-55D4DF152A25}" destId="{DCD32671-1F17-4D6E-A3FD-DD0E41026111}" srcOrd="0" destOrd="0" presId="urn:microsoft.com/office/officeart/2005/8/layout/hList9"/>
    <dgm:cxn modelId="{941E7435-51B9-4C81-AC3E-4E40148D282C}" type="presParOf" srcId="{5CA3B9AB-BC6B-47EE-B853-55D4DF152A25}" destId="{3818C5FA-652C-4A6B-96B0-8CCF267D816D}" srcOrd="1" destOrd="0" presId="urn:microsoft.com/office/officeart/2005/8/layout/hList9"/>
    <dgm:cxn modelId="{9041B4C3-459F-422B-9777-80166779D23A}" type="presParOf" srcId="{30A20A47-3F86-4A0A-B99F-C4026AA7BC68}" destId="{EF0301DD-8901-4B8D-BEAF-5070984C1FEF}" srcOrd="4" destOrd="0" presId="urn:microsoft.com/office/officeart/2005/8/layout/hList9"/>
    <dgm:cxn modelId="{19FB8DD6-7E40-48E5-84BE-DCC4EAE1DA79}" type="presParOf" srcId="{EF0301DD-8901-4B8D-BEAF-5070984C1FEF}" destId="{E09B8BFC-A392-4DFD-9FE5-3CD222781620}" srcOrd="0" destOrd="0" presId="urn:microsoft.com/office/officeart/2005/8/layout/hList9"/>
    <dgm:cxn modelId="{FCAF36B1-5CDE-4DE0-BF0B-CA923ADBC0F1}" type="presParOf" srcId="{EF0301DD-8901-4B8D-BEAF-5070984C1FEF}" destId="{A64CAFAD-91ED-476B-A7BA-E48EB3722B5A}" srcOrd="1" destOrd="0" presId="urn:microsoft.com/office/officeart/2005/8/layout/hList9"/>
    <dgm:cxn modelId="{79B35454-833B-4D42-9D51-DCCD26E9F673}" type="presParOf" srcId="{30A20A47-3F86-4A0A-B99F-C4026AA7BC68}" destId="{14EB0F52-4289-4BF2-B785-B8BC143A677A}" srcOrd="5" destOrd="0" presId="urn:microsoft.com/office/officeart/2005/8/layout/hList9"/>
    <dgm:cxn modelId="{F564F5F0-013F-4AC4-97CF-2D4323DD37CA}" type="presParOf" srcId="{14EB0F52-4289-4BF2-B785-B8BC143A677A}" destId="{14A27CB1-71E6-4DEF-8956-54ADCB78CB7F}" srcOrd="0" destOrd="0" presId="urn:microsoft.com/office/officeart/2005/8/layout/hList9"/>
    <dgm:cxn modelId="{FA5AC725-E29A-47E1-82EE-7A640904D520}" type="presParOf" srcId="{14EB0F52-4289-4BF2-B785-B8BC143A677A}" destId="{95EB7F0D-2A60-4B7C-9D68-602CB3BBE084}" srcOrd="1" destOrd="0" presId="urn:microsoft.com/office/officeart/2005/8/layout/hList9"/>
    <dgm:cxn modelId="{30D7DDEB-8E4C-4426-BEBE-77DB32FBA765}" type="presParOf" srcId="{30A20A47-3F86-4A0A-B99F-C4026AA7BC68}" destId="{89BA6DB2-A75E-4061-90D8-3D84CB00786D}" srcOrd="6" destOrd="0" presId="urn:microsoft.com/office/officeart/2005/8/layout/hList9"/>
    <dgm:cxn modelId="{022B2391-5833-4B59-9692-0ED36B298A5F}" type="presParOf" srcId="{89BA6DB2-A75E-4061-90D8-3D84CB00786D}" destId="{205ACF9D-CFE4-49F5-A123-138ACE4984FC}" srcOrd="0" destOrd="0" presId="urn:microsoft.com/office/officeart/2005/8/layout/hList9"/>
    <dgm:cxn modelId="{2C9B3A25-4309-423D-B1D9-EB87C38C8890}" type="presParOf" srcId="{89BA6DB2-A75E-4061-90D8-3D84CB00786D}" destId="{26A419A7-700B-4DF2-A458-14CAFF05C986}" srcOrd="1" destOrd="0" presId="urn:microsoft.com/office/officeart/2005/8/layout/hList9"/>
    <dgm:cxn modelId="{8FCBD280-4C45-4E11-B31A-F3D701D213A0}" type="presParOf" srcId="{30A20A47-3F86-4A0A-B99F-C4026AA7BC68}" destId="{7DF81FCC-E000-45AD-9328-163D003F6DF3}" srcOrd="7" destOrd="0" presId="urn:microsoft.com/office/officeart/2005/8/layout/hList9"/>
    <dgm:cxn modelId="{0BE311F0-2E38-43EA-AE60-0056386F6395}" type="presParOf" srcId="{7DF81FCC-E000-45AD-9328-163D003F6DF3}" destId="{58F7D9EF-095D-4C93-A769-F43C0F915D96}" srcOrd="0" destOrd="0" presId="urn:microsoft.com/office/officeart/2005/8/layout/hList9"/>
    <dgm:cxn modelId="{3907E9B3-47DA-405F-9A82-48116F37EF42}" type="presParOf" srcId="{7DF81FCC-E000-45AD-9328-163D003F6DF3}" destId="{AFB1B2A0-6884-4C82-9EA4-ED5797BB969C}" srcOrd="1" destOrd="0" presId="urn:microsoft.com/office/officeart/2005/8/layout/hList9"/>
    <dgm:cxn modelId="{DF29A6CB-6E53-484D-AB0B-CBF4DF0F75F5}" type="presParOf" srcId="{30A20A47-3F86-4A0A-B99F-C4026AA7BC68}" destId="{51383347-AFF3-432B-B925-93F57CB3D690}" srcOrd="8" destOrd="0" presId="urn:microsoft.com/office/officeart/2005/8/layout/hList9"/>
    <dgm:cxn modelId="{AFB64C07-B22B-4827-BC7B-5131D7919653}" type="presParOf" srcId="{51383347-AFF3-432B-B925-93F57CB3D690}" destId="{FEDC22D6-C864-446F-B7A4-6BA4B9B71B0D}" srcOrd="0" destOrd="0" presId="urn:microsoft.com/office/officeart/2005/8/layout/hList9"/>
    <dgm:cxn modelId="{5AE2E3CA-F880-47CD-92F7-2743993A3314}" type="presParOf" srcId="{51383347-AFF3-432B-B925-93F57CB3D690}" destId="{0C885457-43D1-4138-87F0-58B17377CBC8}" srcOrd="1" destOrd="0" presId="urn:microsoft.com/office/officeart/2005/8/layout/hList9"/>
    <dgm:cxn modelId="{CC8F4DCA-D4C2-4F26-8C8D-F656C81C72B3}" type="presParOf" srcId="{6011AAE0-E2D3-49A6-B449-64BFC0BEAB3D}" destId="{78466472-46D6-4A18-8008-B5DFDF1BE8C8}" srcOrd="2" destOrd="0" presId="urn:microsoft.com/office/officeart/2005/8/layout/hList9"/>
    <dgm:cxn modelId="{E9760057-2202-4816-9449-983707CD5FCE}" type="presParOf" srcId="{6011AAE0-E2D3-49A6-B449-64BFC0BEAB3D}" destId="{A333FC39-CB57-4136-BB03-C34B8CAAFDB7}" srcOrd="3" destOrd="0" presId="urn:microsoft.com/office/officeart/2005/8/layout/hList9"/>
    <dgm:cxn modelId="{676211A4-5DEF-46FA-BE85-51C3C34284B7}" type="presParOf" srcId="{6011AAE0-E2D3-49A6-B449-64BFC0BEAB3D}" destId="{A710064D-A1C6-467B-8F4B-17A4D9C4F9F5}" srcOrd="4" destOrd="0" presId="urn:microsoft.com/office/officeart/2005/8/layout/hList9"/>
    <dgm:cxn modelId="{9F83C944-ACED-4757-ADF0-282C4FB0B952}" type="presParOf" srcId="{6011AAE0-E2D3-49A6-B449-64BFC0BEAB3D}" destId="{79EA355C-F861-47D4-B3E5-10C901A8E69A}" srcOrd="5" destOrd="0" presId="urn:microsoft.com/office/officeart/2005/8/layout/hList9"/>
    <dgm:cxn modelId="{E9EA2A31-AEA3-4762-9659-93F1F0A1D672}" type="presParOf" srcId="{6011AAE0-E2D3-49A6-B449-64BFC0BEAB3D}" destId="{C8FA5BE3-16E7-4B20-9941-3E7C7D695425}" srcOrd="6" destOrd="0" presId="urn:microsoft.com/office/officeart/2005/8/layout/hList9"/>
    <dgm:cxn modelId="{B9C8979F-F73E-402B-8937-CD702A78BD56}" type="presParOf" srcId="{C8FA5BE3-16E7-4B20-9941-3E7C7D695425}" destId="{1E5D8B08-D7CC-4443-963B-320216CF7C49}" srcOrd="0" destOrd="0" presId="urn:microsoft.com/office/officeart/2005/8/layout/hList9"/>
    <dgm:cxn modelId="{3767867B-557D-4677-B05B-2BA69DA00BE5}" type="presParOf" srcId="{C8FA5BE3-16E7-4B20-9941-3E7C7D695425}" destId="{6D5FA3E3-F47F-4DFD-B3D6-C468722FA882}" srcOrd="1" destOrd="0" presId="urn:microsoft.com/office/officeart/2005/8/layout/hList9"/>
    <dgm:cxn modelId="{6E873E4C-3D37-4730-A0A1-4E1E62428919}" type="presParOf" srcId="{6D5FA3E3-F47F-4DFD-B3D6-C468722FA882}" destId="{A0A6E854-4F1C-41C9-A89F-0AE3841A5605}" srcOrd="0" destOrd="0" presId="urn:microsoft.com/office/officeart/2005/8/layout/hList9"/>
    <dgm:cxn modelId="{D481442B-389A-4D6A-8584-02A2B76B65CC}" type="presParOf" srcId="{6D5FA3E3-F47F-4DFD-B3D6-C468722FA882}" destId="{94F29A46-6335-41F3-8DA9-6CE9DDF0377B}" srcOrd="1" destOrd="0" presId="urn:microsoft.com/office/officeart/2005/8/layout/hList9"/>
    <dgm:cxn modelId="{F1AA5398-D0BE-4574-A8B2-8AA96B728458}" type="presParOf" srcId="{C8FA5BE3-16E7-4B20-9941-3E7C7D695425}" destId="{42273004-A4B5-43A0-BFE0-5F549419E422}" srcOrd="2" destOrd="0" presId="urn:microsoft.com/office/officeart/2005/8/layout/hList9"/>
    <dgm:cxn modelId="{F991650C-832A-4194-AC52-454FAFBA96D2}" type="presParOf" srcId="{42273004-A4B5-43A0-BFE0-5F549419E422}" destId="{0B464352-B069-4C4C-B794-C1E249955C29}" srcOrd="0" destOrd="0" presId="urn:microsoft.com/office/officeart/2005/8/layout/hList9"/>
    <dgm:cxn modelId="{F6CE3A4A-AB0C-4A19-B162-FB8C4D0A93BB}" type="presParOf" srcId="{42273004-A4B5-43A0-BFE0-5F549419E422}" destId="{02C95198-7A48-4A38-8211-2009AE509498}" srcOrd="1" destOrd="0" presId="urn:microsoft.com/office/officeart/2005/8/layout/hList9"/>
    <dgm:cxn modelId="{D1CF16E2-08B9-491C-AD36-510B710DFBAB}" type="presParOf" srcId="{C8FA5BE3-16E7-4B20-9941-3E7C7D695425}" destId="{CD240FC6-8E54-4520-A3A1-0A57DD883895}" srcOrd="3" destOrd="0" presId="urn:microsoft.com/office/officeart/2005/8/layout/hList9"/>
    <dgm:cxn modelId="{59D09EA3-D300-43F3-981E-DE571069F083}" type="presParOf" srcId="{CD240FC6-8E54-4520-A3A1-0A57DD883895}" destId="{E4EF044C-955B-4713-83D2-69C63D46D065}" srcOrd="0" destOrd="0" presId="urn:microsoft.com/office/officeart/2005/8/layout/hList9"/>
    <dgm:cxn modelId="{88C4020B-3A0F-4AF8-A537-35E576A99847}" type="presParOf" srcId="{CD240FC6-8E54-4520-A3A1-0A57DD883895}" destId="{70BAC039-1F40-46A6-88F4-515DDBF89014}" srcOrd="1" destOrd="0" presId="urn:microsoft.com/office/officeart/2005/8/layout/hList9"/>
    <dgm:cxn modelId="{B53F805E-CD3B-46AB-A669-FA6BAEE10A1A}" type="presParOf" srcId="{C8FA5BE3-16E7-4B20-9941-3E7C7D695425}" destId="{04E358C7-24B7-412C-BBD6-3DA0FB9DC0F2}" srcOrd="4" destOrd="0" presId="urn:microsoft.com/office/officeart/2005/8/layout/hList9"/>
    <dgm:cxn modelId="{1FE335B8-1D1C-4217-A853-FFB841793F2C}" type="presParOf" srcId="{04E358C7-24B7-412C-BBD6-3DA0FB9DC0F2}" destId="{2556AF3D-4020-4B25-927D-D2F52D8F1DD8}" srcOrd="0" destOrd="0" presId="urn:microsoft.com/office/officeart/2005/8/layout/hList9"/>
    <dgm:cxn modelId="{EBA4D2C2-63AA-4FF4-A153-419FCB4274D6}" type="presParOf" srcId="{04E358C7-24B7-412C-BBD6-3DA0FB9DC0F2}" destId="{50AB1DFE-C2DD-4A3F-8596-3AFF5EB7A90B}" srcOrd="1" destOrd="0" presId="urn:microsoft.com/office/officeart/2005/8/layout/hList9"/>
    <dgm:cxn modelId="{ABD82FD6-6679-4BB2-A9D9-49E8D316B7A1}" type="presParOf" srcId="{C8FA5BE3-16E7-4B20-9941-3E7C7D695425}" destId="{4F0BC55B-3CD5-4AC0-8A1E-6DEEE81C4FF9}" srcOrd="5" destOrd="0" presId="urn:microsoft.com/office/officeart/2005/8/layout/hList9"/>
    <dgm:cxn modelId="{A700AE80-1269-401C-AC86-5C67951BAEB0}" type="presParOf" srcId="{4F0BC55B-3CD5-4AC0-8A1E-6DEEE81C4FF9}" destId="{5D812390-E988-4E4C-8ECC-8890915690B6}" srcOrd="0" destOrd="0" presId="urn:microsoft.com/office/officeart/2005/8/layout/hList9"/>
    <dgm:cxn modelId="{A67F824A-4900-454F-A412-67D1526A5366}" type="presParOf" srcId="{4F0BC55B-3CD5-4AC0-8A1E-6DEEE81C4FF9}" destId="{AAAFDC5B-4A60-4B92-BD23-1B9D536179EA}" srcOrd="1" destOrd="0" presId="urn:microsoft.com/office/officeart/2005/8/layout/hList9"/>
    <dgm:cxn modelId="{1BCB6D57-B913-49B9-9AAC-CE1186D3C533}" type="presParOf" srcId="{C8FA5BE3-16E7-4B20-9941-3E7C7D695425}" destId="{E37F00F2-9CDC-4854-9E97-5266DEE8C5B3}" srcOrd="6" destOrd="0" presId="urn:microsoft.com/office/officeart/2005/8/layout/hList9"/>
    <dgm:cxn modelId="{F7023F64-E86C-4A52-9A94-2EF9535607F1}" type="presParOf" srcId="{E37F00F2-9CDC-4854-9E97-5266DEE8C5B3}" destId="{B5869F69-7AF1-4BB7-8930-E12A295DA6A1}" srcOrd="0" destOrd="0" presId="urn:microsoft.com/office/officeart/2005/8/layout/hList9"/>
    <dgm:cxn modelId="{F6DE105A-1042-4A53-8AEB-6ED2388F7EAB}" type="presParOf" srcId="{E37F00F2-9CDC-4854-9E97-5266DEE8C5B3}" destId="{E556D0FB-A875-4732-9F86-6C019FEDC9DD}" srcOrd="1" destOrd="0" presId="urn:microsoft.com/office/officeart/2005/8/layout/hList9"/>
    <dgm:cxn modelId="{BEAB0AB3-C4E2-441B-ACE8-F57E0F1ACFEC}" type="presParOf" srcId="{C8FA5BE3-16E7-4B20-9941-3E7C7D695425}" destId="{933452E5-B0F9-4404-99B4-19E0681F50C3}" srcOrd="7" destOrd="0" presId="urn:microsoft.com/office/officeart/2005/8/layout/hList9"/>
    <dgm:cxn modelId="{8D54277A-F660-4C62-93D1-CD7BBED79482}" type="presParOf" srcId="{933452E5-B0F9-4404-99B4-19E0681F50C3}" destId="{FA2921F5-8287-4297-98F6-FB7B82EAC40E}" srcOrd="0" destOrd="0" presId="urn:microsoft.com/office/officeart/2005/8/layout/hList9"/>
    <dgm:cxn modelId="{F345BB39-3AB7-4628-B831-5DD6E515D24A}" type="presParOf" srcId="{933452E5-B0F9-4404-99B4-19E0681F50C3}" destId="{4F28C041-54C1-4912-B9E3-547850924DFB}" srcOrd="1" destOrd="0" presId="urn:microsoft.com/office/officeart/2005/8/layout/hList9"/>
    <dgm:cxn modelId="{46EE7388-71DF-495F-9B6F-BF0C1FE64554}" type="presParOf" srcId="{6011AAE0-E2D3-49A6-B449-64BFC0BEAB3D}" destId="{35351F0B-2443-41F3-882C-DD41B03B4AD2}" srcOrd="7" destOrd="0" presId="urn:microsoft.com/office/officeart/2005/8/layout/hList9"/>
    <dgm:cxn modelId="{2B8DF405-1F81-41D2-8694-4629450CD4AB}" type="presParOf" srcId="{6011AAE0-E2D3-49A6-B449-64BFC0BEAB3D}" destId="{54FF36D9-259F-4689-98ED-59493EBA8B50}" srcOrd="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ACBE36-C226-4BEB-AA6D-861BDF98D6CD}">
      <dsp:nvSpPr>
        <dsp:cNvPr id="0" name=""/>
        <dsp:cNvSpPr/>
      </dsp:nvSpPr>
      <dsp:spPr>
        <a:xfrm>
          <a:off x="1355724" y="1361657"/>
          <a:ext cx="2539007" cy="444954"/>
        </a:xfrm>
        <a:prstGeom prst="rect">
          <a:avLst/>
        </a:prstGeom>
        <a:solidFill>
          <a:schemeClr val="accent3">
            <a:lumMod val="60000"/>
            <a:lumOff val="4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dirty="0"/>
            <a:t>Lexical structure</a:t>
          </a:r>
        </a:p>
      </dsp:txBody>
      <dsp:txXfrm>
        <a:off x="1761966" y="1361657"/>
        <a:ext cx="2132766" cy="444954"/>
      </dsp:txXfrm>
    </dsp:sp>
    <dsp:sp modelId="{69783C63-F410-48A1-A853-44B5DAC4C9C1}">
      <dsp:nvSpPr>
        <dsp:cNvPr id="0" name=""/>
        <dsp:cNvSpPr/>
      </dsp:nvSpPr>
      <dsp:spPr>
        <a:xfrm>
          <a:off x="1355724" y="1806612"/>
          <a:ext cx="2539007" cy="388374"/>
        </a:xfrm>
        <a:prstGeom prst="rect">
          <a:avLst/>
        </a:prstGeom>
        <a:solidFill>
          <a:srgbClr val="00B050">
            <a:alpha val="90000"/>
          </a:srgb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dirty="0"/>
            <a:t>Types, Values and Variables</a:t>
          </a:r>
        </a:p>
      </dsp:txBody>
      <dsp:txXfrm>
        <a:off x="1761966" y="1806612"/>
        <a:ext cx="2132766" cy="388374"/>
      </dsp:txXfrm>
    </dsp:sp>
    <dsp:sp modelId="{DCD32671-1F17-4D6E-A3FD-DD0E41026111}">
      <dsp:nvSpPr>
        <dsp:cNvPr id="0" name=""/>
        <dsp:cNvSpPr/>
      </dsp:nvSpPr>
      <dsp:spPr>
        <a:xfrm>
          <a:off x="1355724" y="2194986"/>
          <a:ext cx="2539007" cy="342903"/>
        </a:xfrm>
        <a:prstGeom prst="rect">
          <a:avLst/>
        </a:prstGeom>
        <a:solidFill>
          <a:schemeClr val="accent3">
            <a:lumMod val="60000"/>
            <a:lumOff val="4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dirty="0"/>
            <a:t>Expressions and Operators</a:t>
          </a:r>
        </a:p>
      </dsp:txBody>
      <dsp:txXfrm>
        <a:off x="1761966" y="2194986"/>
        <a:ext cx="2132766" cy="342903"/>
      </dsp:txXfrm>
    </dsp:sp>
    <dsp:sp modelId="{E09B8BFC-A392-4DFD-9FE5-3CD222781620}">
      <dsp:nvSpPr>
        <dsp:cNvPr id="0" name=""/>
        <dsp:cNvSpPr/>
      </dsp:nvSpPr>
      <dsp:spPr>
        <a:xfrm>
          <a:off x="1355724" y="2537890"/>
          <a:ext cx="2539007" cy="457199"/>
        </a:xfrm>
        <a:prstGeom prst="rect">
          <a:avLst/>
        </a:prstGeom>
        <a:solidFill>
          <a:srgbClr val="00B050">
            <a:alpha val="90000"/>
          </a:srgb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dirty="0"/>
            <a:t>Statements</a:t>
          </a:r>
        </a:p>
      </dsp:txBody>
      <dsp:txXfrm>
        <a:off x="1761966" y="2537890"/>
        <a:ext cx="2132766" cy="457199"/>
      </dsp:txXfrm>
    </dsp:sp>
    <dsp:sp modelId="{14A27CB1-71E6-4DEF-8956-54ADCB78CB7F}">
      <dsp:nvSpPr>
        <dsp:cNvPr id="0" name=""/>
        <dsp:cNvSpPr/>
      </dsp:nvSpPr>
      <dsp:spPr>
        <a:xfrm>
          <a:off x="1355724" y="2995089"/>
          <a:ext cx="2539007" cy="398552"/>
        </a:xfrm>
        <a:prstGeom prst="rect">
          <a:avLst/>
        </a:prstGeom>
        <a:solidFill>
          <a:schemeClr val="accent3">
            <a:lumMod val="60000"/>
            <a:lumOff val="4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dirty="0"/>
            <a:t>Objects</a:t>
          </a:r>
        </a:p>
      </dsp:txBody>
      <dsp:txXfrm>
        <a:off x="1761966" y="2995089"/>
        <a:ext cx="2132766" cy="398552"/>
      </dsp:txXfrm>
    </dsp:sp>
    <dsp:sp modelId="{205ACF9D-CFE4-49F5-A123-138ACE4984FC}">
      <dsp:nvSpPr>
        <dsp:cNvPr id="0" name=""/>
        <dsp:cNvSpPr/>
      </dsp:nvSpPr>
      <dsp:spPr>
        <a:xfrm>
          <a:off x="1355724" y="3393641"/>
          <a:ext cx="2539007" cy="362633"/>
        </a:xfrm>
        <a:prstGeom prst="rect">
          <a:avLst/>
        </a:prstGeom>
        <a:solidFill>
          <a:srgbClr val="00B050">
            <a:alpha val="90000"/>
          </a:srgb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dirty="0"/>
            <a:t>Arrays</a:t>
          </a:r>
        </a:p>
      </dsp:txBody>
      <dsp:txXfrm>
        <a:off x="1761966" y="3393641"/>
        <a:ext cx="2132766" cy="362633"/>
      </dsp:txXfrm>
    </dsp:sp>
    <dsp:sp modelId="{58F7D9EF-095D-4C93-A769-F43C0F915D96}">
      <dsp:nvSpPr>
        <dsp:cNvPr id="0" name=""/>
        <dsp:cNvSpPr/>
      </dsp:nvSpPr>
      <dsp:spPr>
        <a:xfrm>
          <a:off x="1355724" y="3756275"/>
          <a:ext cx="2539007" cy="511408"/>
        </a:xfrm>
        <a:prstGeom prst="rect">
          <a:avLst/>
        </a:prstGeom>
        <a:solidFill>
          <a:schemeClr val="accent3">
            <a:lumMod val="60000"/>
            <a:lumOff val="4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dirty="0"/>
            <a:t>Functions</a:t>
          </a:r>
        </a:p>
      </dsp:txBody>
      <dsp:txXfrm>
        <a:off x="1761966" y="3756275"/>
        <a:ext cx="2132766" cy="511408"/>
      </dsp:txXfrm>
    </dsp:sp>
    <dsp:sp modelId="{FEDC22D6-C864-446F-B7A4-6BA4B9B71B0D}">
      <dsp:nvSpPr>
        <dsp:cNvPr id="0" name=""/>
        <dsp:cNvSpPr/>
      </dsp:nvSpPr>
      <dsp:spPr>
        <a:xfrm>
          <a:off x="1355724" y="4267683"/>
          <a:ext cx="2539007" cy="466394"/>
        </a:xfrm>
        <a:prstGeom prst="rect">
          <a:avLst/>
        </a:prstGeom>
        <a:solidFill>
          <a:srgbClr val="00B050">
            <a:alpha val="90000"/>
          </a:srgb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dirty="0"/>
            <a:t>Classes and Modules</a:t>
          </a:r>
        </a:p>
      </dsp:txBody>
      <dsp:txXfrm>
        <a:off x="1761966" y="4267683"/>
        <a:ext cx="2132766" cy="466394"/>
      </dsp:txXfrm>
    </dsp:sp>
    <dsp:sp modelId="{A333FC39-CB57-4136-BB03-C34B8CAAFDB7}">
      <dsp:nvSpPr>
        <dsp:cNvPr id="0" name=""/>
        <dsp:cNvSpPr/>
      </dsp:nvSpPr>
      <dsp:spPr>
        <a:xfrm>
          <a:off x="1587" y="684588"/>
          <a:ext cx="1692671" cy="1692671"/>
        </a:xfrm>
        <a:prstGeom prst="ellipse">
          <a:avLst/>
        </a:prstGeom>
        <a:solidFill>
          <a:schemeClr val="accent3"/>
        </a:solidFill>
        <a:ln w="19050" cap="rnd"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r>
            <a:rPr lang="en-US" sz="3100" kern="1200" dirty="0"/>
            <a:t>Core</a:t>
          </a:r>
        </a:p>
      </dsp:txBody>
      <dsp:txXfrm>
        <a:off x="249473" y="932474"/>
        <a:ext cx="1196899" cy="1196899"/>
      </dsp:txXfrm>
    </dsp:sp>
    <dsp:sp modelId="{A0A6E854-4F1C-41C9-A89F-0AE3841A5605}">
      <dsp:nvSpPr>
        <dsp:cNvPr id="0" name=""/>
        <dsp:cNvSpPr/>
      </dsp:nvSpPr>
      <dsp:spPr>
        <a:xfrm>
          <a:off x="5587404" y="1361657"/>
          <a:ext cx="2539007" cy="381346"/>
        </a:xfrm>
        <a:prstGeom prst="rect">
          <a:avLst/>
        </a:prstGeom>
        <a:solidFill>
          <a:schemeClr val="accent1">
            <a:lumMod val="75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dirty="0"/>
            <a:t>JS in Web Browser</a:t>
          </a:r>
        </a:p>
      </dsp:txBody>
      <dsp:txXfrm>
        <a:off x="5993645" y="1361657"/>
        <a:ext cx="2132766" cy="381346"/>
      </dsp:txXfrm>
    </dsp:sp>
    <dsp:sp modelId="{0B464352-B069-4C4C-B794-C1E249955C29}">
      <dsp:nvSpPr>
        <dsp:cNvPr id="0" name=""/>
        <dsp:cNvSpPr/>
      </dsp:nvSpPr>
      <dsp:spPr>
        <a:xfrm>
          <a:off x="5587404" y="1743003"/>
          <a:ext cx="2539007" cy="488580"/>
        </a:xfrm>
        <a:prstGeom prst="rect">
          <a:avLst/>
        </a:prstGeom>
        <a:solidFill>
          <a:srgbClr val="0070C0">
            <a:alpha val="90000"/>
          </a:srgb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dirty="0"/>
            <a:t>Windows Object</a:t>
          </a:r>
        </a:p>
      </dsp:txBody>
      <dsp:txXfrm>
        <a:off x="5993645" y="1743003"/>
        <a:ext cx="2132766" cy="488580"/>
      </dsp:txXfrm>
    </dsp:sp>
    <dsp:sp modelId="{E4EF044C-955B-4713-83D2-69C63D46D065}">
      <dsp:nvSpPr>
        <dsp:cNvPr id="0" name=""/>
        <dsp:cNvSpPr/>
      </dsp:nvSpPr>
      <dsp:spPr>
        <a:xfrm>
          <a:off x="5587404" y="2231583"/>
          <a:ext cx="2539007" cy="217125"/>
        </a:xfrm>
        <a:prstGeom prst="rect">
          <a:avLst/>
        </a:prstGeom>
        <a:solidFill>
          <a:schemeClr val="accent1">
            <a:lumMod val="75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dirty="0"/>
            <a:t>Scripting documents</a:t>
          </a:r>
        </a:p>
      </dsp:txBody>
      <dsp:txXfrm>
        <a:off x="5993645" y="2231583"/>
        <a:ext cx="2132766" cy="217125"/>
      </dsp:txXfrm>
    </dsp:sp>
    <dsp:sp modelId="{2556AF3D-4020-4B25-927D-D2F52D8F1DD8}">
      <dsp:nvSpPr>
        <dsp:cNvPr id="0" name=""/>
        <dsp:cNvSpPr/>
      </dsp:nvSpPr>
      <dsp:spPr>
        <a:xfrm>
          <a:off x="5587404" y="2448709"/>
          <a:ext cx="2539007" cy="548801"/>
        </a:xfrm>
        <a:prstGeom prst="rect">
          <a:avLst/>
        </a:prstGeom>
        <a:solidFill>
          <a:srgbClr val="0070C0">
            <a:alpha val="90000"/>
          </a:srgb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dirty="0"/>
            <a:t>Scripting CSS</a:t>
          </a:r>
        </a:p>
      </dsp:txBody>
      <dsp:txXfrm>
        <a:off x="5993645" y="2448709"/>
        <a:ext cx="2132766" cy="548801"/>
      </dsp:txXfrm>
    </dsp:sp>
    <dsp:sp modelId="{5D812390-E988-4E4C-8ECC-8890915690B6}">
      <dsp:nvSpPr>
        <dsp:cNvPr id="0" name=""/>
        <dsp:cNvSpPr/>
      </dsp:nvSpPr>
      <dsp:spPr>
        <a:xfrm>
          <a:off x="5587404" y="2997511"/>
          <a:ext cx="2539007" cy="360990"/>
        </a:xfrm>
        <a:prstGeom prst="rect">
          <a:avLst/>
        </a:prstGeom>
        <a:solidFill>
          <a:schemeClr val="accent1">
            <a:lumMod val="75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dirty="0"/>
            <a:t>Handling Events</a:t>
          </a:r>
        </a:p>
      </dsp:txBody>
      <dsp:txXfrm>
        <a:off x="5993645" y="2997511"/>
        <a:ext cx="2132766" cy="360990"/>
      </dsp:txXfrm>
    </dsp:sp>
    <dsp:sp modelId="{B5869F69-7AF1-4BB7-8930-E12A295DA6A1}">
      <dsp:nvSpPr>
        <dsp:cNvPr id="0" name=""/>
        <dsp:cNvSpPr/>
      </dsp:nvSpPr>
      <dsp:spPr>
        <a:xfrm>
          <a:off x="5587404" y="3358501"/>
          <a:ext cx="2539007" cy="363090"/>
        </a:xfrm>
        <a:prstGeom prst="rect">
          <a:avLst/>
        </a:prstGeom>
        <a:solidFill>
          <a:srgbClr val="0070C0">
            <a:alpha val="90000"/>
          </a:srgb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dirty="0"/>
            <a:t>Scripted HTTP</a:t>
          </a:r>
        </a:p>
      </dsp:txBody>
      <dsp:txXfrm>
        <a:off x="5993645" y="3358501"/>
        <a:ext cx="2132766" cy="363090"/>
      </dsp:txXfrm>
    </dsp:sp>
    <dsp:sp modelId="{FA2921F5-8287-4297-98F6-FB7B82EAC40E}">
      <dsp:nvSpPr>
        <dsp:cNvPr id="0" name=""/>
        <dsp:cNvSpPr/>
      </dsp:nvSpPr>
      <dsp:spPr>
        <a:xfrm>
          <a:off x="5587404" y="3721591"/>
          <a:ext cx="2539007" cy="400161"/>
        </a:xfrm>
        <a:prstGeom prst="rect">
          <a:avLst/>
        </a:prstGeom>
        <a:solidFill>
          <a:schemeClr val="accent1">
            <a:lumMod val="75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dirty="0" err="1"/>
            <a:t>JQuery</a:t>
          </a:r>
          <a:endParaRPr lang="en-US" sz="1200" kern="1200" dirty="0"/>
        </a:p>
      </dsp:txBody>
      <dsp:txXfrm>
        <a:off x="5993645" y="3721591"/>
        <a:ext cx="2132766" cy="400161"/>
      </dsp:txXfrm>
    </dsp:sp>
    <dsp:sp modelId="{54FF36D9-259F-4689-98ED-59493EBA8B50}">
      <dsp:nvSpPr>
        <dsp:cNvPr id="0" name=""/>
        <dsp:cNvSpPr/>
      </dsp:nvSpPr>
      <dsp:spPr>
        <a:xfrm>
          <a:off x="4233267" y="684588"/>
          <a:ext cx="1692671" cy="1692671"/>
        </a:xfrm>
        <a:prstGeom prst="ellipse">
          <a:avLst/>
        </a:prstGeom>
        <a:solidFill>
          <a:schemeClr val="accent2">
            <a:lumMod val="75000"/>
          </a:schemeClr>
        </a:solidFill>
        <a:ln w="19050" cap="rnd"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r>
            <a:rPr lang="en-US" sz="3100" kern="1200" dirty="0"/>
            <a:t>Client-Side</a:t>
          </a:r>
        </a:p>
      </dsp:txBody>
      <dsp:txXfrm>
        <a:off x="4481153" y="932474"/>
        <a:ext cx="1196899" cy="1196899"/>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DF261-2E64-46EA-8978-57B2C7401E71}" type="datetimeFigureOut">
              <a:rPr lang="en-US" smtClean="0"/>
              <a:t>2/28/2022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22A873-933D-4D09-931E-CDFDF5E37688}" type="slidenum">
              <a:rPr lang="en-US" smtClean="0"/>
              <a:t>‹#›</a:t>
            </a:fld>
            <a:endParaRPr lang="en-US"/>
          </a:p>
        </p:txBody>
      </p:sp>
    </p:spTree>
    <p:extLst>
      <p:ext uri="{BB962C8B-B14F-4D97-AF65-F5344CB8AC3E}">
        <p14:creationId xmlns:p14="http://schemas.microsoft.com/office/powerpoint/2010/main" val="250130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The World Wide Web became popular because ordinary people can use it to do really useful things with minimal training. But behind the scenes, the Web is also a powerful platform for distributed computing.</a:t>
            </a:r>
          </a:p>
          <a:p>
            <a:pPr algn="just"/>
            <a:endParaRPr lang="en-US" dirty="0"/>
          </a:p>
          <a:p>
            <a:pPr algn="just"/>
            <a:r>
              <a:rPr lang="en-US" dirty="0"/>
              <a:t>The principles that make the Web usable by ordinary people also work when the “user” is an automated software agent.</a:t>
            </a:r>
          </a:p>
          <a:p>
            <a:pPr algn="just"/>
            <a:endParaRPr lang="en-US" dirty="0"/>
          </a:p>
          <a:p>
            <a:pPr algn="just"/>
            <a:r>
              <a:rPr lang="en-US" dirty="0"/>
              <a:t>The Web is based on three technologies: </a:t>
            </a:r>
          </a:p>
          <a:p>
            <a:pPr marL="342900" indent="-342900" algn="just">
              <a:buFont typeface="+mj-lt"/>
              <a:buAutoNum type="arabicPeriod"/>
            </a:pPr>
            <a:r>
              <a:rPr lang="en-US" dirty="0"/>
              <a:t>the URL naming convention, </a:t>
            </a:r>
          </a:p>
          <a:p>
            <a:pPr marL="342900" indent="-342900" algn="just">
              <a:buFont typeface="+mj-lt"/>
              <a:buAutoNum type="arabicPeriod"/>
            </a:pPr>
            <a:r>
              <a:rPr lang="en-US" dirty="0"/>
              <a:t>the HTTP protocol, </a:t>
            </a:r>
          </a:p>
          <a:p>
            <a:pPr marL="342900" indent="-342900" algn="just">
              <a:buFont typeface="+mj-lt"/>
              <a:buAutoNum type="arabicPeriod"/>
            </a:pPr>
            <a:r>
              <a:rPr lang="en-US" dirty="0"/>
              <a:t>HTML document format.</a:t>
            </a:r>
          </a:p>
          <a:p>
            <a:pPr marL="342900" indent="-342900" algn="just">
              <a:buFont typeface="+mj-lt"/>
              <a:buAutoNum type="arabicPeriod"/>
            </a:pPr>
            <a:endParaRPr lang="en-US" dirty="0"/>
          </a:p>
          <a:p>
            <a:pPr algn="just"/>
            <a:r>
              <a:rPr lang="en-US" dirty="0"/>
              <a:t>For now, I want to focus on URL and HTTP, and use HTML solely as an example.</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a:t>
            </a:fld>
            <a:endParaRPr lang="en-US" dirty="0"/>
          </a:p>
        </p:txBody>
      </p:sp>
    </p:spTree>
    <p:extLst>
      <p:ext uri="{BB962C8B-B14F-4D97-AF65-F5344CB8AC3E}">
        <p14:creationId xmlns:p14="http://schemas.microsoft.com/office/powerpoint/2010/main" val="2499661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10</a:t>
            </a:fld>
            <a:endParaRPr lang="en-US"/>
          </a:p>
        </p:txBody>
      </p:sp>
    </p:spTree>
    <p:extLst>
      <p:ext uri="{BB962C8B-B14F-4D97-AF65-F5344CB8AC3E}">
        <p14:creationId xmlns:p14="http://schemas.microsoft.com/office/powerpoint/2010/main" val="26269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11</a:t>
            </a:fld>
            <a:endParaRPr lang="en-US"/>
          </a:p>
        </p:txBody>
      </p:sp>
    </p:spTree>
    <p:extLst>
      <p:ext uri="{BB962C8B-B14F-4D97-AF65-F5344CB8AC3E}">
        <p14:creationId xmlns:p14="http://schemas.microsoft.com/office/powerpoint/2010/main" val="640660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12</a:t>
            </a:fld>
            <a:endParaRPr lang="en-US"/>
          </a:p>
        </p:txBody>
      </p:sp>
    </p:spTree>
    <p:extLst>
      <p:ext uri="{BB962C8B-B14F-4D97-AF65-F5344CB8AC3E}">
        <p14:creationId xmlns:p14="http://schemas.microsoft.com/office/powerpoint/2010/main" val="1722309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13</a:t>
            </a:fld>
            <a:endParaRPr lang="en-US"/>
          </a:p>
        </p:txBody>
      </p:sp>
    </p:spTree>
    <p:extLst>
      <p:ext uri="{BB962C8B-B14F-4D97-AF65-F5344CB8AC3E}">
        <p14:creationId xmlns:p14="http://schemas.microsoft.com/office/powerpoint/2010/main" val="1259454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14</a:t>
            </a:fld>
            <a:endParaRPr lang="en-US"/>
          </a:p>
        </p:txBody>
      </p:sp>
    </p:spTree>
    <p:extLst>
      <p:ext uri="{BB962C8B-B14F-4D97-AF65-F5344CB8AC3E}">
        <p14:creationId xmlns:p14="http://schemas.microsoft.com/office/powerpoint/2010/main" val="1597187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15</a:t>
            </a:fld>
            <a:endParaRPr lang="en-US"/>
          </a:p>
        </p:txBody>
      </p:sp>
    </p:spTree>
    <p:extLst>
      <p:ext uri="{BB962C8B-B14F-4D97-AF65-F5344CB8AC3E}">
        <p14:creationId xmlns:p14="http://schemas.microsoft.com/office/powerpoint/2010/main" val="100564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16</a:t>
            </a:fld>
            <a:endParaRPr lang="en-US"/>
          </a:p>
        </p:txBody>
      </p:sp>
    </p:spTree>
    <p:extLst>
      <p:ext uri="{BB962C8B-B14F-4D97-AF65-F5344CB8AC3E}">
        <p14:creationId xmlns:p14="http://schemas.microsoft.com/office/powerpoint/2010/main" val="412379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17</a:t>
            </a:fld>
            <a:endParaRPr lang="en-US"/>
          </a:p>
        </p:txBody>
      </p:sp>
    </p:spTree>
    <p:extLst>
      <p:ext uri="{BB962C8B-B14F-4D97-AF65-F5344CB8AC3E}">
        <p14:creationId xmlns:p14="http://schemas.microsoft.com/office/powerpoint/2010/main" val="2717661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18</a:t>
            </a:fld>
            <a:endParaRPr lang="en-US"/>
          </a:p>
        </p:txBody>
      </p:sp>
    </p:spTree>
    <p:extLst>
      <p:ext uri="{BB962C8B-B14F-4D97-AF65-F5344CB8AC3E}">
        <p14:creationId xmlns:p14="http://schemas.microsoft.com/office/powerpoint/2010/main" val="24855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19</a:t>
            </a:fld>
            <a:endParaRPr lang="en-US"/>
          </a:p>
        </p:txBody>
      </p:sp>
    </p:spTree>
    <p:extLst>
      <p:ext uri="{BB962C8B-B14F-4D97-AF65-F5344CB8AC3E}">
        <p14:creationId xmlns:p14="http://schemas.microsoft.com/office/powerpoint/2010/main" val="3197717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a:t>
            </a:fld>
            <a:endParaRPr lang="en-US"/>
          </a:p>
        </p:txBody>
      </p:sp>
    </p:spTree>
    <p:extLst>
      <p:ext uri="{BB962C8B-B14F-4D97-AF65-F5344CB8AC3E}">
        <p14:creationId xmlns:p14="http://schemas.microsoft.com/office/powerpoint/2010/main" val="3442254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a:t>
            </a:fld>
            <a:endParaRPr lang="en-US"/>
          </a:p>
        </p:txBody>
      </p:sp>
    </p:spTree>
    <p:extLst>
      <p:ext uri="{BB962C8B-B14F-4D97-AF65-F5344CB8AC3E}">
        <p14:creationId xmlns:p14="http://schemas.microsoft.com/office/powerpoint/2010/main" val="2884698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4</a:t>
            </a:fld>
            <a:endParaRPr lang="en-US"/>
          </a:p>
        </p:txBody>
      </p:sp>
    </p:spTree>
    <p:extLst>
      <p:ext uri="{BB962C8B-B14F-4D97-AF65-F5344CB8AC3E}">
        <p14:creationId xmlns:p14="http://schemas.microsoft.com/office/powerpoint/2010/main" val="945471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5</a:t>
            </a:fld>
            <a:endParaRPr lang="en-US"/>
          </a:p>
        </p:txBody>
      </p:sp>
    </p:spTree>
    <p:extLst>
      <p:ext uri="{BB962C8B-B14F-4D97-AF65-F5344CB8AC3E}">
        <p14:creationId xmlns:p14="http://schemas.microsoft.com/office/powerpoint/2010/main" val="1738431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6</a:t>
            </a:fld>
            <a:endParaRPr lang="en-US"/>
          </a:p>
        </p:txBody>
      </p:sp>
    </p:spTree>
    <p:extLst>
      <p:ext uri="{BB962C8B-B14F-4D97-AF65-F5344CB8AC3E}">
        <p14:creationId xmlns:p14="http://schemas.microsoft.com/office/powerpoint/2010/main" val="2761612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7</a:t>
            </a:fld>
            <a:endParaRPr lang="en-US"/>
          </a:p>
        </p:txBody>
      </p:sp>
    </p:spTree>
    <p:extLst>
      <p:ext uri="{BB962C8B-B14F-4D97-AF65-F5344CB8AC3E}">
        <p14:creationId xmlns:p14="http://schemas.microsoft.com/office/powerpoint/2010/main" val="3803927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8</a:t>
            </a:fld>
            <a:endParaRPr lang="en-US"/>
          </a:p>
        </p:txBody>
      </p:sp>
    </p:spTree>
    <p:extLst>
      <p:ext uri="{BB962C8B-B14F-4D97-AF65-F5344CB8AC3E}">
        <p14:creationId xmlns:p14="http://schemas.microsoft.com/office/powerpoint/2010/main" val="1083660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9</a:t>
            </a:fld>
            <a:endParaRPr lang="en-US"/>
          </a:p>
        </p:txBody>
      </p:sp>
    </p:spTree>
    <p:extLst>
      <p:ext uri="{BB962C8B-B14F-4D97-AF65-F5344CB8AC3E}">
        <p14:creationId xmlns:p14="http://schemas.microsoft.com/office/powerpoint/2010/main" val="803914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55934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6825540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058806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9103756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04523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437584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625393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83591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03979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627549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96588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2/28/2022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6067701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64925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2/28/2022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82517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70292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
        <p:nvSpPr>
          <p:cNvPr id="5" name="Date Placeholder 4"/>
          <p:cNvSpPr>
            <a:spLocks noGrp="1"/>
          </p:cNvSpPr>
          <p:nvPr>
            <p:ph type="dt" sz="half" idx="10"/>
          </p:nvPr>
        </p:nvSpPr>
        <p:spPr/>
        <p:txBody>
          <a:bodyPr/>
          <a:lstStyle/>
          <a:p>
            <a:fld id="{1160EA64-D806-43AC-9DF2-F8C432F32B4C}" type="datetimeFigureOut">
              <a:rPr lang="en-US" smtClean="0"/>
              <a:pPr/>
              <a:t>2/28/2022</a:t>
            </a:fld>
            <a:endParaRPr lang="en-US" dirty="0"/>
          </a:p>
        </p:txBody>
      </p:sp>
    </p:spTree>
    <p:extLst>
      <p:ext uri="{BB962C8B-B14F-4D97-AF65-F5344CB8AC3E}">
        <p14:creationId xmlns:p14="http://schemas.microsoft.com/office/powerpoint/2010/main" val="3558242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60EA64-D806-43AC-9DF2-F8C432F32B4C}" type="datetimeFigureOut">
              <a:rPr lang="en-US" smtClean="0"/>
              <a:t>2/28/2022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921766009"/>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C3761AE-869B-4B01-8C88-92F276E5A2E4}"/>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382541" y="2313704"/>
            <a:ext cx="6018384" cy="1528549"/>
          </a:xfrm>
        </p:spPr>
        <p:txBody>
          <a:bodyPr/>
          <a:lstStyle/>
          <a:p>
            <a:pPr algn="l"/>
            <a:r>
              <a:rPr lang="en-US" sz="9600" b="1" dirty="0">
                <a:solidFill>
                  <a:schemeClr val="tx1">
                    <a:lumMod val="75000"/>
                    <a:lumOff val="25000"/>
                  </a:schemeClr>
                </a:solidFill>
                <a:latin typeface="Segoe UI" panose="020B0502040204020203" pitchFamily="34" charset="0"/>
                <a:cs typeface="Segoe UI" panose="020B0502040204020203" pitchFamily="34" charset="0"/>
              </a:rPr>
              <a:t>JavaScript</a:t>
            </a:r>
          </a:p>
        </p:txBody>
      </p:sp>
    </p:spTree>
    <p:extLst>
      <p:ext uri="{BB962C8B-B14F-4D97-AF65-F5344CB8AC3E}">
        <p14:creationId xmlns:p14="http://schemas.microsoft.com/office/powerpoint/2010/main" val="885716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9454158" cy="869991"/>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Core| </a:t>
            </a:r>
            <a:r>
              <a:rPr lang="en-US" sz="3200" b="1" dirty="0">
                <a:solidFill>
                  <a:schemeClr val="tx1">
                    <a:lumMod val="75000"/>
                    <a:lumOff val="25000"/>
                  </a:schemeClr>
                </a:solidFill>
                <a:latin typeface="Segoe UI" panose="020B0502040204020203" pitchFamily="34" charset="0"/>
                <a:cs typeface="Segoe UI" panose="020B0502040204020203" pitchFamily="34" charset="0"/>
              </a:rPr>
              <a:t>Lexical Structure – optional semicolon</a:t>
            </a:r>
            <a:endParaRPr 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5A269D8D-E5A1-4DA4-BF25-680AD5274F04}"/>
              </a:ext>
            </a:extLst>
          </p:cNvPr>
          <p:cNvSpPr txBox="1"/>
          <p:nvPr/>
        </p:nvSpPr>
        <p:spPr>
          <a:xfrm>
            <a:off x="1507067" y="1478976"/>
            <a:ext cx="9280341" cy="646331"/>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Consider the following code. Since the two statements appear on separate lines, the first semicolon could be </a:t>
            </a:r>
            <a:r>
              <a:rPr lang="en-US" b="1" dirty="0">
                <a:latin typeface="Segoe UI" panose="020B0502040204020203" pitchFamily="34" charset="0"/>
                <a:cs typeface="Segoe UI" panose="020B0502040204020203" pitchFamily="34" charset="0"/>
              </a:rPr>
              <a:t>omitted</a:t>
            </a:r>
            <a:r>
              <a:rPr lang="en-US" dirty="0">
                <a:latin typeface="Segoe UI" panose="020B0502040204020203" pitchFamily="34" charset="0"/>
                <a:cs typeface="Segoe UI" panose="020B0502040204020203" pitchFamily="34" charset="0"/>
              </a:rPr>
              <a:t>:</a:t>
            </a:r>
            <a:endParaRPr lang="en-US"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ED484196-CB90-4420-84AD-86BB8EF9D3C6}"/>
              </a:ext>
            </a:extLst>
          </p:cNvPr>
          <p:cNvSpPr txBox="1"/>
          <p:nvPr/>
        </p:nvSpPr>
        <p:spPr>
          <a:xfrm>
            <a:off x="1599664" y="2204275"/>
            <a:ext cx="1641247" cy="646331"/>
          </a:xfrm>
          <a:prstGeom prst="rect">
            <a:avLst/>
          </a:prstGeom>
          <a:noFill/>
          <a:ln w="57150">
            <a:solidFill>
              <a:srgbClr val="0070C0"/>
            </a:solidFill>
          </a:ln>
        </p:spPr>
        <p:txBody>
          <a:bodyPr wrap="square">
            <a:spAutoFit/>
          </a:bodyPr>
          <a:lstStyle/>
          <a:p>
            <a:r>
              <a:rPr lang="en-US" dirty="0">
                <a:latin typeface="Segoe UI" panose="020B0502040204020203" pitchFamily="34" charset="0"/>
                <a:cs typeface="Segoe UI" panose="020B0502040204020203" pitchFamily="34" charset="0"/>
              </a:rPr>
              <a:t>a = 3; </a:t>
            </a:r>
          </a:p>
          <a:p>
            <a:r>
              <a:rPr lang="en-US" dirty="0">
                <a:latin typeface="Segoe UI" panose="020B0502040204020203" pitchFamily="34" charset="0"/>
                <a:cs typeface="Segoe UI" panose="020B0502040204020203" pitchFamily="34" charset="0"/>
              </a:rPr>
              <a:t>b = 4; </a:t>
            </a:r>
          </a:p>
        </p:txBody>
      </p:sp>
      <p:sp>
        <p:nvSpPr>
          <p:cNvPr id="13" name="TextBox 12">
            <a:extLst>
              <a:ext uri="{FF2B5EF4-FFF2-40B4-BE49-F238E27FC236}">
                <a16:creationId xmlns:a16="http://schemas.microsoft.com/office/drawing/2014/main" id="{A7C81D66-9128-4226-8041-68CE268DEA91}"/>
              </a:ext>
            </a:extLst>
          </p:cNvPr>
          <p:cNvSpPr txBox="1"/>
          <p:nvPr/>
        </p:nvSpPr>
        <p:spPr>
          <a:xfrm>
            <a:off x="1507067" y="2967532"/>
            <a:ext cx="7150796"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Written as follows, however, the first semicolon is </a:t>
            </a:r>
            <a:r>
              <a:rPr lang="en-US" b="1" dirty="0">
                <a:latin typeface="Segoe UI" panose="020B0502040204020203" pitchFamily="34" charset="0"/>
                <a:cs typeface="Segoe UI" panose="020B0502040204020203" pitchFamily="34" charset="0"/>
              </a:rPr>
              <a:t>required</a:t>
            </a:r>
            <a:r>
              <a:rPr lang="en-US" dirty="0">
                <a:latin typeface="Segoe UI" panose="020B0502040204020203" pitchFamily="34" charset="0"/>
                <a:cs typeface="Segoe UI" panose="020B0502040204020203" pitchFamily="34" charset="0"/>
              </a:rPr>
              <a:t>:</a:t>
            </a:r>
          </a:p>
        </p:txBody>
      </p:sp>
      <p:sp>
        <p:nvSpPr>
          <p:cNvPr id="16" name="TextBox 15">
            <a:extLst>
              <a:ext uri="{FF2B5EF4-FFF2-40B4-BE49-F238E27FC236}">
                <a16:creationId xmlns:a16="http://schemas.microsoft.com/office/drawing/2014/main" id="{7F6BC578-43EB-450E-BCEC-4CE86C496373}"/>
              </a:ext>
            </a:extLst>
          </p:cNvPr>
          <p:cNvSpPr txBox="1"/>
          <p:nvPr/>
        </p:nvSpPr>
        <p:spPr>
          <a:xfrm>
            <a:off x="1599663" y="3429000"/>
            <a:ext cx="1641247" cy="369332"/>
          </a:xfrm>
          <a:prstGeom prst="rect">
            <a:avLst/>
          </a:prstGeom>
          <a:noFill/>
          <a:ln w="57150">
            <a:solidFill>
              <a:srgbClr val="0070C0"/>
            </a:solidFill>
          </a:ln>
        </p:spPr>
        <p:txBody>
          <a:bodyPr wrap="square">
            <a:spAutoFit/>
          </a:bodyPr>
          <a:lstStyle/>
          <a:p>
            <a:r>
              <a:rPr lang="en-US" dirty="0">
                <a:latin typeface="Segoe UI" panose="020B0502040204020203" pitchFamily="34" charset="0"/>
                <a:cs typeface="Segoe UI" panose="020B0502040204020203" pitchFamily="34" charset="0"/>
              </a:rPr>
              <a:t>a = 3; b = 4;</a:t>
            </a:r>
          </a:p>
        </p:txBody>
      </p:sp>
    </p:spTree>
    <p:extLst>
      <p:ext uri="{BB962C8B-B14F-4D97-AF65-F5344CB8AC3E}">
        <p14:creationId xmlns:p14="http://schemas.microsoft.com/office/powerpoint/2010/main" val="770219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9454158" cy="869991"/>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Core| </a:t>
            </a:r>
            <a:r>
              <a:rPr lang="en-US" sz="3200" b="1" dirty="0">
                <a:solidFill>
                  <a:schemeClr val="tx1">
                    <a:lumMod val="75000"/>
                    <a:lumOff val="25000"/>
                  </a:schemeClr>
                </a:solidFill>
                <a:latin typeface="Segoe UI" panose="020B0502040204020203" pitchFamily="34" charset="0"/>
                <a:cs typeface="Segoe UI" panose="020B0502040204020203" pitchFamily="34" charset="0"/>
              </a:rPr>
              <a:t>Lexical Structure – optional semicolon</a:t>
            </a:r>
            <a:endParaRPr 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D82FD391-9A92-487B-A7DE-8F7841FB30ED}"/>
              </a:ext>
            </a:extLst>
          </p:cNvPr>
          <p:cNvSpPr txBox="1"/>
          <p:nvPr/>
        </p:nvSpPr>
        <p:spPr>
          <a:xfrm>
            <a:off x="1507067" y="1531244"/>
            <a:ext cx="9037470" cy="646331"/>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These statement termination rules lead to some </a:t>
            </a:r>
            <a:r>
              <a:rPr lang="en-US" b="1" dirty="0">
                <a:latin typeface="Segoe UI" panose="020B0502040204020203" pitchFamily="34" charset="0"/>
                <a:cs typeface="Segoe UI" panose="020B0502040204020203" pitchFamily="34" charset="0"/>
              </a:rPr>
              <a:t>surprising cases</a:t>
            </a:r>
            <a:r>
              <a:rPr lang="en-US" dirty="0">
                <a:latin typeface="Segoe UI" panose="020B0502040204020203" pitchFamily="34" charset="0"/>
                <a:cs typeface="Segoe UI" panose="020B0502040204020203" pitchFamily="34" charset="0"/>
              </a:rPr>
              <a:t>. </a:t>
            </a:r>
          </a:p>
          <a:p>
            <a:r>
              <a:rPr lang="en-US" dirty="0">
                <a:latin typeface="Segoe UI" panose="020B0502040204020203" pitchFamily="34" charset="0"/>
                <a:cs typeface="Segoe UI" panose="020B0502040204020203" pitchFamily="34" charset="0"/>
              </a:rPr>
              <a:t>This code looks like two separate statements separated with a newline</a:t>
            </a:r>
          </a:p>
        </p:txBody>
      </p:sp>
      <p:pic>
        <p:nvPicPr>
          <p:cNvPr id="8" name="Picture 7">
            <a:extLst>
              <a:ext uri="{FF2B5EF4-FFF2-40B4-BE49-F238E27FC236}">
                <a16:creationId xmlns:a16="http://schemas.microsoft.com/office/drawing/2014/main" id="{3BB70D25-1249-436B-AE97-7CB51BC26A0A}"/>
              </a:ext>
            </a:extLst>
          </p:cNvPr>
          <p:cNvPicPr>
            <a:picLocks noChangeAspect="1"/>
          </p:cNvPicPr>
          <p:nvPr/>
        </p:nvPicPr>
        <p:blipFill>
          <a:blip r:embed="rId3"/>
          <a:stretch>
            <a:fillRect/>
          </a:stretch>
        </p:blipFill>
        <p:spPr>
          <a:xfrm>
            <a:off x="1599663" y="2283297"/>
            <a:ext cx="2095500" cy="600075"/>
          </a:xfrm>
          <a:prstGeom prst="rect">
            <a:avLst/>
          </a:prstGeom>
          <a:ln w="57150">
            <a:solidFill>
              <a:srgbClr val="0070C0"/>
            </a:solidFill>
          </a:ln>
        </p:spPr>
      </p:pic>
      <p:sp>
        <p:nvSpPr>
          <p:cNvPr id="10" name="TextBox 9">
            <a:extLst>
              <a:ext uri="{FF2B5EF4-FFF2-40B4-BE49-F238E27FC236}">
                <a16:creationId xmlns:a16="http://schemas.microsoft.com/office/drawing/2014/main" id="{85B68E4B-1480-449A-B82F-D7C6D8D5BB81}"/>
              </a:ext>
            </a:extLst>
          </p:cNvPr>
          <p:cNvSpPr txBox="1"/>
          <p:nvPr/>
        </p:nvSpPr>
        <p:spPr>
          <a:xfrm>
            <a:off x="1507067" y="3021023"/>
            <a:ext cx="9893996" cy="646331"/>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But the parentheses on the second line of code can be interpreted as a function invocation of f from the first line, and JavaScript interprets the code like this:</a:t>
            </a:r>
          </a:p>
        </p:txBody>
      </p:sp>
      <p:sp>
        <p:nvSpPr>
          <p:cNvPr id="11" name="TextBox 10">
            <a:extLst>
              <a:ext uri="{FF2B5EF4-FFF2-40B4-BE49-F238E27FC236}">
                <a16:creationId xmlns:a16="http://schemas.microsoft.com/office/drawing/2014/main" id="{44656C1C-50EF-4E6B-A202-5E56F180D0FA}"/>
              </a:ext>
            </a:extLst>
          </p:cNvPr>
          <p:cNvSpPr txBox="1"/>
          <p:nvPr/>
        </p:nvSpPr>
        <p:spPr>
          <a:xfrm>
            <a:off x="1599663" y="3798416"/>
            <a:ext cx="3111232" cy="369332"/>
          </a:xfrm>
          <a:prstGeom prst="rect">
            <a:avLst/>
          </a:prstGeom>
          <a:noFill/>
          <a:ln w="57150">
            <a:solidFill>
              <a:srgbClr val="0070C0"/>
            </a:solidFill>
          </a:ln>
        </p:spPr>
        <p:txBody>
          <a:bodyPr wrap="square">
            <a:spAutoFit/>
          </a:bodyPr>
          <a:lstStyle/>
          <a:p>
            <a:r>
              <a:rPr lang="en-US" dirty="0">
                <a:latin typeface="Segoe UI" panose="020B0502040204020203" pitchFamily="34" charset="0"/>
                <a:cs typeface="Segoe UI" panose="020B0502040204020203" pitchFamily="34" charset="0"/>
              </a:rPr>
              <a:t>var y = x + f(</a:t>
            </a:r>
            <a:r>
              <a:rPr lang="en-US" dirty="0" err="1">
                <a:latin typeface="Segoe UI" panose="020B0502040204020203" pitchFamily="34" charset="0"/>
                <a:cs typeface="Segoe UI" panose="020B0502040204020203" pitchFamily="34" charset="0"/>
              </a:rPr>
              <a:t>a+b</a:t>
            </a:r>
            <a:r>
              <a:rPr lang="en-US" dirty="0">
                <a:latin typeface="Segoe UI" panose="020B0502040204020203" pitchFamily="34" charset="0"/>
                <a:cs typeface="Segoe UI" panose="020B0502040204020203" pitchFamily="34" charset="0"/>
              </a:rPr>
              <a:t>).</a:t>
            </a:r>
            <a:r>
              <a:rPr lang="en-US" dirty="0" err="1">
                <a:latin typeface="Segoe UI" panose="020B0502040204020203" pitchFamily="34" charset="0"/>
                <a:cs typeface="Segoe UI" panose="020B0502040204020203" pitchFamily="34" charset="0"/>
              </a:rPr>
              <a:t>toString</a:t>
            </a:r>
            <a:r>
              <a:rPr lang="en-US" dirty="0">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1172332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9454158" cy="869991"/>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Core| </a:t>
            </a:r>
            <a:r>
              <a:rPr lang="en-US" sz="3200" b="1" dirty="0">
                <a:solidFill>
                  <a:schemeClr val="tx1">
                    <a:lumMod val="75000"/>
                    <a:lumOff val="25000"/>
                  </a:schemeClr>
                </a:solidFill>
                <a:latin typeface="Segoe UI" panose="020B0502040204020203" pitchFamily="34" charset="0"/>
                <a:cs typeface="Segoe UI" panose="020B0502040204020203" pitchFamily="34" charset="0"/>
              </a:rPr>
              <a:t>Lexical Structure – optional semicolon</a:t>
            </a:r>
            <a:endParaRPr 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D82FD391-9A92-487B-A7DE-8F7841FB30ED}"/>
              </a:ext>
            </a:extLst>
          </p:cNvPr>
          <p:cNvSpPr txBox="1"/>
          <p:nvPr/>
        </p:nvSpPr>
        <p:spPr>
          <a:xfrm>
            <a:off x="1507067" y="1531244"/>
            <a:ext cx="9037470" cy="646331"/>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These statement termination rules lead to some </a:t>
            </a:r>
            <a:r>
              <a:rPr lang="en-US" b="1" dirty="0">
                <a:latin typeface="Segoe UI" panose="020B0502040204020203" pitchFamily="34" charset="0"/>
                <a:cs typeface="Segoe UI" panose="020B0502040204020203" pitchFamily="34" charset="0"/>
              </a:rPr>
              <a:t>surprising cases</a:t>
            </a:r>
            <a:r>
              <a:rPr lang="en-US" dirty="0">
                <a:latin typeface="Segoe UI" panose="020B0502040204020203" pitchFamily="34" charset="0"/>
                <a:cs typeface="Segoe UI" panose="020B0502040204020203" pitchFamily="34" charset="0"/>
              </a:rPr>
              <a:t>. </a:t>
            </a:r>
          </a:p>
          <a:p>
            <a:r>
              <a:rPr lang="en-US" dirty="0">
                <a:latin typeface="Segoe UI" panose="020B0502040204020203" pitchFamily="34" charset="0"/>
                <a:cs typeface="Segoe UI" panose="020B0502040204020203" pitchFamily="34" charset="0"/>
              </a:rPr>
              <a:t>This code looks like two separate statements separated with a newline</a:t>
            </a:r>
          </a:p>
        </p:txBody>
      </p:sp>
      <p:pic>
        <p:nvPicPr>
          <p:cNvPr id="8" name="Picture 7">
            <a:extLst>
              <a:ext uri="{FF2B5EF4-FFF2-40B4-BE49-F238E27FC236}">
                <a16:creationId xmlns:a16="http://schemas.microsoft.com/office/drawing/2014/main" id="{3BB70D25-1249-436B-AE97-7CB51BC26A0A}"/>
              </a:ext>
            </a:extLst>
          </p:cNvPr>
          <p:cNvPicPr>
            <a:picLocks noChangeAspect="1"/>
          </p:cNvPicPr>
          <p:nvPr/>
        </p:nvPicPr>
        <p:blipFill>
          <a:blip r:embed="rId3"/>
          <a:stretch>
            <a:fillRect/>
          </a:stretch>
        </p:blipFill>
        <p:spPr>
          <a:xfrm>
            <a:off x="1599663" y="2283297"/>
            <a:ext cx="2095500" cy="600075"/>
          </a:xfrm>
          <a:prstGeom prst="rect">
            <a:avLst/>
          </a:prstGeom>
          <a:ln w="57150">
            <a:solidFill>
              <a:srgbClr val="0070C0"/>
            </a:solidFill>
          </a:ln>
        </p:spPr>
      </p:pic>
      <p:sp>
        <p:nvSpPr>
          <p:cNvPr id="10" name="TextBox 9">
            <a:extLst>
              <a:ext uri="{FF2B5EF4-FFF2-40B4-BE49-F238E27FC236}">
                <a16:creationId xmlns:a16="http://schemas.microsoft.com/office/drawing/2014/main" id="{85B68E4B-1480-449A-B82F-D7C6D8D5BB81}"/>
              </a:ext>
            </a:extLst>
          </p:cNvPr>
          <p:cNvSpPr txBox="1"/>
          <p:nvPr/>
        </p:nvSpPr>
        <p:spPr>
          <a:xfrm>
            <a:off x="1507067" y="3021023"/>
            <a:ext cx="9893996" cy="646331"/>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But the parentheses on the second line of code can be interpreted as a function invocation of f from the first line, and JavaScript interprets the code like this:</a:t>
            </a:r>
          </a:p>
        </p:txBody>
      </p:sp>
      <p:sp>
        <p:nvSpPr>
          <p:cNvPr id="11" name="TextBox 10">
            <a:extLst>
              <a:ext uri="{FF2B5EF4-FFF2-40B4-BE49-F238E27FC236}">
                <a16:creationId xmlns:a16="http://schemas.microsoft.com/office/drawing/2014/main" id="{44656C1C-50EF-4E6B-A202-5E56F180D0FA}"/>
              </a:ext>
            </a:extLst>
          </p:cNvPr>
          <p:cNvSpPr txBox="1"/>
          <p:nvPr/>
        </p:nvSpPr>
        <p:spPr>
          <a:xfrm>
            <a:off x="1599663" y="3798416"/>
            <a:ext cx="3111232" cy="369332"/>
          </a:xfrm>
          <a:prstGeom prst="rect">
            <a:avLst/>
          </a:prstGeom>
          <a:noFill/>
          <a:ln w="57150">
            <a:solidFill>
              <a:srgbClr val="0070C0"/>
            </a:solidFill>
          </a:ln>
        </p:spPr>
        <p:txBody>
          <a:bodyPr wrap="square">
            <a:spAutoFit/>
          </a:bodyPr>
          <a:lstStyle/>
          <a:p>
            <a:r>
              <a:rPr lang="en-US" dirty="0">
                <a:latin typeface="Segoe UI" panose="020B0502040204020203" pitchFamily="34" charset="0"/>
                <a:cs typeface="Segoe UI" panose="020B0502040204020203" pitchFamily="34" charset="0"/>
              </a:rPr>
              <a:t>var y = x + f(</a:t>
            </a:r>
            <a:r>
              <a:rPr lang="en-US" dirty="0" err="1">
                <a:latin typeface="Segoe UI" panose="020B0502040204020203" pitchFamily="34" charset="0"/>
                <a:cs typeface="Segoe UI" panose="020B0502040204020203" pitchFamily="34" charset="0"/>
              </a:rPr>
              <a:t>a+b</a:t>
            </a:r>
            <a:r>
              <a:rPr lang="en-US" dirty="0">
                <a:latin typeface="Segoe UI" panose="020B0502040204020203" pitchFamily="34" charset="0"/>
                <a:cs typeface="Segoe UI" panose="020B0502040204020203" pitchFamily="34" charset="0"/>
              </a:rPr>
              <a:t>).</a:t>
            </a:r>
            <a:r>
              <a:rPr lang="en-US" dirty="0" err="1">
                <a:latin typeface="Segoe UI" panose="020B0502040204020203" pitchFamily="34" charset="0"/>
                <a:cs typeface="Segoe UI" panose="020B0502040204020203" pitchFamily="34" charset="0"/>
              </a:rPr>
              <a:t>toString</a:t>
            </a:r>
            <a:r>
              <a:rPr lang="en-US" dirty="0">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852419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9454158" cy="869991"/>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Core| </a:t>
            </a:r>
            <a:r>
              <a:rPr lang="en-US" sz="3200" b="1" dirty="0">
                <a:solidFill>
                  <a:schemeClr val="tx1">
                    <a:lumMod val="75000"/>
                    <a:lumOff val="25000"/>
                  </a:schemeClr>
                </a:solidFill>
                <a:latin typeface="Segoe UI" panose="020B0502040204020203" pitchFamily="34" charset="0"/>
                <a:cs typeface="Segoe UI" panose="020B0502040204020203" pitchFamily="34" charset="0"/>
              </a:rPr>
              <a:t>Types, Values and Variables</a:t>
            </a:r>
            <a:endParaRPr 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557C6702-1463-4962-B000-D82AD6191643}"/>
              </a:ext>
            </a:extLst>
          </p:cNvPr>
          <p:cNvSpPr txBox="1"/>
          <p:nvPr/>
        </p:nvSpPr>
        <p:spPr>
          <a:xfrm>
            <a:off x="1507066" y="1307098"/>
            <a:ext cx="9389534" cy="3139321"/>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Computer programs work by manipulating values:</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such as the number 3.14 </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or the text “Hello World.” </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kinds of values that can be represented and manipulated in a programming language are known as </a:t>
            </a:r>
            <a:r>
              <a:rPr lang="en-US" b="1" dirty="0">
                <a:latin typeface="Segoe UI" panose="020B0502040204020203" pitchFamily="34" charset="0"/>
                <a:cs typeface="Segoe UI" panose="020B0502040204020203" pitchFamily="34" charset="0"/>
              </a:rPr>
              <a:t>types</a:t>
            </a:r>
            <a:r>
              <a:rPr lang="en-US" dirty="0">
                <a:latin typeface="Segoe UI" panose="020B0502040204020203" pitchFamily="34" charset="0"/>
                <a:cs typeface="Segoe UI" panose="020B0502040204020203" pitchFamily="34" charset="0"/>
              </a:rPr>
              <a:t>. </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When a program needs to retain a value for future use, it assigns the value to a </a:t>
            </a:r>
            <a:r>
              <a:rPr lang="en-US" b="1" dirty="0">
                <a:latin typeface="Segoe UI" panose="020B0502040204020203" pitchFamily="34" charset="0"/>
                <a:cs typeface="Segoe UI" panose="020B0502040204020203" pitchFamily="34" charset="0"/>
              </a:rPr>
              <a:t>variable</a:t>
            </a:r>
            <a:r>
              <a:rPr lang="en-US" dirty="0">
                <a:latin typeface="Segoe UI" panose="020B0502040204020203" pitchFamily="34" charset="0"/>
                <a:cs typeface="Segoe UI" panose="020B0502040204020203" pitchFamily="34" charset="0"/>
              </a:rPr>
              <a:t>. </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 </a:t>
            </a:r>
            <a:r>
              <a:rPr lang="en-US" b="1" dirty="0">
                <a:latin typeface="Segoe UI" panose="020B0502040204020203" pitchFamily="34" charset="0"/>
                <a:cs typeface="Segoe UI" panose="020B0502040204020203" pitchFamily="34" charset="0"/>
              </a:rPr>
              <a:t>variable </a:t>
            </a:r>
            <a:r>
              <a:rPr lang="en-US" dirty="0">
                <a:latin typeface="Segoe UI" panose="020B0502040204020203" pitchFamily="34" charset="0"/>
                <a:cs typeface="Segoe UI" panose="020B0502040204020203" pitchFamily="34" charset="0"/>
              </a:rPr>
              <a:t>defines a symbolic name for a value and allows the value to be referred to by name. </a:t>
            </a:r>
          </a:p>
        </p:txBody>
      </p:sp>
    </p:spTree>
    <p:extLst>
      <p:ext uri="{BB962C8B-B14F-4D97-AF65-F5344CB8AC3E}">
        <p14:creationId xmlns:p14="http://schemas.microsoft.com/office/powerpoint/2010/main" val="1629603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9454158" cy="869991"/>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Core| </a:t>
            </a:r>
            <a:r>
              <a:rPr lang="en-US" sz="3200" b="1" dirty="0">
                <a:solidFill>
                  <a:schemeClr val="tx1">
                    <a:lumMod val="75000"/>
                    <a:lumOff val="25000"/>
                  </a:schemeClr>
                </a:solidFill>
                <a:latin typeface="Segoe UI" panose="020B0502040204020203" pitchFamily="34" charset="0"/>
                <a:cs typeface="Segoe UI" panose="020B0502040204020203" pitchFamily="34" charset="0"/>
              </a:rPr>
              <a:t>Types, Values and Variables</a:t>
            </a:r>
            <a:endParaRPr 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557C6702-1463-4962-B000-D82AD6191643}"/>
              </a:ext>
            </a:extLst>
          </p:cNvPr>
          <p:cNvSpPr txBox="1"/>
          <p:nvPr/>
        </p:nvSpPr>
        <p:spPr>
          <a:xfrm>
            <a:off x="1507066" y="1307098"/>
            <a:ext cx="9389534" cy="3139321"/>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Computer programs work by manipulating </a:t>
            </a:r>
            <a:r>
              <a:rPr lang="en-US" b="1" dirty="0">
                <a:latin typeface="Segoe UI" panose="020B0502040204020203" pitchFamily="34" charset="0"/>
                <a:cs typeface="Segoe UI" panose="020B0502040204020203" pitchFamily="34" charset="0"/>
              </a:rPr>
              <a:t>values</a:t>
            </a:r>
            <a:r>
              <a:rPr lang="en-US" dirty="0">
                <a:latin typeface="Segoe UI" panose="020B0502040204020203" pitchFamily="34" charset="0"/>
                <a:cs typeface="Segoe UI" panose="020B0502040204020203" pitchFamily="34" charset="0"/>
              </a:rPr>
              <a:t>:</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such as the number 3.14 </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or the text “Hello World.” </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kinds of values that can be represented and manipulated in a programming language are known as </a:t>
            </a:r>
            <a:r>
              <a:rPr lang="en-US" b="1" dirty="0">
                <a:latin typeface="Segoe UI" panose="020B0502040204020203" pitchFamily="34" charset="0"/>
                <a:cs typeface="Segoe UI" panose="020B0502040204020203" pitchFamily="34" charset="0"/>
              </a:rPr>
              <a:t>types</a:t>
            </a:r>
            <a:r>
              <a:rPr lang="en-US" dirty="0">
                <a:latin typeface="Segoe UI" panose="020B0502040204020203" pitchFamily="34" charset="0"/>
                <a:cs typeface="Segoe UI" panose="020B0502040204020203" pitchFamily="34" charset="0"/>
              </a:rPr>
              <a:t>. </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When a program needs to retain a value for future use, it assigns the value to a </a:t>
            </a:r>
            <a:r>
              <a:rPr lang="en-US" b="1" dirty="0">
                <a:latin typeface="Segoe UI" panose="020B0502040204020203" pitchFamily="34" charset="0"/>
                <a:cs typeface="Segoe UI" panose="020B0502040204020203" pitchFamily="34" charset="0"/>
              </a:rPr>
              <a:t>variable</a:t>
            </a:r>
            <a:r>
              <a:rPr lang="en-US" dirty="0">
                <a:latin typeface="Segoe UI" panose="020B0502040204020203" pitchFamily="34" charset="0"/>
                <a:cs typeface="Segoe UI" panose="020B0502040204020203" pitchFamily="34" charset="0"/>
              </a:rPr>
              <a:t>. </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 </a:t>
            </a:r>
            <a:r>
              <a:rPr lang="en-US" b="1" dirty="0">
                <a:latin typeface="Segoe UI" panose="020B0502040204020203" pitchFamily="34" charset="0"/>
                <a:cs typeface="Segoe UI" panose="020B0502040204020203" pitchFamily="34" charset="0"/>
              </a:rPr>
              <a:t>variable </a:t>
            </a:r>
            <a:r>
              <a:rPr lang="en-US" dirty="0">
                <a:latin typeface="Segoe UI" panose="020B0502040204020203" pitchFamily="34" charset="0"/>
                <a:cs typeface="Segoe UI" panose="020B0502040204020203" pitchFamily="34" charset="0"/>
              </a:rPr>
              <a:t>defines a symbolic name for a value and allows the value to be referred to by name. </a:t>
            </a:r>
          </a:p>
        </p:txBody>
      </p:sp>
    </p:spTree>
    <p:extLst>
      <p:ext uri="{BB962C8B-B14F-4D97-AF65-F5344CB8AC3E}">
        <p14:creationId xmlns:p14="http://schemas.microsoft.com/office/powerpoint/2010/main" val="2606441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9454158" cy="869991"/>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Core| </a:t>
            </a:r>
            <a:r>
              <a:rPr lang="en-US" sz="3200" b="1" dirty="0">
                <a:solidFill>
                  <a:schemeClr val="tx1">
                    <a:lumMod val="75000"/>
                    <a:lumOff val="25000"/>
                  </a:schemeClr>
                </a:solidFill>
                <a:latin typeface="Segoe UI" panose="020B0502040204020203" pitchFamily="34" charset="0"/>
                <a:cs typeface="Segoe UI" panose="020B0502040204020203" pitchFamily="34" charset="0"/>
              </a:rPr>
              <a:t>Variables</a:t>
            </a:r>
            <a:endParaRPr 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557C6702-1463-4962-B000-D82AD6191643}"/>
              </a:ext>
            </a:extLst>
          </p:cNvPr>
          <p:cNvSpPr txBox="1"/>
          <p:nvPr/>
        </p:nvSpPr>
        <p:spPr>
          <a:xfrm>
            <a:off x="1507066" y="1307098"/>
            <a:ext cx="9389534" cy="3693319"/>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JavaScript </a:t>
            </a:r>
            <a:r>
              <a:rPr lang="en-US" b="1" dirty="0">
                <a:latin typeface="Segoe UI" panose="020B0502040204020203" pitchFamily="34" charset="0"/>
                <a:cs typeface="Segoe UI" panose="020B0502040204020203" pitchFamily="34" charset="0"/>
              </a:rPr>
              <a:t>variables</a:t>
            </a:r>
            <a:r>
              <a:rPr lang="en-US" dirty="0">
                <a:latin typeface="Segoe UI" panose="020B0502040204020203" pitchFamily="34" charset="0"/>
                <a:cs typeface="Segoe UI" panose="020B0502040204020203" pitchFamily="34" charset="0"/>
              </a:rPr>
              <a:t> are </a:t>
            </a:r>
            <a:r>
              <a:rPr lang="en-US" b="1" dirty="0">
                <a:latin typeface="Segoe UI" panose="020B0502040204020203" pitchFamily="34" charset="0"/>
                <a:cs typeface="Segoe UI" panose="020B0502040204020203" pitchFamily="34" charset="0"/>
              </a:rPr>
              <a:t>untyped</a:t>
            </a:r>
            <a:r>
              <a:rPr lang="en-US" dirty="0">
                <a:latin typeface="Segoe UI" panose="020B0502040204020203" pitchFamily="34" charset="0"/>
                <a:cs typeface="Segoe UI" panose="020B0502040204020203" pitchFamily="34" charset="0"/>
              </a:rPr>
              <a:t>: </a:t>
            </a:r>
          </a:p>
          <a:p>
            <a:r>
              <a:rPr lang="en-US" dirty="0">
                <a:latin typeface="Segoe UI" panose="020B0502040204020203" pitchFamily="34" charset="0"/>
                <a:cs typeface="Segoe UI" panose="020B0502040204020203" pitchFamily="34" charset="0"/>
              </a:rPr>
              <a:t>you can assign a value of any type to a variable, and you can later assign a value of a different type to the same variable. </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Variables are declared with the </a:t>
            </a:r>
            <a:r>
              <a:rPr lang="en-US" b="1" dirty="0">
                <a:latin typeface="Segoe UI" panose="020B0502040204020203" pitchFamily="34" charset="0"/>
                <a:cs typeface="Segoe UI" panose="020B0502040204020203" pitchFamily="34" charset="0"/>
              </a:rPr>
              <a:t>var </a:t>
            </a:r>
            <a:r>
              <a:rPr lang="en-US" dirty="0">
                <a:latin typeface="Segoe UI" panose="020B0502040204020203" pitchFamily="34" charset="0"/>
                <a:cs typeface="Segoe UI" panose="020B0502040204020203" pitchFamily="34" charset="0"/>
              </a:rPr>
              <a:t>or </a:t>
            </a:r>
            <a:r>
              <a:rPr lang="en-US" b="1" dirty="0">
                <a:latin typeface="Segoe UI" panose="020B0502040204020203" pitchFamily="34" charset="0"/>
                <a:cs typeface="Segoe UI" panose="020B0502040204020203" pitchFamily="34" charset="0"/>
              </a:rPr>
              <a:t>let</a:t>
            </a:r>
            <a:r>
              <a:rPr lang="en-US" dirty="0">
                <a:latin typeface="Segoe UI" panose="020B0502040204020203" pitchFamily="34" charset="0"/>
                <a:cs typeface="Segoe UI" panose="020B0502040204020203" pitchFamily="34" charset="0"/>
              </a:rPr>
              <a:t> keyword. </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JavaScript uses </a:t>
            </a:r>
            <a:r>
              <a:rPr lang="en-US" b="1" dirty="0">
                <a:latin typeface="Segoe UI" panose="020B0502040204020203" pitchFamily="34" charset="0"/>
                <a:cs typeface="Segoe UI" panose="020B0502040204020203" pitchFamily="34" charset="0"/>
              </a:rPr>
              <a:t>lexical scoping.</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Variables </a:t>
            </a:r>
            <a:r>
              <a:rPr lang="en-US" b="1" dirty="0">
                <a:latin typeface="Segoe UI" panose="020B0502040204020203" pitchFamily="34" charset="0"/>
                <a:cs typeface="Segoe UI" panose="020B0502040204020203" pitchFamily="34" charset="0"/>
              </a:rPr>
              <a:t>declared outside </a:t>
            </a:r>
            <a:r>
              <a:rPr lang="en-US" dirty="0">
                <a:latin typeface="Segoe UI" panose="020B0502040204020203" pitchFamily="34" charset="0"/>
                <a:cs typeface="Segoe UI" panose="020B0502040204020203" pitchFamily="34" charset="0"/>
              </a:rPr>
              <a:t>of a function are </a:t>
            </a:r>
            <a:r>
              <a:rPr lang="en-US" b="1" dirty="0">
                <a:latin typeface="Segoe UI" panose="020B0502040204020203" pitchFamily="34" charset="0"/>
                <a:cs typeface="Segoe UI" panose="020B0502040204020203" pitchFamily="34" charset="0"/>
              </a:rPr>
              <a:t>global variables </a:t>
            </a:r>
            <a:r>
              <a:rPr lang="en-US" dirty="0">
                <a:latin typeface="Segoe UI" panose="020B0502040204020203" pitchFamily="34" charset="0"/>
                <a:cs typeface="Segoe UI" panose="020B0502040204020203" pitchFamily="34" charset="0"/>
              </a:rPr>
              <a:t>and are visible everywhere in a JavaScript program.</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Variables </a:t>
            </a:r>
            <a:r>
              <a:rPr lang="en-US" b="1" dirty="0">
                <a:latin typeface="Segoe UI" panose="020B0502040204020203" pitchFamily="34" charset="0"/>
                <a:cs typeface="Segoe UI" panose="020B0502040204020203" pitchFamily="34" charset="0"/>
              </a:rPr>
              <a:t>declared inside </a:t>
            </a:r>
            <a:r>
              <a:rPr lang="en-US" dirty="0">
                <a:latin typeface="Segoe UI" panose="020B0502040204020203" pitchFamily="34" charset="0"/>
                <a:cs typeface="Segoe UI" panose="020B0502040204020203" pitchFamily="34" charset="0"/>
              </a:rPr>
              <a:t>a function have function scope and are visible only to code that appears inside that function. </a:t>
            </a:r>
          </a:p>
        </p:txBody>
      </p:sp>
    </p:spTree>
    <p:extLst>
      <p:ext uri="{BB962C8B-B14F-4D97-AF65-F5344CB8AC3E}">
        <p14:creationId xmlns:p14="http://schemas.microsoft.com/office/powerpoint/2010/main" val="811919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9454158" cy="869991"/>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Core| </a:t>
            </a:r>
            <a:r>
              <a:rPr lang="en-US" sz="3200" b="1" dirty="0">
                <a:solidFill>
                  <a:schemeClr val="tx1">
                    <a:lumMod val="75000"/>
                    <a:lumOff val="25000"/>
                  </a:schemeClr>
                </a:solidFill>
                <a:latin typeface="Segoe UI" panose="020B0502040204020203" pitchFamily="34" charset="0"/>
                <a:cs typeface="Segoe UI" panose="020B0502040204020203" pitchFamily="34" charset="0"/>
              </a:rPr>
              <a:t>Types</a:t>
            </a:r>
            <a:endParaRPr 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557C6702-1463-4962-B000-D82AD6191643}"/>
              </a:ext>
            </a:extLst>
          </p:cNvPr>
          <p:cNvSpPr txBox="1"/>
          <p:nvPr/>
        </p:nvSpPr>
        <p:spPr>
          <a:xfrm>
            <a:off x="1507066" y="1307098"/>
            <a:ext cx="9389534" cy="1200329"/>
          </a:xfrm>
          <a:prstGeom prst="rect">
            <a:avLst/>
          </a:prstGeom>
          <a:noFill/>
        </p:spPr>
        <p:txBody>
          <a:bodyPr wrap="square">
            <a:spAutoFit/>
          </a:bodyPr>
          <a:lstStyle/>
          <a:p>
            <a:r>
              <a:rPr lang="en-US" dirty="0"/>
              <a:t>JavaScript types can be divided into two categories: </a:t>
            </a:r>
          </a:p>
          <a:p>
            <a:endParaRPr lang="en-US" dirty="0"/>
          </a:p>
          <a:p>
            <a:pPr marL="342900" indent="-342900">
              <a:buFont typeface="+mj-lt"/>
              <a:buAutoNum type="arabicPeriod"/>
            </a:pPr>
            <a:r>
              <a:rPr lang="en-US" b="1" dirty="0">
                <a:solidFill>
                  <a:srgbClr val="0070C0"/>
                </a:solidFill>
              </a:rPr>
              <a:t>primitive types</a:t>
            </a:r>
          </a:p>
          <a:p>
            <a:pPr marL="342900" indent="-342900">
              <a:buFont typeface="+mj-lt"/>
              <a:buAutoNum type="arabicPeriod"/>
            </a:pPr>
            <a:r>
              <a:rPr lang="en-US" b="1" dirty="0">
                <a:solidFill>
                  <a:srgbClr val="C00000"/>
                </a:solidFill>
              </a:rPr>
              <a:t>object types.</a:t>
            </a:r>
            <a:endParaRPr lang="en-US" b="1" dirty="0">
              <a:solidFill>
                <a:srgbClr val="C00000"/>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DDF6A62F-6399-4881-AC6E-529AFBDAD1A3}"/>
              </a:ext>
            </a:extLst>
          </p:cNvPr>
          <p:cNvSpPr txBox="1"/>
          <p:nvPr/>
        </p:nvSpPr>
        <p:spPr>
          <a:xfrm>
            <a:off x="1453726" y="2670154"/>
            <a:ext cx="3865034" cy="1200329"/>
          </a:xfrm>
          <a:prstGeom prst="rect">
            <a:avLst/>
          </a:prstGeom>
          <a:noFill/>
          <a:ln w="57150">
            <a:solidFill>
              <a:srgbClr val="0070C0"/>
            </a:solidFill>
          </a:ln>
        </p:spPr>
        <p:txBody>
          <a:bodyPr wrap="square">
            <a:spAutoFit/>
          </a:bodyPr>
          <a:lstStyle/>
          <a:p>
            <a:r>
              <a:rPr lang="en-US" dirty="0">
                <a:latin typeface="Segoe UI" panose="020B0502040204020203" pitchFamily="34" charset="0"/>
                <a:cs typeface="Segoe UI" panose="020B0502040204020203" pitchFamily="34" charset="0"/>
              </a:rPr>
              <a:t>JavaScript’s primitive types include:</a:t>
            </a:r>
          </a:p>
          <a:p>
            <a:pPr marL="342900" indent="-342900">
              <a:buFont typeface="+mj-lt"/>
              <a:buAutoNum type="arabicPeriod"/>
            </a:pPr>
            <a:r>
              <a:rPr lang="en-US" dirty="0">
                <a:latin typeface="Segoe UI" panose="020B0502040204020203" pitchFamily="34" charset="0"/>
                <a:cs typeface="Segoe UI" panose="020B0502040204020203" pitchFamily="34" charset="0"/>
              </a:rPr>
              <a:t>numbers, </a:t>
            </a:r>
          </a:p>
          <a:p>
            <a:pPr marL="342900" indent="-342900">
              <a:buFont typeface="+mj-lt"/>
              <a:buAutoNum type="arabicPeriod"/>
            </a:pPr>
            <a:r>
              <a:rPr lang="en-US" dirty="0">
                <a:latin typeface="Segoe UI" panose="020B0502040204020203" pitchFamily="34" charset="0"/>
                <a:cs typeface="Segoe UI" panose="020B0502040204020203" pitchFamily="34" charset="0"/>
              </a:rPr>
              <a:t>strings of text (known as strings)</a:t>
            </a:r>
          </a:p>
          <a:p>
            <a:pPr marL="342900" indent="-342900">
              <a:buFont typeface="+mj-lt"/>
              <a:buAutoNum type="arabicPeriod"/>
            </a:pPr>
            <a:r>
              <a:rPr lang="en-US" dirty="0" err="1">
                <a:latin typeface="Segoe UI" panose="020B0502040204020203" pitchFamily="34" charset="0"/>
                <a:cs typeface="Segoe UI" panose="020B0502040204020203" pitchFamily="34" charset="0"/>
              </a:rPr>
              <a:t>boolean</a:t>
            </a:r>
            <a:r>
              <a:rPr lang="en-US" dirty="0">
                <a:latin typeface="Segoe UI" panose="020B0502040204020203" pitchFamily="34" charset="0"/>
                <a:cs typeface="Segoe UI" panose="020B0502040204020203" pitchFamily="34" charset="0"/>
              </a:rPr>
              <a:t> </a:t>
            </a:r>
          </a:p>
        </p:txBody>
      </p:sp>
      <p:sp>
        <p:nvSpPr>
          <p:cNvPr id="6" name="TextBox 5">
            <a:extLst>
              <a:ext uri="{FF2B5EF4-FFF2-40B4-BE49-F238E27FC236}">
                <a16:creationId xmlns:a16="http://schemas.microsoft.com/office/drawing/2014/main" id="{05D2F114-EBE6-498F-A639-0807FA9382E3}"/>
              </a:ext>
            </a:extLst>
          </p:cNvPr>
          <p:cNvSpPr txBox="1"/>
          <p:nvPr/>
        </p:nvSpPr>
        <p:spPr>
          <a:xfrm>
            <a:off x="6620086" y="2670153"/>
            <a:ext cx="3865034" cy="1200329"/>
          </a:xfrm>
          <a:prstGeom prst="rect">
            <a:avLst/>
          </a:prstGeom>
          <a:noFill/>
          <a:ln w="57150">
            <a:solidFill>
              <a:srgbClr val="C00000"/>
            </a:solidFill>
          </a:ln>
        </p:spPr>
        <p:txBody>
          <a:bodyPr wrap="square">
            <a:spAutoFit/>
          </a:bodyPr>
          <a:lstStyle/>
          <a:p>
            <a:r>
              <a:rPr lang="en-US" dirty="0">
                <a:latin typeface="Segoe UI" panose="020B0502040204020203" pitchFamily="34" charset="0"/>
                <a:cs typeface="Segoe UI" panose="020B0502040204020203" pitchFamily="34" charset="0"/>
              </a:rPr>
              <a:t>JavaScript’s object types include:</a:t>
            </a:r>
          </a:p>
          <a:p>
            <a:pPr marL="342900" indent="-342900">
              <a:buFont typeface="+mj-lt"/>
              <a:buAutoNum type="arabicPeriod"/>
            </a:pPr>
            <a:r>
              <a:rPr lang="en-US" dirty="0">
                <a:latin typeface="Segoe UI" panose="020B0502040204020203" pitchFamily="34" charset="0"/>
                <a:cs typeface="Segoe UI" panose="020B0502040204020203" pitchFamily="34" charset="0"/>
              </a:rPr>
              <a:t>Objects, </a:t>
            </a:r>
          </a:p>
          <a:p>
            <a:pPr marL="342900" indent="-342900">
              <a:buFont typeface="+mj-lt"/>
              <a:buAutoNum type="arabicPeriod"/>
            </a:pPr>
            <a:r>
              <a:rPr lang="en-US" dirty="0">
                <a:latin typeface="Segoe UI" panose="020B0502040204020203" pitchFamily="34" charset="0"/>
                <a:cs typeface="Segoe UI" panose="020B0502040204020203" pitchFamily="34" charset="0"/>
              </a:rPr>
              <a:t>Arrays</a:t>
            </a:r>
          </a:p>
          <a:p>
            <a:pPr marL="342900" indent="-342900">
              <a:buFont typeface="+mj-lt"/>
              <a:buAutoNum type="arabicPeriod"/>
            </a:pPr>
            <a:r>
              <a:rPr lang="en-US" dirty="0">
                <a:latin typeface="Segoe UI" panose="020B0502040204020203" pitchFamily="34" charset="0"/>
                <a:cs typeface="Segoe UI" panose="020B0502040204020203" pitchFamily="34" charset="0"/>
              </a:rPr>
              <a:t>Functions</a:t>
            </a:r>
          </a:p>
        </p:txBody>
      </p:sp>
    </p:spTree>
    <p:extLst>
      <p:ext uri="{BB962C8B-B14F-4D97-AF65-F5344CB8AC3E}">
        <p14:creationId xmlns:p14="http://schemas.microsoft.com/office/powerpoint/2010/main" val="4158868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9454158" cy="869991"/>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Core| </a:t>
            </a:r>
            <a:r>
              <a:rPr lang="en-US" sz="3200" b="1" dirty="0">
                <a:solidFill>
                  <a:schemeClr val="tx1">
                    <a:lumMod val="75000"/>
                    <a:lumOff val="25000"/>
                  </a:schemeClr>
                </a:solidFill>
                <a:latin typeface="Segoe UI" panose="020B0502040204020203" pitchFamily="34" charset="0"/>
                <a:cs typeface="Segoe UI" panose="020B0502040204020203" pitchFamily="34" charset="0"/>
              </a:rPr>
              <a:t>Types - Number</a:t>
            </a:r>
            <a:endParaRPr 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39498116-6A0B-4448-BFFD-9EBEC54E9FB8}"/>
              </a:ext>
            </a:extLst>
          </p:cNvPr>
          <p:cNvSpPr txBox="1"/>
          <p:nvPr/>
        </p:nvSpPr>
        <p:spPr>
          <a:xfrm>
            <a:off x="1507066" y="1281976"/>
            <a:ext cx="9199033" cy="3693319"/>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Unlike many languages, JavaScript does not make a distinction between integer values and floating-point values.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All numbers </a:t>
            </a:r>
            <a:r>
              <a:rPr lang="en-US" dirty="0">
                <a:latin typeface="Segoe UI" panose="020B0502040204020203" pitchFamily="34" charset="0"/>
                <a:cs typeface="Segoe UI" panose="020B0502040204020203" pitchFamily="34" charset="0"/>
              </a:rPr>
              <a:t>in JavaScript are represented </a:t>
            </a:r>
            <a:r>
              <a:rPr lang="en-US" b="1" dirty="0">
                <a:latin typeface="Segoe UI" panose="020B0502040204020203" pitchFamily="34" charset="0"/>
                <a:cs typeface="Segoe UI" panose="020B0502040204020203" pitchFamily="34" charset="0"/>
              </a:rPr>
              <a:t>as floating-point values.</a:t>
            </a:r>
          </a:p>
          <a:p>
            <a:endParaRPr lang="en-US" b="1"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JavaScript represents numbers using the 64-bit floating-point format defined by the IEEE 754 standard, which means it can represent numbers as:</a:t>
            </a:r>
          </a:p>
          <a:p>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large as ±1.7976931348623157 × 10</a:t>
            </a:r>
            <a:r>
              <a:rPr lang="en-US" baseline="30000" dirty="0">
                <a:latin typeface="Segoe UI" panose="020B0502040204020203" pitchFamily="34" charset="0"/>
                <a:cs typeface="Segoe UI" panose="020B0502040204020203" pitchFamily="34" charset="0"/>
              </a:rPr>
              <a:t>308</a:t>
            </a:r>
            <a:r>
              <a:rPr lang="en-US" dirty="0">
                <a:latin typeface="Segoe UI" panose="020B0502040204020203" pitchFamily="34" charset="0"/>
                <a:cs typeface="Segoe UI" panose="020B0502040204020203" pitchFamily="34" charset="0"/>
              </a:rPr>
              <a:t> </a:t>
            </a:r>
          </a:p>
          <a:p>
            <a:pPr marL="342900" indent="-342900">
              <a:buFont typeface="+mj-lt"/>
              <a:buAutoNum type="arabicPeriod"/>
            </a:pPr>
            <a:r>
              <a:rPr lang="en-US" dirty="0">
                <a:latin typeface="Segoe UI" panose="020B0502040204020203" pitchFamily="34" charset="0"/>
                <a:cs typeface="Segoe UI" panose="020B0502040204020203" pitchFamily="34" charset="0"/>
              </a:rPr>
              <a:t>small as ±5 × 10</a:t>
            </a:r>
            <a:r>
              <a:rPr lang="en-US" baseline="30000" dirty="0">
                <a:latin typeface="Segoe UI" panose="020B0502040204020203" pitchFamily="34" charset="0"/>
                <a:cs typeface="Segoe UI" panose="020B0502040204020203" pitchFamily="34" charset="0"/>
              </a:rPr>
              <a:t>−324 </a:t>
            </a:r>
            <a:r>
              <a:rPr lang="en-US" dirty="0">
                <a:latin typeface="Segoe UI" panose="020B0502040204020203" pitchFamily="34" charset="0"/>
                <a:cs typeface="Segoe UI" panose="020B0502040204020203" pitchFamily="34" charset="0"/>
              </a:rPr>
              <a:t>. </a:t>
            </a:r>
          </a:p>
          <a:p>
            <a:pPr marL="342900" indent="-342900">
              <a:buFont typeface="+mj-lt"/>
              <a:buAutoNum type="arabicPeriod"/>
            </a:pPr>
            <a:endParaRPr lang="en-US" b="1"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JavaScript number format allows you to exactly represent all the integers between −9007199254740992 (−2</a:t>
            </a:r>
            <a:r>
              <a:rPr lang="en-US" baseline="30000" dirty="0">
                <a:latin typeface="Segoe UI" panose="020B0502040204020203" pitchFamily="34" charset="0"/>
                <a:cs typeface="Segoe UI" panose="020B0502040204020203" pitchFamily="34" charset="0"/>
              </a:rPr>
              <a:t>53</a:t>
            </a:r>
            <a:r>
              <a:rPr lang="en-US" dirty="0">
                <a:latin typeface="Segoe UI" panose="020B0502040204020203" pitchFamily="34" charset="0"/>
                <a:cs typeface="Segoe UI" panose="020B0502040204020203" pitchFamily="34" charset="0"/>
              </a:rPr>
              <a:t>) and 9007199254740992 (2</a:t>
            </a:r>
            <a:r>
              <a:rPr lang="en-US" baseline="30000" dirty="0">
                <a:latin typeface="Segoe UI" panose="020B0502040204020203" pitchFamily="34" charset="0"/>
                <a:cs typeface="Segoe UI" panose="020B0502040204020203" pitchFamily="34" charset="0"/>
              </a:rPr>
              <a:t>53</a:t>
            </a:r>
            <a:r>
              <a:rPr lang="en-US" dirty="0">
                <a:latin typeface="Segoe UI" panose="020B0502040204020203" pitchFamily="34" charset="0"/>
                <a:cs typeface="Segoe UI" panose="020B0502040204020203" pitchFamily="34" charset="0"/>
              </a:rPr>
              <a:t>), inclusive.</a:t>
            </a:r>
            <a:endParaRPr lang="en-US"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8126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9454158" cy="869991"/>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Core| </a:t>
            </a:r>
            <a:r>
              <a:rPr lang="en-US" sz="3200" b="1" dirty="0">
                <a:solidFill>
                  <a:schemeClr val="tx1">
                    <a:lumMod val="75000"/>
                    <a:lumOff val="25000"/>
                  </a:schemeClr>
                </a:solidFill>
                <a:latin typeface="Segoe UI" panose="020B0502040204020203" pitchFamily="34" charset="0"/>
                <a:cs typeface="Segoe UI" panose="020B0502040204020203" pitchFamily="34" charset="0"/>
              </a:rPr>
              <a:t>Types - Number</a:t>
            </a:r>
            <a:endParaRPr 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39498116-6A0B-4448-BFFD-9EBEC54E9FB8}"/>
              </a:ext>
            </a:extLst>
          </p:cNvPr>
          <p:cNvSpPr txBox="1"/>
          <p:nvPr/>
        </p:nvSpPr>
        <p:spPr>
          <a:xfrm>
            <a:off x="1507066" y="1281976"/>
            <a:ext cx="9199033" cy="3693319"/>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Unlike many languages, JavaScript does not make a distinction between integer values and floating-point values.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All numbers </a:t>
            </a:r>
            <a:r>
              <a:rPr lang="en-US" dirty="0">
                <a:latin typeface="Segoe UI" panose="020B0502040204020203" pitchFamily="34" charset="0"/>
                <a:cs typeface="Segoe UI" panose="020B0502040204020203" pitchFamily="34" charset="0"/>
              </a:rPr>
              <a:t>in JavaScript are represented </a:t>
            </a:r>
            <a:r>
              <a:rPr lang="en-US" b="1" dirty="0">
                <a:latin typeface="Segoe UI" panose="020B0502040204020203" pitchFamily="34" charset="0"/>
                <a:cs typeface="Segoe UI" panose="020B0502040204020203" pitchFamily="34" charset="0"/>
              </a:rPr>
              <a:t>as floating-point values.</a:t>
            </a:r>
          </a:p>
          <a:p>
            <a:endParaRPr lang="en-US" b="1"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JavaScript represents numbers using the 64-bit floating-point format defined by the IEEE 754 standard, which means it can represent numbers as:</a:t>
            </a:r>
          </a:p>
          <a:p>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large as ±1.7976931348623157 × 10</a:t>
            </a:r>
            <a:r>
              <a:rPr lang="en-US" baseline="30000" dirty="0">
                <a:latin typeface="Segoe UI" panose="020B0502040204020203" pitchFamily="34" charset="0"/>
                <a:cs typeface="Segoe UI" panose="020B0502040204020203" pitchFamily="34" charset="0"/>
              </a:rPr>
              <a:t>308</a:t>
            </a:r>
            <a:r>
              <a:rPr lang="en-US" dirty="0">
                <a:latin typeface="Segoe UI" panose="020B0502040204020203" pitchFamily="34" charset="0"/>
                <a:cs typeface="Segoe UI" panose="020B0502040204020203" pitchFamily="34" charset="0"/>
              </a:rPr>
              <a:t> </a:t>
            </a:r>
          </a:p>
          <a:p>
            <a:pPr marL="342900" indent="-342900">
              <a:buFont typeface="+mj-lt"/>
              <a:buAutoNum type="arabicPeriod"/>
            </a:pPr>
            <a:r>
              <a:rPr lang="en-US" dirty="0">
                <a:latin typeface="Segoe UI" panose="020B0502040204020203" pitchFamily="34" charset="0"/>
                <a:cs typeface="Segoe UI" panose="020B0502040204020203" pitchFamily="34" charset="0"/>
              </a:rPr>
              <a:t>small as ±5 × 10</a:t>
            </a:r>
            <a:r>
              <a:rPr lang="en-US" baseline="30000" dirty="0">
                <a:latin typeface="Segoe UI" panose="020B0502040204020203" pitchFamily="34" charset="0"/>
                <a:cs typeface="Segoe UI" panose="020B0502040204020203" pitchFamily="34" charset="0"/>
              </a:rPr>
              <a:t>−324 </a:t>
            </a:r>
            <a:r>
              <a:rPr lang="en-US" dirty="0">
                <a:latin typeface="Segoe UI" panose="020B0502040204020203" pitchFamily="34" charset="0"/>
                <a:cs typeface="Segoe UI" panose="020B0502040204020203" pitchFamily="34" charset="0"/>
              </a:rPr>
              <a:t>. </a:t>
            </a:r>
          </a:p>
          <a:p>
            <a:pPr marL="342900" indent="-342900">
              <a:buFont typeface="+mj-lt"/>
              <a:buAutoNum type="arabicPeriod"/>
            </a:pPr>
            <a:endParaRPr lang="en-US" b="1"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JavaScript number format allows you to exactly represent all the integers between −9007199254740992 (−2</a:t>
            </a:r>
            <a:r>
              <a:rPr lang="en-US" baseline="30000" dirty="0">
                <a:latin typeface="Segoe UI" panose="020B0502040204020203" pitchFamily="34" charset="0"/>
                <a:cs typeface="Segoe UI" panose="020B0502040204020203" pitchFamily="34" charset="0"/>
              </a:rPr>
              <a:t>53</a:t>
            </a:r>
            <a:r>
              <a:rPr lang="en-US" dirty="0">
                <a:latin typeface="Segoe UI" panose="020B0502040204020203" pitchFamily="34" charset="0"/>
                <a:cs typeface="Segoe UI" panose="020B0502040204020203" pitchFamily="34" charset="0"/>
              </a:rPr>
              <a:t>) and 9007199254740992 (2</a:t>
            </a:r>
            <a:r>
              <a:rPr lang="en-US" baseline="30000" dirty="0">
                <a:latin typeface="Segoe UI" panose="020B0502040204020203" pitchFamily="34" charset="0"/>
                <a:cs typeface="Segoe UI" panose="020B0502040204020203" pitchFamily="34" charset="0"/>
              </a:rPr>
              <a:t>53</a:t>
            </a:r>
            <a:r>
              <a:rPr lang="en-US" dirty="0">
                <a:latin typeface="Segoe UI" panose="020B0502040204020203" pitchFamily="34" charset="0"/>
                <a:cs typeface="Segoe UI" panose="020B0502040204020203" pitchFamily="34" charset="0"/>
              </a:rPr>
              <a:t>), inclusive.</a:t>
            </a:r>
            <a:endParaRPr lang="en-US"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26120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9454158" cy="869991"/>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Core| </a:t>
            </a:r>
            <a:r>
              <a:rPr lang="en-US" sz="3200" b="1" dirty="0">
                <a:solidFill>
                  <a:schemeClr val="tx1">
                    <a:lumMod val="75000"/>
                    <a:lumOff val="25000"/>
                  </a:schemeClr>
                </a:solidFill>
                <a:latin typeface="Segoe UI" panose="020B0502040204020203" pitchFamily="34" charset="0"/>
                <a:cs typeface="Segoe UI" panose="020B0502040204020203" pitchFamily="34" charset="0"/>
              </a:rPr>
              <a:t>Types</a:t>
            </a:r>
            <a:endParaRPr 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D6310930-451F-42BB-8295-AEE3334C68CD}"/>
              </a:ext>
            </a:extLst>
          </p:cNvPr>
          <p:cNvSpPr txBox="1"/>
          <p:nvPr/>
        </p:nvSpPr>
        <p:spPr>
          <a:xfrm>
            <a:off x="1507067" y="1299162"/>
            <a:ext cx="8566573" cy="1200329"/>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JavaScript </a:t>
            </a:r>
            <a:r>
              <a:rPr lang="en-US" b="1" dirty="0">
                <a:latin typeface="Segoe UI" panose="020B0502040204020203" pitchFamily="34" charset="0"/>
                <a:cs typeface="Segoe UI" panose="020B0502040204020203" pitchFamily="34" charset="0"/>
              </a:rPr>
              <a:t>converts</a:t>
            </a:r>
            <a:r>
              <a:rPr lang="en-US" dirty="0">
                <a:latin typeface="Segoe UI" panose="020B0502040204020203" pitchFamily="34" charset="0"/>
                <a:cs typeface="Segoe UI" panose="020B0502040204020203" pitchFamily="34" charset="0"/>
              </a:rPr>
              <a:t> values liberally from one type to another. </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If a program expects a </a:t>
            </a:r>
            <a:r>
              <a:rPr lang="en-US" b="1" dirty="0">
                <a:latin typeface="Segoe UI" panose="020B0502040204020203" pitchFamily="34" charset="0"/>
                <a:cs typeface="Segoe UI" panose="020B0502040204020203" pitchFamily="34" charset="0"/>
              </a:rPr>
              <a:t>string</a:t>
            </a:r>
            <a:r>
              <a:rPr lang="en-US" dirty="0">
                <a:latin typeface="Segoe UI" panose="020B0502040204020203" pitchFamily="34" charset="0"/>
                <a:cs typeface="Segoe UI" panose="020B0502040204020203" pitchFamily="34" charset="0"/>
              </a:rPr>
              <a:t>, for example, and you give it a </a:t>
            </a:r>
            <a:r>
              <a:rPr lang="en-US" b="1" dirty="0">
                <a:latin typeface="Segoe UI" panose="020B0502040204020203" pitchFamily="34" charset="0"/>
                <a:cs typeface="Segoe UI" panose="020B0502040204020203" pitchFamily="34" charset="0"/>
              </a:rPr>
              <a:t>number</a:t>
            </a:r>
            <a:r>
              <a:rPr lang="en-US" dirty="0">
                <a:latin typeface="Segoe UI" panose="020B0502040204020203" pitchFamily="34" charset="0"/>
                <a:cs typeface="Segoe UI" panose="020B0502040204020203" pitchFamily="34" charset="0"/>
              </a:rPr>
              <a:t>, it will </a:t>
            </a:r>
            <a:r>
              <a:rPr lang="en-US" b="1" dirty="0">
                <a:latin typeface="Segoe UI" panose="020B0502040204020203" pitchFamily="34" charset="0"/>
                <a:cs typeface="Segoe UI" panose="020B0502040204020203" pitchFamily="34" charset="0"/>
              </a:rPr>
              <a:t>automatically convert the number to a string </a:t>
            </a:r>
            <a:r>
              <a:rPr lang="en-US" dirty="0">
                <a:latin typeface="Segoe UI" panose="020B0502040204020203" pitchFamily="34" charset="0"/>
                <a:cs typeface="Segoe UI" panose="020B0502040204020203" pitchFamily="34" charset="0"/>
              </a:rPr>
              <a:t>for you.</a:t>
            </a:r>
          </a:p>
        </p:txBody>
      </p:sp>
    </p:spTree>
    <p:extLst>
      <p:ext uri="{BB962C8B-B14F-4D97-AF65-F5344CB8AC3E}">
        <p14:creationId xmlns:p14="http://schemas.microsoft.com/office/powerpoint/2010/main" val="1440093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JavaScript| </a:t>
            </a:r>
            <a:r>
              <a:rPr lang="en-US" sz="3200" b="1" dirty="0">
                <a:solidFill>
                  <a:schemeClr val="tx1">
                    <a:lumMod val="75000"/>
                    <a:lumOff val="25000"/>
                  </a:schemeClr>
                </a:solidFill>
                <a:latin typeface="Segoe UI" panose="020B0502040204020203" pitchFamily="34" charset="0"/>
                <a:cs typeface="Segoe UI" panose="020B0502040204020203" pitchFamily="34" charset="0"/>
              </a:rPr>
              <a:t>Higher Level</a:t>
            </a:r>
            <a:endParaRPr lang="en-US" b="1" dirty="0">
              <a:solidFill>
                <a:schemeClr val="tx1">
                  <a:lumMod val="75000"/>
                  <a:lumOff val="25000"/>
                </a:schemeClr>
              </a:solidFill>
              <a:latin typeface="Segoe UI" panose="020B0502040204020203" pitchFamily="34" charset="0"/>
              <a:cs typeface="Segoe UI" panose="020B0502040204020203" pitchFamily="34" charset="0"/>
            </a:endParaRPr>
          </a:p>
        </p:txBody>
      </p:sp>
      <p:graphicFrame>
        <p:nvGraphicFramePr>
          <p:cNvPr id="4" name="Diagram 3">
            <a:extLst>
              <a:ext uri="{FF2B5EF4-FFF2-40B4-BE49-F238E27FC236}">
                <a16:creationId xmlns:a16="http://schemas.microsoft.com/office/drawing/2014/main" id="{2D98AC76-64C8-4EE0-A599-A0C4DE08D835}"/>
              </a:ext>
            </a:extLst>
          </p:cNvPr>
          <p:cNvGraphicFramePr/>
          <p:nvPr>
            <p:extLst>
              <p:ext uri="{D42A27DB-BD31-4B8C-83A1-F6EECF244321}">
                <p14:modId xmlns:p14="http://schemas.microsoft.com/office/powerpoint/2010/main" val="1662794667"/>
              </p:ext>
            </p:extLst>
          </p:nvPr>
        </p:nvGraphicFramePr>
        <p:xfrm>
          <a:off x="1507067" y="96459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7845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Core| </a:t>
            </a:r>
            <a:r>
              <a:rPr lang="en-US" sz="3200" b="1" dirty="0" err="1">
                <a:solidFill>
                  <a:schemeClr val="tx1">
                    <a:lumMod val="75000"/>
                    <a:lumOff val="25000"/>
                  </a:schemeClr>
                </a:solidFill>
                <a:latin typeface="Segoe UI" panose="020B0502040204020203" pitchFamily="34" charset="0"/>
                <a:cs typeface="Segoe UI" panose="020B0502040204020203" pitchFamily="34" charset="0"/>
              </a:rPr>
              <a:t>Lexycal</a:t>
            </a:r>
            <a:r>
              <a:rPr lang="en-US" sz="3200" b="1" dirty="0">
                <a:solidFill>
                  <a:schemeClr val="tx1">
                    <a:lumMod val="75000"/>
                    <a:lumOff val="25000"/>
                  </a:schemeClr>
                </a:solidFill>
                <a:latin typeface="Segoe UI" panose="020B0502040204020203" pitchFamily="34" charset="0"/>
                <a:cs typeface="Segoe UI" panose="020B0502040204020203" pitchFamily="34" charset="0"/>
              </a:rPr>
              <a:t> Structure</a:t>
            </a:r>
            <a:endParaRPr 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5A269D8D-E5A1-4DA4-BF25-680AD5274F04}"/>
              </a:ext>
            </a:extLst>
          </p:cNvPr>
          <p:cNvSpPr txBox="1"/>
          <p:nvPr/>
        </p:nvSpPr>
        <p:spPr>
          <a:xfrm>
            <a:off x="1507067" y="1454455"/>
            <a:ext cx="7520887" cy="1754326"/>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JavaScript programs are written using the Unicode character set.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Unicode is a superset of ASCII and Latin-1 and supports virtually every written language currently used on the planet. </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JavaScript is a case-sensitive language.</a:t>
            </a:r>
            <a:endParaRPr lang="en-US"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00715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Core| </a:t>
            </a:r>
            <a:r>
              <a:rPr lang="en-US" sz="3200" b="1" dirty="0" err="1">
                <a:solidFill>
                  <a:schemeClr val="tx1">
                    <a:lumMod val="75000"/>
                    <a:lumOff val="25000"/>
                  </a:schemeClr>
                </a:solidFill>
                <a:latin typeface="Segoe UI" panose="020B0502040204020203" pitchFamily="34" charset="0"/>
                <a:cs typeface="Segoe UI" panose="020B0502040204020203" pitchFamily="34" charset="0"/>
              </a:rPr>
              <a:t>Lexycal</a:t>
            </a:r>
            <a:r>
              <a:rPr lang="en-US" sz="3200" b="1" dirty="0">
                <a:solidFill>
                  <a:schemeClr val="tx1">
                    <a:lumMod val="75000"/>
                    <a:lumOff val="25000"/>
                  </a:schemeClr>
                </a:solidFill>
                <a:latin typeface="Segoe UI" panose="020B0502040204020203" pitchFamily="34" charset="0"/>
                <a:cs typeface="Segoe UI" panose="020B0502040204020203" pitchFamily="34" charset="0"/>
              </a:rPr>
              <a:t> Structure - comments</a:t>
            </a:r>
            <a:endParaRPr 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5A269D8D-E5A1-4DA4-BF25-680AD5274F04}"/>
              </a:ext>
            </a:extLst>
          </p:cNvPr>
          <p:cNvSpPr txBox="1"/>
          <p:nvPr/>
        </p:nvSpPr>
        <p:spPr>
          <a:xfrm>
            <a:off x="1507067" y="1454455"/>
            <a:ext cx="7520887" cy="2031325"/>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JavaScript supports two styles of comments.</a:t>
            </a:r>
          </a:p>
          <a:p>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 Any text between a // and the end of a line is treated as a comment and is ignored by JavaScript.</a:t>
            </a:r>
          </a:p>
          <a:p>
            <a:pPr marL="342900" indent="-342900">
              <a:buFont typeface="+mj-lt"/>
              <a:buAutoNum type="arabicPeriod"/>
            </a:pPr>
            <a:r>
              <a:rPr lang="en-US" dirty="0">
                <a:latin typeface="Segoe UI" panose="020B0502040204020203" pitchFamily="34" charset="0"/>
                <a:cs typeface="Segoe UI" panose="020B0502040204020203" pitchFamily="34" charset="0"/>
              </a:rPr>
              <a:t>Any text between the characters /* and */ is also treated as a comment; these comments may span multiple lines but may not be nested. </a:t>
            </a:r>
            <a:endParaRPr lang="en-US"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84EA43BE-12BB-4B78-A0C4-FD1BC772DB6E}"/>
              </a:ext>
            </a:extLst>
          </p:cNvPr>
          <p:cNvSpPr txBox="1"/>
          <p:nvPr/>
        </p:nvSpPr>
        <p:spPr>
          <a:xfrm>
            <a:off x="1880846" y="3693956"/>
            <a:ext cx="8679657" cy="2031325"/>
          </a:xfrm>
          <a:prstGeom prst="rect">
            <a:avLst/>
          </a:prstGeom>
          <a:noFill/>
        </p:spPr>
        <p:txBody>
          <a:bodyPr wrap="square">
            <a:spAutoFit/>
          </a:bodyPr>
          <a:lstStyle/>
          <a:p>
            <a:r>
              <a:rPr lang="en-US" dirty="0"/>
              <a:t>// This is a single-line comment. </a:t>
            </a:r>
          </a:p>
          <a:p>
            <a:r>
              <a:rPr lang="en-US" dirty="0"/>
              <a:t>/* This is also a comment */ </a:t>
            </a:r>
          </a:p>
          <a:p>
            <a:endParaRPr lang="en-US" dirty="0"/>
          </a:p>
          <a:p>
            <a:r>
              <a:rPr lang="en-US" dirty="0"/>
              <a:t>/*</a:t>
            </a:r>
          </a:p>
          <a:p>
            <a:r>
              <a:rPr lang="en-US" dirty="0"/>
              <a:t>This is yet another comment. </a:t>
            </a:r>
          </a:p>
          <a:p>
            <a:r>
              <a:rPr lang="en-US" dirty="0"/>
              <a:t>It has multiple lines. </a:t>
            </a:r>
          </a:p>
          <a:p>
            <a:r>
              <a:rPr lang="en-US" dirty="0"/>
              <a:t>*/ </a:t>
            </a:r>
          </a:p>
        </p:txBody>
      </p:sp>
    </p:spTree>
    <p:extLst>
      <p:ext uri="{BB962C8B-B14F-4D97-AF65-F5344CB8AC3E}">
        <p14:creationId xmlns:p14="http://schemas.microsoft.com/office/powerpoint/2010/main" val="1636586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1332410"/>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Core| </a:t>
            </a:r>
            <a:r>
              <a:rPr lang="en-US" sz="3200" b="1" dirty="0">
                <a:solidFill>
                  <a:schemeClr val="tx1">
                    <a:lumMod val="75000"/>
                    <a:lumOff val="25000"/>
                  </a:schemeClr>
                </a:solidFill>
                <a:latin typeface="Segoe UI" panose="020B0502040204020203" pitchFamily="34" charset="0"/>
                <a:cs typeface="Segoe UI" panose="020B0502040204020203" pitchFamily="34" charset="0"/>
              </a:rPr>
              <a:t>Lexical Structure - identifiers</a:t>
            </a:r>
            <a:endParaRPr 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5A269D8D-E5A1-4DA4-BF25-680AD5274F04}"/>
              </a:ext>
            </a:extLst>
          </p:cNvPr>
          <p:cNvSpPr txBox="1"/>
          <p:nvPr/>
        </p:nvSpPr>
        <p:spPr>
          <a:xfrm>
            <a:off x="1474410" y="1719794"/>
            <a:ext cx="7520887" cy="286232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An </a:t>
            </a:r>
            <a:r>
              <a:rPr lang="en-US" b="1" dirty="0">
                <a:latin typeface="Segoe UI" panose="020B0502040204020203" pitchFamily="34" charset="0"/>
                <a:cs typeface="Segoe UI" panose="020B0502040204020203" pitchFamily="34" charset="0"/>
              </a:rPr>
              <a:t>identifier</a:t>
            </a:r>
            <a:r>
              <a:rPr lang="en-US" dirty="0">
                <a:latin typeface="Segoe UI" panose="020B0502040204020203" pitchFamily="34" charset="0"/>
                <a:cs typeface="Segoe UI" panose="020B0502040204020203" pitchFamily="34" charset="0"/>
              </a:rPr>
              <a:t> is simply a name. </a:t>
            </a:r>
          </a:p>
          <a:p>
            <a:r>
              <a:rPr lang="en-US" dirty="0">
                <a:latin typeface="Segoe UI" panose="020B0502040204020203" pitchFamily="34" charset="0"/>
                <a:cs typeface="Segoe UI" panose="020B0502040204020203" pitchFamily="34" charset="0"/>
              </a:rPr>
              <a:t>In JavaScript, </a:t>
            </a:r>
            <a:r>
              <a:rPr lang="en-US" b="1" dirty="0">
                <a:latin typeface="Segoe UI" panose="020B0502040204020203" pitchFamily="34" charset="0"/>
                <a:cs typeface="Segoe UI" panose="020B0502040204020203" pitchFamily="34" charset="0"/>
              </a:rPr>
              <a:t>identifiers</a:t>
            </a:r>
            <a:r>
              <a:rPr lang="en-US" dirty="0">
                <a:latin typeface="Segoe UI" panose="020B0502040204020203" pitchFamily="34" charset="0"/>
                <a:cs typeface="Segoe UI" panose="020B0502040204020203" pitchFamily="34" charset="0"/>
              </a:rPr>
              <a:t> are used to name variables and functions and to provide labels for certain loops in JavaScript code. </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 JavaScript </a:t>
            </a:r>
            <a:r>
              <a:rPr lang="en-US" b="1" dirty="0">
                <a:latin typeface="Segoe UI" panose="020B0502040204020203" pitchFamily="34" charset="0"/>
                <a:cs typeface="Segoe UI" panose="020B0502040204020203" pitchFamily="34" charset="0"/>
              </a:rPr>
              <a:t>identifier</a:t>
            </a:r>
            <a:r>
              <a:rPr lang="en-US" dirty="0">
                <a:latin typeface="Segoe UI" panose="020B0502040204020203" pitchFamily="34" charset="0"/>
                <a:cs typeface="Segoe UI" panose="020B0502040204020203" pitchFamily="34" charset="0"/>
              </a:rPr>
              <a:t> must begin with:</a:t>
            </a:r>
          </a:p>
          <a:p>
            <a:pPr marL="342900" indent="-342900">
              <a:buFont typeface="+mj-lt"/>
              <a:buAutoNum type="arabicPeriod"/>
            </a:pPr>
            <a:r>
              <a:rPr lang="en-US" dirty="0">
                <a:latin typeface="Segoe UI" panose="020B0502040204020203" pitchFamily="34" charset="0"/>
                <a:cs typeface="Segoe UI" panose="020B0502040204020203" pitchFamily="34" charset="0"/>
              </a:rPr>
              <a:t>a letter</a:t>
            </a:r>
          </a:p>
          <a:p>
            <a:pPr marL="342900" indent="-342900">
              <a:buFont typeface="+mj-lt"/>
              <a:buAutoNum type="arabicPeriod"/>
            </a:pPr>
            <a:r>
              <a:rPr lang="en-US" dirty="0">
                <a:latin typeface="Segoe UI" panose="020B0502040204020203" pitchFamily="34" charset="0"/>
                <a:cs typeface="Segoe UI" panose="020B0502040204020203" pitchFamily="34" charset="0"/>
              </a:rPr>
              <a:t>an underscore (_)</a:t>
            </a:r>
          </a:p>
          <a:p>
            <a:pPr marL="342900" indent="-342900">
              <a:buFont typeface="+mj-lt"/>
              <a:buAutoNum type="arabicPeriod"/>
            </a:pPr>
            <a:r>
              <a:rPr lang="en-US" dirty="0">
                <a:latin typeface="Segoe UI" panose="020B0502040204020203" pitchFamily="34" charset="0"/>
                <a:cs typeface="Segoe UI" panose="020B0502040204020203" pitchFamily="34" charset="0"/>
              </a:rPr>
              <a:t>a dollar sign ($). </a:t>
            </a:r>
          </a:p>
          <a:p>
            <a:pPr marL="342900" indent="-342900">
              <a:buFont typeface="+mj-lt"/>
              <a:buAutoNum type="arabicPeriod"/>
            </a:pP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Subsequent characters can be letters, digits, underscores, or dollar signs. </a:t>
            </a:r>
            <a:endParaRPr lang="en-US"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53970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9014320" cy="869991"/>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Core| </a:t>
            </a:r>
            <a:r>
              <a:rPr lang="en-US" sz="3200" b="1" dirty="0">
                <a:solidFill>
                  <a:schemeClr val="tx1">
                    <a:lumMod val="75000"/>
                    <a:lumOff val="25000"/>
                  </a:schemeClr>
                </a:solidFill>
                <a:latin typeface="Segoe UI" panose="020B0502040204020203" pitchFamily="34" charset="0"/>
                <a:cs typeface="Segoe UI" panose="020B0502040204020203" pitchFamily="34" charset="0"/>
              </a:rPr>
              <a:t>Lexical Structure - reserved words</a:t>
            </a:r>
            <a:endParaRPr 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5A269D8D-E5A1-4DA4-BF25-680AD5274F04}"/>
              </a:ext>
            </a:extLst>
          </p:cNvPr>
          <p:cNvSpPr txBox="1"/>
          <p:nvPr/>
        </p:nvSpPr>
        <p:spPr>
          <a:xfrm>
            <a:off x="1507067" y="1478976"/>
            <a:ext cx="9280341" cy="646331"/>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JavaScript reserves a number of identifiers as the keywords of the language itself.</a:t>
            </a:r>
          </a:p>
          <a:p>
            <a:r>
              <a:rPr lang="en-US" dirty="0">
                <a:latin typeface="Segoe UI" panose="020B0502040204020203" pitchFamily="34" charset="0"/>
                <a:cs typeface="Segoe UI" panose="020B0502040204020203" pitchFamily="34" charset="0"/>
              </a:rPr>
              <a:t>You cannot use these words as identifiers in your programs:</a:t>
            </a:r>
            <a:endParaRPr lang="en-US"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DC76E782-AAA5-4827-BFF4-16C41A36A3BE}"/>
              </a:ext>
            </a:extLst>
          </p:cNvPr>
          <p:cNvPicPr>
            <a:picLocks noChangeAspect="1"/>
          </p:cNvPicPr>
          <p:nvPr/>
        </p:nvPicPr>
        <p:blipFill>
          <a:blip r:embed="rId3"/>
          <a:stretch>
            <a:fillRect/>
          </a:stretch>
        </p:blipFill>
        <p:spPr>
          <a:xfrm>
            <a:off x="1507068" y="2388942"/>
            <a:ext cx="6477668" cy="1951564"/>
          </a:xfrm>
          <a:prstGeom prst="rect">
            <a:avLst/>
          </a:prstGeom>
        </p:spPr>
      </p:pic>
    </p:spTree>
    <p:extLst>
      <p:ext uri="{BB962C8B-B14F-4D97-AF65-F5344CB8AC3E}">
        <p14:creationId xmlns:p14="http://schemas.microsoft.com/office/powerpoint/2010/main" val="2404440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9014320" cy="869991"/>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Core| </a:t>
            </a:r>
            <a:r>
              <a:rPr lang="en-US" sz="3200" b="1" dirty="0">
                <a:solidFill>
                  <a:schemeClr val="tx1">
                    <a:lumMod val="75000"/>
                    <a:lumOff val="25000"/>
                  </a:schemeClr>
                </a:solidFill>
                <a:latin typeface="Segoe UI" panose="020B0502040204020203" pitchFamily="34" charset="0"/>
                <a:cs typeface="Segoe UI" panose="020B0502040204020203" pitchFamily="34" charset="0"/>
              </a:rPr>
              <a:t>Lexical Structure - reserved words</a:t>
            </a:r>
            <a:endParaRPr 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5A269D8D-E5A1-4DA4-BF25-680AD5274F04}"/>
              </a:ext>
            </a:extLst>
          </p:cNvPr>
          <p:cNvSpPr txBox="1"/>
          <p:nvPr/>
        </p:nvSpPr>
        <p:spPr>
          <a:xfrm>
            <a:off x="1507067" y="1478976"/>
            <a:ext cx="9280341" cy="646331"/>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In addition, the following words, which are legal in ordinary JavaScript code, are reserved in strict mode:</a:t>
            </a:r>
            <a:endParaRPr lang="en-US"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E02FF009-69C1-4D7B-9130-A13FFF6A146D}"/>
              </a:ext>
            </a:extLst>
          </p:cNvPr>
          <p:cNvPicPr>
            <a:picLocks noChangeAspect="1"/>
          </p:cNvPicPr>
          <p:nvPr/>
        </p:nvPicPr>
        <p:blipFill>
          <a:blip r:embed="rId3"/>
          <a:stretch>
            <a:fillRect/>
          </a:stretch>
        </p:blipFill>
        <p:spPr>
          <a:xfrm>
            <a:off x="1507067" y="2388941"/>
            <a:ext cx="5486400" cy="628650"/>
          </a:xfrm>
          <a:prstGeom prst="rect">
            <a:avLst/>
          </a:prstGeom>
        </p:spPr>
      </p:pic>
      <p:sp>
        <p:nvSpPr>
          <p:cNvPr id="6" name="TextBox 5">
            <a:extLst>
              <a:ext uri="{FF2B5EF4-FFF2-40B4-BE49-F238E27FC236}">
                <a16:creationId xmlns:a16="http://schemas.microsoft.com/office/drawing/2014/main" id="{0DA06454-97BA-46E2-8C22-2280BB910B3A}"/>
              </a:ext>
            </a:extLst>
          </p:cNvPr>
          <p:cNvSpPr txBox="1"/>
          <p:nvPr/>
        </p:nvSpPr>
        <p:spPr>
          <a:xfrm>
            <a:off x="1507067" y="3240245"/>
            <a:ext cx="9176366" cy="923330"/>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Strict mode also imposes restrictions on the use of the following identifiers. </a:t>
            </a:r>
          </a:p>
          <a:p>
            <a:r>
              <a:rPr lang="en-US" dirty="0">
                <a:latin typeface="Segoe UI" panose="020B0502040204020203" pitchFamily="34" charset="0"/>
                <a:cs typeface="Segoe UI" panose="020B0502040204020203" pitchFamily="34" charset="0"/>
              </a:rPr>
              <a:t>They are not fully reserved, but they are not allowed as variable, function, or parameter names:</a:t>
            </a:r>
          </a:p>
        </p:txBody>
      </p:sp>
      <p:pic>
        <p:nvPicPr>
          <p:cNvPr id="7" name="Picture 6">
            <a:extLst>
              <a:ext uri="{FF2B5EF4-FFF2-40B4-BE49-F238E27FC236}">
                <a16:creationId xmlns:a16="http://schemas.microsoft.com/office/drawing/2014/main" id="{90DDE090-B759-414C-B46A-0ADEBF31CBCA}"/>
              </a:ext>
            </a:extLst>
          </p:cNvPr>
          <p:cNvPicPr>
            <a:picLocks noChangeAspect="1"/>
          </p:cNvPicPr>
          <p:nvPr/>
        </p:nvPicPr>
        <p:blipFill>
          <a:blip r:embed="rId4"/>
          <a:stretch>
            <a:fillRect/>
          </a:stretch>
        </p:blipFill>
        <p:spPr>
          <a:xfrm>
            <a:off x="1507067" y="4386229"/>
            <a:ext cx="2228850" cy="447675"/>
          </a:xfrm>
          <a:prstGeom prst="rect">
            <a:avLst/>
          </a:prstGeom>
        </p:spPr>
      </p:pic>
    </p:spTree>
    <p:extLst>
      <p:ext uri="{BB962C8B-B14F-4D97-AF65-F5344CB8AC3E}">
        <p14:creationId xmlns:p14="http://schemas.microsoft.com/office/powerpoint/2010/main" val="2743835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9014320" cy="869991"/>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Core| </a:t>
            </a:r>
            <a:r>
              <a:rPr lang="en-US" sz="3200" b="1" dirty="0">
                <a:solidFill>
                  <a:schemeClr val="tx1">
                    <a:lumMod val="75000"/>
                    <a:lumOff val="25000"/>
                  </a:schemeClr>
                </a:solidFill>
                <a:latin typeface="Segoe UI" panose="020B0502040204020203" pitchFamily="34" charset="0"/>
                <a:cs typeface="Segoe UI" panose="020B0502040204020203" pitchFamily="34" charset="0"/>
              </a:rPr>
              <a:t>Lexical Structure - reserved words</a:t>
            </a:r>
            <a:endParaRPr 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5A269D8D-E5A1-4DA4-BF25-680AD5274F04}"/>
              </a:ext>
            </a:extLst>
          </p:cNvPr>
          <p:cNvSpPr txBox="1"/>
          <p:nvPr/>
        </p:nvSpPr>
        <p:spPr>
          <a:xfrm>
            <a:off x="1507067" y="1478976"/>
            <a:ext cx="9280341" cy="923330"/>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ECMAScript 3 reserved all the keywords of the Java language, and although this has been relaxed in ECMAScript 5, you should still avoid all of these identifiers if you plan to run your code under an ECMAScript 3 implementation of JavaScript:</a:t>
            </a:r>
            <a:endParaRPr lang="en-US"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D6244332-0C69-4F3A-8682-F1E2794F71F3}"/>
              </a:ext>
            </a:extLst>
          </p:cNvPr>
          <p:cNvPicPr>
            <a:picLocks noChangeAspect="1"/>
          </p:cNvPicPr>
          <p:nvPr/>
        </p:nvPicPr>
        <p:blipFill>
          <a:blip r:embed="rId3"/>
          <a:stretch>
            <a:fillRect/>
          </a:stretch>
        </p:blipFill>
        <p:spPr>
          <a:xfrm>
            <a:off x="1507067" y="2505670"/>
            <a:ext cx="6896100" cy="1276350"/>
          </a:xfrm>
          <a:prstGeom prst="rect">
            <a:avLst/>
          </a:prstGeom>
        </p:spPr>
      </p:pic>
      <p:pic>
        <p:nvPicPr>
          <p:cNvPr id="9" name="Picture 8">
            <a:extLst>
              <a:ext uri="{FF2B5EF4-FFF2-40B4-BE49-F238E27FC236}">
                <a16:creationId xmlns:a16="http://schemas.microsoft.com/office/drawing/2014/main" id="{5775073B-B242-4937-8C0A-06C9EEF180DD}"/>
              </a:ext>
            </a:extLst>
          </p:cNvPr>
          <p:cNvPicPr>
            <a:picLocks noChangeAspect="1"/>
          </p:cNvPicPr>
          <p:nvPr/>
        </p:nvPicPr>
        <p:blipFill>
          <a:blip r:embed="rId4"/>
          <a:stretch>
            <a:fillRect/>
          </a:stretch>
        </p:blipFill>
        <p:spPr>
          <a:xfrm>
            <a:off x="1507067" y="3638972"/>
            <a:ext cx="6457950" cy="714375"/>
          </a:xfrm>
          <a:prstGeom prst="rect">
            <a:avLst/>
          </a:prstGeom>
        </p:spPr>
      </p:pic>
    </p:spTree>
    <p:extLst>
      <p:ext uri="{BB962C8B-B14F-4D97-AF65-F5344CB8AC3E}">
        <p14:creationId xmlns:p14="http://schemas.microsoft.com/office/powerpoint/2010/main" val="3608397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9454158" cy="869991"/>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Core| </a:t>
            </a:r>
            <a:r>
              <a:rPr lang="en-US" sz="3200" b="1" dirty="0">
                <a:solidFill>
                  <a:schemeClr val="tx1">
                    <a:lumMod val="75000"/>
                    <a:lumOff val="25000"/>
                  </a:schemeClr>
                </a:solidFill>
                <a:latin typeface="Segoe UI" panose="020B0502040204020203" pitchFamily="34" charset="0"/>
                <a:cs typeface="Segoe UI" panose="020B0502040204020203" pitchFamily="34" charset="0"/>
              </a:rPr>
              <a:t>Lexical Structure – optional semicolon</a:t>
            </a:r>
            <a:endParaRPr 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5A269D8D-E5A1-4DA4-BF25-680AD5274F04}"/>
              </a:ext>
            </a:extLst>
          </p:cNvPr>
          <p:cNvSpPr txBox="1"/>
          <p:nvPr/>
        </p:nvSpPr>
        <p:spPr>
          <a:xfrm>
            <a:off x="1507067" y="1478976"/>
            <a:ext cx="9280341" cy="2308324"/>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Like many programming languages, JavaScript uses the semicolon (;) to separate statements from each other.</a:t>
            </a:r>
          </a:p>
          <a:p>
            <a:endParaRPr lang="en-US" dirty="0">
              <a:solidFill>
                <a:schemeClr val="tx1">
                  <a:lumMod val="75000"/>
                  <a:lumOff val="25000"/>
                </a:schemeClr>
              </a:solidFill>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In JavaScript, you can usually omit the semicolon between two statements if those statements are written on separate lines. </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You can also omit a semicolon at the end of a program or if the next token in the program is a closing curly brace .</a:t>
            </a:r>
            <a:endParaRPr lang="en-US"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FD0A4ABE-E71C-4F86-98EB-1B7F23A7F51D}"/>
              </a:ext>
            </a:extLst>
          </p:cNvPr>
          <p:cNvSpPr txBox="1"/>
          <p:nvPr/>
        </p:nvSpPr>
        <p:spPr>
          <a:xfrm>
            <a:off x="1507067" y="4579108"/>
            <a:ext cx="3713115" cy="1477328"/>
          </a:xfrm>
          <a:prstGeom prst="rect">
            <a:avLst/>
          </a:prstGeom>
          <a:noFill/>
          <a:ln w="57150">
            <a:solidFill>
              <a:srgbClr val="00B050"/>
            </a:solidFill>
          </a:ln>
        </p:spPr>
        <p:txBody>
          <a:bodyPr wrap="square">
            <a:spAutoFit/>
          </a:bodyPr>
          <a:lstStyle/>
          <a:p>
            <a:r>
              <a:rPr lang="en-US" dirty="0">
                <a:latin typeface="Segoe UI" panose="020B0502040204020203" pitchFamily="34" charset="0"/>
                <a:cs typeface="Segoe UI" panose="020B0502040204020203" pitchFamily="34" charset="0"/>
              </a:rPr>
              <a:t>Many JavaScript programmers (and Alberto </a:t>
            </a:r>
            <a:r>
              <a:rPr lang="en-US" dirty="0">
                <a:latin typeface="Segoe UI" panose="020B0502040204020203" pitchFamily="34" charset="0"/>
                <a:cs typeface="Segoe UI" panose="020B0502040204020203" pitchFamily="34" charset="0"/>
                <a:sym typeface="Wingdings" panose="05000000000000000000" pitchFamily="2" charset="2"/>
              </a:rPr>
              <a:t></a:t>
            </a:r>
            <a:r>
              <a:rPr lang="en-US" dirty="0">
                <a:latin typeface="Segoe UI" panose="020B0502040204020203" pitchFamily="34" charset="0"/>
                <a:cs typeface="Segoe UI" panose="020B0502040204020203" pitchFamily="34" charset="0"/>
              </a:rPr>
              <a:t>) use semicolons to explicitly mark the ends of statements, even where they are not required.</a:t>
            </a:r>
          </a:p>
        </p:txBody>
      </p:sp>
      <p:sp>
        <p:nvSpPr>
          <p:cNvPr id="10" name="TextBox 9">
            <a:extLst>
              <a:ext uri="{FF2B5EF4-FFF2-40B4-BE49-F238E27FC236}">
                <a16:creationId xmlns:a16="http://schemas.microsoft.com/office/drawing/2014/main" id="{C3A7F733-2B2E-4032-A0FF-E4A36DE3E594}"/>
              </a:ext>
            </a:extLst>
          </p:cNvPr>
          <p:cNvSpPr txBox="1"/>
          <p:nvPr/>
        </p:nvSpPr>
        <p:spPr>
          <a:xfrm>
            <a:off x="6480430" y="4579108"/>
            <a:ext cx="4204503" cy="923330"/>
          </a:xfrm>
          <a:prstGeom prst="rect">
            <a:avLst/>
          </a:prstGeom>
          <a:noFill/>
          <a:ln w="57150">
            <a:solidFill>
              <a:srgbClr val="0070C0"/>
            </a:solidFill>
          </a:ln>
        </p:spPr>
        <p:txBody>
          <a:bodyPr wrap="square">
            <a:spAutoFit/>
          </a:bodyPr>
          <a:lstStyle/>
          <a:p>
            <a:r>
              <a:rPr lang="en-US" dirty="0">
                <a:latin typeface="Segoe UI" panose="020B0502040204020203" pitchFamily="34" charset="0"/>
                <a:cs typeface="Segoe UI" panose="020B0502040204020203" pitchFamily="34" charset="0"/>
              </a:rPr>
              <a:t>Another style is to omit semicolons whenever possible, using them only in the few situations that require them</a:t>
            </a:r>
          </a:p>
        </p:txBody>
      </p:sp>
      <p:sp>
        <p:nvSpPr>
          <p:cNvPr id="6" name="TextBox 5">
            <a:extLst>
              <a:ext uri="{FF2B5EF4-FFF2-40B4-BE49-F238E27FC236}">
                <a16:creationId xmlns:a16="http://schemas.microsoft.com/office/drawing/2014/main" id="{42A7C779-7ED5-48FE-89AC-B1294124E7F3}"/>
              </a:ext>
            </a:extLst>
          </p:cNvPr>
          <p:cNvSpPr txBox="1"/>
          <p:nvPr/>
        </p:nvSpPr>
        <p:spPr>
          <a:xfrm>
            <a:off x="1507067" y="4166357"/>
            <a:ext cx="3389024" cy="369332"/>
          </a:xfrm>
          <a:prstGeom prst="rect">
            <a:avLst/>
          </a:prstGeom>
          <a:noFill/>
        </p:spPr>
        <p:txBody>
          <a:bodyPr wrap="square" rtlCol="0">
            <a:spAutoFit/>
          </a:bodyPr>
          <a:lstStyle/>
          <a:p>
            <a:r>
              <a:rPr lang="en-US" b="1" dirty="0">
                <a:solidFill>
                  <a:srgbClr val="00B050"/>
                </a:solidFill>
                <a:latin typeface="Segoe UI" panose="020B0502040204020203" pitchFamily="34" charset="0"/>
                <a:cs typeface="Segoe UI" panose="020B0502040204020203" pitchFamily="34" charset="0"/>
              </a:rPr>
              <a:t>Style 1</a:t>
            </a:r>
          </a:p>
        </p:txBody>
      </p:sp>
      <p:sp>
        <p:nvSpPr>
          <p:cNvPr id="11" name="TextBox 10">
            <a:extLst>
              <a:ext uri="{FF2B5EF4-FFF2-40B4-BE49-F238E27FC236}">
                <a16:creationId xmlns:a16="http://schemas.microsoft.com/office/drawing/2014/main" id="{02197706-53B2-476B-B2F8-A84C88D96413}"/>
              </a:ext>
            </a:extLst>
          </p:cNvPr>
          <p:cNvSpPr txBox="1"/>
          <p:nvPr/>
        </p:nvSpPr>
        <p:spPr>
          <a:xfrm>
            <a:off x="6480430" y="4166357"/>
            <a:ext cx="3389024" cy="369332"/>
          </a:xfrm>
          <a:prstGeom prst="rect">
            <a:avLst/>
          </a:prstGeom>
          <a:noFill/>
        </p:spPr>
        <p:txBody>
          <a:bodyPr wrap="square" rtlCol="0">
            <a:spAutoFit/>
          </a:bodyPr>
          <a:lstStyle/>
          <a:p>
            <a:r>
              <a:rPr lang="en-US" b="1" dirty="0">
                <a:solidFill>
                  <a:srgbClr val="0070C0"/>
                </a:solidFill>
                <a:latin typeface="Segoe UI" panose="020B0502040204020203" pitchFamily="34" charset="0"/>
                <a:cs typeface="Segoe UI" panose="020B0502040204020203" pitchFamily="34" charset="0"/>
              </a:rPr>
              <a:t>Style 2</a:t>
            </a:r>
          </a:p>
        </p:txBody>
      </p:sp>
    </p:spTree>
    <p:extLst>
      <p:ext uri="{BB962C8B-B14F-4D97-AF65-F5344CB8AC3E}">
        <p14:creationId xmlns:p14="http://schemas.microsoft.com/office/powerpoint/2010/main" val="9631927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2BE1F110D95A43A6786136BCEB8641" ma:contentTypeVersion="13" ma:contentTypeDescription="Create a new document." ma:contentTypeScope="" ma:versionID="ce6829bd29cf2307478b9657f9910775">
  <xsd:schema xmlns:xsd="http://www.w3.org/2001/XMLSchema" xmlns:xs="http://www.w3.org/2001/XMLSchema" xmlns:p="http://schemas.microsoft.com/office/2006/metadata/properties" xmlns:ns3="356f36b9-8e44-4ca5-bba7-af1e5462cc3e" xmlns:ns4="4b418e1e-ab92-4533-8118-c23e1e558c8c" targetNamespace="http://schemas.microsoft.com/office/2006/metadata/properties" ma:root="true" ma:fieldsID="786f6e5f8809c9a460249a9b742b0bd2" ns3:_="" ns4:_="">
    <xsd:import namespace="356f36b9-8e44-4ca5-bba7-af1e5462cc3e"/>
    <xsd:import namespace="4b418e1e-ab92-4533-8118-c23e1e558c8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6f36b9-8e44-4ca5-bba7-af1e5462cc3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418e1e-ab92-4533-8118-c23e1e558c8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0A405D-3484-4ED2-94D4-9C6C74769E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6f36b9-8e44-4ca5-bba7-af1e5462cc3e"/>
    <ds:schemaRef ds:uri="4b418e1e-ab92-4533-8118-c23e1e558c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3782F6-33C2-44BE-9931-FD1B0CDE3DA2}">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356f36b9-8e44-4ca5-bba7-af1e5462cc3e"/>
    <ds:schemaRef ds:uri="http://purl.org/dc/dcmitype/"/>
    <ds:schemaRef ds:uri="http://schemas.microsoft.com/office/infopath/2007/PartnerControls"/>
    <ds:schemaRef ds:uri="4b418e1e-ab92-4533-8118-c23e1e558c8c"/>
    <ds:schemaRef ds:uri="http://www.w3.org/XML/1998/namespace"/>
    <ds:schemaRef ds:uri="http://purl.org/dc/elements/1.1/"/>
  </ds:schemaRefs>
</ds:datastoreItem>
</file>

<file path=customXml/itemProps3.xml><?xml version="1.0" encoding="utf-8"?>
<ds:datastoreItem xmlns:ds="http://schemas.openxmlformats.org/officeDocument/2006/customXml" ds:itemID="{66A69156-554A-4CE8-84EF-E59A462C9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6337</TotalTime>
  <Words>4034</Words>
  <Application>Microsoft Office PowerPoint</Application>
  <PresentationFormat>Widescreen</PresentationFormat>
  <Paragraphs>307</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Segoe UI</vt:lpstr>
      <vt:lpstr>Trebuchet MS</vt:lpstr>
      <vt:lpstr>Wingdings 3</vt:lpstr>
      <vt:lpstr>Facet</vt:lpstr>
      <vt:lpstr>JavaScript</vt:lpstr>
      <vt:lpstr>JavaScript| Higher Level</vt:lpstr>
      <vt:lpstr>Core| Lexycal Structure</vt:lpstr>
      <vt:lpstr>Core| Lexycal Structure - comments</vt:lpstr>
      <vt:lpstr>Core| Lexical Structure - identifiers</vt:lpstr>
      <vt:lpstr>Core| Lexical Structure - reserved words</vt:lpstr>
      <vt:lpstr>Core| Lexical Structure - reserved words</vt:lpstr>
      <vt:lpstr>Core| Lexical Structure - reserved words</vt:lpstr>
      <vt:lpstr>Core| Lexical Structure – optional semicolon</vt:lpstr>
      <vt:lpstr>Core| Lexical Structure – optional semicolon</vt:lpstr>
      <vt:lpstr>Core| Lexical Structure – optional semicolon</vt:lpstr>
      <vt:lpstr>Core| Lexical Structure – optional semicolon</vt:lpstr>
      <vt:lpstr>Core| Types, Values and Variables</vt:lpstr>
      <vt:lpstr>Core| Types, Values and Variables</vt:lpstr>
      <vt:lpstr>Core| Variables</vt:lpstr>
      <vt:lpstr>Core| Types</vt:lpstr>
      <vt:lpstr>Core| Types - Number</vt:lpstr>
      <vt:lpstr>Core| Types - Number</vt:lpstr>
      <vt:lpstr>Core| Types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PROGRAMMAZIONE WEB</dc:title>
  <dc:creator>Viezzi Alberto</dc:creator>
  <cp:lastModifiedBy>Viezzi Alberto</cp:lastModifiedBy>
  <cp:revision>113</cp:revision>
  <dcterms:created xsi:type="dcterms:W3CDTF">2022-01-28T08:52:25Z</dcterms:created>
  <dcterms:modified xsi:type="dcterms:W3CDTF">2022-03-01T07:43:36Z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0x0101009A2BE1F110D95A43A6786136BCEB8641</vt:lpwstr>
  </property>
</Properties>
</file>