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18212" y="3429000"/>
            <a:ext cx="6504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HelpMate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 Wellness Companion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5C433-7C8E-CD0E-6E31-25F9286AA9C9}"/>
              </a:ext>
            </a:extLst>
          </p:cNvPr>
          <p:cNvSpPr txBox="1"/>
          <p:nvPr/>
        </p:nvSpPr>
        <p:spPr>
          <a:xfrm>
            <a:off x="199809" y="1674578"/>
            <a:ext cx="6104964" cy="3457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 algn="just">
              <a:buFont typeface="+mj-lt"/>
              <a:buAutoNum type="arabicPeriod"/>
            </a:pPr>
            <a:r>
              <a:rPr lang="en-US" sz="2000" dirty="0"/>
              <a:t>To develop a chatbot capable of addressing mental health queries with meaningful responses.</a:t>
            </a:r>
          </a:p>
          <a:p>
            <a:pPr algn="just">
              <a:buFont typeface="+mj-lt"/>
              <a:buAutoNum type="arabicPeriod"/>
            </a:pPr>
            <a:r>
              <a:rPr lang="en-US" sz="2000" dirty="0"/>
              <a:t>To use machine learning and NLP techniques to classify user intents accurately.</a:t>
            </a:r>
          </a:p>
          <a:p>
            <a:pPr algn="just">
              <a:buFont typeface="+mj-lt"/>
              <a:buAutoNum type="arabicPeriod"/>
            </a:pPr>
            <a:r>
              <a:rPr lang="en-US" sz="2000" dirty="0"/>
              <a:t>To create an accessible and interactive web-based interface for end-users.</a:t>
            </a:r>
          </a:p>
          <a:p>
            <a:pPr algn="just">
              <a:buFont typeface="+mj-lt"/>
              <a:buAutoNum type="arabicPeriod"/>
            </a:pPr>
            <a:r>
              <a:rPr lang="en-US" sz="2000" dirty="0"/>
              <a:t>To provide real-time responses and actionable mental health tips to users.</a:t>
            </a:r>
          </a:p>
          <a:p>
            <a:pPr algn="just">
              <a:buFont typeface="+mj-lt"/>
              <a:buAutoNum type="arabicPeriod"/>
            </a:pPr>
            <a:r>
              <a:rPr lang="en-US" sz="2000" dirty="0"/>
              <a:t>To bridge the gap between individuals seeking mental health support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A5EBD-72A9-8853-A84F-D5AFB444E7C0}"/>
              </a:ext>
            </a:extLst>
          </p:cNvPr>
          <p:cNvSpPr txBox="1"/>
          <p:nvPr/>
        </p:nvSpPr>
        <p:spPr>
          <a:xfrm>
            <a:off x="135833" y="1798078"/>
            <a:ext cx="1069353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Python</a:t>
            </a:r>
            <a:r>
              <a:rPr lang="en-US" sz="2000" dirty="0"/>
              <a:t>: Programming language for developing the chatbot.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 err="1"/>
              <a:t>Streamlit</a:t>
            </a:r>
            <a:r>
              <a:rPr lang="en-US" sz="2000" dirty="0"/>
              <a:t>: Framework for building the web interface.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Scikit-learn</a:t>
            </a:r>
            <a:r>
              <a:rPr lang="en-US" sz="2000" dirty="0"/>
              <a:t>: For training and implementing machine learning models.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Sentence Transformers</a:t>
            </a:r>
            <a:r>
              <a:rPr lang="en-US" sz="2000" dirty="0"/>
              <a:t>: To perform semantic similarity for FAQ-based responses.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NLTK</a:t>
            </a:r>
            <a:r>
              <a:rPr lang="en-US" sz="2000" dirty="0"/>
              <a:t>: For preprocessing text and tokenization.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TF-IDF Vectorizer</a:t>
            </a:r>
            <a:r>
              <a:rPr lang="en-US" sz="2000" dirty="0"/>
              <a:t>: To convert text into numerical format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DF02-90DE-AF1F-A254-04C28D1866B8}"/>
              </a:ext>
            </a:extLst>
          </p:cNvPr>
          <p:cNvSpPr txBox="1"/>
          <p:nvPr/>
        </p:nvSpPr>
        <p:spPr>
          <a:xfrm>
            <a:off x="450476" y="1761090"/>
            <a:ext cx="105761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 marL="457200" lvl="1"/>
            <a:r>
              <a:rPr lang="en-US" sz="2000" dirty="0"/>
              <a:t>Curated a dataset of intents and FAQs related to mental health queries.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Text Preprocessing</a:t>
            </a:r>
            <a:r>
              <a:rPr lang="en-US" sz="2000" dirty="0"/>
              <a:t>:</a:t>
            </a:r>
          </a:p>
          <a:p>
            <a:pPr marL="457200" lvl="1"/>
            <a:r>
              <a:rPr lang="en-US" sz="2000" dirty="0"/>
              <a:t>Performed tokenization and vectorization using TF-IDF.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Model Training</a:t>
            </a:r>
            <a:r>
              <a:rPr lang="en-US" sz="2000" dirty="0"/>
              <a:t>:</a:t>
            </a:r>
          </a:p>
          <a:p>
            <a:pPr marL="457200" lvl="1"/>
            <a:r>
              <a:rPr lang="en-US" sz="2000" dirty="0"/>
              <a:t>Used Logistic Regression for classifying user intents.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Semantic Search</a:t>
            </a:r>
            <a:r>
              <a:rPr lang="en-US" sz="2000" dirty="0"/>
              <a:t>:</a:t>
            </a:r>
          </a:p>
          <a:p>
            <a:pPr marL="457200" lvl="1"/>
            <a:r>
              <a:rPr lang="en-US" sz="2000" dirty="0"/>
              <a:t>Employed Sentence Transformers for encoding FAQ responses and finding the best match.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Web Interface Development</a:t>
            </a:r>
            <a:r>
              <a:rPr lang="en-US" sz="2000" dirty="0"/>
              <a:t>:</a:t>
            </a:r>
          </a:p>
          <a:p>
            <a:pPr marL="457200" lvl="1"/>
            <a:r>
              <a:rPr lang="en-US" sz="2000" dirty="0"/>
              <a:t>Built an intuitive web application using </a:t>
            </a:r>
            <a:r>
              <a:rPr lang="en-US" sz="2000" dirty="0" err="1"/>
              <a:t>Streamlit</a:t>
            </a:r>
            <a:r>
              <a:rPr lang="en-US" sz="2000" dirty="0"/>
              <a:t> for user interaction.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954F2-27FA-6967-C362-496FBED0E4DC}"/>
              </a:ext>
            </a:extLst>
          </p:cNvPr>
          <p:cNvSpPr txBox="1"/>
          <p:nvPr/>
        </p:nvSpPr>
        <p:spPr>
          <a:xfrm>
            <a:off x="92365" y="1210300"/>
            <a:ext cx="11131990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individuals face mental health challenges but lack immediate access to professional support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stigma around mental health often prevents individuals from seeking help openly.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constraints and limited availability of therapists create barriers to accessing professional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portion of the population remains unaware of basic mental health management techniques, leading to increased anxiety, depression, and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growing need for a solution that can provide immediate, accessible, and scalable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solutions like hotlines or therapy sessions, while effective, may not be feasible for everyone due to geographical or time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digital tools lack personalization and meaningful interaction, reducing their effectiveness in addressing mental health concerns.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0926" y="99522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CC6118-40EF-BDF0-6482-C581626C5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137"/>
            <a:ext cx="11896436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Helpmate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advanced AI to create a conversational agent that can provide mental health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integrates multiple technologies like machine learning, NLP, and semantic similarity models to ensure high accuracy and relevance in its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dual-layered 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Intent-Based Responses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structured and predefined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Matching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complex or open-ended FAQs using sentence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User-Centric Features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responses for immediate assistance.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interface built using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seamless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Capability to log conversations, allowing users to track their journey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Helpmate provides general mental health tips and techniques like mindfulness, stress management, and grounding exercises.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offers a safe, anonymous platform for users who may feel uncomfortable discussing mental health openly.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is highly scalable, making it accessible to a large audience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integrations aim to include direct connections to licensed therapists and support groups for further assistance.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8405" y="77777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56B7AA-B4E5-7FCA-9A07-39AAE4B4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177884"/>
            <a:ext cx="12192001" cy="5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Helpmate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effectively bridges the gap between individuals and mental health resources, providing an accessible, immediate, and empathetic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integration of machine learning and semantic models ensures accurate, context-aware responses that cater to diverse user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Helpmate cannot replace professional mental health care, it serves as a reliable first step in addressing concerns, building awareness, and encouraging help-seeking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helps reduce the stigma around mental health by offering a confidential platform for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development plans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Capabilities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expand its reach across diverse linguistic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Emotional Recognition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better understand user emotions and tailor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Professional Services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Including licensed therapists and emergency helplines.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Development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improved accessibility and user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Helpmate is not just a chatbot but a step toward creating a more empathetic and informed society regarding mental health.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CEC7F-D557-3C67-73C1-E8865A59FA09}"/>
              </a:ext>
            </a:extLst>
          </p:cNvPr>
          <p:cNvSpPr txBox="1"/>
          <p:nvPr/>
        </p:nvSpPr>
        <p:spPr>
          <a:xfrm>
            <a:off x="1837765" y="1685365"/>
            <a:ext cx="8695764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By- Priyanshu Patra 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AICTE Internship Student Registration ID: </a:t>
            </a:r>
            <a:r>
              <a:rPr lang="en-IN" dirty="0"/>
              <a:t>STU64c8c09ce6dc41690878108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Email Address : </a:t>
            </a:r>
            <a:r>
              <a:rPr lang="en-IN" dirty="0"/>
              <a:t>priyanshupatra22072002@gmail.com</a:t>
            </a:r>
          </a:p>
        </p:txBody>
      </p:sp>
    </p:spTree>
    <p:extLst>
      <p:ext uri="{BB962C8B-B14F-4D97-AF65-F5344CB8AC3E}">
        <p14:creationId xmlns:p14="http://schemas.microsoft.com/office/powerpoint/2010/main" val="411672693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61</TotalTime>
  <Words>697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Priyanshu Patra</cp:lastModifiedBy>
  <cp:revision>5</cp:revision>
  <dcterms:created xsi:type="dcterms:W3CDTF">2024-12-31T09:40:01Z</dcterms:created>
  <dcterms:modified xsi:type="dcterms:W3CDTF">2025-01-05T14:12:48Z</dcterms:modified>
</cp:coreProperties>
</file>