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97" r:id="rId10"/>
    <p:sldId id="298" r:id="rId11"/>
    <p:sldId id="271" r:id="rId12"/>
    <p:sldId id="272" r:id="rId13"/>
    <p:sldId id="274" r:id="rId14"/>
    <p:sldId id="300" r:id="rId15"/>
    <p:sldId id="275" r:id="rId16"/>
    <p:sldId id="279" r:id="rId17"/>
    <p:sldId id="281" r:id="rId18"/>
    <p:sldId id="293" r:id="rId19"/>
    <p:sldId id="282" r:id="rId20"/>
    <p:sldId id="284" r:id="rId21"/>
    <p:sldId id="289" r:id="rId22"/>
    <p:sldId id="290" r:id="rId23"/>
    <p:sldId id="291" r:id="rId24"/>
    <p:sldId id="292" r:id="rId25"/>
    <p:sldId id="299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9283" autoAdjust="0"/>
  </p:normalViewPr>
  <p:slideViewPr>
    <p:cSldViewPr>
      <p:cViewPr>
        <p:scale>
          <a:sx n="70" d="100"/>
          <a:sy n="70" d="100"/>
        </p:scale>
        <p:origin x="-137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58A2-1111-4862-BA72-7712A2AEA2C8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4434D-38CA-441A-8B57-C096D8C761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4434D-38CA-441A-8B57-C096D8C761E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3628-ECC4-4818-8ADE-05C0304D975E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D443-74E9-43A9-B4E0-8E2116905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uraj\Desktop\PPT Pics\I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2590800" cy="24449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839200" cy="18288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tx2"/>
                </a:solidFill>
              </a:rPr>
              <a:t>University College Of Engineering &amp; Technology (UCET)</a:t>
            </a:r>
            <a:br>
              <a:rPr lang="en-US" sz="2700" b="1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Vinoba Bhave University, Hazaribagh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(825301)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343400"/>
            <a:ext cx="6400800" cy="2971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u="sng" dirty="0" smtClean="0">
                <a:solidFill>
                  <a:schemeClr val="tx1"/>
                </a:solidFill>
              </a:rPr>
              <a:t>Presented by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            PRIYANSHU RAJ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         ROLL No  :- 2011122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         BRANCH  :- I.T.(1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2000" b="1" dirty="0" smtClean="0">
                <a:solidFill>
                  <a:schemeClr val="tx1"/>
                </a:solidFill>
              </a:rPr>
              <a:t> SEM)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         SESSION  :- 2020-2024</a:t>
            </a:r>
            <a:endParaRPr lang="en-US" sz="2000" b="1" baseline="30000" dirty="0" smtClean="0">
              <a:solidFill>
                <a:schemeClr val="tx1"/>
              </a:solidFill>
            </a:endParaRPr>
          </a:p>
          <a:p>
            <a:pPr algn="l"/>
            <a:endParaRPr lang="en-US" sz="2000" baseline="30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819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                PPT Presentation on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        STUDENT INDUCTION PROGRAM</a:t>
            </a:r>
          </a:p>
          <a:p>
            <a:r>
              <a:rPr lang="en-IN" sz="3600" b="1" dirty="0" smtClean="0">
                <a:solidFill>
                  <a:srgbClr val="002060"/>
                </a:solidFill>
              </a:rPr>
              <a:t>          </a:t>
            </a:r>
            <a:r>
              <a:rPr lang="en-IN" sz="3600" b="1" dirty="0" smtClean="0"/>
              <a:t>(22-12-2020 to 21-01-2021)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137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605832"/>
            <a:ext cx="1219200" cy="1289768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5. LBEP</a:t>
            </a:r>
            <a:r>
              <a:rPr lang="en-US" sz="48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(Continue…)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913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Environmental Science </a:t>
            </a:r>
          </a:p>
          <a:p>
            <a:endParaRPr lang="en-US" sz="2400" b="1" u="sng" dirty="0" smtClean="0"/>
          </a:p>
          <a:p>
            <a:r>
              <a:rPr lang="en-US" sz="2000" b="1" dirty="0" smtClean="0"/>
              <a:t>Environment :-</a:t>
            </a:r>
          </a:p>
          <a:p>
            <a:r>
              <a:rPr lang="en-US" dirty="0" smtClean="0"/>
              <a:t> All the external factors living and nonliving , material and nonmaterial  which surround man.</a:t>
            </a:r>
            <a:endParaRPr lang="en-US" sz="2000" dirty="0" smtClean="0"/>
          </a:p>
          <a:p>
            <a:r>
              <a:rPr lang="en-US" sz="2000" b="1" dirty="0" smtClean="0"/>
              <a:t>In general :-</a:t>
            </a:r>
          </a:p>
          <a:p>
            <a:r>
              <a:rPr lang="en-US" dirty="0" smtClean="0"/>
              <a:t> It includes water , air , soil and the social – economical conditions which we are living .</a:t>
            </a:r>
          </a:p>
          <a:p>
            <a:endParaRPr lang="en-US" sz="2000" dirty="0" smtClean="0"/>
          </a:p>
          <a:p>
            <a:r>
              <a:rPr lang="en-US" sz="2000" b="1" dirty="0" smtClean="0"/>
              <a:t>Biotic factors :-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dirty="0" smtClean="0"/>
              <a:t>All the living things that directly or indirectly affect the environment.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Thus , the organism, their presence,parts,interaction and wastes are all biotic factors 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r>
              <a:rPr lang="en-US" sz="2000" b="1" dirty="0" smtClean="0"/>
              <a:t>Why Biodiversity is important ?</a:t>
            </a:r>
          </a:p>
          <a:p>
            <a:r>
              <a:rPr lang="en-US" sz="2000" dirty="0" smtClean="0"/>
              <a:t> </a:t>
            </a:r>
            <a:r>
              <a:rPr lang="en-US" dirty="0" smtClean="0"/>
              <a:t>Provides food , fodder , fruit , fuel  timber , medicine 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 </a:t>
            </a:r>
            <a:r>
              <a:rPr lang="en-US" sz="2000" b="1" u="sng" dirty="0" smtClean="0"/>
              <a:t>Value of a Tree</a:t>
            </a:r>
            <a:r>
              <a:rPr lang="en-US" sz="2000" b="1" dirty="0" smtClean="0"/>
              <a:t> -</a:t>
            </a:r>
          </a:p>
          <a:p>
            <a:r>
              <a:rPr lang="en-US" sz="2000" dirty="0" smtClean="0"/>
              <a:t>A tree that lives for 50 years generates :-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Rs. 5.3 Lac worth of oxygen 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Soil erosion control 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Creates Rs. 6.4 Lac worth of air pollution control 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Provides Rs. 5.3 Lac worth of shelter for birds and animals.</a:t>
            </a:r>
            <a:endParaRPr lang="en-US" sz="2000" dirty="0"/>
          </a:p>
        </p:txBody>
      </p:sp>
      <p:pic>
        <p:nvPicPr>
          <p:cNvPr id="4098" name="Picture 2" descr="C:\Users\Suraj\Desktop\PPT Pics\en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928" y="3962400"/>
            <a:ext cx="3946072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6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6. Examination And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Full Marks </a:t>
            </a:r>
            <a:r>
              <a:rPr lang="en-US" sz="2400" dirty="0" smtClean="0"/>
              <a:t>– 100</a:t>
            </a:r>
          </a:p>
          <a:p>
            <a:r>
              <a:rPr lang="en-US" sz="2400" b="1" dirty="0" smtClean="0"/>
              <a:t>Passing Marks </a:t>
            </a:r>
            <a:r>
              <a:rPr lang="en-US" sz="2400" dirty="0" smtClean="0"/>
              <a:t>– 35</a:t>
            </a:r>
          </a:p>
          <a:p>
            <a:endParaRPr lang="en-US" sz="2400" dirty="0" smtClean="0"/>
          </a:p>
          <a:p>
            <a:r>
              <a:rPr lang="en-US" sz="2400" dirty="0" smtClean="0"/>
              <a:t>University Examination – 70 Marks</a:t>
            </a:r>
          </a:p>
          <a:p>
            <a:r>
              <a:rPr lang="en-US" sz="2400" dirty="0" smtClean="0"/>
              <a:t>Total questions – 8 (5 question to be solved)  ; (5*14=70)</a:t>
            </a:r>
          </a:p>
          <a:p>
            <a:endParaRPr lang="en-US" sz="2400" dirty="0" smtClean="0"/>
          </a:p>
          <a:p>
            <a:r>
              <a:rPr lang="en-US" sz="2400" dirty="0" smtClean="0"/>
              <a:t>Internal Assessment – 30 Marks</a:t>
            </a:r>
          </a:p>
          <a:p>
            <a:r>
              <a:rPr lang="en-US" sz="2400" dirty="0" smtClean="0"/>
              <a:t>Mid sem exam – 10 Marks</a:t>
            </a:r>
          </a:p>
          <a:p>
            <a:r>
              <a:rPr lang="en-US" sz="2400" dirty="0" smtClean="0"/>
              <a:t>Teacher Assessment – 20 Marks</a:t>
            </a:r>
            <a:endParaRPr lang="en-US" sz="2400" dirty="0"/>
          </a:p>
        </p:txBody>
      </p:sp>
      <p:pic>
        <p:nvPicPr>
          <p:cNvPr id="12290" name="Picture 2" descr="C:\Users\Suraj\Desktop\PPT Pics\Ex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602803"/>
            <a:ext cx="4419600" cy="214039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9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7.  SELP(Arts Of Living)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The seven layers of existence are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Body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Breath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Mind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Intellect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Ego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Self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are </a:t>
            </a:r>
            <a:r>
              <a:rPr lang="en-US" sz="2400" b="1" dirty="0" smtClean="0"/>
              <a:t>our </a:t>
            </a:r>
            <a:r>
              <a:rPr lang="en-US" sz="2400" b="1" dirty="0" smtClean="0"/>
              <a:t>desires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Quick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Smart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Stylish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Live in the present moment.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Opposite value are complementary to each other.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Live in your self.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Give 100% of your work.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Must accept as the person is.</a:t>
            </a:r>
            <a:endParaRPr lang="en-US" sz="2000" dirty="0"/>
          </a:p>
        </p:txBody>
      </p:sp>
      <p:pic>
        <p:nvPicPr>
          <p:cNvPr id="11266" name="Picture 2" descr="C:\Users\Suraj\Desktop\PPT Pics\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752600"/>
            <a:ext cx="5864506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8. Alumni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1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is startup and its type ?</a:t>
            </a:r>
          </a:p>
          <a:p>
            <a:r>
              <a:rPr lang="en-US" sz="2000" dirty="0" smtClean="0"/>
              <a:t>    </a:t>
            </a:r>
            <a:r>
              <a:rPr lang="en-US" dirty="0" smtClean="0"/>
              <a:t>A startup is a temporary organization designed to search for a repeatable and scalable </a:t>
            </a:r>
          </a:p>
          <a:p>
            <a:r>
              <a:rPr lang="en-US" sz="2000" dirty="0" smtClean="0"/>
              <a:t>    business model , while the small business runs according to the fixed business</a:t>
            </a:r>
          </a:p>
          <a:p>
            <a:r>
              <a:rPr lang="en-US" sz="2000" dirty="0" smtClean="0"/>
              <a:t>    model.</a:t>
            </a:r>
          </a:p>
          <a:p>
            <a:r>
              <a:rPr lang="en-US" sz="2000" b="1" dirty="0" smtClean="0"/>
              <a:t>    Six Type of Start-ups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Lifestyle 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Small business 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 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Buyable 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Large company 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startups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4" name="Picture 3" descr="C:\Users\Suraj\Desktop\PPT Pics\start u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38651">
            <a:off x="5025996" y="2731241"/>
            <a:ext cx="3069278" cy="20166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8. Alumni Interaction </a:t>
            </a:r>
            <a:r>
              <a:rPr lang="en-US" sz="2400" dirty="0" smtClean="0">
                <a:solidFill>
                  <a:schemeClr val="tx2"/>
                </a:solidFill>
              </a:rPr>
              <a:t>(Continue…)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1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/>
              <a:t>Is startup a good idea ?</a:t>
            </a:r>
          </a:p>
          <a:p>
            <a:pPr marL="457200" indent="-457200"/>
            <a:r>
              <a:rPr lang="en-US" sz="2000" dirty="0" smtClean="0"/>
              <a:t>         </a:t>
            </a:r>
            <a:r>
              <a:rPr lang="en-US" dirty="0" smtClean="0"/>
              <a:t>Working in startup means you are an important member of a small team . A startup has </a:t>
            </a:r>
          </a:p>
          <a:p>
            <a:pPr marL="457200" indent="-457200"/>
            <a:r>
              <a:rPr lang="en-US" dirty="0" smtClean="0"/>
              <a:t>          less people so everybody’s  role is imp. This leads to being more responsible , reliable , </a:t>
            </a:r>
          </a:p>
          <a:p>
            <a:pPr marL="457200" indent="-457200"/>
            <a:r>
              <a:rPr lang="en-US" dirty="0" smtClean="0"/>
              <a:t>         versatile and willing to explore so as to improve.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Are startups good or bad ?</a:t>
            </a:r>
          </a:p>
          <a:p>
            <a:r>
              <a:rPr lang="en-US" dirty="0" smtClean="0"/>
              <a:t>     Working for a startup can offer a lot of advantages . Some startups are willing to pay higher </a:t>
            </a:r>
          </a:p>
          <a:p>
            <a:r>
              <a:rPr lang="en-US" dirty="0" smtClean="0"/>
              <a:t>     salaries then well – established companies , while others offer fun perks and unique</a:t>
            </a:r>
          </a:p>
          <a:p>
            <a:r>
              <a:rPr lang="en-US" dirty="0" smtClean="0"/>
              <a:t>    cultures. But all the free </a:t>
            </a:r>
            <a:r>
              <a:rPr lang="en-US" dirty="0" smtClean="0"/>
              <a:t>lancers </a:t>
            </a:r>
            <a:r>
              <a:rPr lang="en-US" dirty="0" smtClean="0"/>
              <a:t>in the world don’t </a:t>
            </a:r>
            <a:r>
              <a:rPr lang="en-US" dirty="0" err="1" smtClean="0"/>
              <a:t>outweight</a:t>
            </a:r>
            <a:r>
              <a:rPr lang="en-US" dirty="0" smtClean="0"/>
              <a:t> </a:t>
            </a:r>
            <a:r>
              <a:rPr lang="en-US" dirty="0" smtClean="0"/>
              <a:t>the risks of startup life . </a:t>
            </a:r>
          </a:p>
          <a:p>
            <a:r>
              <a:rPr lang="en-US" dirty="0" smtClean="0"/>
              <a:t>      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4" name="Picture 3" descr="C:\Users\Suraj\Desktop\PPT Pics\start u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04200">
            <a:off x="3460486" y="4592662"/>
            <a:ext cx="3069278" cy="20166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9. About Startup Cell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1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 :-</a:t>
            </a:r>
          </a:p>
          <a:p>
            <a:r>
              <a:rPr lang="en-US" dirty="0" smtClean="0"/>
              <a:t>                       Start India is a flagship initiative of the government of india , intended to build a strong eco – system for nurturing innovation and startup in the country that will growth and generate large scale employment opportunities .</a:t>
            </a:r>
          </a:p>
          <a:p>
            <a:endParaRPr lang="en-US" dirty="0" smtClean="0"/>
          </a:p>
          <a:p>
            <a:r>
              <a:rPr lang="en-US" sz="2400" b="1" dirty="0" smtClean="0"/>
              <a:t>Action Plan Of Government :-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From digital technology sector to a wide array of sectors including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Agriculture , manufacturing , social sector , healthcare , education etc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Funding support and Incentives</a:t>
            </a:r>
          </a:p>
          <a:p>
            <a:endParaRPr lang="en-US" dirty="0" smtClean="0"/>
          </a:p>
          <a:p>
            <a:r>
              <a:rPr lang="en-US" sz="2400" b="1" dirty="0" smtClean="0"/>
              <a:t>What is startup India scheme ?</a:t>
            </a:r>
          </a:p>
          <a:p>
            <a:r>
              <a:rPr lang="en-US" dirty="0" smtClean="0"/>
              <a:t>  The economy of every country depends on its countrymen . Larger the number of empoyed or </a:t>
            </a:r>
          </a:p>
          <a:p>
            <a:r>
              <a:rPr lang="en-US" dirty="0" smtClean="0"/>
              <a:t>Working people , better the economy .</a:t>
            </a:r>
          </a:p>
          <a:p>
            <a:r>
              <a:rPr lang="en-US" dirty="0" smtClean="0"/>
              <a:t>Narendra Modi in his speech that Indians have ideas &amp; capability , all the need is a little push . </a:t>
            </a:r>
          </a:p>
          <a:p>
            <a:endParaRPr lang="en-US" dirty="0" smtClean="0"/>
          </a:p>
          <a:p>
            <a:r>
              <a:rPr lang="en-US" sz="2400" b="1" dirty="0" smtClean="0"/>
              <a:t>Investment :-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Pradhan Mantry Mudra Yojana </a:t>
            </a:r>
            <a:r>
              <a:rPr lang="en-US" sz="2000" dirty="0" smtClean="0"/>
              <a:t>is also </a:t>
            </a:r>
            <a:r>
              <a:rPr lang="en-US" dirty="0" smtClean="0"/>
              <a:t>one of the similar initiatives the refinance the micro units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/>
          </a:p>
        </p:txBody>
      </p:sp>
      <p:pic>
        <p:nvPicPr>
          <p:cNvPr id="10242" name="Picture 2" descr="C:\Users\Suraj\Desktop\PPT Pics\Start 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843" y="0"/>
            <a:ext cx="2712357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10. Bridge Course (Math)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Mathematics: </a:t>
            </a:r>
            <a:r>
              <a:rPr lang="en-US" sz="2000" dirty="0" smtClean="0"/>
              <a:t>The science or study of numbers, quantities or shapes.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Set :- </a:t>
            </a:r>
          </a:p>
          <a:p>
            <a:r>
              <a:rPr lang="en-US" dirty="0" smtClean="0"/>
              <a:t>         A set is a collection of objects or number 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  </a:t>
            </a:r>
            <a:r>
              <a:rPr lang="en-US" sz="2000" dirty="0" smtClean="0"/>
              <a:t>Membership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 Subset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 Venn Diagram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 Power Set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 Cardinality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 Basic Operation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b="1" dirty="0" smtClean="0"/>
              <a:t>Relation :-</a:t>
            </a:r>
          </a:p>
          <a:p>
            <a:r>
              <a:rPr lang="en-US" sz="2000" dirty="0" smtClean="0"/>
              <a:t> Let A and B be two non – empty set . Then a relation R defined from A to B is   a subset of A*B . </a:t>
            </a:r>
          </a:p>
          <a:p>
            <a:r>
              <a:rPr lang="en-US" sz="2000" dirty="0" smtClean="0"/>
              <a:t>- Representation of a relation</a:t>
            </a:r>
          </a:p>
          <a:p>
            <a:r>
              <a:rPr lang="en-US" sz="2000" dirty="0" smtClean="0"/>
              <a:t>- Arrow diagram</a:t>
            </a:r>
          </a:p>
          <a:p>
            <a:r>
              <a:rPr lang="en-US" sz="2000" dirty="0" smtClean="0"/>
              <a:t>- Domain and Range of a relation</a:t>
            </a:r>
          </a:p>
        </p:txBody>
      </p:sp>
      <p:pic>
        <p:nvPicPr>
          <p:cNvPr id="8194" name="Picture 2" descr="C:\Users\Suraj\Desktop\PPT Pics\Ma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3886200" cy="25860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11. Bridge Course (Physics)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1"/>
            <a:ext cx="8915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PHYSICS :</a:t>
            </a:r>
          </a:p>
          <a:p>
            <a:r>
              <a:rPr lang="en-US" dirty="0" smtClean="0"/>
              <a:t>It is the natural science that studies matter, its motion and behavior through space and time, and the related entities of energy and force.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About Center Of Maas </a:t>
            </a:r>
          </a:p>
          <a:p>
            <a:r>
              <a:rPr lang="en-US" dirty="0" smtClean="0"/>
              <a:t>  The centre of mass of a distribution of mass in space is the uniqe point where the weighted</a:t>
            </a:r>
          </a:p>
          <a:p>
            <a:r>
              <a:rPr lang="en-US" dirty="0" smtClean="0"/>
              <a:t>  relative position of the distribution mass sums to zero.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Equation Of Motion 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Conservation of momentum.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Gravitational Force</a:t>
            </a:r>
            <a:endParaRPr lang="en-US" sz="2000" dirty="0"/>
          </a:p>
        </p:txBody>
      </p:sp>
      <p:pic>
        <p:nvPicPr>
          <p:cNvPr id="7170" name="Picture 2" descr="C:\Users\Suraj\Desktop\PPT Pics\Physi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362200"/>
            <a:ext cx="3962400" cy="221894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12. Bridge Course (Chemistry)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400" b="1" dirty="0" smtClean="0"/>
              <a:t>Chemistry: </a:t>
            </a:r>
            <a:r>
              <a:rPr lang="en-US" sz="2000" dirty="0" smtClean="0"/>
              <a:t>The scientific study of the structure of substances and what happens to them in different conditions or when mixed with each other.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Coordination Compound  :- </a:t>
            </a:r>
            <a:r>
              <a:rPr lang="en-US" dirty="0" smtClean="0"/>
              <a:t>A compound containing coordinate bonds , typically between a central metal atom and a number of other atoms or groups .</a:t>
            </a:r>
          </a:p>
          <a:p>
            <a:endParaRPr lang="en-US" dirty="0" smtClean="0"/>
          </a:p>
          <a:p>
            <a:r>
              <a:rPr lang="en-US" sz="2400" b="1" dirty="0" smtClean="0"/>
              <a:t>Types of coordination compounds :-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Coordination 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Central Atoms and Central 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Ligands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Coordination Number 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2400" b="1" dirty="0" smtClean="0"/>
              <a:t>Thermodynamics :-</a:t>
            </a:r>
          </a:p>
          <a:p>
            <a:pPr marL="342900" indent="-342900"/>
            <a:r>
              <a:rPr lang="en-US" dirty="0" smtClean="0"/>
              <a:t>                   Its deals with the study of energy change in chemical or physical processes .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First Law of Thermodynamics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 Second Law Of Thermodynamics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6146" name="Picture 2" descr="C:\Users\Suraj\Desktop\PPT Pics\Chemist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590800"/>
            <a:ext cx="3276600" cy="245428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13. Interaction With TEQIP - III  Coordinator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6868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TEQIP - III provides the facilities to the college that are  :-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Environment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Creative Art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Lecture by Eminent Person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Sports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Local Visit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Art Of Living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Soft Skill Training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Start-up Cell Workshop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Industry Interaction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Faculty Training at IIT Gandhinagar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Internship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group </a:t>
            </a:r>
            <a:r>
              <a:rPr lang="en-US" sz="2400" dirty="0" smtClean="0"/>
              <a:t>– MECHANZIES </a:t>
            </a:r>
            <a:r>
              <a:rPr lang="en-US" sz="2000" dirty="0" smtClean="0"/>
              <a:t>was selected for stage 2 of </a:t>
            </a:r>
            <a:r>
              <a:rPr lang="en-US" sz="2000" b="1" dirty="0" smtClean="0"/>
              <a:t>Smart India Hackathon      2018- Hardware Edition.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12 ME students participated in </a:t>
            </a:r>
            <a:r>
              <a:rPr lang="en-US" sz="2000" b="1" dirty="0" smtClean="0"/>
              <a:t>national level technical symposium </a:t>
            </a:r>
            <a:r>
              <a:rPr lang="en-US" sz="2000" dirty="0" smtClean="0"/>
              <a:t>at </a:t>
            </a:r>
            <a:r>
              <a:rPr lang="en-US" sz="2000" b="1" dirty="0" smtClean="0"/>
              <a:t>ACCET</a:t>
            </a:r>
            <a:r>
              <a:rPr lang="en-US" sz="2000" dirty="0" smtClean="0"/>
              <a:t> ,   Karaikudi.</a:t>
            </a:r>
          </a:p>
          <a:p>
            <a:r>
              <a:rPr lang="en-US" sz="2000" b="1" dirty="0" smtClean="0"/>
              <a:t>     UCET </a:t>
            </a:r>
            <a:r>
              <a:rPr lang="en-US" sz="2000" dirty="0" smtClean="0"/>
              <a:t>got the best college award 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9458" name="Picture 2" descr="C:\Users\Suraj\Desktop\PPT Pics\TEQ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14997">
            <a:off x="3208708" y="2626935"/>
            <a:ext cx="5867144" cy="17584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Contents</a:t>
            </a:r>
            <a:endParaRPr lang="en-US" sz="54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990600"/>
          <a:ext cx="8153400" cy="51511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17800"/>
                <a:gridCol w="2717800"/>
                <a:gridCol w="2717800"/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Serial</a:t>
                      </a:r>
                      <a:r>
                        <a:rPr lang="en-IN" sz="1800" baseline="0" dirty="0" smtClean="0"/>
                        <a:t> 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Covered</a:t>
                      </a:r>
                      <a:r>
                        <a:rPr lang="en-IN" sz="1800" baseline="0" dirty="0" smtClean="0"/>
                        <a:t> by</a:t>
                      </a:r>
                      <a:endParaRPr lang="en-US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Literacy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Archana</a:t>
                      </a:r>
                      <a:r>
                        <a:rPr lang="en-US" sz="1800" baseline="0" dirty="0" smtClean="0"/>
                        <a:t> Reena Dhan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Human Value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Suvir kumar</a:t>
                      </a:r>
                      <a:endParaRPr lang="en-US" sz="18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Lecture On Entrepreneurship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Anubhav tiwari</a:t>
                      </a:r>
                      <a:endParaRPr 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Financial Literacy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Swayam Prabha</a:t>
                      </a:r>
                      <a:endParaRPr 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LBEP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D.K Singh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Examination and Evaluation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Vijay Kr. Besra</a:t>
                      </a:r>
                      <a:endParaRPr lang="en-US" sz="18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SELP (Arts Of</a:t>
                      </a:r>
                      <a:r>
                        <a:rPr lang="en-US" sz="1800" baseline="0" dirty="0" smtClean="0"/>
                        <a:t> Living)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Vibhu Gautam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Alumni Interaction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Randhir Kumar</a:t>
                      </a:r>
                      <a:endParaRPr lang="en-US" sz="18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About</a:t>
                      </a:r>
                      <a:r>
                        <a:rPr lang="en-US" sz="1800" baseline="0" dirty="0" smtClean="0"/>
                        <a:t> Startup Cell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Chandra</a:t>
                      </a:r>
                      <a:r>
                        <a:rPr lang="en-US" sz="1800" baseline="0" dirty="0" smtClean="0"/>
                        <a:t> Bhushan Kumar</a:t>
                      </a:r>
                      <a:endParaRPr 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Bridge</a:t>
                      </a:r>
                      <a:r>
                        <a:rPr lang="en-US" sz="1800" baseline="0" dirty="0" smtClean="0"/>
                        <a:t> Course (Math)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Pankaj kr. Manjhi</a:t>
                      </a:r>
                      <a:endParaRPr lang="en-US" sz="18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Bridge</a:t>
                      </a:r>
                      <a:r>
                        <a:rPr lang="en-US" sz="1800" baseline="0" dirty="0" smtClean="0"/>
                        <a:t> Course ( Physics)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Navin</a:t>
                      </a:r>
                      <a:r>
                        <a:rPr lang="en-US" sz="1800" baseline="0" dirty="0" smtClean="0"/>
                        <a:t> Chandra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315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14. Interaction With NSS Coordinator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143001"/>
            <a:ext cx="8915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Introduction of NSS ?</a:t>
            </a:r>
          </a:p>
          <a:p>
            <a:r>
              <a:rPr lang="en-US" dirty="0" smtClean="0"/>
              <a:t>  The National Service Scheme is an Indian government sponsored flagship for public service.</a:t>
            </a:r>
          </a:p>
          <a:p>
            <a:r>
              <a:rPr lang="en-US" dirty="0" smtClean="0"/>
              <a:t>  Popularly known as NSS , Centenary year in 1969 .</a:t>
            </a:r>
          </a:p>
          <a:p>
            <a:r>
              <a:rPr lang="en-US" dirty="0" smtClean="0"/>
              <a:t> </a:t>
            </a:r>
          </a:p>
          <a:p>
            <a:r>
              <a:rPr lang="en-US" sz="2400" b="1" dirty="0" smtClean="0"/>
              <a:t>What is NSS benefits ?</a:t>
            </a:r>
          </a:p>
          <a:p>
            <a:r>
              <a:rPr lang="en-US" sz="2400" dirty="0" smtClean="0"/>
              <a:t> </a:t>
            </a:r>
            <a:r>
              <a:rPr lang="en-US" sz="2000" dirty="0" smtClean="0"/>
              <a:t>NSS is beneficial to both students as well as the society in various different means .</a:t>
            </a:r>
          </a:p>
          <a:p>
            <a:r>
              <a:rPr lang="en-US" sz="2000" dirty="0" smtClean="0"/>
              <a:t> NSS helps the student to grow individually and also as a group . It makes the  </a:t>
            </a:r>
          </a:p>
          <a:p>
            <a:r>
              <a:rPr lang="en-US" sz="2000" dirty="0" smtClean="0"/>
              <a:t> students confident , develop leadership skills and gain knowledge about different </a:t>
            </a:r>
          </a:p>
          <a:p>
            <a:r>
              <a:rPr lang="en-US" sz="2000" dirty="0" smtClean="0"/>
              <a:t> people 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400" b="1" dirty="0" smtClean="0"/>
              <a:t>What is the duty of NSS students ?</a:t>
            </a:r>
          </a:p>
          <a:p>
            <a:r>
              <a:rPr lang="en-US" sz="2000" dirty="0" smtClean="0"/>
              <a:t>  NSS volunteers work in rural areas , adopted villages and school to the service the</a:t>
            </a:r>
          </a:p>
          <a:p>
            <a:r>
              <a:rPr lang="en-US" sz="2000" dirty="0" smtClean="0"/>
              <a:t>  cause of society through survey , education and health awareness programmes.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Suraj\Desktop\PPT Pics\N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57200"/>
            <a:ext cx="2590800" cy="1066800"/>
          </a:xfrm>
          <a:prstGeom prst="rect">
            <a:avLst/>
          </a:prstGeom>
          <a:noFill/>
        </p:spPr>
      </p:pic>
      <p:pic>
        <p:nvPicPr>
          <p:cNvPr id="5123" name="Picture 3" descr="C:\Users\Suraj\Desktop\PPT Pics\NS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257800"/>
            <a:ext cx="1828800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15. Hands on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19201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Python ?</a:t>
            </a:r>
          </a:p>
          <a:p>
            <a:r>
              <a:rPr lang="en-US" dirty="0" smtClean="0"/>
              <a:t>Python is a general – purpose coding language – which means that , unlike HTML , CSS , and java script , it can be used for other types of programming and software development besides web development .</a:t>
            </a:r>
          </a:p>
          <a:p>
            <a:endParaRPr lang="en-US" dirty="0" smtClean="0"/>
          </a:p>
          <a:p>
            <a:r>
              <a:rPr lang="en-US" sz="2000" b="1" dirty="0" smtClean="0"/>
              <a:t>What is Python used for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GENERAL WEB DEVELOPMENT / BUILDING WEB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FINANCIAL INDUSTRY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r>
              <a:rPr lang="en-US" sz="2000" b="1" dirty="0" smtClean="0"/>
              <a:t>Is Python easy to learn ?</a:t>
            </a:r>
          </a:p>
          <a:p>
            <a:pPr marL="342900" indent="-342900"/>
            <a:r>
              <a:rPr lang="en-US" dirty="0" smtClean="0"/>
              <a:t> Yes, Python is easy to learn . Its syntax is easy and code is very readable . Python allow us to write programs in fewer lines of code then most of the programming language . The popularity of Python is  growing rapidly .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b="1" dirty="0"/>
          </a:p>
        </p:txBody>
      </p:sp>
      <p:pic>
        <p:nvPicPr>
          <p:cNvPr id="2051" name="Picture 3" descr="C:\Users\Suraj\Desktop\PPT Pics\pyth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86000"/>
            <a:ext cx="4257675" cy="235441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Few examples of Python programs are as below :-</a:t>
            </a:r>
          </a:p>
          <a:p>
            <a:endParaRPr lang="en-US" dirty="0" smtClean="0"/>
          </a:p>
          <a:p>
            <a:r>
              <a:rPr lang="en-US" b="1" dirty="0" smtClean="0"/>
              <a:t>1.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2060"/>
                </a:solidFill>
              </a:rPr>
              <a:t>month</a:t>
            </a:r>
            <a:r>
              <a:rPr lang="en-US" dirty="0" smtClean="0"/>
              <a:t>={‘Jan’:31 ,‘feb’:28,‘mar’:31}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print</a:t>
            </a:r>
            <a:r>
              <a:rPr lang="en-US" dirty="0" smtClean="0"/>
              <a:t>(month[‘Jan’])</a:t>
            </a:r>
          </a:p>
          <a:p>
            <a:endParaRPr lang="en-US" dirty="0" smtClean="0"/>
          </a:p>
          <a:p>
            <a:r>
              <a:rPr lang="en-US" dirty="0" smtClean="0"/>
              <a:t>      31</a:t>
            </a:r>
          </a:p>
          <a:p>
            <a:endParaRPr lang="en-US" dirty="0" smtClean="0"/>
          </a:p>
          <a:p>
            <a:pPr marL="342900" indent="-342900"/>
            <a:r>
              <a:rPr lang="en-US" b="1" dirty="0" smtClean="0"/>
              <a:t>2.   </a:t>
            </a:r>
            <a:r>
              <a:rPr lang="en-US" dirty="0" smtClean="0"/>
              <a:t>var1=‘</a:t>
            </a:r>
            <a:r>
              <a:rPr lang="en-US" dirty="0" smtClean="0">
                <a:solidFill>
                  <a:srgbClr val="FF0000"/>
                </a:solidFill>
              </a:rPr>
              <a:t>254</a:t>
            </a:r>
            <a:r>
              <a:rPr lang="en-US" dirty="0" smtClean="0"/>
              <a:t>’</a:t>
            </a:r>
          </a:p>
          <a:p>
            <a:pPr marL="342900" indent="-342900"/>
            <a:r>
              <a:rPr lang="en-US" dirty="0" smtClean="0">
                <a:solidFill>
                  <a:srgbClr val="002060"/>
                </a:solidFill>
              </a:rPr>
              <a:t>       if </a:t>
            </a:r>
            <a:r>
              <a:rPr lang="en-US" dirty="0" smtClean="0"/>
              <a:t>var1 :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print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  <a:r>
              <a:rPr lang="en-US" dirty="0" smtClean="0"/>
              <a:t>”)</a:t>
            </a:r>
          </a:p>
          <a:p>
            <a:pPr marL="342900" indent="-342900"/>
            <a:r>
              <a:rPr lang="en-US" dirty="0" smtClean="0">
                <a:solidFill>
                  <a:srgbClr val="002060"/>
                </a:solidFill>
              </a:rPr>
              <a:t>       else 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print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you are wrong</a:t>
            </a:r>
            <a:r>
              <a:rPr lang="en-US" dirty="0" smtClean="0"/>
              <a:t>”)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       yes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2" descr="C:\Users\Suraj\Desktop\PPT Pics\Pyth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2370">
            <a:off x="3750832" y="2180502"/>
            <a:ext cx="4935561" cy="293783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16. Workshop on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71601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the Normal painting &amp; Digital painting ?</a:t>
            </a:r>
          </a:p>
          <a:p>
            <a:r>
              <a:rPr lang="en-US" dirty="0" smtClean="0"/>
              <a:t>A rough drawing representing the chief features of an objects or scene and often made as a preliminary study .</a:t>
            </a:r>
          </a:p>
          <a:p>
            <a:endParaRPr lang="en-US" dirty="0" smtClean="0"/>
          </a:p>
          <a:p>
            <a:r>
              <a:rPr lang="en-US" dirty="0" smtClean="0"/>
              <a:t>Digital painting is an emerging art form in which traditional painting techniques such as watercolor , oil , impasto , etc are applied using digital tools by means of a computer , a graphics tablet and stylus and software . </a:t>
            </a:r>
          </a:p>
          <a:p>
            <a:endParaRPr lang="en-US" dirty="0" smtClean="0"/>
          </a:p>
          <a:p>
            <a:r>
              <a:rPr lang="en-US" sz="2000" b="1" dirty="0" smtClean="0"/>
              <a:t>Types of digital painting -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Algorithmic art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Data moshing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2D painting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3D painting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Digital photography</a:t>
            </a:r>
          </a:p>
          <a:p>
            <a:endParaRPr lang="en-US" dirty="0"/>
          </a:p>
        </p:txBody>
      </p:sp>
      <p:pic>
        <p:nvPicPr>
          <p:cNvPr id="3074" name="Picture 2" descr="C:\Users\Suraj\Desktop\PPT Pics\anim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81400"/>
            <a:ext cx="4114800" cy="28346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Few Examples of Animation</a:t>
            </a:r>
            <a:r>
              <a:rPr lang="en-IN" sz="2400" b="1" dirty="0" smtClean="0"/>
              <a:t>:-</a:t>
            </a:r>
            <a:endParaRPr lang="en-US" sz="2400" b="1" dirty="0"/>
          </a:p>
        </p:txBody>
      </p:sp>
      <p:pic>
        <p:nvPicPr>
          <p:cNvPr id="3" name="Picture 2" descr="IMG_20210120_223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4061963" cy="3068277"/>
          </a:xfrm>
          <a:prstGeom prst="rect">
            <a:avLst/>
          </a:prstGeom>
        </p:spPr>
      </p:pic>
      <p:pic>
        <p:nvPicPr>
          <p:cNvPr id="4" name="Picture 3" descr="IMG_20210120_2230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8" y="228600"/>
            <a:ext cx="2221832" cy="1447800"/>
          </a:xfrm>
          <a:prstGeom prst="rect">
            <a:avLst/>
          </a:prstGeom>
        </p:spPr>
      </p:pic>
      <p:pic>
        <p:nvPicPr>
          <p:cNvPr id="5" name="Picture 4" descr="IMG_20210120_2231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28600"/>
            <a:ext cx="2383204" cy="1447800"/>
          </a:xfrm>
          <a:prstGeom prst="rect">
            <a:avLst/>
          </a:prstGeom>
        </p:spPr>
      </p:pic>
      <p:pic>
        <p:nvPicPr>
          <p:cNvPr id="6" name="Picture 5" descr="IMG_20210120_22314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828801"/>
            <a:ext cx="4267200" cy="2286000"/>
          </a:xfrm>
          <a:prstGeom prst="rect">
            <a:avLst/>
          </a:prstGeom>
        </p:spPr>
      </p:pic>
      <p:pic>
        <p:nvPicPr>
          <p:cNvPr id="9" name="Picture 8" descr="IMG_20210121_11434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3600" y="4191000"/>
            <a:ext cx="4742340" cy="2291188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915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b="1" dirty="0" smtClean="0"/>
              <a:t>                                               </a:t>
            </a:r>
            <a:r>
              <a:rPr lang="en-US" sz="2800" b="1" u="sng" dirty="0" smtClean="0"/>
              <a:t>Role of Education</a:t>
            </a:r>
            <a:endParaRPr lang="en-US" sz="2800" u="sng" dirty="0" smtClean="0"/>
          </a:p>
          <a:p>
            <a:r>
              <a:rPr lang="en-US" sz="2000" dirty="0" smtClean="0"/>
              <a:t>              Transformation should result in changes in life-style patterns.</a:t>
            </a:r>
          </a:p>
          <a:p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381000" y="2133600"/>
            <a:ext cx="2057400" cy="2209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Knowledge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905000" y="1752600"/>
            <a:ext cx="2057400" cy="2133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Attitudes &amp;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2766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14800" y="2895600"/>
            <a:ext cx="1371600" cy="9906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15000" y="2057400"/>
            <a:ext cx="2743200" cy="2819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 friendly life styles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8194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solidFill>
                  <a:srgbClr val="002060"/>
                </a:solidFill>
              </a:rPr>
              <a:t>THANK  YOU !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990600"/>
          <a:ext cx="8229600" cy="36164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19131"/>
                <a:gridCol w="2319131"/>
                <a:gridCol w="3591338"/>
              </a:tblGrid>
              <a:tr h="35165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Days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Covered</a:t>
                      </a:r>
                      <a:r>
                        <a:rPr lang="en-IN" sz="1800" baseline="0" dirty="0" smtClean="0"/>
                        <a:t> by</a:t>
                      </a:r>
                      <a:endParaRPr lang="en-US" sz="1800" dirty="0"/>
                    </a:p>
                  </a:txBody>
                  <a:tcPr/>
                </a:tc>
              </a:tr>
              <a:tr h="7274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Bridge Course (Chemistry)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 . K. Sahay</a:t>
                      </a:r>
                      <a:endParaRPr lang="en-US" sz="1800" dirty="0"/>
                    </a:p>
                  </a:txBody>
                  <a:tcPr/>
                </a:tc>
              </a:tr>
              <a:tr h="72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Interaction With TEQIP</a:t>
                      </a:r>
                      <a:r>
                        <a:rPr lang="en-US" sz="1800" baseline="0" dirty="0" smtClean="0"/>
                        <a:t> Coordinator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Arun Kr. Mishra</a:t>
                      </a:r>
                      <a:endParaRPr lang="en-US" sz="1800" dirty="0"/>
                    </a:p>
                  </a:txBody>
                  <a:tcPr/>
                </a:tc>
              </a:tr>
              <a:tr h="794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Interaction With NSS Coordinator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Johny Ruphina Tirkey</a:t>
                      </a:r>
                    </a:p>
                  </a:txBody>
                  <a:tcPr/>
                </a:tc>
              </a:tr>
              <a:tr h="3516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Hands On</a:t>
                      </a:r>
                      <a:r>
                        <a:rPr lang="en-US" sz="1800" baseline="0" dirty="0" smtClean="0"/>
                        <a:t> Python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Nilabh Kumar</a:t>
                      </a:r>
                      <a:endParaRPr lang="en-US" sz="1800" dirty="0"/>
                    </a:p>
                  </a:txBody>
                  <a:tcPr/>
                </a:tc>
              </a:tr>
              <a:tr h="5288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Workshop</a:t>
                      </a:r>
                      <a:r>
                        <a:rPr lang="en-US" sz="1800" baseline="0" dirty="0" smtClean="0"/>
                        <a:t> On Animation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Amit</a:t>
                      </a:r>
                      <a:r>
                        <a:rPr lang="en-US" sz="1800" baseline="0" dirty="0" smtClean="0"/>
                        <a:t> Kumar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Contents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1.  Computer Literacy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1"/>
            <a:ext cx="8839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is Computer ?</a:t>
            </a:r>
          </a:p>
          <a:p>
            <a:r>
              <a:rPr lang="en-US" dirty="0" smtClean="0"/>
              <a:t> An electronic device that takes input from the user and process these data under the program and gives the result as output.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History of computer ?</a:t>
            </a:r>
            <a:r>
              <a:rPr lang="en-US" b="1" dirty="0" smtClean="0"/>
              <a:t> </a:t>
            </a:r>
          </a:p>
          <a:p>
            <a:pPr marL="342900" indent="-342900"/>
            <a:r>
              <a:rPr lang="en-US" dirty="0" smtClean="0"/>
              <a:t>       The computer as we know it today had its beginning with a 19</a:t>
            </a:r>
            <a:r>
              <a:rPr lang="en-US" baseline="30000" dirty="0" smtClean="0"/>
              <a:t>th</a:t>
            </a:r>
            <a:r>
              <a:rPr lang="en-US" dirty="0" smtClean="0"/>
              <a:t> century English mathematics professor name Charles Babbage.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Major components of computer?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CPU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Memory Unit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I/O Port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17410" name="Picture 2" descr="C:\Users\Suraj\Desktop\PPT Pics\comp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644404"/>
            <a:ext cx="4829175" cy="32135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2. Universal Human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14401"/>
            <a:ext cx="8991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Introduction of Universal Human Value?</a:t>
            </a:r>
          </a:p>
          <a:p>
            <a:r>
              <a:rPr lang="en-US" dirty="0" smtClean="0"/>
              <a:t>Universal human value is mainly about issues related to our happiness , our welfare , our aspiration , goals and succes in life. 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are the common human values?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Dependability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Reliability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Loyalty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Commitment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Open-mindedness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Honesty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Efficiency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Which is the most important value of human?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Wisdom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Trust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Respect</a:t>
            </a:r>
            <a:endParaRPr lang="en-US" dirty="0"/>
          </a:p>
        </p:txBody>
      </p:sp>
      <p:pic>
        <p:nvPicPr>
          <p:cNvPr id="16387" name="Picture 3" descr="C:\Users\Suraj\Desktop\PPT Pics\UH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570" y="2667000"/>
            <a:ext cx="6411430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3. Lecture On Entrepreneurship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143001"/>
            <a:ext cx="8991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Difference between start-ups and traditional companies?</a:t>
            </a:r>
          </a:p>
          <a:p>
            <a:r>
              <a:rPr lang="en-US" sz="2000" dirty="0" smtClean="0"/>
              <a:t> </a:t>
            </a:r>
            <a:r>
              <a:rPr lang="en-US" dirty="0" smtClean="0"/>
              <a:t>Traditional tools will not work in startups because big companies or corporation and startup        use different approaches and have different skills.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service(s) or product(s) do you offer/manufacture?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  </a:t>
            </a:r>
            <a:r>
              <a:rPr lang="en-US" dirty="0" smtClean="0"/>
              <a:t>Software Development (Application Development)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Software System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Graphic Design (Web &amp; Print Design &amp;Development)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IT Consulting 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How do you advertise your product/service?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Twitter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Face book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Blogging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web site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Events &amp; Seminars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Cold calling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Warm calling</a:t>
            </a:r>
          </a:p>
          <a:p>
            <a:r>
              <a:rPr lang="en-US" dirty="0" smtClean="0"/>
              <a:t>       Partnership </a:t>
            </a:r>
            <a:endParaRPr lang="en-US" dirty="0"/>
          </a:p>
        </p:txBody>
      </p:sp>
      <p:pic>
        <p:nvPicPr>
          <p:cNvPr id="15362" name="Picture 2" descr="C:\Users\Suraj\Desktop\PPT Pics\e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763" y="4619625"/>
            <a:ext cx="5829437" cy="22383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4. Financial Literacy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1"/>
            <a:ext cx="8915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is financial literacy ?</a:t>
            </a:r>
          </a:p>
          <a:p>
            <a:r>
              <a:rPr lang="en-US" dirty="0" smtClean="0"/>
              <a:t>It is the ability to understand how to make sound financial choices so you can confidently manage and grow your money.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Why is financial literacy important ?</a:t>
            </a:r>
          </a:p>
          <a:p>
            <a:r>
              <a:rPr lang="en-US" dirty="0" smtClean="0"/>
              <a:t>     Financial literacy consumers can manage money with confidence which means effectively     </a:t>
            </a:r>
          </a:p>
          <a:p>
            <a:r>
              <a:rPr lang="en-US" dirty="0" smtClean="0"/>
              <a:t>     allocating their earnings to their goal.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Understand how to budget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Understand and manage debt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Understand how an emergency fund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Plan for retirement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What about financial planning ?</a:t>
            </a:r>
          </a:p>
          <a:p>
            <a:r>
              <a:rPr lang="en-US" sz="2000" dirty="0" smtClean="0"/>
              <a:t>    </a:t>
            </a:r>
            <a:r>
              <a:rPr lang="en-US" dirty="0" smtClean="0"/>
              <a:t>Top golden rules for financial planning:-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Manage your money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Regular your expenses wisely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Maintain a personal balance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Planning for retirement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Planning your taxes  </a:t>
            </a:r>
            <a:endParaRPr lang="en-US" dirty="0"/>
          </a:p>
        </p:txBody>
      </p:sp>
      <p:pic>
        <p:nvPicPr>
          <p:cNvPr id="14338" name="Picture 2" descr="C:\Users\Suraj\Desktop\PPT Pics\Finan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3643" y="3352800"/>
            <a:ext cx="4490357" cy="2514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5. Lecture by Eminent Person(LBEP)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Life skills developments :-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Purpose Of Education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3-H (Head , Hand , Heart)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4-H(Head , Hand , Heart , Health)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Most important life skills for students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Focus and self – control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Perspective – taking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Communication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Critical thinking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Taking on challenges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Components Of The Experiential Learning Model :-</a:t>
            </a:r>
          </a:p>
          <a:p>
            <a:r>
              <a:rPr lang="en-US" dirty="0" smtClean="0"/>
              <a:t>                          “ Learn By Doing”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remember :</a:t>
            </a:r>
          </a:p>
          <a:p>
            <a:r>
              <a:rPr lang="en-US" dirty="0" smtClean="0"/>
              <a:t>  10% of what we read.</a:t>
            </a:r>
          </a:p>
          <a:p>
            <a:r>
              <a:rPr lang="en-US" dirty="0" smtClean="0"/>
              <a:t>  20% of what we hear.</a:t>
            </a:r>
          </a:p>
          <a:p>
            <a:r>
              <a:rPr lang="en-US" dirty="0" smtClean="0"/>
              <a:t>  30% of what we see.</a:t>
            </a:r>
          </a:p>
          <a:p>
            <a:r>
              <a:rPr lang="en-US" dirty="0" smtClean="0"/>
              <a:t>  50% of what we see and hear.</a:t>
            </a:r>
          </a:p>
          <a:p>
            <a:r>
              <a:rPr lang="en-US" dirty="0" smtClean="0"/>
              <a:t>  70% of what we see , hear and discuss.</a:t>
            </a:r>
          </a:p>
          <a:p>
            <a:r>
              <a:rPr lang="en-US" dirty="0" smtClean="0"/>
              <a:t>  90% of what we see , hear , discuss and practice.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3315" name="Picture 3" descr="C:\Users\Suraj\Desktop\PPT Pics\Lear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32017"/>
            <a:ext cx="2971800" cy="222598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5. LBEP </a:t>
            </a:r>
            <a:r>
              <a:rPr lang="en-US" sz="2400" dirty="0" smtClean="0">
                <a:solidFill>
                  <a:schemeClr val="tx2"/>
                </a:solidFill>
              </a:rPr>
              <a:t> (Continue…)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About placement :-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 Campus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Off Campus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Communication Skills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Writing Skills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Maintain cgpa</a:t>
            </a:r>
          </a:p>
          <a:p>
            <a:endParaRPr lang="en-US" sz="2000" dirty="0" smtClean="0"/>
          </a:p>
          <a:p>
            <a:r>
              <a:rPr lang="en-US" sz="2400" b="1" dirty="0" smtClean="0"/>
              <a:t>About Moral Education :-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Citizenship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Caring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Fairness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Responsibility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Respect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Trust</a:t>
            </a:r>
          </a:p>
        </p:txBody>
      </p:sp>
      <p:pic>
        <p:nvPicPr>
          <p:cNvPr id="9218" name="Picture 2" descr="C:\Users\Suraj\Desktop\PPT Pics\Moral ed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22208">
            <a:off x="3956042" y="1834857"/>
            <a:ext cx="4695825" cy="335416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2016</Words>
  <Application>Microsoft Office PowerPoint</Application>
  <PresentationFormat>On-screen Show (4:3)</PresentationFormat>
  <Paragraphs>417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University College Of Engineering &amp; Technology (UCET) Vinoba Bhave University, Hazaribagh (825301)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Collage Of Engineering &amp; Technology [UCET] Vinoba Bhave University,Hazaribag</dc:title>
  <dc:creator>DELL</dc:creator>
  <cp:lastModifiedBy>DELL</cp:lastModifiedBy>
  <cp:revision>118</cp:revision>
  <dcterms:created xsi:type="dcterms:W3CDTF">2021-01-19T09:28:56Z</dcterms:created>
  <dcterms:modified xsi:type="dcterms:W3CDTF">2021-01-22T08:58:07Z</dcterms:modified>
</cp:coreProperties>
</file>